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064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15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90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09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40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82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05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31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90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4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24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EDA69F8-6260-4E12-845C-15BE2228E53F}" type="datetimeFigureOut">
              <a:rPr lang="uk-UA" smtClean="0"/>
              <a:t>25.01.2022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213735-B341-4B07-80B7-D360A331006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5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EUqIoBJXA" TargetMode="External"/><Relationship Id="rId2" Type="http://schemas.openxmlformats.org/officeDocument/2006/relationships/hyperlink" Target="https://www.youtube.com/watch?v=WzSoPYDief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solutions/elementary3rdedition/audio?cc=ua&amp;selLanguage=uk" TargetMode="External"/><Relationship Id="rId2" Type="http://schemas.openxmlformats.org/officeDocument/2006/relationships/hyperlink" Target="https://www.liveworksheets.com/worksheets/en/English_as_a_Second_Language_(ESL)/Big_numbers/How_to_read_large_numbers_gy2525224a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OXFORD UNIVERSITY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" y="3085766"/>
            <a:ext cx="11615999" cy="35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– ten</a:t>
            </a:r>
          </a:p>
          <a:p>
            <a:r>
              <a:rPr lang="en-US" dirty="0" smtClean="0"/>
              <a:t>100 – a hundred (one hundred)</a:t>
            </a:r>
          </a:p>
          <a:p>
            <a:r>
              <a:rPr lang="en-US" dirty="0" smtClean="0"/>
              <a:t>110 – a hundred and ten (one hundred and ten)</a:t>
            </a:r>
          </a:p>
          <a:p>
            <a:r>
              <a:rPr lang="en-US" dirty="0" smtClean="0"/>
              <a:t>1000 – a thousand (one thousand)</a:t>
            </a:r>
          </a:p>
          <a:p>
            <a:r>
              <a:rPr lang="en-US" dirty="0" smtClean="0"/>
              <a:t>20 January – the twentieth of January</a:t>
            </a:r>
          </a:p>
          <a:p>
            <a:r>
              <a:rPr lang="en-US" dirty="0" smtClean="0"/>
              <a:t>January 20 – January the twentieth</a:t>
            </a:r>
          </a:p>
          <a:p>
            <a:r>
              <a:rPr lang="en-US" dirty="0" smtClean="0"/>
              <a:t>2022 – twenty twenty-two (two thousand and twenty-two)</a:t>
            </a:r>
          </a:p>
          <a:p>
            <a:r>
              <a:rPr lang="en-US" dirty="0" smtClean="0"/>
              <a:t>Ex. 3, p. 21 (book)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9" y="1906138"/>
            <a:ext cx="4833508" cy="47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2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watch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98255"/>
            <a:ext cx="4979099" cy="366054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www.youtube.com/watch?v=WzSoPYDiefw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www.youtube.com/watch?v=n9EUqIoBJXA</a:t>
            </a:r>
            <a:r>
              <a:rPr lang="en-US" dirty="0" smtClean="0"/>
              <a:t> (!!!!)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93" y="2281382"/>
            <a:ext cx="5972915" cy="36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oxford (book)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109 ( ex. 1,2,3)</a:t>
            </a:r>
          </a:p>
          <a:p>
            <a:r>
              <a:rPr lang="en-US" dirty="0" smtClean="0"/>
              <a:t>HT: ex. 7, p. 109 (write)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7" y="1935384"/>
            <a:ext cx="6175733" cy="45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8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/>
              <a:t>NUMBERS</a:t>
            </a:r>
            <a:endParaRPr lang="uk-UA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600714"/>
            <a:ext cx="1995727" cy="1734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46" y="2463944"/>
            <a:ext cx="2743200" cy="166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91" y="2600714"/>
            <a:ext cx="2220191" cy="1665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4493390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7" y="4531531"/>
            <a:ext cx="1657735" cy="1750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4968064"/>
            <a:ext cx="3486150" cy="1314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63" y="2130896"/>
            <a:ext cx="266737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8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/>
              <a:t>NUMBERS</a:t>
            </a:r>
            <a:endParaRPr lang="uk-UA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https://www.liveworksheets.com/worksheets/en/English_as_a_Second_Language_(ESL)/</a:t>
            </a:r>
            <a:r>
              <a:rPr lang="en-US" dirty="0" smtClean="0">
                <a:hlinkClick r:id="rId2"/>
              </a:rPr>
              <a:t>Big_numbers/How_to_read_large_numbers_gy2525224ax</a:t>
            </a:r>
            <a:r>
              <a:rPr lang="en-US" dirty="0" smtClean="0"/>
              <a:t> (test)</a:t>
            </a:r>
          </a:p>
          <a:p>
            <a:r>
              <a:rPr lang="en-US" dirty="0" smtClean="0"/>
              <a:t>Before the test – p. 22 (WB) </a:t>
            </a:r>
            <a:r>
              <a:rPr lang="en-US" dirty="0"/>
              <a:t>–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elt.oup.com/student/solutions/elementary3rdedition/audio?cc=ua&amp;selLanguage=uk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867789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35</TotalTime>
  <Words>132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Corbel</vt:lpstr>
      <vt:lpstr>Gill Sans MT</vt:lpstr>
      <vt:lpstr>Wingdings 2</vt:lpstr>
      <vt:lpstr>Дивиденд</vt:lpstr>
      <vt:lpstr>OXFORD UNIVERSITY</vt:lpstr>
      <vt:lpstr>Numbers</vt:lpstr>
      <vt:lpstr>Video watch</vt:lpstr>
      <vt:lpstr>The university of oxford (book)</vt:lpstr>
      <vt:lpstr>NUMBERS</vt:lpstr>
      <vt:lpstr>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UNIVERSITY</dc:title>
  <dc:creator>Солодкі</dc:creator>
  <cp:lastModifiedBy>Солодкі</cp:lastModifiedBy>
  <cp:revision>5</cp:revision>
  <dcterms:created xsi:type="dcterms:W3CDTF">2022-01-24T12:07:23Z</dcterms:created>
  <dcterms:modified xsi:type="dcterms:W3CDTF">2022-01-25T18:07:22Z</dcterms:modified>
</cp:coreProperties>
</file>