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9" r:id="rId3"/>
    <p:sldId id="257" r:id="rId4"/>
    <p:sldId id="258" r:id="rId5"/>
    <p:sldId id="273" r:id="rId6"/>
    <p:sldId id="259" r:id="rId7"/>
    <p:sldId id="260" r:id="rId8"/>
    <p:sldId id="277" r:id="rId9"/>
    <p:sldId id="261" r:id="rId10"/>
    <p:sldId id="274" r:id="rId11"/>
    <p:sldId id="262" r:id="rId12"/>
    <p:sldId id="264" r:id="rId13"/>
    <p:sldId id="265" r:id="rId14"/>
    <p:sldId id="263" r:id="rId15"/>
    <p:sldId id="275" r:id="rId16"/>
    <p:sldId id="276" r:id="rId17"/>
    <p:sldId id="269" r:id="rId18"/>
    <p:sldId id="266" r:id="rId19"/>
    <p:sldId id="270" r:id="rId20"/>
    <p:sldId id="278" r:id="rId21"/>
    <p:sldId id="280" r:id="rId22"/>
    <p:sldId id="281" r:id="rId23"/>
    <p:sldId id="271" r:id="rId24"/>
    <p:sldId id="282" r:id="rId25"/>
    <p:sldId id="284" r:id="rId26"/>
    <p:sldId id="285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>
        <c:manualLayout>
          <c:layoutTarget val="inner"/>
          <c:xMode val="edge"/>
          <c:yMode val="edge"/>
          <c:x val="7.6502070135388484E-2"/>
          <c:y val="5.6774124329236376E-2"/>
          <c:w val="0.75082096323599334"/>
          <c:h val="0.886451751341527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4.2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>
        <c:manualLayout>
          <c:layoutTarget val="inner"/>
          <c:xMode val="edge"/>
          <c:yMode val="edge"/>
          <c:x val="0.62105263157894763"/>
          <c:y val="0.25836543466944334"/>
          <c:w val="0.332359580052494"/>
          <c:h val="0.5521499219156685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2.2999999999999998</c:v>
                </c:pt>
                <c:pt idx="2">
                  <c:v>1</c:v>
                </c:pt>
              </c:numCache>
            </c:numRef>
          </c:val>
        </c:ser>
        <c:overlap val="100"/>
        <c:axId val="76920704"/>
        <c:axId val="76922240"/>
      </c:barChart>
      <c:catAx>
        <c:axId val="76920704"/>
        <c:scaling>
          <c:orientation val="minMax"/>
        </c:scaling>
        <c:delete val="1"/>
        <c:axPos val="b"/>
        <c:tickLblPos val="nextTo"/>
        <c:crossAx val="76922240"/>
        <c:crosses val="autoZero"/>
        <c:auto val="1"/>
        <c:lblAlgn val="ctr"/>
        <c:lblOffset val="100"/>
      </c:catAx>
      <c:valAx>
        <c:axId val="7692224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7692070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B7727-0FCA-4430-89A5-126B4715C922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3B319C-E6F9-476E-A1CF-679574DDA8DE}">
      <dgm:prSet phldrT="[Текст]" custT="1"/>
      <dgm:spPr/>
      <dgm:t>
        <a:bodyPr/>
        <a:lstStyle/>
        <a:p>
          <a:r>
            <a:rPr lang="uk-UA" sz="1400" dirty="0" err="1" smtClean="0"/>
            <a:t>Метод-</a:t>
          </a:r>
          <a:endParaRPr lang="uk-UA" sz="1400" dirty="0" smtClean="0"/>
        </a:p>
        <a:p>
          <a:r>
            <a:rPr lang="uk-UA" sz="1400" dirty="0" smtClean="0"/>
            <a:t>об</a:t>
          </a:r>
          <a:r>
            <a:rPr lang="en-US" sz="1400" dirty="0" smtClean="0"/>
            <a:t>’</a:t>
          </a:r>
          <a:r>
            <a:rPr lang="uk-UA" sz="1400" dirty="0" smtClean="0"/>
            <a:t>єднання класних керівників</a:t>
          </a:r>
          <a:endParaRPr lang="uk-UA" sz="1400" dirty="0"/>
        </a:p>
      </dgm:t>
    </dgm:pt>
    <dgm:pt modelId="{42385985-B509-4460-A83E-A0D6B70FC128}" type="parTrans" cxnId="{F0A214A7-A377-45D1-823A-DE2D15CDB8CA}">
      <dgm:prSet/>
      <dgm:spPr/>
      <dgm:t>
        <a:bodyPr/>
        <a:lstStyle/>
        <a:p>
          <a:endParaRPr lang="uk-UA"/>
        </a:p>
      </dgm:t>
    </dgm:pt>
    <dgm:pt modelId="{593E89C8-32B4-468E-9B33-03BE246FADE2}" type="sibTrans" cxnId="{F0A214A7-A377-45D1-823A-DE2D15CDB8CA}">
      <dgm:prSet/>
      <dgm:spPr/>
      <dgm:t>
        <a:bodyPr/>
        <a:lstStyle/>
        <a:p>
          <a:endParaRPr lang="uk-UA"/>
        </a:p>
      </dgm:t>
    </dgm:pt>
    <dgm:pt modelId="{D2F1DE70-A68B-4509-8B6E-0FD2EA0E20A1}">
      <dgm:prSet phldrT="[Текст]"/>
      <dgm:spPr/>
      <dgm:t>
        <a:bodyPr/>
        <a:lstStyle/>
        <a:p>
          <a:r>
            <a:rPr lang="uk-UA" dirty="0" smtClean="0"/>
            <a:t>Психолого-педагогічні семінари</a:t>
          </a:r>
          <a:endParaRPr lang="uk-UA" dirty="0"/>
        </a:p>
      </dgm:t>
    </dgm:pt>
    <dgm:pt modelId="{6576E91D-CCE2-4869-A5C7-FFD5BEF38D61}" type="parTrans" cxnId="{4BD50CB0-C716-4787-8505-1BDBF483CD68}">
      <dgm:prSet/>
      <dgm:spPr/>
      <dgm:t>
        <a:bodyPr/>
        <a:lstStyle/>
        <a:p>
          <a:endParaRPr lang="uk-UA"/>
        </a:p>
      </dgm:t>
    </dgm:pt>
    <dgm:pt modelId="{830E4288-DE46-4C62-9CF6-90DDCFB9464B}" type="sibTrans" cxnId="{4BD50CB0-C716-4787-8505-1BDBF483CD68}">
      <dgm:prSet/>
      <dgm:spPr/>
      <dgm:t>
        <a:bodyPr/>
        <a:lstStyle/>
        <a:p>
          <a:endParaRPr lang="uk-UA"/>
        </a:p>
      </dgm:t>
    </dgm:pt>
    <dgm:pt modelId="{9BD9C3C3-2722-45C4-A553-46155C80CD59}">
      <dgm:prSet phldrT="[Текст]"/>
      <dgm:spPr/>
      <dgm:t>
        <a:bodyPr/>
        <a:lstStyle/>
        <a:p>
          <a:r>
            <a:rPr lang="uk-UA" dirty="0" smtClean="0"/>
            <a:t>Педагогічні читання</a:t>
          </a:r>
          <a:endParaRPr lang="uk-UA" dirty="0"/>
        </a:p>
      </dgm:t>
    </dgm:pt>
    <dgm:pt modelId="{0A10DCDF-4713-4EBE-9623-4F120D1C91E6}" type="parTrans" cxnId="{11980B0B-FDF5-466B-A20B-42AE874ECCB1}">
      <dgm:prSet/>
      <dgm:spPr/>
      <dgm:t>
        <a:bodyPr/>
        <a:lstStyle/>
        <a:p>
          <a:endParaRPr lang="uk-UA"/>
        </a:p>
      </dgm:t>
    </dgm:pt>
    <dgm:pt modelId="{8D8DA688-2527-4FF2-988C-890B5E3E33C2}" type="sibTrans" cxnId="{11980B0B-FDF5-466B-A20B-42AE874ECCB1}">
      <dgm:prSet/>
      <dgm:spPr/>
      <dgm:t>
        <a:bodyPr/>
        <a:lstStyle/>
        <a:p>
          <a:endParaRPr lang="uk-UA"/>
        </a:p>
      </dgm:t>
    </dgm:pt>
    <dgm:pt modelId="{760D3C4E-E698-4245-A303-2284BD74E5CC}">
      <dgm:prSet phldrT="[Текст]"/>
      <dgm:spPr/>
      <dgm:t>
        <a:bodyPr/>
        <a:lstStyle/>
        <a:p>
          <a:r>
            <a:rPr lang="uk-UA" dirty="0" smtClean="0"/>
            <a:t>Семінари </a:t>
          </a:r>
          <a:r>
            <a:rPr lang="uk-UA" dirty="0" err="1" smtClean="0"/>
            <a:t>-практикуми</a:t>
          </a:r>
          <a:endParaRPr lang="uk-UA" dirty="0"/>
        </a:p>
      </dgm:t>
    </dgm:pt>
    <dgm:pt modelId="{F594311D-1FE9-4AFC-AE85-A23B5C1EE604}" type="parTrans" cxnId="{CF2262FE-2804-4321-AEF7-7D577B784EF5}">
      <dgm:prSet/>
      <dgm:spPr/>
      <dgm:t>
        <a:bodyPr/>
        <a:lstStyle/>
        <a:p>
          <a:endParaRPr lang="uk-UA"/>
        </a:p>
      </dgm:t>
    </dgm:pt>
    <dgm:pt modelId="{B61EB85E-DF08-46DF-8142-D78B2153160C}" type="sibTrans" cxnId="{CF2262FE-2804-4321-AEF7-7D577B784EF5}">
      <dgm:prSet/>
      <dgm:spPr/>
      <dgm:t>
        <a:bodyPr/>
        <a:lstStyle/>
        <a:p>
          <a:endParaRPr lang="uk-UA"/>
        </a:p>
      </dgm:t>
    </dgm:pt>
    <dgm:pt modelId="{E4C7128C-7E84-4AE3-8D89-5D7BDB39AE9C}">
      <dgm:prSet phldrT="[Текст]"/>
      <dgm:spPr/>
      <dgm:t>
        <a:bodyPr/>
        <a:lstStyle/>
        <a:p>
          <a:r>
            <a:rPr lang="uk-UA" dirty="0" smtClean="0"/>
            <a:t>Консультації</a:t>
          </a:r>
          <a:endParaRPr lang="uk-UA" dirty="0"/>
        </a:p>
      </dgm:t>
    </dgm:pt>
    <dgm:pt modelId="{1A9DA6BB-E829-410B-81AC-E32FCBFD2B82}" type="parTrans" cxnId="{B040D8E0-6F0F-420A-BA28-69C44008A0AC}">
      <dgm:prSet/>
      <dgm:spPr/>
      <dgm:t>
        <a:bodyPr/>
        <a:lstStyle/>
        <a:p>
          <a:endParaRPr lang="uk-UA"/>
        </a:p>
      </dgm:t>
    </dgm:pt>
    <dgm:pt modelId="{C8C9B000-322F-4B09-A0AA-9A00A72E7347}" type="sibTrans" cxnId="{B040D8E0-6F0F-420A-BA28-69C44008A0AC}">
      <dgm:prSet/>
      <dgm:spPr/>
      <dgm:t>
        <a:bodyPr/>
        <a:lstStyle/>
        <a:p>
          <a:endParaRPr lang="uk-UA"/>
        </a:p>
      </dgm:t>
    </dgm:pt>
    <dgm:pt modelId="{394E642D-B833-40D2-A123-E3968D9B86AB}" type="pres">
      <dgm:prSet presAssocID="{A95B7727-0FCA-4430-89A5-126B4715C9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78AE93F-1B89-449F-9F43-E5CD53AAE48D}" type="pres">
      <dgm:prSet presAssocID="{733B319C-E6F9-476E-A1CF-679574DDA8DE}" presName="node" presStyleLbl="node1" presStyleIdx="0" presStyleCnt="5" custScaleX="150947" custScaleY="114434" custRadScaleRad="108578" custRadScaleInc="31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4EECA2-C5E1-4582-9B7D-D64A9351C6D7}" type="pres">
      <dgm:prSet presAssocID="{593E89C8-32B4-468E-9B33-03BE246FADE2}" presName="sibTrans" presStyleLbl="sibTrans2D1" presStyleIdx="0" presStyleCnt="5"/>
      <dgm:spPr/>
      <dgm:t>
        <a:bodyPr/>
        <a:lstStyle/>
        <a:p>
          <a:endParaRPr lang="uk-UA"/>
        </a:p>
      </dgm:t>
    </dgm:pt>
    <dgm:pt modelId="{8B58819D-6CB5-4D43-AB6B-6CAD628B8CA4}" type="pres">
      <dgm:prSet presAssocID="{593E89C8-32B4-468E-9B33-03BE246FADE2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D9721176-D01F-4941-89A5-0E138C18E0CC}" type="pres">
      <dgm:prSet presAssocID="{D2F1DE70-A68B-4509-8B6E-0FD2EA0E20A1}" presName="node" presStyleLbl="node1" presStyleIdx="1" presStyleCnt="5" custScaleX="133194" custScaleY="1195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910006-EA31-4D0D-A8F9-4452B4D9819C}" type="pres">
      <dgm:prSet presAssocID="{830E4288-DE46-4C62-9CF6-90DDCFB9464B}" presName="sibTrans" presStyleLbl="sibTrans2D1" presStyleIdx="1" presStyleCnt="5"/>
      <dgm:spPr/>
      <dgm:t>
        <a:bodyPr/>
        <a:lstStyle/>
        <a:p>
          <a:endParaRPr lang="uk-UA"/>
        </a:p>
      </dgm:t>
    </dgm:pt>
    <dgm:pt modelId="{56DF79A8-2F6D-453E-99F7-B8A0F19ED1AF}" type="pres">
      <dgm:prSet presAssocID="{830E4288-DE46-4C62-9CF6-90DDCFB9464B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473221ED-75AD-4696-9028-8EAF1EC2EE01}" type="pres">
      <dgm:prSet presAssocID="{9BD9C3C3-2722-45C4-A553-46155C80CD59}" presName="node" presStyleLbl="node1" presStyleIdx="2" presStyleCnt="5" custScaleX="140870" custScaleY="1162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97A6F0-BDEF-4D02-82E3-B898BBF115CF}" type="pres">
      <dgm:prSet presAssocID="{8D8DA688-2527-4FF2-988C-890B5E3E33C2}" presName="sibTrans" presStyleLbl="sibTrans2D1" presStyleIdx="2" presStyleCnt="5" custScaleX="163447"/>
      <dgm:spPr/>
      <dgm:t>
        <a:bodyPr/>
        <a:lstStyle/>
        <a:p>
          <a:endParaRPr lang="uk-UA"/>
        </a:p>
      </dgm:t>
    </dgm:pt>
    <dgm:pt modelId="{D82BF09B-4F1C-47B3-867E-22AEFEFF3C58}" type="pres">
      <dgm:prSet presAssocID="{8D8DA688-2527-4FF2-988C-890B5E3E33C2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2254E4DD-9997-4E11-89F0-B70993BF6647}" type="pres">
      <dgm:prSet presAssocID="{760D3C4E-E698-4245-A303-2284BD74E5CC}" presName="node" presStyleLbl="node1" presStyleIdx="3" presStyleCnt="5" custScaleX="135126" custRadScaleRad="108122" custRadScaleInc="111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6D76BE-6EB0-4F37-B3DC-5451D67E0B81}" type="pres">
      <dgm:prSet presAssocID="{B61EB85E-DF08-46DF-8142-D78B2153160C}" presName="sibTrans" presStyleLbl="sibTrans2D1" presStyleIdx="3" presStyleCnt="5"/>
      <dgm:spPr/>
      <dgm:t>
        <a:bodyPr/>
        <a:lstStyle/>
        <a:p>
          <a:endParaRPr lang="uk-UA"/>
        </a:p>
      </dgm:t>
    </dgm:pt>
    <dgm:pt modelId="{000BB48E-BFEE-47D9-B476-330F845F7F66}" type="pres">
      <dgm:prSet presAssocID="{B61EB85E-DF08-46DF-8142-D78B2153160C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6FEEF895-564F-49E7-BFEA-4F780A840D1E}" type="pres">
      <dgm:prSet presAssocID="{E4C7128C-7E84-4AE3-8D89-5D7BDB39AE9C}" presName="node" presStyleLbl="node1" presStyleIdx="4" presStyleCnt="5" custScaleX="149785" custScaleY="1113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395A50-C961-4E0A-8C07-ED2FEB79C039}" type="pres">
      <dgm:prSet presAssocID="{C8C9B000-322F-4B09-A0AA-9A00A72E7347}" presName="sibTrans" presStyleLbl="sibTrans2D1" presStyleIdx="4" presStyleCnt="5"/>
      <dgm:spPr/>
      <dgm:t>
        <a:bodyPr/>
        <a:lstStyle/>
        <a:p>
          <a:endParaRPr lang="uk-UA"/>
        </a:p>
      </dgm:t>
    </dgm:pt>
    <dgm:pt modelId="{98F2417E-35B4-4267-A81B-DA0EBD2B36DF}" type="pres">
      <dgm:prSet presAssocID="{C8C9B000-322F-4B09-A0AA-9A00A72E7347}" presName="connectorText" presStyleLbl="sibTrans2D1" presStyleIdx="4" presStyleCnt="5"/>
      <dgm:spPr/>
      <dgm:t>
        <a:bodyPr/>
        <a:lstStyle/>
        <a:p>
          <a:endParaRPr lang="uk-UA"/>
        </a:p>
      </dgm:t>
    </dgm:pt>
  </dgm:ptLst>
  <dgm:cxnLst>
    <dgm:cxn modelId="{4BD50CB0-C716-4787-8505-1BDBF483CD68}" srcId="{A95B7727-0FCA-4430-89A5-126B4715C922}" destId="{D2F1DE70-A68B-4509-8B6E-0FD2EA0E20A1}" srcOrd="1" destOrd="0" parTransId="{6576E91D-CCE2-4869-A5C7-FFD5BEF38D61}" sibTransId="{830E4288-DE46-4C62-9CF6-90DDCFB9464B}"/>
    <dgm:cxn modelId="{5AA76DA5-D8D4-4327-A3F5-C17CF5F27842}" type="presOf" srcId="{9BD9C3C3-2722-45C4-A553-46155C80CD59}" destId="{473221ED-75AD-4696-9028-8EAF1EC2EE01}" srcOrd="0" destOrd="0" presId="urn:microsoft.com/office/officeart/2005/8/layout/cycle2"/>
    <dgm:cxn modelId="{D76F9E51-2E0F-464A-8817-37DB6662D6BC}" type="presOf" srcId="{B61EB85E-DF08-46DF-8142-D78B2153160C}" destId="{000BB48E-BFEE-47D9-B476-330F845F7F66}" srcOrd="1" destOrd="0" presId="urn:microsoft.com/office/officeart/2005/8/layout/cycle2"/>
    <dgm:cxn modelId="{DEAF72A1-E01C-4A96-9050-62FA753FC805}" type="presOf" srcId="{830E4288-DE46-4C62-9CF6-90DDCFB9464B}" destId="{56DF79A8-2F6D-453E-99F7-B8A0F19ED1AF}" srcOrd="1" destOrd="0" presId="urn:microsoft.com/office/officeart/2005/8/layout/cycle2"/>
    <dgm:cxn modelId="{DB1ACB22-6CE1-4C00-85B0-88DCC8E05C99}" type="presOf" srcId="{D2F1DE70-A68B-4509-8B6E-0FD2EA0E20A1}" destId="{D9721176-D01F-4941-89A5-0E138C18E0CC}" srcOrd="0" destOrd="0" presId="urn:microsoft.com/office/officeart/2005/8/layout/cycle2"/>
    <dgm:cxn modelId="{82B830A5-B77C-4E07-894C-C1186A5171E1}" type="presOf" srcId="{593E89C8-32B4-468E-9B33-03BE246FADE2}" destId="{A74EECA2-C5E1-4582-9B7D-D64A9351C6D7}" srcOrd="0" destOrd="0" presId="urn:microsoft.com/office/officeart/2005/8/layout/cycle2"/>
    <dgm:cxn modelId="{6009C47F-4990-442D-91EA-9E9E93FFA14F}" type="presOf" srcId="{830E4288-DE46-4C62-9CF6-90DDCFB9464B}" destId="{0F910006-EA31-4D0D-A8F9-4452B4D9819C}" srcOrd="0" destOrd="0" presId="urn:microsoft.com/office/officeart/2005/8/layout/cycle2"/>
    <dgm:cxn modelId="{11980B0B-FDF5-466B-A20B-42AE874ECCB1}" srcId="{A95B7727-0FCA-4430-89A5-126B4715C922}" destId="{9BD9C3C3-2722-45C4-A553-46155C80CD59}" srcOrd="2" destOrd="0" parTransId="{0A10DCDF-4713-4EBE-9623-4F120D1C91E6}" sibTransId="{8D8DA688-2527-4FF2-988C-890B5E3E33C2}"/>
    <dgm:cxn modelId="{5317321C-84D9-4365-B345-52A8F22E71BF}" type="presOf" srcId="{C8C9B000-322F-4B09-A0AA-9A00A72E7347}" destId="{98F2417E-35B4-4267-A81B-DA0EBD2B36DF}" srcOrd="1" destOrd="0" presId="urn:microsoft.com/office/officeart/2005/8/layout/cycle2"/>
    <dgm:cxn modelId="{C44B74C1-1283-4FB8-8B31-4F6CCC34A5C0}" type="presOf" srcId="{C8C9B000-322F-4B09-A0AA-9A00A72E7347}" destId="{1B395A50-C961-4E0A-8C07-ED2FEB79C039}" srcOrd="0" destOrd="0" presId="urn:microsoft.com/office/officeart/2005/8/layout/cycle2"/>
    <dgm:cxn modelId="{ED1E26E4-DDED-409D-899B-057F29F1A04D}" type="presOf" srcId="{A95B7727-0FCA-4430-89A5-126B4715C922}" destId="{394E642D-B833-40D2-A123-E3968D9B86AB}" srcOrd="0" destOrd="0" presId="urn:microsoft.com/office/officeart/2005/8/layout/cycle2"/>
    <dgm:cxn modelId="{939809AD-2EC6-424D-9A03-40547162BCC3}" type="presOf" srcId="{733B319C-E6F9-476E-A1CF-679574DDA8DE}" destId="{D78AE93F-1B89-449F-9F43-E5CD53AAE48D}" srcOrd="0" destOrd="0" presId="urn:microsoft.com/office/officeart/2005/8/layout/cycle2"/>
    <dgm:cxn modelId="{1364B9D3-EC3A-47B1-8900-4251406A2CB0}" type="presOf" srcId="{760D3C4E-E698-4245-A303-2284BD74E5CC}" destId="{2254E4DD-9997-4E11-89F0-B70993BF6647}" srcOrd="0" destOrd="0" presId="urn:microsoft.com/office/officeart/2005/8/layout/cycle2"/>
    <dgm:cxn modelId="{60A2F9DC-407B-4FFC-B457-4F749078BD9F}" type="presOf" srcId="{E4C7128C-7E84-4AE3-8D89-5D7BDB39AE9C}" destId="{6FEEF895-564F-49E7-BFEA-4F780A840D1E}" srcOrd="0" destOrd="0" presId="urn:microsoft.com/office/officeart/2005/8/layout/cycle2"/>
    <dgm:cxn modelId="{1FCA71DB-64BA-47DF-97B3-D06BE4F8C647}" type="presOf" srcId="{593E89C8-32B4-468E-9B33-03BE246FADE2}" destId="{8B58819D-6CB5-4D43-AB6B-6CAD628B8CA4}" srcOrd="1" destOrd="0" presId="urn:microsoft.com/office/officeart/2005/8/layout/cycle2"/>
    <dgm:cxn modelId="{F0A214A7-A377-45D1-823A-DE2D15CDB8CA}" srcId="{A95B7727-0FCA-4430-89A5-126B4715C922}" destId="{733B319C-E6F9-476E-A1CF-679574DDA8DE}" srcOrd="0" destOrd="0" parTransId="{42385985-B509-4460-A83E-A0D6B70FC128}" sibTransId="{593E89C8-32B4-468E-9B33-03BE246FADE2}"/>
    <dgm:cxn modelId="{CF2262FE-2804-4321-AEF7-7D577B784EF5}" srcId="{A95B7727-0FCA-4430-89A5-126B4715C922}" destId="{760D3C4E-E698-4245-A303-2284BD74E5CC}" srcOrd="3" destOrd="0" parTransId="{F594311D-1FE9-4AFC-AE85-A23B5C1EE604}" sibTransId="{B61EB85E-DF08-46DF-8142-D78B2153160C}"/>
    <dgm:cxn modelId="{5937392B-7D60-47FE-8181-6B5CD5DE71BF}" type="presOf" srcId="{8D8DA688-2527-4FF2-988C-890B5E3E33C2}" destId="{D697A6F0-BDEF-4D02-82E3-B898BBF115CF}" srcOrd="0" destOrd="0" presId="urn:microsoft.com/office/officeart/2005/8/layout/cycle2"/>
    <dgm:cxn modelId="{1B62A9D1-2D8E-4DA5-A1FC-16C20015A3AB}" type="presOf" srcId="{8D8DA688-2527-4FF2-988C-890B5E3E33C2}" destId="{D82BF09B-4F1C-47B3-867E-22AEFEFF3C58}" srcOrd="1" destOrd="0" presId="urn:microsoft.com/office/officeart/2005/8/layout/cycle2"/>
    <dgm:cxn modelId="{B040D8E0-6F0F-420A-BA28-69C44008A0AC}" srcId="{A95B7727-0FCA-4430-89A5-126B4715C922}" destId="{E4C7128C-7E84-4AE3-8D89-5D7BDB39AE9C}" srcOrd="4" destOrd="0" parTransId="{1A9DA6BB-E829-410B-81AC-E32FCBFD2B82}" sibTransId="{C8C9B000-322F-4B09-A0AA-9A00A72E7347}"/>
    <dgm:cxn modelId="{5663571E-912E-4FB1-9C93-2949F3A6D7FD}" type="presOf" srcId="{B61EB85E-DF08-46DF-8142-D78B2153160C}" destId="{D86D76BE-6EB0-4F37-B3DC-5451D67E0B81}" srcOrd="0" destOrd="0" presId="urn:microsoft.com/office/officeart/2005/8/layout/cycle2"/>
    <dgm:cxn modelId="{1431E30D-C10E-4055-9979-C0E3628AC0C4}" type="presParOf" srcId="{394E642D-B833-40D2-A123-E3968D9B86AB}" destId="{D78AE93F-1B89-449F-9F43-E5CD53AAE48D}" srcOrd="0" destOrd="0" presId="urn:microsoft.com/office/officeart/2005/8/layout/cycle2"/>
    <dgm:cxn modelId="{34B94D6D-0143-49DC-B53D-F8ADB23FCA29}" type="presParOf" srcId="{394E642D-B833-40D2-A123-E3968D9B86AB}" destId="{A74EECA2-C5E1-4582-9B7D-D64A9351C6D7}" srcOrd="1" destOrd="0" presId="urn:microsoft.com/office/officeart/2005/8/layout/cycle2"/>
    <dgm:cxn modelId="{968091B4-F3E8-4E54-BFF1-6F3BA38D3E43}" type="presParOf" srcId="{A74EECA2-C5E1-4582-9B7D-D64A9351C6D7}" destId="{8B58819D-6CB5-4D43-AB6B-6CAD628B8CA4}" srcOrd="0" destOrd="0" presId="urn:microsoft.com/office/officeart/2005/8/layout/cycle2"/>
    <dgm:cxn modelId="{5265550D-BD00-465C-878B-E9E0D406E556}" type="presParOf" srcId="{394E642D-B833-40D2-A123-E3968D9B86AB}" destId="{D9721176-D01F-4941-89A5-0E138C18E0CC}" srcOrd="2" destOrd="0" presId="urn:microsoft.com/office/officeart/2005/8/layout/cycle2"/>
    <dgm:cxn modelId="{F6D17CEB-8680-43CF-AFAF-CB68B217CB4E}" type="presParOf" srcId="{394E642D-B833-40D2-A123-E3968D9B86AB}" destId="{0F910006-EA31-4D0D-A8F9-4452B4D9819C}" srcOrd="3" destOrd="0" presId="urn:microsoft.com/office/officeart/2005/8/layout/cycle2"/>
    <dgm:cxn modelId="{D9E4518B-A935-44C7-A1DC-F7C5275D5256}" type="presParOf" srcId="{0F910006-EA31-4D0D-A8F9-4452B4D9819C}" destId="{56DF79A8-2F6D-453E-99F7-B8A0F19ED1AF}" srcOrd="0" destOrd="0" presId="urn:microsoft.com/office/officeart/2005/8/layout/cycle2"/>
    <dgm:cxn modelId="{5952A5B8-A008-4DA4-8C9C-6C001D47C01D}" type="presParOf" srcId="{394E642D-B833-40D2-A123-E3968D9B86AB}" destId="{473221ED-75AD-4696-9028-8EAF1EC2EE01}" srcOrd="4" destOrd="0" presId="urn:microsoft.com/office/officeart/2005/8/layout/cycle2"/>
    <dgm:cxn modelId="{8108C547-E6FF-48AA-AA57-D0924AE070D9}" type="presParOf" srcId="{394E642D-B833-40D2-A123-E3968D9B86AB}" destId="{D697A6F0-BDEF-4D02-82E3-B898BBF115CF}" srcOrd="5" destOrd="0" presId="urn:microsoft.com/office/officeart/2005/8/layout/cycle2"/>
    <dgm:cxn modelId="{026BB882-7B18-4A7C-A333-D6062A638C60}" type="presParOf" srcId="{D697A6F0-BDEF-4D02-82E3-B898BBF115CF}" destId="{D82BF09B-4F1C-47B3-867E-22AEFEFF3C58}" srcOrd="0" destOrd="0" presId="urn:microsoft.com/office/officeart/2005/8/layout/cycle2"/>
    <dgm:cxn modelId="{9012AD25-2676-4F84-9BAA-CBD921396846}" type="presParOf" srcId="{394E642D-B833-40D2-A123-E3968D9B86AB}" destId="{2254E4DD-9997-4E11-89F0-B70993BF6647}" srcOrd="6" destOrd="0" presId="urn:microsoft.com/office/officeart/2005/8/layout/cycle2"/>
    <dgm:cxn modelId="{4B683C24-076F-4570-862D-FEA99B4808F3}" type="presParOf" srcId="{394E642D-B833-40D2-A123-E3968D9B86AB}" destId="{D86D76BE-6EB0-4F37-B3DC-5451D67E0B81}" srcOrd="7" destOrd="0" presId="urn:microsoft.com/office/officeart/2005/8/layout/cycle2"/>
    <dgm:cxn modelId="{B53DE485-813E-488D-8930-F18F353B60FC}" type="presParOf" srcId="{D86D76BE-6EB0-4F37-B3DC-5451D67E0B81}" destId="{000BB48E-BFEE-47D9-B476-330F845F7F66}" srcOrd="0" destOrd="0" presId="urn:microsoft.com/office/officeart/2005/8/layout/cycle2"/>
    <dgm:cxn modelId="{70FA9C4D-AAAE-4028-BA4D-FA37988E32C3}" type="presParOf" srcId="{394E642D-B833-40D2-A123-E3968D9B86AB}" destId="{6FEEF895-564F-49E7-BFEA-4F780A840D1E}" srcOrd="8" destOrd="0" presId="urn:microsoft.com/office/officeart/2005/8/layout/cycle2"/>
    <dgm:cxn modelId="{46412B7E-55B7-4971-85A0-F9882269FBA4}" type="presParOf" srcId="{394E642D-B833-40D2-A123-E3968D9B86AB}" destId="{1B395A50-C961-4E0A-8C07-ED2FEB79C039}" srcOrd="9" destOrd="0" presId="urn:microsoft.com/office/officeart/2005/8/layout/cycle2"/>
    <dgm:cxn modelId="{DE91D6AA-A79E-4F99-BF3D-1EFBB55C6DFE}" type="presParOf" srcId="{1B395A50-C961-4E0A-8C07-ED2FEB79C039}" destId="{98F2417E-35B4-4267-A81B-DA0EBD2B36DF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5964A-6E6C-436A-BC0B-9CBF2A4FD66D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A71CFC9-F911-4322-BD96-D546D45A7CF2}">
      <dgm:prSet phldrT="[Текст]"/>
      <dgm:spPr/>
      <dgm:t>
        <a:bodyPr/>
        <a:lstStyle/>
        <a:p>
          <a:r>
            <a:rPr lang="uk-UA" dirty="0" smtClean="0"/>
            <a:t>Самоосвіта</a:t>
          </a:r>
          <a:endParaRPr lang="uk-UA" dirty="0"/>
        </a:p>
      </dgm:t>
    </dgm:pt>
    <dgm:pt modelId="{6F52743E-DAF5-40E4-820A-421E598AA42B}" type="parTrans" cxnId="{BE1A8610-ED80-4BC3-B082-7F8EE5F19BE7}">
      <dgm:prSet/>
      <dgm:spPr/>
      <dgm:t>
        <a:bodyPr/>
        <a:lstStyle/>
        <a:p>
          <a:endParaRPr lang="uk-UA"/>
        </a:p>
      </dgm:t>
    </dgm:pt>
    <dgm:pt modelId="{7062AFA7-A220-4C0C-81C3-FFDDAF1FADF9}" type="sibTrans" cxnId="{BE1A8610-ED80-4BC3-B082-7F8EE5F19BE7}">
      <dgm:prSet/>
      <dgm:spPr/>
      <dgm:t>
        <a:bodyPr/>
        <a:lstStyle/>
        <a:p>
          <a:endParaRPr lang="uk-UA"/>
        </a:p>
      </dgm:t>
    </dgm:pt>
    <dgm:pt modelId="{D377B65E-5895-45BC-8B4E-F221F6A0D66A}">
      <dgm:prSet phldrT="[Текст]"/>
      <dgm:spPr/>
      <dgm:t>
        <a:bodyPr/>
        <a:lstStyle/>
        <a:p>
          <a:r>
            <a:rPr lang="uk-UA" dirty="0" smtClean="0"/>
            <a:t>Калейдоскоп метод. новинок</a:t>
          </a:r>
          <a:endParaRPr lang="uk-UA" dirty="0"/>
        </a:p>
      </dgm:t>
    </dgm:pt>
    <dgm:pt modelId="{1041C3E7-F5E4-4242-A1EC-D05328CE81DA}" type="parTrans" cxnId="{FDEA47E1-C7E5-42F6-B462-54C0D219E664}">
      <dgm:prSet/>
      <dgm:spPr/>
      <dgm:t>
        <a:bodyPr/>
        <a:lstStyle/>
        <a:p>
          <a:endParaRPr lang="uk-UA"/>
        </a:p>
      </dgm:t>
    </dgm:pt>
    <dgm:pt modelId="{F55DDAFD-DE50-4F2E-8A50-12D24617BECC}" type="sibTrans" cxnId="{FDEA47E1-C7E5-42F6-B462-54C0D219E664}">
      <dgm:prSet/>
      <dgm:spPr/>
      <dgm:t>
        <a:bodyPr/>
        <a:lstStyle/>
        <a:p>
          <a:endParaRPr lang="uk-UA"/>
        </a:p>
      </dgm:t>
    </dgm:pt>
    <dgm:pt modelId="{72649B44-2C2E-40BF-988F-C9407CE0A7F4}">
      <dgm:prSet phldrT="[Текст]"/>
      <dgm:spPr/>
      <dgm:t>
        <a:bodyPr/>
        <a:lstStyle/>
        <a:p>
          <a:r>
            <a:rPr lang="uk-UA" dirty="0" smtClean="0"/>
            <a:t>Професійні дискусії</a:t>
          </a:r>
          <a:endParaRPr lang="uk-UA" dirty="0"/>
        </a:p>
      </dgm:t>
    </dgm:pt>
    <dgm:pt modelId="{E4AF552B-FFBA-45F7-B3B6-CDE139C3B38D}" type="parTrans" cxnId="{2D41B54C-7483-4224-87EB-AE7D4F6D078F}">
      <dgm:prSet/>
      <dgm:spPr/>
      <dgm:t>
        <a:bodyPr/>
        <a:lstStyle/>
        <a:p>
          <a:endParaRPr lang="uk-UA"/>
        </a:p>
      </dgm:t>
    </dgm:pt>
    <dgm:pt modelId="{A412F259-23E5-4262-A117-68494F24E272}" type="sibTrans" cxnId="{2D41B54C-7483-4224-87EB-AE7D4F6D078F}">
      <dgm:prSet/>
      <dgm:spPr/>
      <dgm:t>
        <a:bodyPr/>
        <a:lstStyle/>
        <a:p>
          <a:endParaRPr lang="uk-UA"/>
        </a:p>
      </dgm:t>
    </dgm:pt>
    <dgm:pt modelId="{B0099F52-6435-478C-959A-6FED866EABAC}">
      <dgm:prSet phldrT="[Текст]"/>
      <dgm:spPr/>
      <dgm:t>
        <a:bodyPr/>
        <a:lstStyle/>
        <a:p>
          <a:r>
            <a:rPr lang="uk-UA" dirty="0" smtClean="0"/>
            <a:t>Ярмарок педагогічних ідей</a:t>
          </a:r>
          <a:endParaRPr lang="uk-UA" dirty="0"/>
        </a:p>
      </dgm:t>
    </dgm:pt>
    <dgm:pt modelId="{E08DA13B-FE6F-4A6A-815D-A4FE34F58A7C}" type="parTrans" cxnId="{8206C432-E052-4FEB-8840-4503A03AE913}">
      <dgm:prSet/>
      <dgm:spPr/>
      <dgm:t>
        <a:bodyPr/>
        <a:lstStyle/>
        <a:p>
          <a:endParaRPr lang="uk-UA"/>
        </a:p>
      </dgm:t>
    </dgm:pt>
    <dgm:pt modelId="{071E22D2-5C40-4C07-B434-5477689EA475}" type="sibTrans" cxnId="{8206C432-E052-4FEB-8840-4503A03AE913}">
      <dgm:prSet/>
      <dgm:spPr/>
      <dgm:t>
        <a:bodyPr/>
        <a:lstStyle/>
        <a:p>
          <a:endParaRPr lang="uk-UA"/>
        </a:p>
      </dgm:t>
    </dgm:pt>
    <dgm:pt modelId="{8EB7C43D-018D-467C-AEC1-33A0F6BE6532}">
      <dgm:prSet phldrT="[Текст]"/>
      <dgm:spPr/>
      <dgm:t>
        <a:bodyPr/>
        <a:lstStyle/>
        <a:p>
          <a:r>
            <a:rPr lang="uk-UA" dirty="0" smtClean="0"/>
            <a:t>Конкурс </a:t>
          </a:r>
          <a:r>
            <a:rPr lang="uk-UA" dirty="0" err="1" smtClean="0"/>
            <a:t>“Класний</a:t>
          </a:r>
          <a:r>
            <a:rPr lang="uk-UA" dirty="0" smtClean="0"/>
            <a:t> керівник </a:t>
          </a:r>
          <a:r>
            <a:rPr lang="uk-UA" dirty="0" err="1" smtClean="0"/>
            <a:t>року”</a:t>
          </a:r>
          <a:endParaRPr lang="uk-UA" dirty="0"/>
        </a:p>
      </dgm:t>
    </dgm:pt>
    <dgm:pt modelId="{2A553F7B-8736-48FE-B300-DE9C0A4735E8}" type="parTrans" cxnId="{1198DC0A-E73E-48DE-8293-1E6A03F98757}">
      <dgm:prSet/>
      <dgm:spPr/>
      <dgm:t>
        <a:bodyPr/>
        <a:lstStyle/>
        <a:p>
          <a:endParaRPr lang="uk-UA"/>
        </a:p>
      </dgm:t>
    </dgm:pt>
    <dgm:pt modelId="{A9BADDC0-F6D7-45C8-A55A-194AA746D2F8}" type="sibTrans" cxnId="{1198DC0A-E73E-48DE-8293-1E6A03F98757}">
      <dgm:prSet/>
      <dgm:spPr/>
      <dgm:t>
        <a:bodyPr/>
        <a:lstStyle/>
        <a:p>
          <a:endParaRPr lang="uk-UA"/>
        </a:p>
      </dgm:t>
    </dgm:pt>
    <dgm:pt modelId="{3FBCAA22-443E-4214-A771-F4DB3C966DB4}" type="pres">
      <dgm:prSet presAssocID="{CAC5964A-6E6C-436A-BC0B-9CBF2A4FD6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65F3A74-8571-4147-97A1-AE7580D63C96}" type="pres">
      <dgm:prSet presAssocID="{5A71CFC9-F911-4322-BD96-D546D45A7CF2}" presName="node" presStyleLbl="node1" presStyleIdx="0" presStyleCnt="5" custScaleX="130986" custScaleY="1111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558D1A-2B5D-4D53-9DBD-234A49416BFB}" type="pres">
      <dgm:prSet presAssocID="{7062AFA7-A220-4C0C-81C3-FFDDAF1FADF9}" presName="sibTrans" presStyleLbl="sibTrans2D1" presStyleIdx="0" presStyleCnt="5"/>
      <dgm:spPr/>
      <dgm:t>
        <a:bodyPr/>
        <a:lstStyle/>
        <a:p>
          <a:endParaRPr lang="uk-UA"/>
        </a:p>
      </dgm:t>
    </dgm:pt>
    <dgm:pt modelId="{9219CD9E-23BC-4B58-8FD8-49818C761563}" type="pres">
      <dgm:prSet presAssocID="{7062AFA7-A220-4C0C-81C3-FFDDAF1FADF9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57506CF2-DE68-4CD9-AF83-22EB98166BD4}" type="pres">
      <dgm:prSet presAssocID="{D377B65E-5895-45BC-8B4E-F221F6A0D66A}" presName="node" presStyleLbl="node1" presStyleIdx="1" presStyleCnt="5" custScaleX="140935" custScaleY="126114" custRadScaleRad="98349" custRadScaleInc="12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115812-E21F-45DF-905C-81F5753BE0AA}" type="pres">
      <dgm:prSet presAssocID="{F55DDAFD-DE50-4F2E-8A50-12D24617BECC}" presName="sibTrans" presStyleLbl="sibTrans2D1" presStyleIdx="1" presStyleCnt="5"/>
      <dgm:spPr/>
      <dgm:t>
        <a:bodyPr/>
        <a:lstStyle/>
        <a:p>
          <a:endParaRPr lang="uk-UA"/>
        </a:p>
      </dgm:t>
    </dgm:pt>
    <dgm:pt modelId="{C9A3E2A3-2905-4FF5-9E8A-5EBA1F32A47E}" type="pres">
      <dgm:prSet presAssocID="{F55DDAFD-DE50-4F2E-8A50-12D24617BECC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5AC38A8E-6A9F-463F-944F-7C2D0D015BAB}" type="pres">
      <dgm:prSet presAssocID="{72649B44-2C2E-40BF-988F-C9407CE0A7F4}" presName="node" presStyleLbl="node1" presStyleIdx="2" presStyleCnt="5" custScaleX="150990" custScaleY="1153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98253D-4021-4DAE-9847-D152782B2233}" type="pres">
      <dgm:prSet presAssocID="{A412F259-23E5-4262-A117-68494F24E272}" presName="sibTrans" presStyleLbl="sibTrans2D1" presStyleIdx="2" presStyleCnt="5" custLinFactNeighborX="11982" custLinFactNeighborY="3366"/>
      <dgm:spPr/>
      <dgm:t>
        <a:bodyPr/>
        <a:lstStyle/>
        <a:p>
          <a:endParaRPr lang="uk-UA"/>
        </a:p>
      </dgm:t>
    </dgm:pt>
    <dgm:pt modelId="{BDDB8679-A65E-4628-985C-DEF62EACC389}" type="pres">
      <dgm:prSet presAssocID="{A412F259-23E5-4262-A117-68494F24E272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27CFE5F3-B20B-4E74-B91F-227EBF4A04FB}" type="pres">
      <dgm:prSet presAssocID="{B0099F52-6435-478C-959A-6FED866EABAC}" presName="node" presStyleLbl="node1" presStyleIdx="3" presStyleCnt="5" custScaleX="134998" custScaleY="110545" custRadScaleRad="105007" custRadScaleInc="131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6478FA-9FBF-48F2-A9F2-65630D05F945}" type="pres">
      <dgm:prSet presAssocID="{071E22D2-5C40-4C07-B434-5477689EA475}" presName="sibTrans" presStyleLbl="sibTrans2D1" presStyleIdx="3" presStyleCnt="5"/>
      <dgm:spPr/>
      <dgm:t>
        <a:bodyPr/>
        <a:lstStyle/>
        <a:p>
          <a:endParaRPr lang="uk-UA"/>
        </a:p>
      </dgm:t>
    </dgm:pt>
    <dgm:pt modelId="{7DC535B7-1D0D-471B-BCC4-C59B066F09B1}" type="pres">
      <dgm:prSet presAssocID="{071E22D2-5C40-4C07-B434-5477689EA475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61FBCA57-C96D-4F0B-9F01-7F59C81BF447}" type="pres">
      <dgm:prSet presAssocID="{8EB7C43D-018D-467C-AEC1-33A0F6BE6532}" presName="node" presStyleLbl="node1" presStyleIdx="4" presStyleCnt="5" custScaleX="132450" custScaleY="1152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5A49D8-1E7F-4601-8B5B-3913BAE3586F}" type="pres">
      <dgm:prSet presAssocID="{A9BADDC0-F6D7-45C8-A55A-194AA746D2F8}" presName="sibTrans" presStyleLbl="sibTrans2D1" presStyleIdx="4" presStyleCnt="5"/>
      <dgm:spPr/>
      <dgm:t>
        <a:bodyPr/>
        <a:lstStyle/>
        <a:p>
          <a:endParaRPr lang="uk-UA"/>
        </a:p>
      </dgm:t>
    </dgm:pt>
    <dgm:pt modelId="{05856FDC-FFB6-4E7B-9E74-0DC7610CE029}" type="pres">
      <dgm:prSet presAssocID="{A9BADDC0-F6D7-45C8-A55A-194AA746D2F8}" presName="connectorText" presStyleLbl="sibTrans2D1" presStyleIdx="4" presStyleCnt="5"/>
      <dgm:spPr/>
      <dgm:t>
        <a:bodyPr/>
        <a:lstStyle/>
        <a:p>
          <a:endParaRPr lang="uk-UA"/>
        </a:p>
      </dgm:t>
    </dgm:pt>
  </dgm:ptLst>
  <dgm:cxnLst>
    <dgm:cxn modelId="{2D41B54C-7483-4224-87EB-AE7D4F6D078F}" srcId="{CAC5964A-6E6C-436A-BC0B-9CBF2A4FD66D}" destId="{72649B44-2C2E-40BF-988F-C9407CE0A7F4}" srcOrd="2" destOrd="0" parTransId="{E4AF552B-FFBA-45F7-B3B6-CDE139C3B38D}" sibTransId="{A412F259-23E5-4262-A117-68494F24E272}"/>
    <dgm:cxn modelId="{BB892E24-6DAE-4388-AB25-7F09BB64D449}" type="presOf" srcId="{071E22D2-5C40-4C07-B434-5477689EA475}" destId="{996478FA-9FBF-48F2-A9F2-65630D05F945}" srcOrd="0" destOrd="0" presId="urn:microsoft.com/office/officeart/2005/8/layout/cycle2"/>
    <dgm:cxn modelId="{09785440-5451-4BFE-A1D5-B5918616B8DC}" type="presOf" srcId="{B0099F52-6435-478C-959A-6FED866EABAC}" destId="{27CFE5F3-B20B-4E74-B91F-227EBF4A04FB}" srcOrd="0" destOrd="0" presId="urn:microsoft.com/office/officeart/2005/8/layout/cycle2"/>
    <dgm:cxn modelId="{1198DC0A-E73E-48DE-8293-1E6A03F98757}" srcId="{CAC5964A-6E6C-436A-BC0B-9CBF2A4FD66D}" destId="{8EB7C43D-018D-467C-AEC1-33A0F6BE6532}" srcOrd="4" destOrd="0" parTransId="{2A553F7B-8736-48FE-B300-DE9C0A4735E8}" sibTransId="{A9BADDC0-F6D7-45C8-A55A-194AA746D2F8}"/>
    <dgm:cxn modelId="{4CE7FE33-4DC1-4366-AB72-0EA718E9C1A2}" type="presOf" srcId="{A412F259-23E5-4262-A117-68494F24E272}" destId="{F898253D-4021-4DAE-9847-D152782B2233}" srcOrd="0" destOrd="0" presId="urn:microsoft.com/office/officeart/2005/8/layout/cycle2"/>
    <dgm:cxn modelId="{E356A44F-FA3D-4DF9-86C3-B1E354678957}" type="presOf" srcId="{A9BADDC0-F6D7-45C8-A55A-194AA746D2F8}" destId="{C45A49D8-1E7F-4601-8B5B-3913BAE3586F}" srcOrd="0" destOrd="0" presId="urn:microsoft.com/office/officeart/2005/8/layout/cycle2"/>
    <dgm:cxn modelId="{FDEA47E1-C7E5-42F6-B462-54C0D219E664}" srcId="{CAC5964A-6E6C-436A-BC0B-9CBF2A4FD66D}" destId="{D377B65E-5895-45BC-8B4E-F221F6A0D66A}" srcOrd="1" destOrd="0" parTransId="{1041C3E7-F5E4-4242-A1EC-D05328CE81DA}" sibTransId="{F55DDAFD-DE50-4F2E-8A50-12D24617BECC}"/>
    <dgm:cxn modelId="{E88BC4CA-C4E4-41E8-9287-6F4A75E879EF}" type="presOf" srcId="{A9BADDC0-F6D7-45C8-A55A-194AA746D2F8}" destId="{05856FDC-FFB6-4E7B-9E74-0DC7610CE029}" srcOrd="1" destOrd="0" presId="urn:microsoft.com/office/officeart/2005/8/layout/cycle2"/>
    <dgm:cxn modelId="{597372B1-B13A-40F8-A4F5-60EA708E3C2B}" type="presOf" srcId="{D377B65E-5895-45BC-8B4E-F221F6A0D66A}" destId="{57506CF2-DE68-4CD9-AF83-22EB98166BD4}" srcOrd="0" destOrd="0" presId="urn:microsoft.com/office/officeart/2005/8/layout/cycle2"/>
    <dgm:cxn modelId="{8206C432-E052-4FEB-8840-4503A03AE913}" srcId="{CAC5964A-6E6C-436A-BC0B-9CBF2A4FD66D}" destId="{B0099F52-6435-478C-959A-6FED866EABAC}" srcOrd="3" destOrd="0" parTransId="{E08DA13B-FE6F-4A6A-815D-A4FE34F58A7C}" sibTransId="{071E22D2-5C40-4C07-B434-5477689EA475}"/>
    <dgm:cxn modelId="{7A66E9AF-7E55-4A92-B511-86AACFB4E0E5}" type="presOf" srcId="{A412F259-23E5-4262-A117-68494F24E272}" destId="{BDDB8679-A65E-4628-985C-DEF62EACC389}" srcOrd="1" destOrd="0" presId="urn:microsoft.com/office/officeart/2005/8/layout/cycle2"/>
    <dgm:cxn modelId="{33069C77-CA6B-4ED7-93BD-1000F60E259B}" type="presOf" srcId="{72649B44-2C2E-40BF-988F-C9407CE0A7F4}" destId="{5AC38A8E-6A9F-463F-944F-7C2D0D015BAB}" srcOrd="0" destOrd="0" presId="urn:microsoft.com/office/officeart/2005/8/layout/cycle2"/>
    <dgm:cxn modelId="{BDA5A554-5756-4C92-BF8F-ADBBE0742DA8}" type="presOf" srcId="{F55DDAFD-DE50-4F2E-8A50-12D24617BECC}" destId="{C4115812-E21F-45DF-905C-81F5753BE0AA}" srcOrd="0" destOrd="0" presId="urn:microsoft.com/office/officeart/2005/8/layout/cycle2"/>
    <dgm:cxn modelId="{7BEA0B59-8B5D-4F8C-845C-F62D457123C2}" type="presOf" srcId="{8EB7C43D-018D-467C-AEC1-33A0F6BE6532}" destId="{61FBCA57-C96D-4F0B-9F01-7F59C81BF447}" srcOrd="0" destOrd="0" presId="urn:microsoft.com/office/officeart/2005/8/layout/cycle2"/>
    <dgm:cxn modelId="{1DC9B2E6-2F65-462D-A603-7D19486C84D3}" type="presOf" srcId="{F55DDAFD-DE50-4F2E-8A50-12D24617BECC}" destId="{C9A3E2A3-2905-4FF5-9E8A-5EBA1F32A47E}" srcOrd="1" destOrd="0" presId="urn:microsoft.com/office/officeart/2005/8/layout/cycle2"/>
    <dgm:cxn modelId="{6B25E1EB-D3F0-4788-BEEA-4D80AB070B95}" type="presOf" srcId="{7062AFA7-A220-4C0C-81C3-FFDDAF1FADF9}" destId="{E7558D1A-2B5D-4D53-9DBD-234A49416BFB}" srcOrd="0" destOrd="0" presId="urn:microsoft.com/office/officeart/2005/8/layout/cycle2"/>
    <dgm:cxn modelId="{BE1A8610-ED80-4BC3-B082-7F8EE5F19BE7}" srcId="{CAC5964A-6E6C-436A-BC0B-9CBF2A4FD66D}" destId="{5A71CFC9-F911-4322-BD96-D546D45A7CF2}" srcOrd="0" destOrd="0" parTransId="{6F52743E-DAF5-40E4-820A-421E598AA42B}" sibTransId="{7062AFA7-A220-4C0C-81C3-FFDDAF1FADF9}"/>
    <dgm:cxn modelId="{17F9A107-2AB1-4CBA-AC66-316B60450755}" type="presOf" srcId="{071E22D2-5C40-4C07-B434-5477689EA475}" destId="{7DC535B7-1D0D-471B-BCC4-C59B066F09B1}" srcOrd="1" destOrd="0" presId="urn:microsoft.com/office/officeart/2005/8/layout/cycle2"/>
    <dgm:cxn modelId="{C5D357A5-38BE-4863-A214-502C94F83E66}" type="presOf" srcId="{CAC5964A-6E6C-436A-BC0B-9CBF2A4FD66D}" destId="{3FBCAA22-443E-4214-A771-F4DB3C966DB4}" srcOrd="0" destOrd="0" presId="urn:microsoft.com/office/officeart/2005/8/layout/cycle2"/>
    <dgm:cxn modelId="{CB9A5189-FD8E-4C21-A306-D15257A4AD07}" type="presOf" srcId="{7062AFA7-A220-4C0C-81C3-FFDDAF1FADF9}" destId="{9219CD9E-23BC-4B58-8FD8-49818C761563}" srcOrd="1" destOrd="0" presId="urn:microsoft.com/office/officeart/2005/8/layout/cycle2"/>
    <dgm:cxn modelId="{DFFB843F-4C29-47EC-9E8C-F07563B0C825}" type="presOf" srcId="{5A71CFC9-F911-4322-BD96-D546D45A7CF2}" destId="{465F3A74-8571-4147-97A1-AE7580D63C96}" srcOrd="0" destOrd="0" presId="urn:microsoft.com/office/officeart/2005/8/layout/cycle2"/>
    <dgm:cxn modelId="{1C33017E-ADF9-4B13-9EDA-25DFAA8CDFD5}" type="presParOf" srcId="{3FBCAA22-443E-4214-A771-F4DB3C966DB4}" destId="{465F3A74-8571-4147-97A1-AE7580D63C96}" srcOrd="0" destOrd="0" presId="urn:microsoft.com/office/officeart/2005/8/layout/cycle2"/>
    <dgm:cxn modelId="{FFC8B9B6-79E6-4344-A5AB-F128016E7E27}" type="presParOf" srcId="{3FBCAA22-443E-4214-A771-F4DB3C966DB4}" destId="{E7558D1A-2B5D-4D53-9DBD-234A49416BFB}" srcOrd="1" destOrd="0" presId="urn:microsoft.com/office/officeart/2005/8/layout/cycle2"/>
    <dgm:cxn modelId="{3BF6F683-338B-4B75-B39A-BF08328171CA}" type="presParOf" srcId="{E7558D1A-2B5D-4D53-9DBD-234A49416BFB}" destId="{9219CD9E-23BC-4B58-8FD8-49818C761563}" srcOrd="0" destOrd="0" presId="urn:microsoft.com/office/officeart/2005/8/layout/cycle2"/>
    <dgm:cxn modelId="{596EAC51-DB28-4F3A-8714-3BED7A6A7622}" type="presParOf" srcId="{3FBCAA22-443E-4214-A771-F4DB3C966DB4}" destId="{57506CF2-DE68-4CD9-AF83-22EB98166BD4}" srcOrd="2" destOrd="0" presId="urn:microsoft.com/office/officeart/2005/8/layout/cycle2"/>
    <dgm:cxn modelId="{778D2FCD-52CB-47A9-9D7D-0596A2DB1422}" type="presParOf" srcId="{3FBCAA22-443E-4214-A771-F4DB3C966DB4}" destId="{C4115812-E21F-45DF-905C-81F5753BE0AA}" srcOrd="3" destOrd="0" presId="urn:microsoft.com/office/officeart/2005/8/layout/cycle2"/>
    <dgm:cxn modelId="{D3991086-8574-4AB1-9385-F0BF73EDB519}" type="presParOf" srcId="{C4115812-E21F-45DF-905C-81F5753BE0AA}" destId="{C9A3E2A3-2905-4FF5-9E8A-5EBA1F32A47E}" srcOrd="0" destOrd="0" presId="urn:microsoft.com/office/officeart/2005/8/layout/cycle2"/>
    <dgm:cxn modelId="{4670BAD4-3668-4C21-BD12-56BE963A9FBF}" type="presParOf" srcId="{3FBCAA22-443E-4214-A771-F4DB3C966DB4}" destId="{5AC38A8E-6A9F-463F-944F-7C2D0D015BAB}" srcOrd="4" destOrd="0" presId="urn:microsoft.com/office/officeart/2005/8/layout/cycle2"/>
    <dgm:cxn modelId="{68968613-AD0C-488B-9009-C305492B5C4B}" type="presParOf" srcId="{3FBCAA22-443E-4214-A771-F4DB3C966DB4}" destId="{F898253D-4021-4DAE-9847-D152782B2233}" srcOrd="5" destOrd="0" presId="urn:microsoft.com/office/officeart/2005/8/layout/cycle2"/>
    <dgm:cxn modelId="{73E801C0-CC2D-4B52-891A-53976FF1B02E}" type="presParOf" srcId="{F898253D-4021-4DAE-9847-D152782B2233}" destId="{BDDB8679-A65E-4628-985C-DEF62EACC389}" srcOrd="0" destOrd="0" presId="urn:microsoft.com/office/officeart/2005/8/layout/cycle2"/>
    <dgm:cxn modelId="{AE328A5C-DC9A-4A2F-A4D0-67F986DD6502}" type="presParOf" srcId="{3FBCAA22-443E-4214-A771-F4DB3C966DB4}" destId="{27CFE5F3-B20B-4E74-B91F-227EBF4A04FB}" srcOrd="6" destOrd="0" presId="urn:microsoft.com/office/officeart/2005/8/layout/cycle2"/>
    <dgm:cxn modelId="{D9A512DD-1708-4E1F-BF4E-16F7CD329B2C}" type="presParOf" srcId="{3FBCAA22-443E-4214-A771-F4DB3C966DB4}" destId="{996478FA-9FBF-48F2-A9F2-65630D05F945}" srcOrd="7" destOrd="0" presId="urn:microsoft.com/office/officeart/2005/8/layout/cycle2"/>
    <dgm:cxn modelId="{AF9D9E25-4319-47F2-BF82-F774324C44B0}" type="presParOf" srcId="{996478FA-9FBF-48F2-A9F2-65630D05F945}" destId="{7DC535B7-1D0D-471B-BCC4-C59B066F09B1}" srcOrd="0" destOrd="0" presId="urn:microsoft.com/office/officeart/2005/8/layout/cycle2"/>
    <dgm:cxn modelId="{1B2EC0EC-7480-4D80-9537-9BBF8FFC0FF5}" type="presParOf" srcId="{3FBCAA22-443E-4214-A771-F4DB3C966DB4}" destId="{61FBCA57-C96D-4F0B-9F01-7F59C81BF447}" srcOrd="8" destOrd="0" presId="urn:microsoft.com/office/officeart/2005/8/layout/cycle2"/>
    <dgm:cxn modelId="{DAD1D3F8-5702-4EBC-9A87-670329ECAB81}" type="presParOf" srcId="{3FBCAA22-443E-4214-A771-F4DB3C966DB4}" destId="{C45A49D8-1E7F-4601-8B5B-3913BAE3586F}" srcOrd="9" destOrd="0" presId="urn:microsoft.com/office/officeart/2005/8/layout/cycle2"/>
    <dgm:cxn modelId="{C4A7E808-53E6-45C9-8373-E81E4A46F667}" type="presParOf" srcId="{C45A49D8-1E7F-4601-8B5B-3913BAE3586F}" destId="{05856FDC-FFB6-4E7B-9E74-0DC7610CE029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0.56558</cdr:x>
      <cdr:y>0.49355</cdr:y>
    </cdr:from>
    <cdr:to>
      <cdr:x>0.81148</cdr:x>
      <cdr:y>0.66775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3074" y="1214446"/>
          <a:ext cx="71438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2000" dirty="0" smtClean="0"/>
            <a:t>67%</a:t>
          </a:r>
          <a:endParaRPr lang="uk-UA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0.33553</cdr:x>
      <cdr:y>0</cdr:y>
    </cdr:from>
    <cdr:to>
      <cdr:x>0.99672</cdr:x>
      <cdr:y>0.0937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8892" y="-214314"/>
          <a:ext cx="4786355" cy="571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2800" dirty="0" smtClean="0"/>
            <a:t>Кількість здорових дітей</a:t>
          </a:r>
          <a:endParaRPr lang="uk-UA" sz="2800" dirty="0"/>
        </a:p>
      </cdr:txBody>
    </cdr:sp>
  </cdr:relSizeAnchor>
  <cdr:relSizeAnchor xmlns:cdr="http://schemas.openxmlformats.org/drawingml/2006/chartDrawing">
    <cdr:from>
      <cdr:x>0.71053</cdr:x>
      <cdr:y>0.84332</cdr:y>
    </cdr:from>
    <cdr:to>
      <cdr:x>0.86843</cdr:x>
      <cdr:y>0.87845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43536" y="5143536"/>
          <a:ext cx="1143038" cy="214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800" dirty="0" smtClean="0"/>
            <a:t>5 клас</a:t>
          </a:r>
          <a:endParaRPr lang="uk-UA" sz="1800" dirty="0"/>
        </a:p>
      </cdr:txBody>
    </cdr:sp>
  </cdr:relSizeAnchor>
  <cdr:relSizeAnchor xmlns:cdr="http://schemas.openxmlformats.org/drawingml/2006/chartDrawing">
    <cdr:from>
      <cdr:x>0.82236</cdr:x>
      <cdr:y>0.84332</cdr:y>
    </cdr:from>
    <cdr:to>
      <cdr:x>1</cdr:x>
      <cdr:y>0.87845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00792" y="5143536"/>
          <a:ext cx="1285936" cy="214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800" dirty="0" smtClean="0">
              <a:solidFill>
                <a:schemeClr val="bg1">
                  <a:lumMod val="95000"/>
                  <a:lumOff val="5000"/>
                </a:schemeClr>
              </a:solidFill>
            </a:rPr>
            <a:t>9 клас</a:t>
          </a:r>
          <a:endParaRPr lang="uk-UA" sz="1800" dirty="0">
            <a:solidFill>
              <a:schemeClr val="bg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0.55264</cdr:x>
      <cdr:y>0.16398</cdr:y>
    </cdr:from>
    <cdr:to>
      <cdr:x>0.76974</cdr:x>
      <cdr:y>0.21083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00528" y="1000132"/>
          <a:ext cx="157163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100" dirty="0" smtClean="0">
              <a:solidFill>
                <a:schemeClr val="tx1"/>
              </a:solidFill>
            </a:rPr>
            <a:t>Тиждень здоров'я</a:t>
          </a:r>
          <a:endParaRPr lang="uk-UA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0.33553</cdr:x>
      <cdr:y>0.16398</cdr:y>
    </cdr:from>
    <cdr:to>
      <cdr:x>0.51316</cdr:x>
      <cdr:y>0.19912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428892" y="1000132"/>
          <a:ext cx="128588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100" dirty="0" smtClean="0">
              <a:solidFill>
                <a:schemeClr val="tx1"/>
              </a:solidFill>
            </a:rPr>
            <a:t>Зупинимо  СНІД</a:t>
          </a:r>
          <a:endParaRPr lang="uk-UA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0.44408</cdr:x>
      <cdr:y>0.49193</cdr:y>
    </cdr:from>
    <cdr:to>
      <cdr:x>0.57237</cdr:x>
      <cdr:y>0.5505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214710" y="3000396"/>
          <a:ext cx="9286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800" dirty="0" smtClean="0">
              <a:solidFill>
                <a:schemeClr val="tx1"/>
              </a:solidFill>
            </a:rPr>
            <a:t>Бесіди</a:t>
          </a:r>
          <a:endParaRPr lang="uk-UA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0.49342</cdr:x>
      <cdr:y>0.38652</cdr:y>
    </cdr:from>
    <cdr:to>
      <cdr:x>0.68093</cdr:x>
      <cdr:y>0.44508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571900" y="2357454"/>
          <a:ext cx="135732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100" dirty="0" smtClean="0">
              <a:solidFill>
                <a:schemeClr val="tx1"/>
              </a:solidFill>
            </a:rPr>
            <a:t>У здоровому тілі - здоровий дух</a:t>
          </a:r>
          <a:endParaRPr lang="uk-UA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0.41448</cdr:x>
      <cdr:y>0.38652</cdr:y>
    </cdr:from>
    <cdr:to>
      <cdr:x>0.50329</cdr:x>
      <cdr:y>0.4568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000396" y="2357454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100" dirty="0" smtClean="0">
              <a:solidFill>
                <a:schemeClr val="tx1"/>
              </a:solidFill>
            </a:rPr>
            <a:t>Курити чи ні?</a:t>
          </a:r>
          <a:endParaRPr lang="uk-UA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27DAE-F64A-485E-AB70-1F51B9E58188}" type="datetimeFigureOut">
              <a:rPr lang="uk-UA" smtClean="0"/>
              <a:pPr/>
              <a:t>09.10.2012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77E67-3939-4148-AC1D-4115F0BB62D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7E67-3939-4148-AC1D-4115F0BB62D8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DCBFE9-4511-4349-85E0-5FF798404F03}" type="datetimeFigureOut">
              <a:rPr lang="uk-UA" smtClean="0"/>
              <a:pPr/>
              <a:t>09.10.2012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DCBFE9-4511-4349-85E0-5FF798404F03}" type="datetimeFigureOut">
              <a:rPr lang="uk-UA" smtClean="0"/>
              <a:pPr/>
              <a:t>09.10.2012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09.10.2012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09.10.2012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09.10.2012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DCBFE9-4511-4349-85E0-5FF798404F03}" type="datetimeFigureOut">
              <a:rPr lang="uk-UA" smtClean="0"/>
              <a:pPr/>
              <a:t>09.10.2012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09.10.2012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DCBFE9-4511-4349-85E0-5FF798404F03}" type="datetimeFigureOut">
              <a:rPr lang="uk-UA" smtClean="0"/>
              <a:pPr/>
              <a:t>09.10.2012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DCBFE9-4511-4349-85E0-5FF798404F03}" type="datetimeFigureOut">
              <a:rPr lang="uk-UA" smtClean="0"/>
              <a:pPr/>
              <a:t>09.10.2012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F1F660-55F1-4CAE-B63E-C1E30A619CE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noklassniki.ru/" TargetMode="External"/><Relationship Id="rId2" Type="http://schemas.openxmlformats.org/officeDocument/2006/relationships/hyperlink" Target="mailto:nadia_lyuba@ukr.ne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0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95402"/>
          </a:xfrm>
        </p:spPr>
        <p:txBody>
          <a:bodyPr/>
          <a:lstStyle/>
          <a:p>
            <a:pPr algn="ctr"/>
            <a:r>
              <a:rPr lang="uk-UA" sz="6600" dirty="0" smtClean="0"/>
              <a:t>ПОРТФОЛІО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285992"/>
            <a:ext cx="5114778" cy="407196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КЛАСНОГО КЕРІВНИКА </a:t>
            </a:r>
          </a:p>
          <a:p>
            <a:endParaRPr lang="uk-UA" dirty="0" smtClean="0"/>
          </a:p>
          <a:p>
            <a:pPr algn="ctr"/>
            <a:r>
              <a:rPr lang="uk-UA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ЛЮБОЇ НАДІЇ ОМЕЛЯНІВНИ</a:t>
            </a:r>
          </a:p>
          <a:p>
            <a:endParaRPr lang="uk-UA" dirty="0" smtClean="0"/>
          </a:p>
          <a:p>
            <a:pPr algn="ctr"/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ЗОШ І-ІІІ СТ.</a:t>
            </a:r>
          </a:p>
          <a:p>
            <a:pPr algn="ctr"/>
            <a:r>
              <a:rPr lang="uk-U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С. РАШТІВЦІ </a:t>
            </a:r>
            <a:endParaRPr lang="uk-UA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P2230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643446"/>
            <a:ext cx="2428892" cy="2071678"/>
          </a:xfrm>
          <a:prstGeom prst="rect">
            <a:avLst/>
          </a:prstGeom>
        </p:spPr>
      </p:pic>
      <p:pic>
        <p:nvPicPr>
          <p:cNvPr id="6" name="Рисунок 5" descr="P21604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214554"/>
            <a:ext cx="1714512" cy="2286016"/>
          </a:xfrm>
          <a:prstGeom prst="rect">
            <a:avLst/>
          </a:prstGeom>
        </p:spPr>
      </p:pic>
      <p:pic>
        <p:nvPicPr>
          <p:cNvPr id="1026" name="Picture 2" descr="PICT00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214290"/>
            <a:ext cx="242889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3572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Учнівське самоврядування в дії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IMG_1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833" y="1071563"/>
            <a:ext cx="2095492" cy="1571619"/>
          </a:xfrm>
        </p:spPr>
      </p:pic>
      <p:pic>
        <p:nvPicPr>
          <p:cNvPr id="5" name="Рисунок 4" descr="IMG_1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5" y="2928934"/>
            <a:ext cx="2095514" cy="1643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1000108"/>
            <a:ext cx="52864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Роль класного керівника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bg1"/>
                </a:solidFill>
              </a:rPr>
              <a:t> співпраця з активом класу;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bg1"/>
                </a:solidFill>
              </a:rPr>
              <a:t> створення </a:t>
            </a:r>
            <a:r>
              <a:rPr lang="uk-UA" sz="1400" dirty="0" err="1" smtClean="0">
                <a:solidFill>
                  <a:schemeClr val="bg1"/>
                </a:solidFill>
              </a:rPr>
              <a:t>консультпунктів</a:t>
            </a:r>
            <a:r>
              <a:rPr lang="uk-UA" sz="1400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bg1"/>
                </a:solidFill>
              </a:rPr>
              <a:t> допомога в організації учнівських рейдів(перевірка домашнього завдання, щоденників, збереження підручників);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bg1"/>
                </a:solidFill>
              </a:rPr>
              <a:t> допомога в організації трудових десантів;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solidFill>
                  <a:schemeClr val="bg1"/>
                </a:solidFill>
              </a:rPr>
              <a:t> сприяння в організації активного відпочинку учнів(заняття за інтересами, екскурсії, походи, відзначення родинних свят.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3643314"/>
            <a:ext cx="4929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Наші досягнення</a:t>
            </a:r>
          </a:p>
          <a:p>
            <a:pPr lvl="0">
              <a:buFont typeface="Wingdings" pitchFamily="2" charset="2"/>
              <a:buChar char="ü"/>
            </a:pPr>
            <a:r>
              <a:rPr lang="uk-UA" sz="1600" b="1" dirty="0" smtClean="0">
                <a:solidFill>
                  <a:schemeClr val="bg1"/>
                </a:solidFill>
              </a:rPr>
              <a:t>Багаторазові переможці шкільних конкурсів:</a:t>
            </a:r>
          </a:p>
          <a:p>
            <a:pPr lvl="0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bg1"/>
                </a:solidFill>
              </a:rPr>
              <a:t>На кращу квіткову композицію;</a:t>
            </a:r>
          </a:p>
          <a:p>
            <a:pPr lvl="0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bg1"/>
                </a:solidFill>
              </a:rPr>
              <a:t>Класних куточків</a:t>
            </a:r>
          </a:p>
          <a:p>
            <a:pPr lvl="0">
              <a:buFont typeface="Wingdings" pitchFamily="2" charset="2"/>
              <a:buChar char="ü"/>
            </a:pPr>
            <a:r>
              <a:rPr lang="uk-UA" sz="1600" b="1" dirty="0" err="1" smtClean="0">
                <a:solidFill>
                  <a:schemeClr val="bg1"/>
                </a:solidFill>
              </a:rPr>
              <a:t>Громадськоактивний</a:t>
            </a:r>
            <a:r>
              <a:rPr lang="uk-UA" sz="1600" b="1" dirty="0" smtClean="0">
                <a:solidFill>
                  <a:schemeClr val="bg1"/>
                </a:solidFill>
              </a:rPr>
              <a:t> клас 2008-2009н.р.</a:t>
            </a:r>
          </a:p>
          <a:p>
            <a:pPr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bg1"/>
                </a:solidFill>
              </a:rPr>
              <a:t> Спільними силами учнівського та батьківського колективів впорядкували класну кімнату</a:t>
            </a:r>
            <a:r>
              <a:rPr lang="uk-UA" sz="1400" i="1" dirty="0" smtClean="0"/>
              <a:t> </a:t>
            </a:r>
            <a:r>
              <a:rPr lang="uk-UA" sz="1400" dirty="0" smtClean="0">
                <a:solidFill>
                  <a:schemeClr val="bg1"/>
                </a:solidFill>
              </a:rPr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uk-UA" sz="1400" dirty="0" smtClean="0">
                <a:solidFill>
                  <a:schemeClr val="bg1"/>
                </a:solidFill>
              </a:rPr>
              <a:t>За активного сприяння і допомоги батьківського колективу класу оновлюється інтер’єр класної кімнати;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000364" y="600076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Рисунок 9" descr="P90528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786322"/>
            <a:ext cx="2071702" cy="169067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ag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38" cy="6000768"/>
          </a:xfrm>
        </p:spPr>
      </p:pic>
      <p:sp>
        <p:nvSpPr>
          <p:cNvPr id="5" name="TextBox 4"/>
          <p:cNvSpPr txBox="1"/>
          <p:nvPr/>
        </p:nvSpPr>
        <p:spPr>
          <a:xfrm>
            <a:off x="2071670" y="600076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agоо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8143900" cy="5857892"/>
          </a:xfrm>
        </p:spPr>
      </p:pic>
      <p:sp>
        <p:nvSpPr>
          <p:cNvPr id="5" name="TextBox 4"/>
          <p:cNvSpPr txBox="1"/>
          <p:nvPr/>
        </p:nvSpPr>
        <p:spPr>
          <a:xfrm>
            <a:off x="2071670" y="600076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/>
          <a:lstStyle/>
          <a:p>
            <a:pPr algn="ctr">
              <a:buNone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Моніторинг якості знань учнів 9 класу </a:t>
            </a:r>
          </a:p>
          <a:p>
            <a:pPr algn="ctr">
              <a:buNone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ЗОШ І-ІІІ ступенів села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Раштівці</a:t>
            </a:r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(8 клас 2011-2012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н.р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.)</a:t>
            </a:r>
          </a:p>
          <a:p>
            <a:pPr>
              <a:buNone/>
            </a:pP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857364"/>
          <a:ext cx="6715172" cy="171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297"/>
                <a:gridCol w="1260297"/>
                <a:gridCol w="1467092"/>
                <a:gridCol w="1255382"/>
                <a:gridCol w="1472104"/>
              </a:tblGrid>
              <a:tr h="500066">
                <a:tc rowSpan="2"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Кількість учнів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Рівні навчальних досягнень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4294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Високий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Достатній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Середній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Початковий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6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4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0034" y="3643314"/>
          <a:ext cx="2905124" cy="246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100" y="435769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33%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600076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3643314"/>
            <a:ext cx="52149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Фактори впливу на результативність</a:t>
            </a:r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створення груп взаємодопомоги;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проведення диспутів, </a:t>
            </a:r>
            <a:r>
              <a:rPr lang="uk-UA" dirty="0" err="1" smtClean="0">
                <a:solidFill>
                  <a:schemeClr val="bg1"/>
                </a:solidFill>
              </a:rPr>
              <a:t>брейн-рингів</a:t>
            </a:r>
            <a:r>
              <a:rPr lang="uk-UA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профорієнтацій</a:t>
            </a:r>
            <a:r>
              <a:rPr lang="uk-UA" dirty="0" smtClean="0">
                <a:solidFill>
                  <a:schemeClr val="bg1"/>
                </a:solidFill>
              </a:rPr>
              <a:t>	на робота;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анкети самооцінки;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складання програми самоосвіти;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дні відкритих дверей.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71480"/>
          <a:ext cx="7239000" cy="609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7422" y="600076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571501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 клас</a:t>
            </a:r>
            <a:endParaRPr lang="uk-U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14290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Здоров'я – це єдине благо, яке кожен відбирає у себе сам.</a:t>
            </a:r>
          </a:p>
          <a:p>
            <a:pPr algn="r"/>
            <a:r>
              <a:rPr lang="uk-UA" sz="1600" i="1" dirty="0" smtClean="0">
                <a:solidFill>
                  <a:schemeClr val="bg1"/>
                </a:solidFill>
              </a:rPr>
              <a:t>М. </a:t>
            </a:r>
            <a:r>
              <a:rPr lang="uk-UA" sz="1600" i="1" dirty="0" err="1" smtClean="0">
                <a:solidFill>
                  <a:schemeClr val="bg1"/>
                </a:solidFill>
              </a:rPr>
              <a:t>Мамчич</a:t>
            </a:r>
            <a:endParaRPr lang="uk-UA" sz="16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3143248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Повноцінний фізичний розвиток</a:t>
            </a:r>
            <a:endParaRPr lang="uk-UA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2251059" y="2963859"/>
            <a:ext cx="50006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3042" y="207167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Зустрічі зі  спортсменами</a:t>
            </a:r>
            <a:endParaRPr lang="uk-UA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3321835" y="2821777"/>
            <a:ext cx="428628" cy="357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8992" y="221455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Випуск стіннівок</a:t>
            </a:r>
            <a:endParaRPr lang="uk-UA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4286248" y="1928802"/>
            <a:ext cx="428628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3607587" y="1893083"/>
            <a:ext cx="428628" cy="357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286116" y="3643314"/>
            <a:ext cx="35719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4250529" y="3393281"/>
            <a:ext cx="285752" cy="2143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3786182" y="3357562"/>
            <a:ext cx="285752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143240" y="4000504"/>
            <a:ext cx="714380" cy="5000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86182" y="435769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Проектна діяльність</a:t>
            </a:r>
            <a:endParaRPr lang="uk-UA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>
            <a:off x="4179885" y="5106999"/>
            <a:ext cx="35719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29058" y="528638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“ Кухлик меду ”</a:t>
            </a:r>
            <a:endParaRPr lang="uk-UA" sz="1200" dirty="0"/>
          </a:p>
        </p:txBody>
      </p:sp>
      <p:cxnSp>
        <p:nvCxnSpPr>
          <p:cNvPr id="48" name="Прямая со стрелкой 47"/>
          <p:cNvCxnSpPr>
            <a:endCxn id="52" idx="0"/>
          </p:cNvCxnSpPr>
          <p:nvPr/>
        </p:nvCxnSpPr>
        <p:spPr>
          <a:xfrm rot="16200000" flipH="1">
            <a:off x="2589595" y="4196958"/>
            <a:ext cx="857256" cy="46434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28860" y="485776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Самопрезен-тація</a:t>
            </a:r>
            <a:endParaRPr lang="uk-UA" dirty="0"/>
          </a:p>
        </p:txBody>
      </p:sp>
      <p:cxnSp>
        <p:nvCxnSpPr>
          <p:cNvPr id="56" name="Прямая со стрелкой 55"/>
          <p:cNvCxnSpPr>
            <a:endCxn id="59" idx="0"/>
          </p:cNvCxnSpPr>
          <p:nvPr/>
        </p:nvCxnSpPr>
        <p:spPr>
          <a:xfrm rot="5400000">
            <a:off x="1643026" y="4071958"/>
            <a:ext cx="857256" cy="7143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1538" y="48577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Вечори</a:t>
            </a:r>
            <a:endParaRPr lang="uk-UA" dirty="0"/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1500960" y="5285594"/>
            <a:ext cx="28575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28662" y="5429264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“ Козацька кухня ”</a:t>
            </a:r>
            <a:endParaRPr lang="uk-UA" sz="1200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 rot="5400000">
            <a:off x="1178695" y="4536289"/>
            <a:ext cx="2000264" cy="9286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14282" y="60722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Екскурсії, походи</a:t>
            </a:r>
            <a:endParaRPr lang="uk-UA" dirty="0"/>
          </a:p>
        </p:txBody>
      </p:sp>
      <p:cxnSp>
        <p:nvCxnSpPr>
          <p:cNvPr id="79" name="Прямая со стрелкой 78"/>
          <p:cNvCxnSpPr/>
          <p:nvPr/>
        </p:nvCxnSpPr>
        <p:spPr>
          <a:xfrm rot="10800000">
            <a:off x="1428728" y="3000372"/>
            <a:ext cx="428628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0" y="2643182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Практикуми</a:t>
            </a:r>
            <a:endParaRPr lang="uk-UA" dirty="0"/>
          </a:p>
        </p:txBody>
      </p:sp>
      <p:cxnSp>
        <p:nvCxnSpPr>
          <p:cNvPr id="88" name="Прямая со стрелкой 87"/>
          <p:cNvCxnSpPr/>
          <p:nvPr/>
        </p:nvCxnSpPr>
        <p:spPr>
          <a:xfrm rot="5400000" flipH="1" flipV="1">
            <a:off x="528618" y="2543160"/>
            <a:ext cx="37146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0" y="192880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Фітотерапія чи ковтання таблеток?</a:t>
            </a:r>
            <a:endParaRPr lang="uk-UA" sz="1200" dirty="0"/>
          </a:p>
        </p:txBody>
      </p:sp>
      <p:cxnSp>
        <p:nvCxnSpPr>
          <p:cNvPr id="95" name="Прямая со стрелкой 94"/>
          <p:cNvCxnSpPr/>
          <p:nvPr/>
        </p:nvCxnSpPr>
        <p:spPr>
          <a:xfrm rot="5400000">
            <a:off x="536547" y="3106735"/>
            <a:ext cx="35719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14282" y="328612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Правила здорової людини</a:t>
            </a:r>
            <a:endParaRPr lang="uk-UA" sz="1200" dirty="0"/>
          </a:p>
        </p:txBody>
      </p:sp>
      <p:cxnSp>
        <p:nvCxnSpPr>
          <p:cNvPr id="100" name="Прямая со стрелкой 99"/>
          <p:cNvCxnSpPr/>
          <p:nvPr/>
        </p:nvCxnSpPr>
        <p:spPr>
          <a:xfrm rot="10800000" flipV="1">
            <a:off x="1214414" y="3714752"/>
            <a:ext cx="785818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0" y="4286257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Спортивні естафети</a:t>
            </a:r>
            <a:endParaRPr lang="uk-UA" dirty="0"/>
          </a:p>
        </p:txBody>
      </p:sp>
      <p:cxnSp>
        <p:nvCxnSpPr>
          <p:cNvPr id="105" name="Прямая со стрелкой 104"/>
          <p:cNvCxnSpPr/>
          <p:nvPr/>
        </p:nvCxnSpPr>
        <p:spPr>
          <a:xfrm rot="5400000">
            <a:off x="465121" y="5035549"/>
            <a:ext cx="35716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0" y="5143513"/>
            <a:ext cx="100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Тато, мама і я – спортивна сім</a:t>
            </a:r>
            <a:r>
              <a:rPr lang="en-US" sz="1200" dirty="0" smtClean="0"/>
              <a:t>’</a:t>
            </a:r>
            <a:r>
              <a:rPr lang="ru-RU" sz="1200" dirty="0" smtClean="0"/>
              <a:t>я</a:t>
            </a:r>
            <a:endParaRPr lang="uk-UA" sz="12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945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Витяг з плану виховної роботи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2971792" cy="1857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dirty="0" smtClean="0"/>
              <a:t>Вересень 2012</a:t>
            </a:r>
          </a:p>
          <a:p>
            <a:pPr>
              <a:buFont typeface="Wingdings" pitchFamily="2" charset="2"/>
              <a:buChar char="Ø"/>
            </a:pPr>
            <a:r>
              <a:rPr lang="uk-UA" sz="1800" dirty="0" smtClean="0"/>
              <a:t> </a:t>
            </a:r>
            <a:r>
              <a:rPr lang="uk-UA" sz="1400" dirty="0" smtClean="0"/>
              <a:t>Святкування тижня річниці незалежності України  (цикл бесід “ Моя Україна і я”; години спілкування “Я, ми, сім</a:t>
            </a:r>
            <a:r>
              <a:rPr lang="en-US" sz="1400" dirty="0" smtClean="0"/>
              <a:t>’</a:t>
            </a:r>
            <a:r>
              <a:rPr lang="uk-UA" sz="1400" dirty="0" smtClean="0"/>
              <a:t>я, Батьківщина ”; екскурсії “ Край рідний ”)</a:t>
            </a:r>
          </a:p>
          <a:p>
            <a:pPr>
              <a:buFont typeface="Wingdings" pitchFamily="2" charset="2"/>
              <a:buChar char="Ø"/>
            </a:pPr>
            <a:endParaRPr lang="uk-UA" sz="1200" dirty="0" smtClean="0"/>
          </a:p>
          <a:p>
            <a:pPr>
              <a:buNone/>
            </a:pPr>
            <a:endParaRPr lang="uk-UA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28605"/>
            <a:ext cx="72866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Ми юний цвіт нової України </a:t>
            </a:r>
          </a:p>
          <a:p>
            <a:pPr algn="ctr"/>
            <a:r>
              <a:rPr lang="uk-UA" sz="2800" dirty="0" smtClean="0"/>
              <a:t>У наші очі дивиться народ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Мета: виховання національної свідомості та патріотизму учнів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4643446"/>
            <a:ext cx="3857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Жовтень 2012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 </a:t>
            </a:r>
            <a:r>
              <a:rPr lang="uk-UA" sz="1400" dirty="0" smtClean="0"/>
              <a:t>Святкування тижня козацької слави (літопис “ Доля моєї сім</a:t>
            </a:r>
            <a:r>
              <a:rPr lang="en-US" sz="1400" dirty="0" smtClean="0"/>
              <a:t>’</a:t>
            </a:r>
            <a:r>
              <a:rPr lang="uk-UA" sz="1400" dirty="0" smtClean="0"/>
              <a:t>ї в долі України ”;  святковий збір козацько-стрілецького товариства “ Січ ”)</a:t>
            </a:r>
            <a:endParaRPr lang="uk-UA" sz="1400" dirty="0"/>
          </a:p>
        </p:txBody>
      </p:sp>
      <p:pic>
        <p:nvPicPr>
          <p:cNvPr id="6" name="Рисунок 5" descr="P3100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214554"/>
            <a:ext cx="3143272" cy="1857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72" y="407194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“ Мій Шевченко був завжди крилатим ” 2011р.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8" name="Содержимое 3" descr="P2191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000504"/>
            <a:ext cx="2071702" cy="1285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528638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“Мово</a:t>
            </a:r>
            <a:r>
              <a:rPr lang="uk-UA" dirty="0" smtClean="0">
                <a:solidFill>
                  <a:schemeClr val="bg1"/>
                </a:solidFill>
              </a:rPr>
              <a:t> моя українська…” 2010р.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614364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2828916" cy="271464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Листопад 2012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Конкурс віршів, присвячений дню народженню Богдана Лепкого;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 Урок громадянськості приурочений пам'яті Героїв Базару</a:t>
            </a:r>
            <a:endParaRPr lang="uk-U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2714620"/>
            <a:ext cx="32147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/>
              <a:t>Грудень 2012</a:t>
            </a:r>
          </a:p>
          <a:p>
            <a:endParaRPr lang="uk-UA" sz="1600" dirty="0" smtClean="0"/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  Наші традиції: </a:t>
            </a:r>
          </a:p>
          <a:p>
            <a:r>
              <a:rPr lang="uk-UA" sz="1600" dirty="0" smtClean="0"/>
              <a:t>    - Конкурс першого </a:t>
            </a:r>
            <a:r>
              <a:rPr lang="uk-UA" sz="1600" dirty="0" err="1" smtClean="0"/>
              <a:t>палазника</a:t>
            </a:r>
            <a:r>
              <a:rPr lang="uk-UA" sz="1600" dirty="0" smtClean="0"/>
              <a:t>;</a:t>
            </a:r>
          </a:p>
          <a:p>
            <a:r>
              <a:rPr lang="uk-UA" sz="1600" dirty="0" smtClean="0"/>
              <a:t>    - “ Іде святий Миколай ”;</a:t>
            </a:r>
          </a:p>
          <a:p>
            <a:r>
              <a:rPr lang="uk-UA" sz="1600" dirty="0" smtClean="0"/>
              <a:t>    - </a:t>
            </a:r>
            <a:r>
              <a:rPr lang="uk-UA" sz="1600" dirty="0" err="1" smtClean="0"/>
              <a:t>Год.кл.кер</a:t>
            </a:r>
            <a:r>
              <a:rPr lang="uk-UA" sz="1600" dirty="0" smtClean="0"/>
              <a:t>. </a:t>
            </a:r>
          </a:p>
          <a:p>
            <a:r>
              <a:rPr lang="uk-UA" sz="1600" dirty="0" smtClean="0"/>
              <a:t>“ Найстаріша книга – </a:t>
            </a:r>
            <a:r>
              <a:rPr lang="uk-UA" sz="1600" dirty="0" err="1" smtClean="0"/>
              <a:t>Пересопницьке</a:t>
            </a:r>
            <a:r>
              <a:rPr lang="uk-UA" sz="1600" dirty="0" smtClean="0"/>
              <a:t> Євангеліє ”</a:t>
            </a:r>
          </a:p>
          <a:p>
            <a:r>
              <a:rPr lang="uk-UA" sz="1600" dirty="0" smtClean="0"/>
              <a:t>    - конференція “ Герб. Прапор. Гімн. Україна ”</a:t>
            </a:r>
          </a:p>
          <a:p>
            <a:endParaRPr lang="uk-UA" dirty="0"/>
          </a:p>
        </p:txBody>
      </p:sp>
      <p:pic>
        <p:nvPicPr>
          <p:cNvPr id="5" name="Рисунок 4" descr="PB122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0"/>
            <a:ext cx="2190734" cy="2143116"/>
          </a:xfrm>
          <a:prstGeom prst="rect">
            <a:avLst/>
          </a:prstGeom>
        </p:spPr>
      </p:pic>
      <p:pic>
        <p:nvPicPr>
          <p:cNvPr id="6" name="Рисунок 5" descr="PB122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36424" y="250022"/>
            <a:ext cx="2143116" cy="1643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0430" y="221455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День пам'яті жертв Голодомору 2011р.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P31204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714620"/>
            <a:ext cx="2214578" cy="2000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4786322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dirty="0" smtClean="0">
                <a:solidFill>
                  <a:schemeClr val="bg1"/>
                </a:solidFill>
              </a:rPr>
              <a:t>“ І генії також кохають ”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2010р.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600076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PICT01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714620"/>
            <a:ext cx="215653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00298" y="485776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На козацькому </a:t>
            </a:r>
            <a:r>
              <a:rPr lang="uk-UA" dirty="0" err="1" smtClean="0">
                <a:solidFill>
                  <a:schemeClr val="bg1"/>
                </a:solidFill>
              </a:rPr>
              <a:t>змагу</a:t>
            </a:r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2011р.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191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928670"/>
            <a:ext cx="2928958" cy="1942301"/>
          </a:xfrm>
        </p:spPr>
      </p:pic>
      <p:pic>
        <p:nvPicPr>
          <p:cNvPr id="5" name="Рисунок 4" descr="P2191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876"/>
            <a:ext cx="2928958" cy="2357454"/>
          </a:xfrm>
          <a:prstGeom prst="rect">
            <a:avLst/>
          </a:prstGeom>
        </p:spPr>
      </p:pic>
      <p:pic>
        <p:nvPicPr>
          <p:cNvPr id="6" name="Рисунок 5" descr="PB2624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000108"/>
            <a:ext cx="3357586" cy="1857388"/>
          </a:xfrm>
          <a:prstGeom prst="rect">
            <a:avLst/>
          </a:prstGeom>
        </p:spPr>
      </p:pic>
      <p:pic>
        <p:nvPicPr>
          <p:cNvPr id="7" name="Рисунок 6" descr="PB2624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750595" y="3607595"/>
            <a:ext cx="2357454" cy="2286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21429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Тиждень права</a:t>
            </a:r>
            <a:endParaRPr lang="uk-U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607220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92893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Зустріч з правоохоронцями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2011р.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300037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Наша стіннівка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Участь у виховних заходах школи та району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P2040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3143272" cy="250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350043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Районний конкурс  “ Найкращий читач 2009 ”</a:t>
            </a:r>
            <a:endParaRPr lang="uk-UA" dirty="0"/>
          </a:p>
        </p:txBody>
      </p:sp>
      <p:pic>
        <p:nvPicPr>
          <p:cNvPr id="8" name="Рисунок 7" descr="P2090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4143379"/>
            <a:ext cx="3071833" cy="2000265"/>
          </a:xfrm>
          <a:prstGeom prst="rect">
            <a:avLst/>
          </a:prstGeom>
        </p:spPr>
      </p:pic>
      <p:pic>
        <p:nvPicPr>
          <p:cNvPr id="10" name="Рисунок 9" descr="PICT0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7" y="1000108"/>
            <a:ext cx="3330928" cy="24981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6248" y="371475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КВК</a:t>
            </a:r>
            <a:endParaRPr lang="uk-UA" dirty="0"/>
          </a:p>
        </p:txBody>
      </p:sp>
      <p:pic>
        <p:nvPicPr>
          <p:cNvPr id="13" name="Рисунок 12" descr="PICT0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143380"/>
            <a:ext cx="3429024" cy="20159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1604" y="621508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C230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3220505" cy="2415379"/>
          </a:xfrm>
        </p:spPr>
      </p:pic>
      <p:pic>
        <p:nvPicPr>
          <p:cNvPr id="5" name="Рисунок 4" descr="PC230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3429000"/>
            <a:ext cx="3286148" cy="2600324"/>
          </a:xfrm>
          <a:prstGeom prst="rect">
            <a:avLst/>
          </a:prstGeom>
        </p:spPr>
      </p:pic>
      <p:pic>
        <p:nvPicPr>
          <p:cNvPr id="6" name="Рисунок 5" descr="PC2301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28604"/>
            <a:ext cx="3286148" cy="2428892"/>
          </a:xfrm>
          <a:prstGeom prst="rect">
            <a:avLst/>
          </a:prstGeom>
        </p:spPr>
      </p:pic>
      <p:pic>
        <p:nvPicPr>
          <p:cNvPr id="7" name="Рисунок 6" descr="PC1124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357562"/>
            <a:ext cx="3357586" cy="2643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292893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Новорічні свята</a:t>
            </a:r>
            <a:endParaRPr lang="uk-UA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607220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3471858" cy="5955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Адреса:</a:t>
            </a:r>
          </a:p>
          <a:p>
            <a:pPr>
              <a:buNone/>
            </a:pPr>
            <a:r>
              <a:rPr lang="uk-UA" sz="2400" dirty="0" smtClean="0"/>
              <a:t>48237</a:t>
            </a:r>
          </a:p>
          <a:p>
            <a:pPr>
              <a:buNone/>
            </a:pPr>
            <a:r>
              <a:rPr lang="uk-UA" sz="2400" dirty="0" smtClean="0"/>
              <a:t>с. Городниця</a:t>
            </a:r>
          </a:p>
          <a:p>
            <a:pPr>
              <a:buNone/>
            </a:pPr>
            <a:r>
              <a:rPr lang="uk-UA" sz="2400" dirty="0" smtClean="0"/>
              <a:t>р-н. </a:t>
            </a:r>
            <a:r>
              <a:rPr lang="uk-UA" sz="2400" dirty="0" err="1" smtClean="0"/>
              <a:t>Гусятинський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обл. Тернопільська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 algn="r">
              <a:buNone/>
            </a:pPr>
            <a:r>
              <a:rPr lang="uk-UA" sz="2400" dirty="0" smtClean="0"/>
              <a:t>Телефони</a:t>
            </a:r>
          </a:p>
          <a:p>
            <a:pPr algn="r">
              <a:buNone/>
            </a:pPr>
            <a:r>
              <a:rPr lang="uk-UA" sz="2400" dirty="0" err="1" smtClean="0"/>
              <a:t>дом</a:t>
            </a:r>
            <a:r>
              <a:rPr lang="uk-UA" sz="2400" dirty="0" smtClean="0"/>
              <a:t>. 0355764301</a:t>
            </a:r>
          </a:p>
          <a:p>
            <a:pPr algn="r">
              <a:buNone/>
            </a:pPr>
            <a:r>
              <a:rPr lang="uk-UA" sz="2400" dirty="0" smtClean="0"/>
              <a:t>роб. 0355764783</a:t>
            </a:r>
          </a:p>
          <a:p>
            <a:pPr algn="r">
              <a:buNone/>
            </a:pPr>
            <a:r>
              <a:rPr lang="uk-UA" sz="2400" dirty="0" err="1" smtClean="0"/>
              <a:t>моб</a:t>
            </a:r>
            <a:r>
              <a:rPr lang="uk-UA" sz="2400" dirty="0" smtClean="0"/>
              <a:t>. 0968007926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500042"/>
            <a:ext cx="43577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E-mail </a:t>
            </a:r>
            <a:r>
              <a:rPr lang="uk-UA" sz="2400" dirty="0" smtClean="0"/>
              <a:t>: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2"/>
              </a:rPr>
              <a:t>nadia_lyuba@ukr.net</a:t>
            </a:r>
            <a:endParaRPr lang="uk-UA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www.odnoklassniki.ru</a:t>
            </a:r>
            <a:r>
              <a:rPr lang="en-US" sz="2400" dirty="0" smtClean="0"/>
              <a:t> – </a:t>
            </a:r>
            <a:endParaRPr lang="uk-UA" sz="2400" dirty="0" smtClean="0"/>
          </a:p>
          <a:p>
            <a:r>
              <a:rPr lang="uk-UA" sz="2400" dirty="0" smtClean="0"/>
              <a:t>Надя Люба(Каня)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6248" y="421481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День народження 31.01.1974р.</a:t>
            </a:r>
            <a:endParaRPr lang="uk-UA" sz="2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Участь у методичних заходах</a:t>
            </a:r>
            <a:endParaRPr lang="uk-UA" sz="3200" dirty="0"/>
          </a:p>
        </p:txBody>
      </p:sp>
      <p:graphicFrame>
        <p:nvGraphicFramePr>
          <p:cNvPr id="23" name="Схема 22"/>
          <p:cNvGraphicFramePr/>
          <p:nvPr/>
        </p:nvGraphicFramePr>
        <p:xfrm>
          <a:off x="285720" y="1000108"/>
          <a:ext cx="350046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3786182" y="1785926"/>
          <a:ext cx="392905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5" name="Рисунок 24" descr="P905286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643446"/>
            <a:ext cx="2643174" cy="221455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00298" y="600076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uk-UA" dirty="0" smtClean="0"/>
              <a:t>Творчі доробки вчителя</a:t>
            </a:r>
            <a:endParaRPr lang="uk-UA" dirty="0"/>
          </a:p>
        </p:txBody>
      </p:sp>
      <p:pic>
        <p:nvPicPr>
          <p:cNvPr id="7" name="Рисунок 6" descr="IMG_1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9197" y="4369969"/>
            <a:ext cx="2428892" cy="1689963"/>
          </a:xfrm>
          <a:prstGeom prst="rect">
            <a:avLst/>
          </a:prstGeom>
        </p:spPr>
      </p:pic>
      <p:pic>
        <p:nvPicPr>
          <p:cNvPr id="8" name="Рисунок 7" descr="IMG_1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2857520" cy="2214578"/>
          </a:xfrm>
          <a:prstGeom prst="rect">
            <a:avLst/>
          </a:prstGeom>
        </p:spPr>
      </p:pic>
      <p:pic>
        <p:nvPicPr>
          <p:cNvPr id="10" name="Рисунок 9" descr="IMG_1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142984"/>
            <a:ext cx="3214678" cy="2286016"/>
          </a:xfrm>
          <a:prstGeom prst="rect">
            <a:avLst/>
          </a:prstGeom>
        </p:spPr>
      </p:pic>
      <p:pic>
        <p:nvPicPr>
          <p:cNvPr id="11" name="Рисунок 10" descr="IMG_13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071942"/>
            <a:ext cx="2714644" cy="2286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14744" y="1357298"/>
            <a:ext cx="6429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</a:t>
            </a:r>
          </a:p>
          <a:p>
            <a:pPr algn="ctr"/>
            <a:r>
              <a:rPr lang="uk-UA" sz="2400" dirty="0" smtClean="0"/>
              <a:t>Л</a:t>
            </a:r>
          </a:p>
          <a:p>
            <a:pPr algn="ctr"/>
            <a:r>
              <a:rPr lang="uk-UA" sz="2400" dirty="0" smtClean="0"/>
              <a:t>А</a:t>
            </a:r>
          </a:p>
          <a:p>
            <a:pPr algn="ctr"/>
            <a:r>
              <a:rPr lang="uk-UA" sz="2400" dirty="0" smtClean="0"/>
              <a:t>С</a:t>
            </a:r>
          </a:p>
          <a:p>
            <a:pPr algn="ctr"/>
            <a:r>
              <a:rPr lang="uk-UA" sz="2400" dirty="0" smtClean="0"/>
              <a:t>Н</a:t>
            </a:r>
          </a:p>
          <a:p>
            <a:pPr algn="ctr"/>
            <a:r>
              <a:rPr lang="uk-UA" sz="2400" dirty="0" smtClean="0"/>
              <a:t>І</a:t>
            </a:r>
          </a:p>
          <a:p>
            <a:pPr algn="ctr"/>
            <a:endParaRPr lang="uk-UA" sz="2400" dirty="0" smtClean="0"/>
          </a:p>
          <a:p>
            <a:pPr algn="ctr"/>
            <a:r>
              <a:rPr lang="uk-UA" sz="2400" dirty="0" smtClean="0"/>
              <a:t>П</a:t>
            </a:r>
          </a:p>
          <a:p>
            <a:pPr algn="ctr"/>
            <a:r>
              <a:rPr lang="uk-UA" sz="2400" dirty="0" smtClean="0"/>
              <a:t>Р</a:t>
            </a:r>
          </a:p>
          <a:p>
            <a:pPr algn="ctr"/>
            <a:r>
              <a:rPr lang="uk-UA" sz="2400" dirty="0" smtClean="0"/>
              <a:t>О</a:t>
            </a:r>
          </a:p>
          <a:p>
            <a:pPr algn="ctr"/>
            <a:r>
              <a:rPr lang="uk-UA" sz="2400" dirty="0" smtClean="0"/>
              <a:t>Е</a:t>
            </a:r>
          </a:p>
          <a:p>
            <a:pPr algn="ctr"/>
            <a:r>
              <a:rPr lang="uk-UA" sz="2400" dirty="0" smtClean="0"/>
              <a:t>К</a:t>
            </a:r>
          </a:p>
          <a:p>
            <a:pPr algn="ctr"/>
            <a:r>
              <a:rPr lang="uk-UA" sz="2400" dirty="0" smtClean="0"/>
              <a:t>Т</a:t>
            </a:r>
          </a:p>
          <a:p>
            <a:pPr algn="ctr"/>
            <a:r>
              <a:rPr lang="uk-UA" sz="2400" dirty="0" smtClean="0"/>
              <a:t>И</a:t>
            </a:r>
            <a:endParaRPr lang="uk-U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350043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Українська хустина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357187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Кухлик меду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3570" y="642939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Мій Шевченко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648866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Шлях професійного розвитку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214462" y="1785910"/>
            <a:ext cx="5643602" cy="2786114"/>
          </a:xfrm>
          <a:prstGeom prst="rect">
            <a:avLst/>
          </a:prstGeom>
        </p:spPr>
      </p:pic>
      <p:pic>
        <p:nvPicPr>
          <p:cNvPr id="5" name="Рисунок 4" descr="IMG_1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93389" y="1678753"/>
            <a:ext cx="5643602" cy="3000428"/>
          </a:xfrm>
          <a:prstGeom prst="rect">
            <a:avLst/>
          </a:prstGeom>
        </p:spPr>
      </p:pic>
      <p:pic>
        <p:nvPicPr>
          <p:cNvPr id="6" name="Рисунок 5" descr="IMG_1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04624">
            <a:off x="2685240" y="2160049"/>
            <a:ext cx="3365480" cy="235897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3543296" cy="6098570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те, що живу на цім світі,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ранки, росою умиті,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сонце на видноколі – 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дякую тобі, доле!</a:t>
            </a:r>
          </a:p>
          <a:p>
            <a:pPr>
              <a:buNone/>
            </a:pPr>
            <a:endParaRPr lang="uk-UA" sz="1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 серцем вросла в Україну</a:t>
            </a:r>
          </a:p>
          <a:p>
            <a:pPr algn="r"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 маю здорову родину,</a:t>
            </a:r>
          </a:p>
          <a:p>
            <a:pPr algn="r"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 друзів у мене доволі,</a:t>
            </a:r>
          </a:p>
          <a:p>
            <a:pPr algn="r"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дякую тобі, доле!</a:t>
            </a:r>
          </a:p>
          <a:p>
            <a:pPr>
              <a:buNone/>
            </a:pPr>
            <a:endParaRPr lang="uk-UA" sz="1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пізнане і невідоме,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сміх дітей у домі,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вічну дорогу до школи,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дякую тобі доле.</a:t>
            </a:r>
            <a:endParaRPr lang="uk-UA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607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долі</a:t>
            </a:r>
            <a:endParaRPr lang="ru-RU" sz="5400" b="1" cap="none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PC2425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1" y="214290"/>
            <a:ext cx="3000397" cy="2333642"/>
          </a:xfrm>
          <a:prstGeom prst="rect">
            <a:avLst/>
          </a:prstGeom>
        </p:spPr>
      </p:pic>
      <p:pic>
        <p:nvPicPr>
          <p:cNvPr id="8" name="Рисунок 7" descr="IMG_0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507" y="3786190"/>
            <a:ext cx="3619493" cy="2714620"/>
          </a:xfrm>
          <a:prstGeom prst="rect">
            <a:avLst/>
          </a:prstGeom>
        </p:spPr>
      </p:pic>
      <p:pic>
        <p:nvPicPr>
          <p:cNvPr id="10" name="Рисунок 9" descr="IMG_08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3" y="2071678"/>
            <a:ext cx="2928958" cy="2196719"/>
          </a:xfrm>
          <a:prstGeom prst="rect">
            <a:avLst/>
          </a:prstGeom>
        </p:spPr>
      </p:pic>
      <p:pic>
        <p:nvPicPr>
          <p:cNvPr id="11" name="Рисунок 10" descr="P3041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597006"/>
            <a:ext cx="3014658" cy="226099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Моє хобі – художня фотографія, </a:t>
            </a:r>
            <a:endParaRPr lang="uk-UA" sz="3600" dirty="0"/>
          </a:p>
        </p:txBody>
      </p:sp>
      <p:pic>
        <p:nvPicPr>
          <p:cNvPr id="5" name="Рисунок 4" descr="IMG_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071546"/>
            <a:ext cx="3429024" cy="2786434"/>
          </a:xfrm>
          <a:prstGeom prst="rect">
            <a:avLst/>
          </a:prstGeom>
        </p:spPr>
      </p:pic>
      <p:pic>
        <p:nvPicPr>
          <p:cNvPr id="7" name="Рисунок 6" descr="IMG_0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071546"/>
            <a:ext cx="3428992" cy="2786058"/>
          </a:xfrm>
          <a:prstGeom prst="rect">
            <a:avLst/>
          </a:prstGeom>
        </p:spPr>
      </p:pic>
      <p:pic>
        <p:nvPicPr>
          <p:cNvPr id="8" name="Рисунок 7" descr="IMG_06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071546"/>
            <a:ext cx="1928826" cy="2786082"/>
          </a:xfrm>
          <a:prstGeom prst="rect">
            <a:avLst/>
          </a:prstGeom>
        </p:spPr>
      </p:pic>
      <p:pic>
        <p:nvPicPr>
          <p:cNvPr id="9" name="Рисунок 8" descr="IMG_06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1" y="4000504"/>
            <a:ext cx="3286147" cy="2643182"/>
          </a:xfrm>
          <a:prstGeom prst="rect">
            <a:avLst/>
          </a:prstGeom>
        </p:spPr>
      </p:pic>
      <p:pic>
        <p:nvPicPr>
          <p:cNvPr id="10" name="Рисунок 9" descr="IMG_08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929066"/>
            <a:ext cx="2643206" cy="2714620"/>
          </a:xfrm>
          <a:prstGeom prst="rect">
            <a:avLst/>
          </a:prstGeom>
        </p:spPr>
      </p:pic>
      <p:pic>
        <p:nvPicPr>
          <p:cNvPr id="11" name="Рисунок 10" descr="IMG_08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929066"/>
            <a:ext cx="2571736" cy="27146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0298" y="10715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Захід</a:t>
            </a:r>
            <a:endParaRPr lang="uk-UA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00430" y="1071546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>
                <a:solidFill>
                  <a:schemeClr val="bg1"/>
                </a:solidFill>
              </a:rPr>
              <a:t>Троянда в росі</a:t>
            </a:r>
            <a:endParaRPr lang="uk-UA" sz="160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5272" y="107154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Наш Кіт</a:t>
            </a:r>
            <a:endParaRPr lang="uk-UA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000504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Осіннє яблуко</a:t>
            </a:r>
            <a:endParaRPr lang="uk-UA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400050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Останній</a:t>
            </a:r>
            <a:r>
              <a:rPr lang="uk-UA" dirty="0" smtClean="0"/>
              <a:t> </a:t>
            </a:r>
            <a:r>
              <a:rPr lang="uk-UA" i="1" dirty="0" smtClean="0"/>
              <a:t>літній</a:t>
            </a:r>
            <a:r>
              <a:rPr lang="uk-UA" dirty="0" smtClean="0"/>
              <a:t> </a:t>
            </a:r>
            <a:r>
              <a:rPr lang="uk-UA" i="1" dirty="0" smtClean="0"/>
              <a:t>дощ</a:t>
            </a:r>
            <a:endParaRPr lang="uk-UA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407194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Молодий</a:t>
            </a:r>
            <a:r>
              <a:rPr lang="uk-UA" dirty="0" smtClean="0"/>
              <a:t> </a:t>
            </a:r>
            <a:r>
              <a:rPr lang="uk-UA" i="1" dirty="0" smtClean="0"/>
              <a:t>місяць</a:t>
            </a:r>
            <a:endParaRPr lang="uk-UA" i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uk-UA" dirty="0" smtClean="0"/>
              <a:t>дизайн</a:t>
            </a:r>
            <a:endParaRPr lang="uk-UA" dirty="0"/>
          </a:p>
        </p:txBody>
      </p:sp>
      <p:pic>
        <p:nvPicPr>
          <p:cNvPr id="4" name="Рисунок 3" descr="IMG_1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83143">
            <a:off x="277424" y="339211"/>
            <a:ext cx="2500312" cy="3333749"/>
          </a:xfrm>
          <a:prstGeom prst="rect">
            <a:avLst/>
          </a:prstGeom>
        </p:spPr>
      </p:pic>
      <p:pic>
        <p:nvPicPr>
          <p:cNvPr id="5" name="Рисунок 4" descr="IMG_1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42715">
            <a:off x="5785595" y="330415"/>
            <a:ext cx="3066163" cy="2786082"/>
          </a:xfrm>
          <a:prstGeom prst="rect">
            <a:avLst/>
          </a:prstGeom>
        </p:spPr>
      </p:pic>
      <p:pic>
        <p:nvPicPr>
          <p:cNvPr id="6" name="Рисунок 5" descr="IMG_13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11727">
            <a:off x="2683451" y="1400985"/>
            <a:ext cx="3238491" cy="2428868"/>
          </a:xfrm>
          <a:prstGeom prst="rect">
            <a:avLst/>
          </a:prstGeom>
        </p:spPr>
      </p:pic>
      <p:pic>
        <p:nvPicPr>
          <p:cNvPr id="7" name="Рисунок 6" descr="IMG_13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44578">
            <a:off x="5161091" y="3410483"/>
            <a:ext cx="3619493" cy="2714620"/>
          </a:xfrm>
          <a:prstGeom prst="rect">
            <a:avLst/>
          </a:prstGeom>
        </p:spPr>
      </p:pic>
      <p:pic>
        <p:nvPicPr>
          <p:cNvPr id="8" name="Рисунок 7" descr="IMG_13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71810">
            <a:off x="2588312" y="4216275"/>
            <a:ext cx="3077269" cy="2307952"/>
          </a:xfrm>
          <a:prstGeom prst="rect">
            <a:avLst/>
          </a:prstGeom>
        </p:spPr>
      </p:pic>
      <p:pic>
        <p:nvPicPr>
          <p:cNvPr id="10" name="Рисунок 9" descr="IMG_13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08435">
            <a:off x="174019" y="4103274"/>
            <a:ext cx="2989333" cy="2242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7267604" cy="5669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Хай кожен день </a:t>
            </a:r>
            <a:r>
              <a:rPr lang="uk-UA" sz="2000" i="1" dirty="0" smtClean="0">
                <a:solidFill>
                  <a:schemeClr val="bg1"/>
                </a:solidFill>
              </a:rPr>
              <a:t>достоту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	</a:t>
            </a:r>
            <a:r>
              <a:rPr lang="uk-UA" sz="2000" i="1" dirty="0" smtClean="0">
                <a:solidFill>
                  <a:schemeClr val="bg1"/>
                </a:solidFill>
              </a:rPr>
              <a:t>			</a:t>
            </a:r>
            <a:r>
              <a:rPr lang="uk-UA" sz="2000" i="1" dirty="0" smtClean="0">
                <a:solidFill>
                  <a:schemeClr val="bg1"/>
                </a:solidFill>
              </a:rPr>
              <a:t>Вас </a:t>
            </a:r>
            <a:r>
              <a:rPr lang="uk-UA" sz="2000" i="1" dirty="0" smtClean="0">
                <a:solidFill>
                  <a:schemeClr val="bg1"/>
                </a:solidFill>
              </a:rPr>
              <a:t>чекатиме робота,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Нехай завжди оцінять по </a:t>
            </a:r>
            <a:r>
              <a:rPr lang="uk-UA" sz="2000" i="1" dirty="0" smtClean="0">
                <a:solidFill>
                  <a:schemeClr val="bg1"/>
                </a:solidFill>
              </a:rPr>
              <a:t>заслузі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	</a:t>
            </a:r>
            <a:r>
              <a:rPr lang="uk-UA" sz="2000" i="1" dirty="0" smtClean="0">
                <a:solidFill>
                  <a:schemeClr val="bg1"/>
                </a:solidFill>
              </a:rPr>
              <a:t>			</a:t>
            </a:r>
            <a:r>
              <a:rPr lang="uk-UA" sz="2000" i="1" dirty="0" smtClean="0">
                <a:solidFill>
                  <a:schemeClr val="bg1"/>
                </a:solidFill>
              </a:rPr>
              <a:t>Друзі</a:t>
            </a:r>
            <a:r>
              <a:rPr lang="uk-UA" sz="2000" i="1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Допомагають хай життю </a:t>
            </a:r>
            <a:r>
              <a:rPr lang="uk-UA" sz="2000" i="1" dirty="0" smtClean="0">
                <a:solidFill>
                  <a:schemeClr val="bg1"/>
                </a:solidFill>
              </a:rPr>
              <a:t>радіти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	</a:t>
            </a:r>
            <a:r>
              <a:rPr lang="uk-UA" sz="2000" i="1" dirty="0" smtClean="0">
                <a:solidFill>
                  <a:schemeClr val="bg1"/>
                </a:solidFill>
              </a:rPr>
              <a:t>			</a:t>
            </a:r>
            <a:r>
              <a:rPr lang="uk-UA" sz="2000" i="1" dirty="0" smtClean="0">
                <a:solidFill>
                  <a:schemeClr val="bg1"/>
                </a:solidFill>
              </a:rPr>
              <a:t>Діти</a:t>
            </a:r>
            <a:r>
              <a:rPr lang="uk-UA" sz="2000" i="1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Хай навіть в гості не прийде </a:t>
            </a:r>
            <a:r>
              <a:rPr lang="uk-UA" sz="2000" i="1" dirty="0" smtClean="0">
                <a:solidFill>
                  <a:schemeClr val="bg1"/>
                </a:solidFill>
              </a:rPr>
              <a:t>самотність.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	</a:t>
            </a:r>
            <a:r>
              <a:rPr lang="uk-UA" sz="2000" i="1" dirty="0" smtClean="0">
                <a:solidFill>
                  <a:schemeClr val="bg1"/>
                </a:solidFill>
              </a:rPr>
              <a:t>			</a:t>
            </a:r>
            <a:r>
              <a:rPr lang="uk-UA" sz="2000" i="1" dirty="0" smtClean="0">
                <a:solidFill>
                  <a:schemeClr val="bg1"/>
                </a:solidFill>
              </a:rPr>
              <a:t>Всевишнього </a:t>
            </a:r>
            <a:r>
              <a:rPr lang="uk-UA" sz="2000" i="1" dirty="0" smtClean="0">
                <a:solidFill>
                  <a:schemeClr val="bg1"/>
                </a:solidFill>
              </a:rPr>
              <a:t>ніколи не гнівіть.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І на долю Ви не </a:t>
            </a:r>
            <a:r>
              <a:rPr lang="uk-UA" sz="2000" i="1" dirty="0" smtClean="0">
                <a:solidFill>
                  <a:schemeClr val="bg1"/>
                </a:solidFill>
              </a:rPr>
              <a:t>нарікайте,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	</a:t>
            </a:r>
            <a:r>
              <a:rPr lang="uk-UA" sz="2000" i="1" dirty="0" smtClean="0">
                <a:solidFill>
                  <a:schemeClr val="bg1"/>
                </a:solidFill>
              </a:rPr>
              <a:t>			</a:t>
            </a:r>
            <a:r>
              <a:rPr lang="uk-UA" sz="2000" i="1" dirty="0" smtClean="0">
                <a:solidFill>
                  <a:schemeClr val="bg1"/>
                </a:solidFill>
              </a:rPr>
              <a:t>А </a:t>
            </a:r>
            <a:r>
              <a:rPr lang="uk-UA" sz="2000" i="1" dirty="0" smtClean="0">
                <a:solidFill>
                  <a:schemeClr val="bg1"/>
                </a:solidFill>
              </a:rPr>
              <a:t>щоранку, коли роси,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А чи пахощі в </a:t>
            </a:r>
            <a:r>
              <a:rPr lang="uk-UA" sz="2000" i="1" dirty="0" smtClean="0">
                <a:solidFill>
                  <a:schemeClr val="bg1"/>
                </a:solidFill>
              </a:rPr>
              <a:t>траві,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	</a:t>
            </a:r>
            <a:r>
              <a:rPr lang="uk-UA" sz="2000" i="1" dirty="0" smtClean="0">
                <a:solidFill>
                  <a:schemeClr val="bg1"/>
                </a:solidFill>
              </a:rPr>
              <a:t>			</a:t>
            </a:r>
            <a:r>
              <a:rPr lang="uk-UA" sz="2000" i="1" dirty="0" smtClean="0">
                <a:solidFill>
                  <a:schemeClr val="bg1"/>
                </a:solidFill>
              </a:rPr>
              <a:t>З </a:t>
            </a:r>
            <a:r>
              <a:rPr lang="uk-UA" sz="2000" i="1" dirty="0" smtClean="0">
                <a:solidFill>
                  <a:schemeClr val="bg1"/>
                </a:solidFill>
              </a:rPr>
              <a:t>ополонки ночі виринайте</a:t>
            </a:r>
          </a:p>
          <a:p>
            <a:pPr>
              <a:buNone/>
            </a:pPr>
            <a:r>
              <a:rPr lang="uk-UA" sz="2000" i="1" dirty="0" smtClean="0">
                <a:solidFill>
                  <a:schemeClr val="bg1"/>
                </a:solidFill>
              </a:rPr>
              <a:t>І радійте: “ Господи, усі здорові і живі! ”</a:t>
            </a:r>
            <a:endParaRPr lang="uk-UA" sz="20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557214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 smtClean="0">
                <a:solidFill>
                  <a:schemeClr val="bg1"/>
                </a:solidFill>
              </a:rPr>
              <a:t>Марія </a:t>
            </a:r>
            <a:r>
              <a:rPr lang="uk-UA" sz="1400" dirty="0" err="1" smtClean="0">
                <a:solidFill>
                  <a:schemeClr val="bg1"/>
                </a:solidFill>
              </a:rPr>
              <a:t>Баліцька</a:t>
            </a:r>
            <a:endParaRPr lang="uk-UA" sz="1400" dirty="0" smtClean="0">
              <a:solidFill>
                <a:schemeClr val="bg1"/>
              </a:solidFill>
            </a:endParaRPr>
          </a:p>
          <a:p>
            <a:pPr algn="r"/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5715016"/>
            <a:ext cx="6349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14290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i="1" dirty="0" smtClean="0"/>
              <a:t>КЛАСНИМ КЕРІВНИКАМ</a:t>
            </a:r>
            <a:endParaRPr lang="uk-UA" sz="4400" i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Люба надія </a:t>
            </a:r>
            <a:r>
              <a:rPr lang="uk-UA" sz="4400" dirty="0" err="1" smtClean="0"/>
              <a:t>омелянівна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609416"/>
            <a:ext cx="5124464" cy="4105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 Вчитель української мови та літератури </a:t>
            </a: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ЗОШ І-ІІІ ступенів с. </a:t>
            </a:r>
            <a:r>
              <a:rPr lang="uk-UA" sz="2200" dirty="0" err="1" smtClean="0">
                <a:solidFill>
                  <a:schemeClr val="bg1"/>
                </a:solidFill>
              </a:rPr>
              <a:t>Раштівці</a:t>
            </a:r>
            <a:endParaRPr lang="uk-UA" sz="2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uk-UA" sz="2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Закінчила Чернівецький державний університет імені Ю. </a:t>
            </a:r>
            <a:r>
              <a:rPr lang="uk-UA" sz="2200" dirty="0" err="1" smtClean="0">
                <a:solidFill>
                  <a:schemeClr val="bg1"/>
                </a:solidFill>
              </a:rPr>
              <a:t>Федьковича</a:t>
            </a:r>
            <a:endParaRPr lang="uk-UA" sz="2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uk-UA" sz="2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Вища кваліфікаційна категорія</a:t>
            </a:r>
          </a:p>
          <a:p>
            <a:pPr algn="ctr">
              <a:buNone/>
            </a:pPr>
            <a:endParaRPr lang="uk-UA" sz="2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Стаж роботи -18 років</a:t>
            </a: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Стаж роботи класним керівником – </a:t>
            </a: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12 років</a:t>
            </a:r>
          </a:p>
          <a:p>
            <a:pPr algn="ctr">
              <a:buNone/>
            </a:pPr>
            <a:endParaRPr lang="uk-UA" sz="2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Класний керівник 9 класу</a:t>
            </a:r>
          </a:p>
          <a:p>
            <a:pPr>
              <a:buNone/>
            </a:pPr>
            <a:endParaRPr lang="uk-U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14480" y="6143644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IMG_1159nhk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2000264" cy="29289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4572008"/>
            <a:ext cx="2071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uk-UA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Життєве кредо: </a:t>
            </a:r>
          </a:p>
          <a:p>
            <a:pPr algn="ctr">
              <a:buNone/>
            </a:pPr>
            <a:r>
              <a:rPr lang="uk-UA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 Не вір, не бійся, не проси ”</a:t>
            </a:r>
          </a:p>
          <a:p>
            <a:pPr algn="ctr">
              <a:buNone/>
            </a:pPr>
            <a:endParaRPr lang="uk-UA" sz="1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uk-UA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Педагогічне кредо: </a:t>
            </a:r>
          </a:p>
          <a:p>
            <a:pPr algn="ctr">
              <a:buNone/>
            </a:pPr>
            <a:r>
              <a:rPr lang="uk-UA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 Мудрість вчителя – це розум, настояний на совісті ”</a:t>
            </a:r>
            <a:endParaRPr lang="uk-UA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85728"/>
            <a:ext cx="5929354" cy="264320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Виховання – це найважливіший з усіх засобів що сприяє збереженню державного ладу, яким сьогодні, на жаль, нехтують.</a:t>
            </a:r>
          </a:p>
          <a:p>
            <a:pPr>
              <a:buNone/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					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Аристотель</a:t>
            </a:r>
          </a:p>
          <a:p>
            <a:pPr>
              <a:buNone/>
            </a:pP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PB122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7452" y="903607"/>
            <a:ext cx="2918165" cy="1968159"/>
          </a:xfrm>
          <a:prstGeom prst="rect">
            <a:avLst/>
          </a:prstGeom>
        </p:spPr>
      </p:pic>
      <p:pic>
        <p:nvPicPr>
          <p:cNvPr id="10" name="Рисунок 9" descr="P3100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285992"/>
            <a:ext cx="3071834" cy="2457448"/>
          </a:xfrm>
          <a:prstGeom prst="rect">
            <a:avLst/>
          </a:prstGeom>
        </p:spPr>
      </p:pic>
      <p:pic>
        <p:nvPicPr>
          <p:cNvPr id="12" name="Рисунок 11" descr="IMG_1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86190"/>
            <a:ext cx="2500330" cy="2428892"/>
          </a:xfrm>
          <a:prstGeom prst="rect">
            <a:avLst/>
          </a:prstGeom>
        </p:spPr>
      </p:pic>
      <p:pic>
        <p:nvPicPr>
          <p:cNvPr id="8" name="Рисунок 7" descr="P30211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714752"/>
            <a:ext cx="3086095" cy="231457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Нормативні документи, які використовую в роботі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dirty="0" smtClean="0">
                <a:solidFill>
                  <a:schemeClr val="bg1"/>
                </a:solidFill>
              </a:rPr>
              <a:t>Декларація прав дитини</a:t>
            </a:r>
          </a:p>
          <a:p>
            <a:pPr lvl="0"/>
            <a:r>
              <a:rPr lang="uk-UA" dirty="0" smtClean="0">
                <a:solidFill>
                  <a:schemeClr val="bg1"/>
                </a:solidFill>
              </a:rPr>
              <a:t>Конвенція ООН про права дитини</a:t>
            </a:r>
          </a:p>
          <a:p>
            <a:pPr lvl="0"/>
            <a:r>
              <a:rPr lang="uk-UA" dirty="0" smtClean="0">
                <a:solidFill>
                  <a:schemeClr val="bg1"/>
                </a:solidFill>
              </a:rPr>
              <a:t>Закон України «Про освіту»</a:t>
            </a:r>
          </a:p>
          <a:p>
            <a:pPr lvl="0"/>
            <a:r>
              <a:rPr lang="uk-UA" dirty="0" smtClean="0">
                <a:solidFill>
                  <a:schemeClr val="bg1"/>
                </a:solidFill>
              </a:rPr>
              <a:t>Положення про загальноосвітній навчальний заклад</a:t>
            </a:r>
          </a:p>
          <a:p>
            <a:pPr lvl="0"/>
            <a:r>
              <a:rPr lang="uk-UA" dirty="0" smtClean="0">
                <a:solidFill>
                  <a:schemeClr val="bg1"/>
                </a:solidFill>
              </a:rPr>
              <a:t>Положення про класного керівника навчального закладу</a:t>
            </a:r>
          </a:p>
          <a:p>
            <a:pPr lvl="0"/>
            <a:r>
              <a:rPr lang="uk-UA" dirty="0" smtClean="0">
                <a:solidFill>
                  <a:schemeClr val="bg1"/>
                </a:solidFill>
              </a:rPr>
              <a:t>Концепція виховання дітей та молоді у національній системі освіти (патріотичне, правове, моральне, художньо-естетичне, трудове, фізичне, екологічне)</a:t>
            </a:r>
          </a:p>
          <a:p>
            <a:pPr lvl="0"/>
            <a:r>
              <a:rPr lang="uk-UA" dirty="0" smtClean="0">
                <a:solidFill>
                  <a:schemeClr val="bg1"/>
                </a:solidFill>
              </a:rPr>
              <a:t>План роботи школи</a:t>
            </a:r>
          </a:p>
          <a:p>
            <a:pPr lvl="0"/>
            <a:r>
              <a:rPr lang="uk-UA" dirty="0" smtClean="0">
                <a:solidFill>
                  <a:schemeClr val="bg1"/>
                </a:solidFill>
              </a:rPr>
              <a:t>План виховної діяльності з класним колективом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600076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2928926" cy="14287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Проблема: </a:t>
            </a:r>
          </a:p>
          <a:p>
            <a:pPr algn="ctr">
              <a:buNone/>
            </a:pPr>
            <a:r>
              <a:rPr lang="uk-UA" sz="2800" i="1" dirty="0" smtClean="0">
                <a:solidFill>
                  <a:schemeClr val="tx1"/>
                </a:solidFill>
              </a:rPr>
              <a:t>“ Формування здорового мікроклімату  в класному </a:t>
            </a:r>
            <a:r>
              <a:rPr lang="uk-UA" sz="2800" i="1" dirty="0" err="1" smtClean="0">
                <a:solidFill>
                  <a:schemeClr val="tx1"/>
                </a:solidFill>
              </a:rPr>
              <a:t>колективі”</a:t>
            </a:r>
            <a:endParaRPr lang="uk-UA" sz="2800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Якщо Господь посилає у світ дітей, значить він ще не розчарувався в людстві.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 descr="P3021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28604"/>
            <a:ext cx="2228841" cy="16716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4546" y="607220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" name="Рисунок 16" descr="IMG_1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57694"/>
            <a:ext cx="2143108" cy="17144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00496" y="342900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КЛАСНИЙ КЕРІВНИК</a:t>
            </a:r>
            <a:endParaRPr lang="uk-UA" sz="2000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4322761" y="2820983"/>
            <a:ext cx="107157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5536413" y="2893215"/>
            <a:ext cx="571504" cy="5000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3786182" y="2857496"/>
            <a:ext cx="581028" cy="5810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322761" y="4822041"/>
            <a:ext cx="1070776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5500694" y="4214818"/>
            <a:ext cx="785818" cy="6429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3500430" y="4214818"/>
            <a:ext cx="857256" cy="7143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29058" y="157161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Вчителі </a:t>
            </a:r>
            <a:r>
              <a:rPr lang="uk-UA" dirty="0" err="1" smtClean="0"/>
              <a:t>предметники</a:t>
            </a:r>
            <a:endParaRPr lang="uk-UA" dirty="0"/>
          </a:p>
        </p:txBody>
      </p:sp>
      <p:sp>
        <p:nvSpPr>
          <p:cNvPr id="53" name="TextBox 52"/>
          <p:cNvSpPr txBox="1"/>
          <p:nvPr/>
        </p:nvSpPr>
        <p:spPr>
          <a:xfrm>
            <a:off x="1643042" y="2357430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Методоб</a:t>
            </a:r>
            <a:r>
              <a:rPr lang="en-US" dirty="0" smtClean="0"/>
              <a:t>’</a:t>
            </a:r>
            <a:r>
              <a:rPr lang="uk-UA" dirty="0" smtClean="0"/>
              <a:t>єднання класних керівників</a:t>
            </a:r>
            <a:endParaRPr lang="uk-UA" dirty="0"/>
          </a:p>
        </p:txBody>
      </p:sp>
      <p:sp>
        <p:nvSpPr>
          <p:cNvPr id="54" name="TextBox 53"/>
          <p:cNvSpPr txBox="1"/>
          <p:nvPr/>
        </p:nvSpPr>
        <p:spPr>
          <a:xfrm>
            <a:off x="6143636" y="25717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Шкільна рада</a:t>
            </a:r>
            <a:endParaRPr lang="uk-UA" dirty="0"/>
          </a:p>
        </p:txBody>
      </p:sp>
      <p:sp>
        <p:nvSpPr>
          <p:cNvPr id="55" name="TextBox 54"/>
          <p:cNvSpPr txBox="1"/>
          <p:nvPr/>
        </p:nvSpPr>
        <p:spPr>
          <a:xfrm>
            <a:off x="5643570" y="500063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Позашкільні культурні заклади</a:t>
            </a:r>
            <a:endParaRPr lang="uk-UA" dirty="0"/>
          </a:p>
        </p:txBody>
      </p:sp>
      <p:sp>
        <p:nvSpPr>
          <p:cNvPr id="56" name="TextBox 55"/>
          <p:cNvSpPr txBox="1"/>
          <p:nvPr/>
        </p:nvSpPr>
        <p:spPr>
          <a:xfrm>
            <a:off x="4214810" y="535782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Батьківський комітет</a:t>
            </a:r>
            <a:endParaRPr lang="uk-UA" dirty="0"/>
          </a:p>
        </p:txBody>
      </p:sp>
      <p:sp>
        <p:nvSpPr>
          <p:cNvPr id="57" name="TextBox 56"/>
          <p:cNvSpPr txBox="1"/>
          <p:nvPr/>
        </p:nvSpPr>
        <p:spPr>
          <a:xfrm>
            <a:off x="2357422" y="50006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Церква</a:t>
            </a:r>
            <a:endParaRPr lang="uk-UA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5572132" y="3857628"/>
            <a:ext cx="92869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572264" y="371475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Клас</a:t>
            </a:r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2000264" cy="142876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Пробле</a:t>
            </a:r>
            <a:endParaRPr lang="uk-UA" sz="4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uk-UA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</a:t>
            </a:r>
            <a:endParaRPr lang="uk-UA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357166"/>
            <a:ext cx="3429024" cy="14157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Формування здорового мікроклімату класного колективу.</a:t>
            </a:r>
          </a:p>
          <a:p>
            <a:endParaRPr lang="uk-UA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57365"/>
            <a:ext cx="2000264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Актуальність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43174" y="1857365"/>
            <a:ext cx="3429024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Тільки  цілісна особистість, яка має активну творчу й соціальну позицію, високі моральні якості, уміє керувати своїм здоров'ям, прагне до знань, готова до суспільного життя. </a:t>
            </a:r>
          </a:p>
          <a:p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286256"/>
            <a:ext cx="2000264" cy="1554272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Вирішення</a:t>
            </a:r>
          </a:p>
          <a:p>
            <a:endParaRPr lang="uk-UA" sz="5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uk-UA" sz="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uk-UA" sz="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4286256"/>
            <a:ext cx="3429024" cy="15542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Організовувати виховну діяльність, опираючись на загальнолюдські цінності: людина, сім</a:t>
            </a:r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я, Батьківщина, праця, земля, творчість.</a:t>
            </a:r>
            <a:endParaRPr lang="uk-UA" sz="9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6072206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Рисунок 12" descr="P209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14290"/>
            <a:ext cx="1928826" cy="1885944"/>
          </a:xfrm>
          <a:prstGeom prst="rect">
            <a:avLst/>
          </a:prstGeom>
        </p:spPr>
      </p:pic>
      <p:pic>
        <p:nvPicPr>
          <p:cNvPr id="14" name="Рисунок 13" descr="P3021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214554"/>
            <a:ext cx="1928826" cy="1857388"/>
          </a:xfrm>
          <a:prstGeom prst="rect">
            <a:avLst/>
          </a:prstGeom>
        </p:spPr>
      </p:pic>
      <p:pic>
        <p:nvPicPr>
          <p:cNvPr id="15" name="Рисунок 14" descr="PC2301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214818"/>
            <a:ext cx="1943087" cy="1785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Діагностика лідерських якостей класу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/>
          <a:lstStyle/>
          <a:p>
            <a:r>
              <a:rPr lang="uk-UA" dirty="0" smtClean="0"/>
              <a:t>              </a:t>
            </a:r>
            <a:endParaRPr lang="uk-UA" b="1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500034" y="1000108"/>
            <a:ext cx="1214446" cy="14287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Дмитро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42844" y="2500306"/>
            <a:ext cx="1928826" cy="178595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429132"/>
            <a:ext cx="1071570" cy="17144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714348" y="500063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Марія</a:t>
            </a:r>
            <a:endParaRPr lang="uk-U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3143248"/>
            <a:ext cx="1500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Ярослав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Віктор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Володимир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Тарас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600076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1214422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Лідер, генератор ідей,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організатор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2643182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Емоційні, </a:t>
            </a:r>
            <a:r>
              <a:rPr lang="uk-UA" sz="2400" dirty="0" err="1" smtClean="0">
                <a:solidFill>
                  <a:schemeClr val="bg1"/>
                </a:solidFill>
              </a:rPr>
              <a:t>комунікатори</a:t>
            </a:r>
            <a:r>
              <a:rPr lang="uk-UA" sz="240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uk-UA" sz="2400" dirty="0" err="1" smtClean="0">
                <a:solidFill>
                  <a:schemeClr val="bg1"/>
                </a:solidFill>
              </a:rPr>
              <a:t>емпатія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464344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Педантичний виконавець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1785926"/>
            <a:ext cx="22145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Клас – клітинка соціального організму, яка живе з ним у єдиному ритмі, відображає у своєму складі, мов краплинка води, і великі ідеї, і велику загальну мету. </a:t>
            </a:r>
            <a:endParaRPr lang="uk-UA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3400420" cy="6027132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Напрями виховної</a:t>
            </a:r>
          </a:p>
          <a:p>
            <a:pPr algn="ctr">
              <a:buNone/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роботи: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Організація діяльності класного колективу;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Ціннісне ставлення до себе;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Ціннісне ставлення до сім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ї, родини, людей;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Ціннісне ставлення до праці;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Ціннісне ставлення до природи;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Ціннісне ставлення до культури і мистецтва;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Ціннісне ставлення до суспільства і держави;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Індивідуальна робота з учнями;</a:t>
            </a:r>
          </a:p>
          <a:p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Робота з батьками.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4810" y="428604"/>
            <a:ext cx="36433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Ефективні форми:</a:t>
            </a:r>
          </a:p>
          <a:p>
            <a:endParaRPr lang="uk-UA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Інформаційно-масові (диспути,    ринги, вечори);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Інтегративні (КВК);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Діалогічні (бесіда, рольове спілкування);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Індивідуальні (доручення, творчі завдання);</a:t>
            </a:r>
          </a:p>
          <a:p>
            <a:pPr>
              <a:buFont typeface="Wingdings" pitchFamily="2" charset="2"/>
              <a:buChar char="v"/>
            </a:pPr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Наочні (виставки творчості, тематичні стенди)</a:t>
            </a:r>
          </a:p>
          <a:p>
            <a:endParaRPr lang="uk-UA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uk-UA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P3120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643314"/>
            <a:ext cx="2357454" cy="2243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18" y="6000768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Формування здорового мікроклімату в класному колективі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10062012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643314"/>
            <a:ext cx="2382959" cy="226942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4F4F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699</TotalTime>
  <Words>1178</Words>
  <Application>Microsoft Office PowerPoint</Application>
  <PresentationFormat>Экран (4:3)</PresentationFormat>
  <Paragraphs>304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ПОРТФОЛІО</vt:lpstr>
      <vt:lpstr>Слайд 2</vt:lpstr>
      <vt:lpstr>Люба надія омелянівна</vt:lpstr>
      <vt:lpstr>Слайд 4</vt:lpstr>
      <vt:lpstr>Нормативні документи, які використовую в роботі</vt:lpstr>
      <vt:lpstr>Слайд 6</vt:lpstr>
      <vt:lpstr>Слайд 7</vt:lpstr>
      <vt:lpstr>Діагностика лідерських якостей класу</vt:lpstr>
      <vt:lpstr>Слайд 9</vt:lpstr>
      <vt:lpstr>            Учнівське самоврядування в дії </vt:lpstr>
      <vt:lpstr>Слайд 11</vt:lpstr>
      <vt:lpstr>Слайд 12</vt:lpstr>
      <vt:lpstr>Слайд 13</vt:lpstr>
      <vt:lpstr>Слайд 14</vt:lpstr>
      <vt:lpstr>      Витяг з плану виховної роботи</vt:lpstr>
      <vt:lpstr>Слайд 16</vt:lpstr>
      <vt:lpstr>Слайд 17</vt:lpstr>
      <vt:lpstr>Слайд 18</vt:lpstr>
      <vt:lpstr>Слайд 19</vt:lpstr>
      <vt:lpstr>Участь у методичних заходах</vt:lpstr>
      <vt:lpstr>Творчі доробки вчителя</vt:lpstr>
      <vt:lpstr>Слайд 22</vt:lpstr>
      <vt:lpstr>Слайд 23</vt:lpstr>
      <vt:lpstr>Моє хобі – художня фотографія, </vt:lpstr>
      <vt:lpstr>дизайн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User</dc:creator>
  <cp:lastModifiedBy>User</cp:lastModifiedBy>
  <cp:revision>74</cp:revision>
  <dcterms:created xsi:type="dcterms:W3CDTF">2012-09-25T16:09:57Z</dcterms:created>
  <dcterms:modified xsi:type="dcterms:W3CDTF">2012-10-09T18:13:07Z</dcterms:modified>
</cp:coreProperties>
</file>