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1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1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0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91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0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8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8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0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6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87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CE558-64F8-4978-B439-35077B2A02D7}" type="datetimeFigureOut">
              <a:rPr lang="ru-RU" smtClean="0"/>
              <a:t>01.01.2006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967D-B4B6-404E-9419-A1DA9AA2F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516216" cy="631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72486"/>
            <a:ext cx="6840760" cy="58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1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25">
            <a:off x="1405224" y="494144"/>
            <a:ext cx="6390760" cy="517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65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2006-01-01T02:58:36Z</dcterms:created>
  <dcterms:modified xsi:type="dcterms:W3CDTF">2006-01-01T03:04:35Z</dcterms:modified>
</cp:coreProperties>
</file>