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rial Black" pitchFamily="34" charset="0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0899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889348" y="260648"/>
            <a:ext cx="8003132" cy="313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 Black"/>
              <a:buNone/>
            </a:pPr>
            <a:r>
              <a:rPr lang="uk-UA" sz="2000" dirty="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Наталія Фоміна</a:t>
            </a:r>
            <a:r>
              <a:rPr lang="uk-UA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uk-UA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uk-UA" sz="4800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За що ми любимо </a:t>
            </a:r>
            <a:r>
              <a:rPr lang="uk-UA" sz="4800" dirty="0" smtClean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uk-UA" sz="4800" dirty="0" smtClean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uk-UA" sz="4800" dirty="0" smtClean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цей </a:t>
            </a:r>
            <a:r>
              <a:rPr lang="uk-UA" sz="4800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світ…</a:t>
            </a:r>
            <a:endParaRPr sz="4800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2473890" y="353547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None/>
            </a:pPr>
            <a:r>
              <a:rPr lang="uk-UA" sz="48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Фото-віршики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538736" cy="41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libri"/>
              <a:buNone/>
            </a:pPr>
            <a:r>
              <a:rPr lang="uk-UA">
                <a:solidFill>
                  <a:srgbClr val="FFFF00"/>
                </a:solidFill>
              </a:rPr>
              <a:t>А я люблю…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298476" y="1043291"/>
            <a:ext cx="3456383" cy="424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Люблю я все у цьому світі: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Схід сонця, захід, теплий дощик,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Веселку в небі, журавлі,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В гніздечку милі ластів'ята,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Мою рідненьку в селі хату,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І мамин дуже смачний борщик…,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А ще люблю людей привітних…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Веселих, добрих і простих…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Таких, з якими можна гомоніти,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Про все  у світі… 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Про все їм можна розказати,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Їм можна душу відкривати,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І таємниці довіряти -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Такі не зрадять у житті…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Та що казати, я люблю цей світ,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Цей дивний, Богом створений,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FFFF00"/>
              </a:buClr>
              <a:buSzPts val="1600"/>
              <a:buNone/>
            </a:pPr>
            <a:r>
              <a:rPr lang="uk-UA" sz="1600" b="1" dirty="0">
                <a:solidFill>
                  <a:srgbClr val="FFFF00"/>
                </a:solidFill>
              </a:rPr>
              <a:t> для нас усіх…</a:t>
            </a:r>
            <a:endParaRPr sz="1600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 dirty="0">
              <a:solidFill>
                <a:srgbClr val="FFFF00"/>
              </a:solidFill>
            </a:endParaRPr>
          </a:p>
        </p:txBody>
      </p:sp>
      <p:pic>
        <p:nvPicPr>
          <p:cNvPr id="97" name="Google Shape;97;p14" descr="G:\Новая папка\IMG_20190709_20293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5896" y="908720"/>
            <a:ext cx="5280587" cy="3960440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4000"/>
              <a:buFont typeface="Calibri"/>
              <a:buNone/>
            </a:pPr>
            <a:r>
              <a:rPr lang="uk-UA" sz="4000" i="1">
                <a:solidFill>
                  <a:srgbClr val="632423"/>
                </a:solidFill>
              </a:rPr>
              <a:t>Осінь у саду</a:t>
            </a:r>
            <a:endParaRPr sz="4000" i="1">
              <a:solidFill>
                <a:srgbClr val="632423"/>
              </a:solidFill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457200" y="1700808"/>
            <a:ext cx="3008313" cy="44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Хазяйнувала осінь у саду…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У відеречко яблука зібрала,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Дерева фарбувала в золоте,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І дні у скриню тихо так ховала…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Вже нічка довша,небо часто плаче..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Не чути співи голосні…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Усі вже поховалися до хати,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32423"/>
              </a:buClr>
              <a:buSzPts val="2000"/>
              <a:buNone/>
            </a:pPr>
            <a:r>
              <a:rPr lang="uk-UA" sz="2000" b="1" i="1">
                <a:solidFill>
                  <a:srgbClr val="632423"/>
                </a:solidFill>
              </a:rPr>
              <a:t>І сумно-сумно на душі…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b="1">
              <a:solidFill>
                <a:srgbClr val="632423"/>
              </a:solidFill>
            </a:endParaRPr>
          </a:p>
        </p:txBody>
      </p:sp>
      <p:pic>
        <p:nvPicPr>
          <p:cNvPr id="104" name="Google Shape;104;p15" descr="I:\ТЕЛЕФОН\IMG_20171021_152606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355976" y="548680"/>
            <a:ext cx="4389835" cy="5853113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71296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100"/>
              <a:buFont typeface="Calibri"/>
              <a:buNone/>
            </a:pPr>
            <a:r>
              <a:rPr lang="uk-UA" sz="3100">
                <a:solidFill>
                  <a:srgbClr val="FFFF00"/>
                </a:solidFill>
              </a:rPr>
              <a:t>Подивись в віконечко,бери приклад з сонечка</a:t>
            </a:r>
            <a:r>
              <a:rPr lang="uk-UA">
                <a:solidFill>
                  <a:srgbClr val="FFFF00"/>
                </a:solidFill>
              </a:rPr>
              <a:t>…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Сонечко лягає спати,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Треба й нам іти до хати…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Богу щиро помолитись,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І щасливі сни дивитись…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Завтра буде НОВИЙ ДЕНЬ!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Сонце скаже: ” Добрий день ”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Цілий день будуть турботи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Досить всім буде роботи,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Поки сонце ляже спати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Й знов покличе всіх до хати.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З сонечком  ми засинаєм,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З ним ми зранечку встаєм,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Так й проходять день за днем…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Так роки наші минають,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Гарні спогади збирають,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Пишуть книгу чарівну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FFFF00"/>
              </a:buClr>
              <a:buSzPts val="1665"/>
              <a:buNone/>
            </a:pPr>
            <a:r>
              <a:rPr lang="uk-UA" sz="1665">
                <a:solidFill>
                  <a:srgbClr val="FFFF00"/>
                </a:solidFill>
              </a:rPr>
              <a:t>Про нашу ПОДОРОЖ ЗЕМНУ!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solidFill>
                <a:srgbClr val="FFFF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solidFill>
                <a:srgbClr val="FFFF00"/>
              </a:solidFill>
            </a:endParaRPr>
          </a:p>
        </p:txBody>
      </p:sp>
      <p:pic>
        <p:nvPicPr>
          <p:cNvPr id="111" name="Google Shape;111;p16" descr="G:\Новая папка\IMG_20190709_2116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5856" y="1268760"/>
            <a:ext cx="5664630" cy="4248472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36195" dist="12700" dir="11400000" algn="tl" rotWithShape="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467544" y="188640"/>
            <a:ext cx="300831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Calibri"/>
              <a:buNone/>
            </a:pPr>
            <a:r>
              <a:rPr lang="uk-UA" sz="2800" i="1">
                <a:solidFill>
                  <a:srgbClr val="953734"/>
                </a:solidFill>
              </a:rPr>
              <a:t>Незвичні друзі</a:t>
            </a:r>
            <a:endParaRPr sz="2800" i="1">
              <a:solidFill>
                <a:srgbClr val="953734"/>
              </a:solidFill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2"/>
          </p:nvPr>
        </p:nvSpPr>
        <p:spPr>
          <a:xfrm>
            <a:off x="620039" y="1096897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Котик з песиком дружили,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Порівну усе ділили,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Разом спали, разом їли,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Разом на пеньку сиділи.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Коли дощик починався.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 песик в будці все ховався,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У куточок забивався,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Щоб і котик  поміщався…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Ось такі незвичні друзі,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Проживають у бабусі.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Один одного пильнують, </a:t>
            </a:r>
            <a:endParaRPr sz="18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632423"/>
              </a:buClr>
              <a:buSzPts val="1600"/>
              <a:buNone/>
            </a:pPr>
            <a:r>
              <a:rPr lang="uk-UA" sz="1800" b="1" i="1" dirty="0">
                <a:solidFill>
                  <a:srgbClr val="632423"/>
                </a:solidFill>
              </a:rPr>
              <a:t>Радість  тільки всім дарують.</a:t>
            </a:r>
            <a:endParaRPr sz="1800"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pic>
        <p:nvPicPr>
          <p:cNvPr id="118" name="Google Shape;118;p17" descr="I:\ТЕЛЕФОН\IMG_20180519_19270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936007" y="273050"/>
            <a:ext cx="4389835" cy="585311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594986" y="46094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uk-UA" sz="2800" i="1" dirty="0" smtClean="0"/>
              <a:t>ЧОРНЕ КОШЕНЯ…</a:t>
            </a:r>
            <a:br>
              <a:rPr lang="uk-UA" sz="2800" i="1" dirty="0" smtClean="0"/>
            </a:br>
            <a:endParaRPr lang="uk-UA" sz="2800" i="1"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2"/>
          </p:nvPr>
        </p:nvSpPr>
        <p:spPr>
          <a:xfrm>
            <a:off x="162838" y="1660569"/>
            <a:ext cx="4283968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Ви не дивіться, що я чорне,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Таким вже мене Бог створив,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Як нічка темна в мене шубка,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Немов позичив у кротів…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Не вірте у прикмети, що погане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Й не пощастить, як шлях вам перейду…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Насправді, добре я, ласкаве,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До хати щастя вам я принесу.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Я мишенят не допущу до дому,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І зло не впущу , і  віджену біду…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У вас лиш я хай буду чорне,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А інше все в житті - хай буде  біле 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1800" b="1" i="1" dirty="0"/>
              <a:t> До хати щастя вам, повірте,принесу.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974806"/>
              </a:buClr>
              <a:buSzPts val="1400"/>
              <a:buNone/>
            </a:pPr>
            <a:r>
              <a:rPr lang="uk-UA" i="1" dirty="0">
                <a:solidFill>
                  <a:srgbClr val="974806"/>
                </a:solidFill>
              </a:rPr>
              <a:t>.</a:t>
            </a:r>
            <a:endParaRPr i="1" dirty="0">
              <a:solidFill>
                <a:srgbClr val="974806"/>
              </a:solidFill>
            </a:endParaRPr>
          </a:p>
        </p:txBody>
      </p:sp>
      <p:pic>
        <p:nvPicPr>
          <p:cNvPr id="125" name="Google Shape;125;p18" descr="I:\ТЕЛЕФОН\IMG_20171223_184705_HH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11960" y="1916832"/>
            <a:ext cx="4439675" cy="332975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07504" y="1268760"/>
            <a:ext cx="4752528" cy="55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uk-UA" sz="1800" b="1" dirty="0">
                <a:solidFill>
                  <a:srgbClr val="002060"/>
                </a:solidFill>
              </a:rPr>
              <a:t/>
            </a:r>
            <a:br>
              <a:rPr lang="uk-UA" sz="1800" b="1" dirty="0">
                <a:solidFill>
                  <a:srgbClr val="002060"/>
                </a:solidFill>
              </a:rPr>
            </a:br>
            <a:r>
              <a:rPr lang="uk-UA" sz="1800" b="1" dirty="0">
                <a:solidFill>
                  <a:schemeClr val="lt1"/>
                </a:solidFill>
              </a:rPr>
              <a:t/>
            </a:r>
            <a:br>
              <a:rPr lang="uk-UA" sz="1800" b="1" dirty="0">
                <a:solidFill>
                  <a:schemeClr val="lt1"/>
                </a:solidFill>
              </a:rPr>
            </a:br>
            <a:r>
              <a:rPr lang="uk-UA" sz="2000" b="1" dirty="0">
                <a:solidFill>
                  <a:schemeClr val="lt1"/>
                </a:solidFill>
              </a:rPr>
              <a:t/>
            </a:r>
            <a:br>
              <a:rPr lang="uk-UA" sz="2000" b="1" dirty="0">
                <a:solidFill>
                  <a:schemeClr val="lt1"/>
                </a:solidFill>
              </a:rPr>
            </a:br>
            <a:r>
              <a:rPr lang="uk-UA" sz="2000" b="1" dirty="0">
                <a:solidFill>
                  <a:schemeClr val="lt1"/>
                </a:solidFill>
              </a:rPr>
              <a:t/>
            </a:r>
            <a:br>
              <a:rPr lang="uk-UA" sz="2000" b="1" dirty="0">
                <a:solidFill>
                  <a:schemeClr val="lt1"/>
                </a:solidFill>
              </a:rPr>
            </a:br>
            <a:endParaRPr sz="2800" b="1" dirty="0">
              <a:solidFill>
                <a:schemeClr val="lt1"/>
              </a:solidFill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611560" y="486116"/>
            <a:ext cx="8013576" cy="432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uk-UA" sz="2720" dirty="0"/>
              <a:t> </a:t>
            </a:r>
            <a:r>
              <a:rPr lang="uk-UA" sz="272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Завдання:</a:t>
            </a:r>
            <a:endParaRPr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Blip>
                <a:blip r:embed="rId4"/>
              </a:buBlip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рядки вірша описують фото-картинку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Blip>
                <a:blip r:embed="rId4"/>
              </a:buBlip>
            </a:pP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яку ілюстрацію можна намалювати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Blip>
                <a:blip r:embed="rId4"/>
              </a:buBlip>
            </a:pP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складіть казку за змістом вірша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Blip>
                <a:blip r:embed="rId4"/>
              </a:buBlip>
            </a:pP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яких роздумів спонукає </a:t>
            </a:r>
            <a:r>
              <a:rPr lang="uk-UA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поєзія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Blip>
                <a:blip r:embed="rId4"/>
              </a:buBlip>
            </a:pP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кому можна запропонувати прочитати  цей вірш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Blip>
                <a:blip r:embed="rId4"/>
              </a:buBlip>
            </a:pP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поезію 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хотіли б вивчити напам’ять(</a:t>
            </a:r>
            <a:r>
              <a:rPr lang="uk-UA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обргунтуйте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свій вибір)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Blip>
                <a:blip r:embed="rId4"/>
              </a:buBlip>
            </a:pP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складіть два або чотири віршовані рядочки до даної картинки</a:t>
            </a:r>
            <a:endParaRPr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  <a:p>
            <a:pPr marL="342900" lvl="0" indent="-17018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endParaRPr sz="27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461</Words>
  <Application>Microsoft Office PowerPoint</Application>
  <PresentationFormat>Екран (4:3)</PresentationFormat>
  <Paragraphs>87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Тема Office</vt:lpstr>
      <vt:lpstr>Наталія Фоміна За що ми любимо  цей світ…</vt:lpstr>
      <vt:lpstr>А я люблю…</vt:lpstr>
      <vt:lpstr>Осінь у саду</vt:lpstr>
      <vt:lpstr>Подивись в віконечко,бери приклад з сонечка…</vt:lpstr>
      <vt:lpstr>Незвичні друзі</vt:lpstr>
      <vt:lpstr>ЧОРНЕ КОШЕНЯ…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Наталія Фоміна За що ми любимо цей світ…</dc:title>
  <dc:creator>АДМІН</dc:creator>
  <cp:lastModifiedBy>АДМІН</cp:lastModifiedBy>
  <cp:revision>5</cp:revision>
  <dcterms:modified xsi:type="dcterms:W3CDTF">2020-01-29T16:51:14Z</dcterms:modified>
</cp:coreProperties>
</file>