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359" r:id="rId2"/>
    <p:sldId id="343" r:id="rId3"/>
    <p:sldId id="344" r:id="rId4"/>
    <p:sldId id="345" r:id="rId5"/>
    <p:sldId id="346" r:id="rId6"/>
    <p:sldId id="350" r:id="rId7"/>
    <p:sldId id="347" r:id="rId8"/>
    <p:sldId id="351" r:id="rId9"/>
    <p:sldId id="352" r:id="rId10"/>
    <p:sldId id="353" r:id="rId11"/>
    <p:sldId id="354" r:id="rId12"/>
    <p:sldId id="355" r:id="rId13"/>
    <p:sldId id="348" r:id="rId14"/>
    <p:sldId id="356" r:id="rId15"/>
    <p:sldId id="357" r:id="rId16"/>
    <p:sldId id="358" r:id="rId17"/>
    <p:sldId id="349" r:id="rId18"/>
    <p:sldId id="257" r:id="rId19"/>
    <p:sldId id="258" r:id="rId20"/>
    <p:sldId id="259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2" r:id="rId32"/>
    <p:sldId id="311" r:id="rId33"/>
    <p:sldId id="313" r:id="rId34"/>
    <p:sldId id="314" r:id="rId35"/>
    <p:sldId id="296" r:id="rId36"/>
    <p:sldId id="316" r:id="rId37"/>
    <p:sldId id="315" r:id="rId38"/>
    <p:sldId id="323" r:id="rId39"/>
    <p:sldId id="321" r:id="rId40"/>
    <p:sldId id="322" r:id="rId41"/>
    <p:sldId id="325" r:id="rId42"/>
    <p:sldId id="324" r:id="rId43"/>
    <p:sldId id="326" r:id="rId44"/>
    <p:sldId id="317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27" r:id="rId59"/>
    <p:sldId id="328" r:id="rId60"/>
    <p:sldId id="329" r:id="rId61"/>
    <p:sldId id="331" r:id="rId62"/>
    <p:sldId id="330" r:id="rId63"/>
    <p:sldId id="332" r:id="rId64"/>
    <p:sldId id="267" r:id="rId65"/>
    <p:sldId id="333" r:id="rId66"/>
    <p:sldId id="263" r:id="rId67"/>
    <p:sldId id="334" r:id="rId68"/>
    <p:sldId id="264" r:id="rId69"/>
    <p:sldId id="335" r:id="rId70"/>
    <p:sldId id="336" r:id="rId71"/>
    <p:sldId id="337" r:id="rId72"/>
    <p:sldId id="265" r:id="rId73"/>
    <p:sldId id="339" r:id="rId74"/>
    <p:sldId id="340" r:id="rId75"/>
    <p:sldId id="341" r:id="rId76"/>
    <p:sldId id="342" r:id="rId77"/>
    <p:sldId id="300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1829" autoAdjust="0"/>
  </p:normalViewPr>
  <p:slideViewPr>
    <p:cSldViewPr>
      <p:cViewPr varScale="1">
        <p:scale>
          <a:sx n="68" d="100"/>
          <a:sy n="68" d="100"/>
        </p:scale>
        <p:origin x="-5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AFE58-1843-45D7-A688-1309A0240FEC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5E523-D2B8-4748-8514-6F85618071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6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E5E523-D2B8-4748-8514-6F85618071A2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5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4D9DDA7-5630-4AFE-90B0-033AF42B93FE}" type="datetimeFigureOut">
              <a:rPr lang="ru-RU" smtClean="0"/>
              <a:t>31.01.2018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ABFB75-14B4-4BDB-A59D-984C3A20E95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516"/>
            <a:ext cx="10296857" cy="6864571"/>
          </a:xfrm>
        </p:spPr>
      </p:pic>
    </p:spTree>
    <p:extLst>
      <p:ext uri="{BB962C8B-B14F-4D97-AF65-F5344CB8AC3E}">
        <p14:creationId xmlns:p14="http://schemas.microsoft.com/office/powerpoint/2010/main" val="32042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1001"/>
            <a:ext cx="4860032" cy="3891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• Трембі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715000" cy="3448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33" y="2182486"/>
            <a:ext cx="4043967" cy="4654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6346127" cy="3564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Картинки по запросу Микола Сядристий,  підкував блох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1" b="13824"/>
          <a:stretch/>
        </p:blipFill>
        <p:spPr bwMode="auto">
          <a:xfrm>
            <a:off x="0" y="2650583"/>
            <a:ext cx="4553124" cy="4230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394" y="-179307"/>
            <a:ext cx="5135508" cy="3968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1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Картинки по запросу • Українська м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769" y="-708595"/>
            <a:ext cx="4855493" cy="405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Картинки по запросу печера  «Оптимістичн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823829"/>
            <a:ext cx="6032748" cy="4002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7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Картинки по запросу найбільші в світі запаси марганцевої руд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11"/>
            <a:ext cx="4461782" cy="404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42" y="2708920"/>
            <a:ext cx="5493958" cy="4171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9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Картинки по запросу «Південмаш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5579034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Картинки по запросу • Найстародавніша відома ученим карт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18260"/>
          <a:stretch/>
        </p:blipFill>
        <p:spPr bwMode="auto">
          <a:xfrm>
            <a:off x="4329518" y="8012"/>
            <a:ext cx="4689317" cy="471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6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Картинки по запросу • Іван Пулюй рентгеногра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12985"/>
            <a:ext cx="5508104" cy="4045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30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" y="85500"/>
            <a:ext cx="9019331" cy="679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516"/>
            <a:ext cx="10296857" cy="6864571"/>
          </a:xfrm>
        </p:spPr>
      </p:pic>
    </p:spTree>
    <p:extLst>
      <p:ext uri="{BB962C8B-B14F-4D97-AF65-F5344CB8AC3E}">
        <p14:creationId xmlns:p14="http://schemas.microsoft.com/office/powerpoint/2010/main" val="25567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6868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Представлення команд</a:t>
            </a:r>
            <a:endParaRPr lang="ru-RU" sz="60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221088"/>
            <a:ext cx="1905000" cy="1800225"/>
          </a:xfrm>
        </p:spPr>
      </p:pic>
    </p:spTree>
    <p:extLst>
      <p:ext uri="{BB962C8B-B14F-4D97-AF65-F5344CB8AC3E}">
        <p14:creationId xmlns:p14="http://schemas.microsoft.com/office/powerpoint/2010/main" val="4129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україна батьківщ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" y="836712"/>
            <a:ext cx="921702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61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52736"/>
            <a:ext cx="91440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Раунд І</a:t>
            </a:r>
            <a:b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«Розминка»</a:t>
            </a:r>
            <a:endParaRPr lang="ru-RU" sz="60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3068960"/>
            <a:ext cx="7859216" cy="30572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8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Картинки по запросу ярослав мудр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8435"/>
            <a:ext cx="5498976" cy="6809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3350"/>
            <a:ext cx="7006691" cy="6608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7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latin typeface="Georgia" panose="02040502050405020303" pitchFamily="18" charset="0"/>
              </a:rPr>
              <a:t>Неопалима купина</a:t>
            </a:r>
            <a:endParaRPr lang="ru-RU" b="1" i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артинки по запросу неопалима куп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7128792" cy="5346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Картинки по запросу неначе писанка се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74"/>
            <a:ext cx="9217024" cy="6669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1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/>
          <a:stretch/>
        </p:blipFill>
        <p:spPr bwMode="auto">
          <a:xfrm>
            <a:off x="179512" y="376064"/>
            <a:ext cx="8779866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99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Картинки по запросу вербна неді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23" y="689233"/>
            <a:ext cx="9195923" cy="5380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Картинки по запросу леле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r="8703"/>
          <a:stretch/>
        </p:blipFill>
        <p:spPr bwMode="auto">
          <a:xfrm>
            <a:off x="742950" y="188640"/>
            <a:ext cx="7972425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Картинки по запросу волош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8323"/>
            <a:ext cx="8604299" cy="6341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Картинки по запросу запорізька а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" y="608293"/>
            <a:ext cx="9110266" cy="6036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2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-512"/>
          <a:stretch/>
        </p:blipFill>
        <p:spPr bwMode="auto">
          <a:xfrm>
            <a:off x="0" y="3301674"/>
            <a:ext cx="3905622" cy="3556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65"/>
            <a:ext cx="5940152" cy="4065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64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085" y="0"/>
            <a:ext cx="5174382" cy="6899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55" y="815764"/>
            <a:ext cx="4248472" cy="5267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Картинки по запросу леонід каден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06097" cy="581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Картинки по запросу сеогій буб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764704"/>
            <a:ext cx="8662763" cy="577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0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Картинки по запросу пилип орл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" y="620688"/>
            <a:ext cx="9111461" cy="5739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9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Картинки по запросу леся украи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386"/>
            <a:ext cx="5328592" cy="6453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2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Музична пауза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487613" cy="306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5112568" cy="5649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Моє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ім'я</a:t>
            </a:r>
            <a:r>
              <a:rPr lang="ru-RU" sz="2400" b="1" dirty="0">
                <a:solidFill>
                  <a:schemeClr val="tx1"/>
                </a:solidFill>
              </a:rPr>
              <a:t> - </a:t>
            </a:r>
            <a:r>
              <a:rPr lang="ru-RU" sz="2400" b="1" dirty="0" err="1">
                <a:solidFill>
                  <a:schemeClr val="tx1"/>
                </a:solidFill>
              </a:rPr>
              <a:t>Батьківщина</a:t>
            </a:r>
            <a:r>
              <a:rPr lang="ru-RU" sz="2400" b="1" dirty="0">
                <a:solidFill>
                  <a:schemeClr val="tx1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Лелеки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легке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крило</a:t>
            </a:r>
            <a:r>
              <a:rPr lang="ru-RU" sz="2400" b="1" dirty="0">
                <a:solidFill>
                  <a:schemeClr val="tx1"/>
                </a:solidFill>
              </a:rPr>
              <a:t>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Моє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ім'я</a:t>
            </a:r>
            <a:r>
              <a:rPr lang="ru-RU" sz="2400" b="1" dirty="0">
                <a:solidFill>
                  <a:schemeClr val="tx1"/>
                </a:solidFill>
              </a:rPr>
              <a:t> - </a:t>
            </a:r>
            <a:r>
              <a:rPr lang="ru-RU" sz="2400" b="1" dirty="0" err="1">
                <a:solidFill>
                  <a:schemeClr val="tx1"/>
                </a:solidFill>
              </a:rPr>
              <a:t>Україна</a:t>
            </a:r>
            <a:r>
              <a:rPr lang="ru-RU" sz="2400" b="1" dirty="0">
                <a:solidFill>
                  <a:schemeClr val="tx1"/>
                </a:solidFill>
              </a:rPr>
              <a:t>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І </a:t>
            </a:r>
            <a:r>
              <a:rPr lang="ru-RU" sz="2400" b="1" dirty="0" err="1">
                <a:solidFill>
                  <a:schemeClr val="tx1"/>
                </a:solidFill>
              </a:rPr>
              <a:t>сонечка</a:t>
            </a:r>
            <a:r>
              <a:rPr lang="ru-RU" sz="2400" b="1" dirty="0">
                <a:solidFill>
                  <a:schemeClr val="tx1"/>
                </a:solidFill>
              </a:rPr>
              <a:t> тепло.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Моє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ім'я</a:t>
            </a:r>
            <a:r>
              <a:rPr lang="ru-RU" sz="2400" b="1" dirty="0">
                <a:solidFill>
                  <a:schemeClr val="tx1"/>
                </a:solidFill>
              </a:rPr>
              <a:t> - </a:t>
            </a:r>
            <a:r>
              <a:rPr lang="ru-RU" sz="2400" b="1" dirty="0" err="1" smtClean="0">
                <a:solidFill>
                  <a:schemeClr val="tx1"/>
                </a:solidFill>
              </a:rPr>
              <a:t>Вишиванка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Я </a:t>
            </a:r>
            <a:r>
              <a:rPr lang="ru-RU" sz="2400" b="1" dirty="0" err="1">
                <a:solidFill>
                  <a:schemeClr val="tx1"/>
                </a:solidFill>
              </a:rPr>
              <a:t>хрестик</a:t>
            </a:r>
            <a:r>
              <a:rPr lang="ru-RU" sz="2400" b="1" dirty="0">
                <a:solidFill>
                  <a:schemeClr val="tx1"/>
                </a:solidFill>
              </a:rPr>
              <a:t> на </a:t>
            </a:r>
            <a:r>
              <a:rPr lang="ru-RU" sz="2400" b="1" dirty="0" err="1">
                <a:solidFill>
                  <a:schemeClr val="tx1"/>
                </a:solidFill>
              </a:rPr>
              <a:t>полотні</a:t>
            </a:r>
            <a:r>
              <a:rPr lang="ru-RU" sz="2400" b="1" dirty="0">
                <a:solidFill>
                  <a:schemeClr val="tx1"/>
                </a:solidFill>
              </a:rPr>
              <a:t>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Моє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ім'я</a:t>
            </a:r>
            <a:r>
              <a:rPr lang="ru-RU" sz="2400" b="1" dirty="0">
                <a:solidFill>
                  <a:schemeClr val="tx1"/>
                </a:solidFill>
              </a:rPr>
              <a:t> - </a:t>
            </a:r>
            <a:r>
              <a:rPr lang="ru-RU" sz="2400" b="1" dirty="0" err="1">
                <a:solidFill>
                  <a:schemeClr val="tx1"/>
                </a:solidFill>
              </a:rPr>
              <a:t>синє</a:t>
            </a:r>
            <a:r>
              <a:rPr lang="ru-RU" sz="2400" b="1" dirty="0">
                <a:solidFill>
                  <a:schemeClr val="tx1"/>
                </a:solidFill>
              </a:rPr>
              <a:t> небо.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Я </a:t>
            </a:r>
            <a:r>
              <a:rPr lang="ru-RU" sz="2400" b="1" dirty="0">
                <a:solidFill>
                  <a:schemeClr val="tx1"/>
                </a:solidFill>
              </a:rPr>
              <a:t>сонях </a:t>
            </a:r>
            <a:r>
              <a:rPr lang="ru-RU" sz="2400" b="1" dirty="0" err="1">
                <a:solidFill>
                  <a:schemeClr val="tx1"/>
                </a:solidFill>
              </a:rPr>
              <a:t>малий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під</a:t>
            </a:r>
            <a:r>
              <a:rPr lang="ru-RU" sz="2400" b="1" dirty="0">
                <a:solidFill>
                  <a:schemeClr val="tx1"/>
                </a:solidFill>
              </a:rPr>
              <a:t> ним.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Татові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слова.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Україна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- </a:t>
            </a:r>
            <a:r>
              <a:rPr lang="ru-RU" sz="2400" b="1" dirty="0" err="1">
                <a:solidFill>
                  <a:schemeClr val="tx1"/>
                </a:solidFill>
              </a:rPr>
              <a:t>це</a:t>
            </a:r>
            <a:r>
              <a:rPr lang="ru-RU" sz="2400" b="1" dirty="0">
                <a:solidFill>
                  <a:schemeClr val="tx1"/>
                </a:solidFill>
              </a:rPr>
              <a:t> я.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Мамині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пісні</a:t>
            </a:r>
            <a:r>
              <a:rPr lang="ru-RU" sz="2400" b="1" dirty="0">
                <a:solidFill>
                  <a:schemeClr val="tx1"/>
                </a:solidFill>
              </a:rPr>
              <a:t>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Україна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- </a:t>
            </a:r>
            <a:r>
              <a:rPr lang="ru-RU" sz="2400" b="1" dirty="0" err="1">
                <a:solidFill>
                  <a:schemeClr val="tx1"/>
                </a:solidFill>
              </a:rPr>
              <a:t>це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ти</a:t>
            </a:r>
            <a:r>
              <a:rPr lang="ru-RU" sz="2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59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147248" cy="1858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Раунд </a:t>
            </a: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ІІ</a:t>
            </a: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«Відомі українці»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516"/>
            <a:ext cx="10296857" cy="6864571"/>
          </a:xfrm>
        </p:spPr>
      </p:pic>
    </p:spTree>
    <p:extLst>
      <p:ext uri="{BB962C8B-B14F-4D97-AF65-F5344CB8AC3E}">
        <p14:creationId xmlns:p14="http://schemas.microsoft.com/office/powerpoint/2010/main" val="41145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Музична пауза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487613" cy="306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3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Картинки по запросу славетні українці минулог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6" y="235993"/>
            <a:ext cx="8795742" cy="660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4" b="4492"/>
          <a:stretch/>
        </p:blipFill>
        <p:spPr bwMode="auto">
          <a:xfrm>
            <a:off x="3977630" y="2570539"/>
            <a:ext cx="4411741" cy="42783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404664"/>
            <a:ext cx="7533458" cy="347472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Вдалині</a:t>
            </a:r>
            <a:r>
              <a:rPr lang="ru-RU" sz="2400" b="1" dirty="0">
                <a:solidFill>
                  <a:schemeClr val="tx1"/>
                </a:solidFill>
              </a:rPr>
              <a:t> за </a:t>
            </a:r>
            <a:r>
              <a:rPr lang="ru-RU" sz="2400" b="1" dirty="0" err="1">
                <a:solidFill>
                  <a:schemeClr val="tx1"/>
                </a:solidFill>
              </a:rPr>
              <a:t>річкою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срібний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зорепад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І </a:t>
            </a:r>
            <a:r>
              <a:rPr lang="ru-RU" sz="2400" b="1" dirty="0">
                <a:solidFill>
                  <a:schemeClr val="tx1"/>
                </a:solidFill>
              </a:rPr>
              <a:t>вином </a:t>
            </a:r>
            <a:r>
              <a:rPr lang="ru-RU" sz="2400" b="1" dirty="0" err="1">
                <a:solidFill>
                  <a:schemeClr val="tx1"/>
                </a:solidFill>
              </a:rPr>
              <a:t>порічковим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r>
              <a:rPr lang="ru-RU" sz="2400" b="1" dirty="0" err="1">
                <a:solidFill>
                  <a:schemeClr val="tx1"/>
                </a:solidFill>
              </a:rPr>
              <a:t>всіх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частує</a:t>
            </a:r>
            <a:r>
              <a:rPr lang="ru-RU" sz="2400" b="1" dirty="0">
                <a:solidFill>
                  <a:schemeClr val="tx1"/>
                </a:solidFill>
              </a:rPr>
              <a:t> сад,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Літньою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долиною, </a:t>
            </a:r>
            <a:r>
              <a:rPr lang="ru-RU" sz="2400" b="1" dirty="0" err="1">
                <a:solidFill>
                  <a:schemeClr val="tx1"/>
                </a:solidFill>
              </a:rPr>
              <a:t>йду</a:t>
            </a:r>
            <a:r>
              <a:rPr lang="ru-RU" sz="2400" b="1" dirty="0">
                <a:solidFill>
                  <a:schemeClr val="tx1"/>
                </a:solidFill>
              </a:rPr>
              <a:t> не </a:t>
            </a:r>
            <a:r>
              <a:rPr lang="ru-RU" sz="2400" b="1" dirty="0" err="1">
                <a:solidFill>
                  <a:schemeClr val="tx1"/>
                </a:solidFill>
              </a:rPr>
              <a:t>поспіша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Вишнею </a:t>
            </a:r>
            <a:r>
              <a:rPr lang="ru-RU" sz="2400" b="1" dirty="0">
                <a:solidFill>
                  <a:schemeClr val="tx1"/>
                </a:solidFill>
              </a:rPr>
              <a:t>й калиною, </a:t>
            </a:r>
            <a:r>
              <a:rPr lang="ru-RU" sz="2400" b="1" dirty="0" err="1" smtClean="0">
                <a:solidFill>
                  <a:schemeClr val="tx1"/>
                </a:solidFill>
              </a:rPr>
              <a:t>втішена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душа.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ПРИСПІВ</a:t>
            </a:r>
            <a:r>
              <a:rPr lang="ru-RU" sz="2400" b="1" dirty="0">
                <a:solidFill>
                  <a:schemeClr val="tx1"/>
                </a:solidFill>
              </a:rPr>
              <a:t>: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Це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край, де я родилась і живу,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Де </a:t>
            </a:r>
            <a:r>
              <a:rPr lang="ru-RU" sz="2400" b="1" dirty="0">
                <a:solidFill>
                  <a:schemeClr val="tx1"/>
                </a:solidFill>
              </a:rPr>
              <a:t>все для мене </a:t>
            </a:r>
            <a:r>
              <a:rPr lang="ru-RU" sz="2400" b="1" dirty="0" err="1">
                <a:solidFill>
                  <a:schemeClr val="tx1"/>
                </a:solidFill>
              </a:rPr>
              <a:t>рідне</a:t>
            </a:r>
            <a:r>
              <a:rPr lang="ru-RU" sz="2400" b="1" dirty="0">
                <a:solidFill>
                  <a:schemeClr val="tx1"/>
                </a:solidFill>
              </a:rPr>
              <a:t> — не </a:t>
            </a:r>
            <a:r>
              <a:rPr lang="ru-RU" sz="2400" b="1" dirty="0" err="1">
                <a:solidFill>
                  <a:schemeClr val="tx1"/>
                </a:solidFill>
              </a:rPr>
              <a:t>байдуже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Де </a:t>
            </a:r>
            <a:r>
              <a:rPr lang="ru-RU" sz="2400" b="1" dirty="0" err="1">
                <a:solidFill>
                  <a:schemeClr val="tx1"/>
                </a:solidFill>
              </a:rPr>
              <a:t>зірка</a:t>
            </a:r>
            <a:r>
              <a:rPr lang="ru-RU" sz="2400" b="1" dirty="0">
                <a:solidFill>
                  <a:schemeClr val="tx1"/>
                </a:solidFill>
              </a:rPr>
              <a:t> з неба впала у траву,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Щоб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ти</a:t>
            </a:r>
            <a:r>
              <a:rPr lang="ru-RU" sz="2400" b="1" dirty="0">
                <a:solidFill>
                  <a:schemeClr val="tx1"/>
                </a:solidFill>
              </a:rPr>
              <a:t> мене </a:t>
            </a:r>
            <a:r>
              <a:rPr lang="ru-RU" sz="2400" b="1" dirty="0" err="1">
                <a:solidFill>
                  <a:schemeClr val="tx1"/>
                </a:solidFill>
              </a:rPr>
              <a:t>побачив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милий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друже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Це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край </a:t>
            </a:r>
            <a:r>
              <a:rPr lang="ru-RU" sz="2400" b="1" dirty="0" err="1">
                <a:solidFill>
                  <a:schemeClr val="tx1"/>
                </a:solidFill>
              </a:rPr>
              <a:t>моєї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втіхи</a:t>
            </a:r>
            <a:r>
              <a:rPr lang="ru-RU" sz="2400" b="1" dirty="0">
                <a:solidFill>
                  <a:schemeClr val="tx1"/>
                </a:solidFill>
              </a:rPr>
              <a:t> і </a:t>
            </a:r>
            <a:r>
              <a:rPr lang="ru-RU" sz="2400" b="1" dirty="0" err="1">
                <a:solidFill>
                  <a:schemeClr val="tx1"/>
                </a:solidFill>
              </a:rPr>
              <a:t>сльози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І </a:t>
            </a:r>
            <a:r>
              <a:rPr lang="ru-RU" sz="2400" b="1" dirty="0" err="1">
                <a:solidFill>
                  <a:schemeClr val="tx1"/>
                </a:solidFill>
              </a:rPr>
              <a:t>срібним</a:t>
            </a:r>
            <a:r>
              <a:rPr lang="ru-RU" sz="2400" b="1" dirty="0">
                <a:solidFill>
                  <a:schemeClr val="tx1"/>
                </a:solidFill>
              </a:rPr>
              <a:t> словом, </a:t>
            </a:r>
            <a:r>
              <a:rPr lang="ru-RU" sz="2400" b="1" dirty="0" err="1">
                <a:solidFill>
                  <a:schemeClr val="tx1"/>
                </a:solidFill>
              </a:rPr>
              <a:t>срібними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піснями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Тулюся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до </a:t>
            </a:r>
            <a:r>
              <a:rPr lang="ru-RU" sz="2400" b="1" dirty="0" err="1">
                <a:solidFill>
                  <a:schemeClr val="tx1"/>
                </a:solidFill>
              </a:rPr>
              <a:t>молдавско</a:t>
            </a:r>
            <a:r>
              <a:rPr lang="en-US" sz="2400" b="1" dirty="0" err="1">
                <a:solidFill>
                  <a:schemeClr val="tx1"/>
                </a:solidFill>
              </a:rPr>
              <a:t>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</a:rPr>
              <a:t>краси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Бо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це</a:t>
            </a:r>
            <a:r>
              <a:rPr lang="ru-RU" sz="2400" b="1" dirty="0">
                <a:solidFill>
                  <a:schemeClr val="tx1"/>
                </a:solidFill>
              </a:rPr>
              <a:t> взяла </a:t>
            </a:r>
            <a:r>
              <a:rPr lang="ru-RU" sz="2400" b="1" dirty="0" err="1">
                <a:solidFill>
                  <a:schemeClr val="tx1"/>
                </a:solidFill>
              </a:rPr>
              <a:t>від</a:t>
            </a:r>
            <a:r>
              <a:rPr lang="ru-RU" sz="2400" b="1" dirty="0">
                <a:solidFill>
                  <a:schemeClr val="tx1"/>
                </a:solidFill>
              </a:rPr>
              <a:t> батька і </a:t>
            </a:r>
            <a:r>
              <a:rPr lang="ru-RU" sz="2400" b="1" dirty="0" err="1">
                <a:solidFill>
                  <a:schemeClr val="tx1"/>
                </a:solidFill>
              </a:rPr>
              <a:t>від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мами</a:t>
            </a:r>
            <a:r>
              <a:rPr lang="ru-RU" sz="2400" b="1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287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147248" cy="1858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Раунд </a:t>
            </a: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ІІІ</a:t>
            </a: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«Вірю – не вірю»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7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516"/>
            <a:ext cx="10296857" cy="6864571"/>
          </a:xfrm>
        </p:spPr>
      </p:pic>
    </p:spTree>
    <p:extLst>
      <p:ext uri="{BB962C8B-B14F-4D97-AF65-F5344CB8AC3E}">
        <p14:creationId xmlns:p14="http://schemas.microsoft.com/office/powerpoint/2010/main" val="411457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Музична пауза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487613" cy="306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7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404664"/>
            <a:ext cx="555496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Де </a:t>
            </a:r>
            <a:r>
              <a:rPr lang="ru-RU" sz="2400" b="1" dirty="0" err="1">
                <a:solidFill>
                  <a:schemeClr val="tx1"/>
                </a:solidFill>
              </a:rPr>
              <a:t>така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ще</a:t>
            </a:r>
            <a:r>
              <a:rPr lang="ru-RU" sz="2400" b="1" dirty="0">
                <a:solidFill>
                  <a:schemeClr val="tx1"/>
                </a:solidFill>
              </a:rPr>
              <a:t> є земля,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 smtClean="0">
                <a:solidFill>
                  <a:schemeClr val="tx1"/>
                </a:solidFill>
              </a:rPr>
              <a:t>Щоб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дерева так родили,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Де </a:t>
            </a:r>
            <a:r>
              <a:rPr lang="ru-RU" sz="2400" b="1" dirty="0" err="1">
                <a:solidFill>
                  <a:schemeClr val="tx1"/>
                </a:solidFill>
              </a:rPr>
              <a:t>така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ще</a:t>
            </a:r>
            <a:r>
              <a:rPr lang="ru-RU" sz="2400" b="1" dirty="0">
                <a:solidFill>
                  <a:schemeClr val="tx1"/>
                </a:solidFill>
              </a:rPr>
              <a:t> є земля,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err="1">
                <a:solidFill>
                  <a:schemeClr val="tx1"/>
                </a:solidFill>
              </a:rPr>
              <a:t>Щ</a:t>
            </a:r>
            <a:r>
              <a:rPr lang="ru-RU" sz="2400" b="1" dirty="0" err="1" smtClean="0">
                <a:solidFill>
                  <a:schemeClr val="tx1"/>
                </a:solidFill>
              </a:rPr>
              <a:t>об</a:t>
            </a:r>
            <a:r>
              <a:rPr lang="ru-RU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дівчата</a:t>
            </a:r>
            <a:r>
              <a:rPr lang="ru-RU" sz="2400" b="1" dirty="0">
                <a:solidFill>
                  <a:schemeClr val="tx1"/>
                </a:solidFill>
              </a:rPr>
              <a:t> так любили</a:t>
            </a:r>
            <a:r>
              <a:rPr lang="ru-RU" sz="2400" b="1" dirty="0" smtClean="0">
                <a:solidFill>
                  <a:schemeClr val="tx1"/>
                </a:solidFill>
              </a:rPr>
              <a:t>,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Запитаю </a:t>
            </a:r>
            <a:r>
              <a:rPr lang="ru-RU" sz="2400" b="1" dirty="0">
                <a:solidFill>
                  <a:schemeClr val="tx1"/>
                </a:solidFill>
              </a:rPr>
              <a:t>я у журавля,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Д</a:t>
            </a:r>
            <a:r>
              <a:rPr lang="ru-RU" sz="2400" b="1" dirty="0" smtClean="0">
                <a:solidFill>
                  <a:schemeClr val="tx1"/>
                </a:solidFill>
              </a:rPr>
              <a:t>е </a:t>
            </a:r>
            <a:r>
              <a:rPr lang="ru-RU" sz="2400" b="1" dirty="0">
                <a:solidFill>
                  <a:schemeClr val="tx1"/>
                </a:solidFill>
              </a:rPr>
              <a:t>на </a:t>
            </a:r>
            <a:r>
              <a:rPr lang="ru-RU" sz="2400" b="1" dirty="0" err="1">
                <a:solidFill>
                  <a:schemeClr val="tx1"/>
                </a:solidFill>
              </a:rPr>
              <a:t>світі</a:t>
            </a:r>
            <a:r>
              <a:rPr lang="ru-RU" sz="2400" b="1" dirty="0">
                <a:solidFill>
                  <a:schemeClr val="tx1"/>
                </a:solidFill>
              </a:rPr>
              <a:t> є </a:t>
            </a:r>
            <a:r>
              <a:rPr lang="ru-RU" sz="2400" b="1" dirty="0" err="1">
                <a:solidFill>
                  <a:schemeClr val="tx1"/>
                </a:solidFill>
              </a:rPr>
              <a:t>така</a:t>
            </a:r>
            <a:r>
              <a:rPr lang="ru-RU" sz="2400" b="1" dirty="0">
                <a:solidFill>
                  <a:schemeClr val="tx1"/>
                </a:solidFill>
              </a:rPr>
              <a:t> земля .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Лише </a:t>
            </a:r>
            <a:r>
              <a:rPr lang="ru-RU" sz="2400" b="1" dirty="0">
                <a:solidFill>
                  <a:schemeClr val="tx1"/>
                </a:solidFill>
              </a:rPr>
              <a:t>у нас на </a:t>
            </a:r>
            <a:r>
              <a:rPr lang="ru-RU" sz="2400" b="1" dirty="0" err="1">
                <a:solidFill>
                  <a:schemeClr val="tx1"/>
                </a:solidFill>
              </a:rPr>
              <a:t>Україні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Росте </a:t>
            </a:r>
            <a:r>
              <a:rPr lang="ru-RU" sz="2400" b="1" dirty="0">
                <a:solidFill>
                  <a:schemeClr val="tx1"/>
                </a:solidFill>
              </a:rPr>
              <a:t>калина при </a:t>
            </a:r>
            <a:r>
              <a:rPr lang="ru-RU" sz="2400" b="1" dirty="0" err="1">
                <a:solidFill>
                  <a:schemeClr val="tx1"/>
                </a:solidFill>
              </a:rPr>
              <a:t>долині</a:t>
            </a:r>
            <a:r>
              <a:rPr lang="ru-RU" sz="2400" b="1" dirty="0">
                <a:solidFill>
                  <a:schemeClr val="tx1"/>
                </a:solidFill>
              </a:rPr>
              <a:t>,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Вода </a:t>
            </a:r>
            <a:r>
              <a:rPr lang="ru-RU" sz="2400" b="1" dirty="0" err="1">
                <a:solidFill>
                  <a:schemeClr val="tx1"/>
                </a:solidFill>
              </a:rPr>
              <a:t>джерельна</a:t>
            </a:r>
            <a:r>
              <a:rPr lang="ru-RU" sz="2400" b="1" dirty="0">
                <a:solidFill>
                  <a:schemeClr val="tx1"/>
                </a:solidFill>
              </a:rPr>
              <a:t> з небом </a:t>
            </a:r>
            <a:r>
              <a:rPr lang="ru-RU" sz="2400" b="1" dirty="0" err="1" smtClean="0">
                <a:solidFill>
                  <a:schemeClr val="tx1"/>
                </a:solidFill>
              </a:rPr>
              <a:t>синім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tx1"/>
                </a:solidFill>
              </a:rPr>
              <a:t>Лише </a:t>
            </a:r>
            <a:r>
              <a:rPr lang="ru-RU" sz="2400" b="1" dirty="0">
                <a:solidFill>
                  <a:schemeClr val="tx1"/>
                </a:solidFill>
              </a:rPr>
              <a:t>у нас на </a:t>
            </a:r>
            <a:r>
              <a:rPr lang="ru-RU" sz="2400" b="1" dirty="0" err="1">
                <a:solidFill>
                  <a:schemeClr val="tx1"/>
                </a:solidFill>
              </a:rPr>
              <a:t>Україні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720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578" y="188640"/>
            <a:ext cx="946854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Раунд </a:t>
            </a: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І</a:t>
            </a:r>
            <a:r>
              <a:rPr lang="en-US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V</a:t>
            </a: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«Картографічний»</a:t>
            </a:r>
            <a:endParaRPr lang="ru-RU" sz="60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348880"/>
            <a:ext cx="6414864" cy="42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079123" cy="56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2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792088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03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12661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1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344816" cy="51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35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857"/>
            <a:ext cx="8712968" cy="6670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1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488832" cy="524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66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11103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6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064896" cy="56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1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354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97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814336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830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796354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713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Музична пауза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487613" cy="306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73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26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00808"/>
            <a:ext cx="8147248" cy="1858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Раунд </a:t>
            </a:r>
            <a:r>
              <a:rPr lang="en-US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V</a:t>
            </a: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«Географічний»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516"/>
            <a:ext cx="10296857" cy="6864571"/>
          </a:xfrm>
        </p:spPr>
      </p:pic>
    </p:spTree>
    <p:extLst>
      <p:ext uri="{BB962C8B-B14F-4D97-AF65-F5344CB8AC3E}">
        <p14:creationId xmlns:p14="http://schemas.microsoft.com/office/powerpoint/2010/main" val="37895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D:\досвід роботи\Закарпаття\IMG_82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r="3918" b="11393"/>
          <a:stretch/>
        </p:blipFill>
        <p:spPr bwMode="auto">
          <a:xfrm>
            <a:off x="-34826" y="1858517"/>
            <a:ext cx="6772275" cy="500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Картинки по запросу • Україна - найбільша країна, яка знаходиться повністю в Європі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98" y="1"/>
            <a:ext cx="5585701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Музична пауза</a:t>
            </a:r>
            <a:endParaRPr lang="ru-RU" sz="6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08920"/>
            <a:ext cx="3487613" cy="3069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65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95736" y="116632"/>
            <a:ext cx="6491064" cy="64807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признайся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Звідки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тебе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без тебе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полоні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печалі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десь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лісах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чар-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зілля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шукала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Сонце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-руту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знайшла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мене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зчарувала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Червону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руту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шукай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вечорами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–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мене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єдина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повір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твоя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врода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є чистая вода,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є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бистрая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вода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синіх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гір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8147248" cy="1858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Раунд </a:t>
            </a:r>
            <a:r>
              <a:rPr lang="en-US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>V</a:t>
            </a: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</a:t>
            </a:r>
            <a:r>
              <a:rPr lang="uk-UA" sz="6000" b="1" i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Фотоподорож</a:t>
            </a: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»</a:t>
            </a:r>
            <a:endParaRPr lang="ru-RU" sz="6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46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Картинки по запросу львівська опе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2" y="260648"/>
            <a:ext cx="8898361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4644"/>
            <a:ext cx="8424936" cy="6318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91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Картинки по запросу київ памятник б.хмельницьком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86812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7" y="548680"/>
            <a:ext cx="8949584" cy="5936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Картинки по запросу заліщ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964489" cy="5245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6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274009" cy="5865515"/>
          </a:xfrm>
        </p:spPr>
      </p:pic>
    </p:spTree>
    <p:extLst>
      <p:ext uri="{BB962C8B-B14F-4D97-AF65-F5344CB8AC3E}">
        <p14:creationId xmlns:p14="http://schemas.microsoft.com/office/powerpoint/2010/main" val="266153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Картинки по запросу найдовший у світі тролейбусний маршрут 96 км з'єднує Ялту й Сімферополь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r="13479" b="13339"/>
          <a:stretch/>
        </p:blipFill>
        <p:spPr bwMode="auto">
          <a:xfrm>
            <a:off x="3869680" y="1711"/>
            <a:ext cx="5274320" cy="355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r="12401"/>
          <a:stretch/>
        </p:blipFill>
        <p:spPr bwMode="auto">
          <a:xfrm>
            <a:off x="13718" y="2132856"/>
            <a:ext cx="4917766" cy="4725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9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" y="293384"/>
            <a:ext cx="8892480" cy="6262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8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5" y="199517"/>
            <a:ext cx="8451304" cy="6338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6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7" y="444103"/>
            <a:ext cx="8916954" cy="5940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6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968886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5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Картинки по запросу херсон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858"/>
            <a:ext cx="9057456" cy="498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8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700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667"/>
            <a:ext cx="8780412" cy="6239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147248" cy="185821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>Раунд </a:t>
            </a:r>
            <a:r>
              <a:rPr lang="en-US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V</a:t>
            </a: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І</a:t>
            </a:r>
            <a: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uk-UA" sz="6000" b="1" i="1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uk-UA" sz="6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«Україна в цифрах»</a:t>
            </a:r>
            <a:endParaRPr lang="ru-RU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-9516"/>
            <a:ext cx="10296857" cy="6864571"/>
          </a:xfrm>
        </p:spPr>
      </p:pic>
    </p:spTree>
    <p:extLst>
      <p:ext uri="{BB962C8B-B14F-4D97-AF65-F5344CB8AC3E}">
        <p14:creationId xmlns:p14="http://schemas.microsoft.com/office/powerpoint/2010/main" val="29849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Картинки по запросу Хрещатик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" y="2760515"/>
            <a:ext cx="6153919" cy="4097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станція метро «Арсеналь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97" y="-33685"/>
            <a:ext cx="6191250" cy="390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Картинки по запросу літак Ан-225 «Мр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4" y="47476"/>
            <a:ext cx="6437310" cy="36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АН-124 «Русла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37536" r="10457" b="13640"/>
          <a:stretch/>
        </p:blipFill>
        <p:spPr bwMode="auto">
          <a:xfrm>
            <a:off x="190441" y="3645024"/>
            <a:ext cx="8935824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2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4">
      <a:dk1>
        <a:sysClr val="windowText" lastClr="000000"/>
      </a:dk1>
      <a:lt1>
        <a:sysClr val="window" lastClr="FFFFFF"/>
      </a:lt1>
      <a:dk2>
        <a:srgbClr val="FFECBE"/>
      </a:dk2>
      <a:lt2>
        <a:srgbClr val="F5CEB9"/>
      </a:lt2>
      <a:accent1>
        <a:srgbClr val="FFE093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624</TotalTime>
  <Words>235</Words>
  <Application>Microsoft Office PowerPoint</Application>
  <PresentationFormat>Экран (4:3)</PresentationFormat>
  <Paragraphs>54</Paragraphs>
  <Slides>77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Представлення команд</vt:lpstr>
      <vt:lpstr>Раунд І «Розминка»</vt:lpstr>
      <vt:lpstr>Презентация PowerPoint</vt:lpstr>
      <vt:lpstr>Презентация PowerPoint</vt:lpstr>
      <vt:lpstr>Неопалима купина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Музична пауза</vt:lpstr>
      <vt:lpstr>Презентация PowerPoint</vt:lpstr>
      <vt:lpstr>Раунд ІІ «Відомі українці»</vt:lpstr>
      <vt:lpstr>Презентация PowerPoint</vt:lpstr>
      <vt:lpstr>Музична пауза</vt:lpstr>
      <vt:lpstr>Презентация PowerPoint</vt:lpstr>
      <vt:lpstr>Раунд ІІІ «Вірю – не вірю»</vt:lpstr>
      <vt:lpstr>Презентация PowerPoint</vt:lpstr>
      <vt:lpstr>Музична пауза</vt:lpstr>
      <vt:lpstr>Презентация PowerPoint</vt:lpstr>
      <vt:lpstr>Раунд ІV «Картографічний»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Музична пауза</vt:lpstr>
      <vt:lpstr>Презентация PowerPoint</vt:lpstr>
      <vt:lpstr>Раунд V «Географічний»</vt:lpstr>
      <vt:lpstr>Презентация PowerPoint</vt:lpstr>
      <vt:lpstr>Музична пауза</vt:lpstr>
      <vt:lpstr>Презентация PowerPoint</vt:lpstr>
      <vt:lpstr>Раунд V «Фотоподорож»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Раунд VІ «Україна в цифрах»</vt:lpstr>
      <vt:lpstr>Презентация PowerPoint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37</cp:revision>
  <dcterms:created xsi:type="dcterms:W3CDTF">2016-02-28T18:45:44Z</dcterms:created>
  <dcterms:modified xsi:type="dcterms:W3CDTF">2018-01-31T15:18:48Z</dcterms:modified>
</cp:coreProperties>
</file>