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C6E854-C6AE-4593-B69D-719B90978842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4ED558-B83F-4884-A6F0-7D62841259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8800" b="1" dirty="0" smtClean="0"/>
              <a:t>Географічні вітрила</a:t>
            </a:r>
            <a:endParaRPr lang="ru-RU" sz="8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45180"/>
            <a:ext cx="5770984" cy="4212819"/>
          </a:xfrm>
        </p:spPr>
      </p:pic>
    </p:spTree>
    <p:extLst>
      <p:ext uri="{BB962C8B-B14F-4D97-AF65-F5344CB8AC3E}">
        <p14:creationId xmlns:p14="http://schemas.microsoft.com/office/powerpoint/2010/main" val="312737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00200"/>
          </a:xfrm>
        </p:spPr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«Показуха»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472607" cy="4576736"/>
          </a:xfrm>
        </p:spPr>
      </p:pic>
    </p:spTree>
    <p:extLst>
      <p:ext uri="{BB962C8B-B14F-4D97-AF65-F5344CB8AC3E}">
        <p14:creationId xmlns:p14="http://schemas.microsoft.com/office/powerpoint/2010/main" val="211669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«Знавці тварин»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01" y="1958419"/>
            <a:ext cx="2425397" cy="3809524"/>
          </a:xfrm>
        </p:spPr>
      </p:pic>
    </p:spTree>
    <p:extLst>
      <p:ext uri="{BB962C8B-B14F-4D97-AF65-F5344CB8AC3E}">
        <p14:creationId xmlns:p14="http://schemas.microsoft.com/office/powerpoint/2010/main" val="398160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63121" cy="5289451"/>
          </a:xfrm>
        </p:spPr>
      </p:pic>
    </p:spTree>
    <p:extLst>
      <p:ext uri="{BB962C8B-B14F-4D97-AF65-F5344CB8AC3E}">
        <p14:creationId xmlns:p14="http://schemas.microsoft.com/office/powerpoint/2010/main" val="1995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464497" cy="6116360"/>
          </a:xfrm>
        </p:spPr>
      </p:pic>
    </p:spTree>
    <p:extLst>
      <p:ext uri="{BB962C8B-B14F-4D97-AF65-F5344CB8AC3E}">
        <p14:creationId xmlns:p14="http://schemas.microsoft.com/office/powerpoint/2010/main" val="233542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7" y="1052736"/>
            <a:ext cx="6985959" cy="5239469"/>
          </a:xfrm>
        </p:spPr>
      </p:pic>
    </p:spTree>
    <p:extLst>
      <p:ext uri="{BB962C8B-B14F-4D97-AF65-F5344CB8AC3E}">
        <p14:creationId xmlns:p14="http://schemas.microsoft.com/office/powerpoint/2010/main" val="415194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980945" cy="5414764"/>
          </a:xfrm>
        </p:spPr>
      </p:pic>
    </p:spTree>
    <p:extLst>
      <p:ext uri="{BB962C8B-B14F-4D97-AF65-F5344CB8AC3E}">
        <p14:creationId xmlns:p14="http://schemas.microsoft.com/office/powerpoint/2010/main" val="330711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333659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3" y="2332037"/>
            <a:ext cx="6034617" cy="4525963"/>
          </a:xfrm>
        </p:spPr>
      </p:pic>
      <p:pic>
        <p:nvPicPr>
          <p:cNvPr id="1026" name="Picture 2" descr="C:\Users\ADMIN\Pictures\uzn_1337836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217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6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92534" cy="6048672"/>
          </a:xfrm>
        </p:spPr>
      </p:pic>
    </p:spTree>
    <p:extLst>
      <p:ext uri="{BB962C8B-B14F-4D97-AF65-F5344CB8AC3E}">
        <p14:creationId xmlns:p14="http://schemas.microsoft.com/office/powerpoint/2010/main" val="79732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05455" cy="5616624"/>
          </a:xfrm>
        </p:spPr>
      </p:pic>
    </p:spTree>
    <p:extLst>
      <p:ext uri="{BB962C8B-B14F-4D97-AF65-F5344CB8AC3E}">
        <p14:creationId xmlns:p14="http://schemas.microsoft.com/office/powerpoint/2010/main" val="35076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868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effectLst/>
                <a:latin typeface="Georgia" panose="02040502050405020303" pitchFamily="18" charset="0"/>
              </a:rPr>
              <a:t>Конкурс «Привітання»</a:t>
            </a:r>
            <a:endParaRPr lang="ru-RU" sz="7200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8470"/>
            <a:ext cx="3888432" cy="3674568"/>
          </a:xfrm>
        </p:spPr>
      </p:pic>
    </p:spTree>
    <p:extLst>
      <p:ext uri="{BB962C8B-B14F-4D97-AF65-F5344CB8AC3E}">
        <p14:creationId xmlns:p14="http://schemas.microsoft.com/office/powerpoint/2010/main" val="12326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303365" cy="4303365"/>
          </a:xfrm>
        </p:spPr>
      </p:pic>
      <p:pic>
        <p:nvPicPr>
          <p:cNvPr id="2050" name="Picture 2" descr="C:\Users\ADMIN\Pictures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0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3" y="260648"/>
            <a:ext cx="8427781" cy="6320835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236567"/>
            <a:ext cx="53046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ЩАСЛИВОГО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ПЛАВАННЯ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НАУКОЮ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ГЕОГРАФІЯ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39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1600200"/>
          </a:xfrm>
        </p:spPr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 «Географічні загадки»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3189726" cy="3597891"/>
          </a:xfrm>
        </p:spPr>
      </p:pic>
    </p:spTree>
    <p:extLst>
      <p:ext uri="{BB962C8B-B14F-4D97-AF65-F5344CB8AC3E}">
        <p14:creationId xmlns:p14="http://schemas.microsoft.com/office/powerpoint/2010/main" val="31658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«Перекладачів»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74" y="2491580"/>
            <a:ext cx="3281826" cy="2953643"/>
          </a:xfrm>
        </p:spPr>
      </p:pic>
    </p:spTree>
    <p:extLst>
      <p:ext uri="{BB962C8B-B14F-4D97-AF65-F5344CB8AC3E}">
        <p14:creationId xmlns:p14="http://schemas.microsoft.com/office/powerpoint/2010/main" val="40810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«Мішок  з льодом»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«Море піратів»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«Новий Світ»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«Море морів»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«Затока південного фрукта»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«Протока пірата»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«Гераклові стовпи»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«Кухня погоди Європи» -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«Повітряний океан» -</a:t>
            </a:r>
            <a:endParaRPr lang="ru-RU" sz="4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«Чарівна літера»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Море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Річка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Гори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Держава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Столиця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Острів – 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Півострів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Озеро –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0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uk-UA" b="1" i="1" dirty="0" smtClean="0">
                <a:latin typeface="Georgia" panose="02040502050405020303" pitchFamily="18" charset="0"/>
              </a:rPr>
              <a:t>Конкурс</a:t>
            </a:r>
            <a:br>
              <a:rPr lang="uk-UA" b="1" i="1" dirty="0" smtClean="0">
                <a:latin typeface="Georgia" panose="02040502050405020303" pitchFamily="18" charset="0"/>
              </a:rPr>
            </a:br>
            <a:r>
              <a:rPr lang="uk-UA" b="1" i="1" dirty="0" smtClean="0">
                <a:latin typeface="Georgia" panose="02040502050405020303" pitchFamily="18" charset="0"/>
              </a:rPr>
              <a:t> «Далі, далі…»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19994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29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1600200"/>
          </a:xfrm>
        </p:spPr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«Географічна пошта»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199949" cy="4525963"/>
          </a:xfrm>
        </p:spPr>
      </p:pic>
    </p:spTree>
    <p:extLst>
      <p:ext uri="{BB962C8B-B14F-4D97-AF65-F5344CB8AC3E}">
        <p14:creationId xmlns:p14="http://schemas.microsoft.com/office/powerpoint/2010/main" val="59150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uk-UA" b="1" i="1" dirty="0" smtClean="0">
                <a:effectLst/>
                <a:latin typeface="Georgia" panose="02040502050405020303" pitchFamily="18" charset="0"/>
              </a:rPr>
              <a:t>Конкурс </a:t>
            </a:r>
            <a:br>
              <a:rPr lang="uk-UA" b="1" i="1" dirty="0" smtClean="0">
                <a:effectLst/>
                <a:latin typeface="Georgia" panose="02040502050405020303" pitchFamily="18" charset="0"/>
              </a:rPr>
            </a:br>
            <a:r>
              <a:rPr lang="uk-UA" b="1" i="1" dirty="0" smtClean="0">
                <a:effectLst/>
                <a:latin typeface="Georgia" panose="02040502050405020303" pitchFamily="18" charset="0"/>
              </a:rPr>
              <a:t>«Ти – мені, я - тобі»</a:t>
            </a:r>
            <a:endParaRPr lang="ru-RU" b="1" i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787208" cy="39933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410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215</TotalTime>
  <Words>86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Географічні вітрила</vt:lpstr>
      <vt:lpstr>Конкурс «Привітання»</vt:lpstr>
      <vt:lpstr>Конкурс  «Географічні загадки»</vt:lpstr>
      <vt:lpstr>Конкурс «Перекладачів»</vt:lpstr>
      <vt:lpstr>Презентация PowerPoint</vt:lpstr>
      <vt:lpstr>Конкурс  «Чарівна літера»</vt:lpstr>
      <vt:lpstr>Конкурс  «Далі, далі…»</vt:lpstr>
      <vt:lpstr>Конкурс  «Географічна пошта»</vt:lpstr>
      <vt:lpstr>Конкурс  «Ти – мені, я - тобі»</vt:lpstr>
      <vt:lpstr>Конкурс  «Показуха»</vt:lpstr>
      <vt:lpstr>Конкурс  «Знавці тварин»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2016-03-15T18:30:06Z</dcterms:created>
  <dcterms:modified xsi:type="dcterms:W3CDTF">2016-03-20T18:19:29Z</dcterms:modified>
</cp:coreProperties>
</file>