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1"/>
  </p:handoutMasterIdLst>
  <p:sldIdLst>
    <p:sldId id="256" r:id="rId2"/>
    <p:sldId id="277" r:id="rId3"/>
    <p:sldId id="275" r:id="rId4"/>
    <p:sldId id="276" r:id="rId5"/>
    <p:sldId id="258" r:id="rId6"/>
    <p:sldId id="265" r:id="rId7"/>
    <p:sldId id="266" r:id="rId8"/>
    <p:sldId id="269" r:id="rId9"/>
    <p:sldId id="278" r:id="rId10"/>
    <p:sldId id="279" r:id="rId11"/>
    <p:sldId id="274" r:id="rId12"/>
    <p:sldId id="292" r:id="rId13"/>
    <p:sldId id="295" r:id="rId14"/>
    <p:sldId id="300" r:id="rId15"/>
    <p:sldId id="297" r:id="rId16"/>
    <p:sldId id="280" r:id="rId17"/>
    <p:sldId id="281" r:id="rId18"/>
    <p:sldId id="282" r:id="rId19"/>
    <p:sldId id="307" r:id="rId20"/>
    <p:sldId id="283" r:id="rId21"/>
    <p:sldId id="308" r:id="rId22"/>
    <p:sldId id="284" r:id="rId23"/>
    <p:sldId id="309" r:id="rId24"/>
    <p:sldId id="285" r:id="rId25"/>
    <p:sldId id="310" r:id="rId26"/>
    <p:sldId id="287" r:id="rId27"/>
    <p:sldId id="289" r:id="rId28"/>
    <p:sldId id="298" r:id="rId29"/>
    <p:sldId id="296" r:id="rId30"/>
    <p:sldId id="288" r:id="rId31"/>
    <p:sldId id="299" r:id="rId32"/>
    <p:sldId id="290" r:id="rId33"/>
    <p:sldId id="301" r:id="rId34"/>
    <p:sldId id="311" r:id="rId35"/>
    <p:sldId id="303" r:id="rId36"/>
    <p:sldId id="304" r:id="rId37"/>
    <p:sldId id="305" r:id="rId38"/>
    <p:sldId id="291" r:id="rId39"/>
    <p:sldId id="306" r:id="rId40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CC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>
        <p:scale>
          <a:sx n="75" d="100"/>
          <a:sy n="75" d="100"/>
        </p:scale>
        <p:origin x="-100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968" y="-96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6230C9-BE64-4097-B04A-67753D0F9D1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154C3D-DB8B-4AD1-8BEC-3A17F9885619}">
      <dgm:prSet phldrT="[Текст]"/>
      <dgm:spPr/>
      <dgm:t>
        <a:bodyPr/>
        <a:lstStyle/>
        <a:p>
          <a:r>
            <a:rPr lang="uk-UA" dirty="0" smtClean="0"/>
            <a:t>Мені доступно</a:t>
          </a:r>
          <a:endParaRPr lang="ru-RU" dirty="0"/>
        </a:p>
      </dgm:t>
    </dgm:pt>
    <dgm:pt modelId="{9DD24BBB-FB69-4837-BB13-C8BECBE48398}" type="parTrans" cxnId="{9C1D3098-6210-43AD-9E44-2A843AB5166D}">
      <dgm:prSet/>
      <dgm:spPr/>
      <dgm:t>
        <a:bodyPr/>
        <a:lstStyle/>
        <a:p>
          <a:endParaRPr lang="ru-RU"/>
        </a:p>
      </dgm:t>
    </dgm:pt>
    <dgm:pt modelId="{9DF75A74-7625-4DBC-95BE-56AB6AC4DAFE}" type="sibTrans" cxnId="{9C1D3098-6210-43AD-9E44-2A843AB5166D}">
      <dgm:prSet/>
      <dgm:spPr/>
      <dgm:t>
        <a:bodyPr/>
        <a:lstStyle/>
        <a:p>
          <a:endParaRPr lang="ru-RU"/>
        </a:p>
      </dgm:t>
    </dgm:pt>
    <dgm:pt modelId="{5548C300-2C4F-4391-87E5-8C4378A80434}">
      <dgm:prSet phldrT="[Текст]" custT="1"/>
      <dgm:spPr/>
      <dgm:t>
        <a:bodyPr/>
        <a:lstStyle/>
        <a:p>
          <a:r>
            <a:rPr lang="uk-UA" sz="2000" dirty="0" smtClean="0"/>
            <a:t>Мені цікаво</a:t>
          </a:r>
          <a:endParaRPr lang="ru-RU" sz="2000" dirty="0"/>
        </a:p>
      </dgm:t>
    </dgm:pt>
    <dgm:pt modelId="{FD93E3D1-C3E4-4F4E-8BBD-A143B903437E}" type="parTrans" cxnId="{9D91D02E-C3BC-4630-B683-F109918F3944}">
      <dgm:prSet/>
      <dgm:spPr/>
      <dgm:t>
        <a:bodyPr/>
        <a:lstStyle/>
        <a:p>
          <a:endParaRPr lang="ru-RU"/>
        </a:p>
      </dgm:t>
    </dgm:pt>
    <dgm:pt modelId="{98644A05-E21C-4E83-9318-51E7A2FD7399}" type="sibTrans" cxnId="{9D91D02E-C3BC-4630-B683-F109918F3944}">
      <dgm:prSet/>
      <dgm:spPr/>
      <dgm:t>
        <a:bodyPr/>
        <a:lstStyle/>
        <a:p>
          <a:endParaRPr lang="ru-RU"/>
        </a:p>
      </dgm:t>
    </dgm:pt>
    <dgm:pt modelId="{239A327F-43AB-45A1-B94C-A5590C88A316}">
      <dgm:prSet phldrT="[Текст]" custT="1"/>
      <dgm:spPr/>
      <dgm:t>
        <a:bodyPr/>
        <a:lstStyle/>
        <a:p>
          <a:r>
            <a:rPr lang="uk-UA" sz="2000" dirty="0" smtClean="0"/>
            <a:t>Згідно віку</a:t>
          </a:r>
          <a:endParaRPr lang="ru-RU" sz="2000" dirty="0"/>
        </a:p>
      </dgm:t>
    </dgm:pt>
    <dgm:pt modelId="{12483266-0DAE-45E0-87D8-60BE45250990}" type="parTrans" cxnId="{61FABD62-D7AE-4845-93DF-A8AD78939D52}">
      <dgm:prSet/>
      <dgm:spPr/>
      <dgm:t>
        <a:bodyPr/>
        <a:lstStyle/>
        <a:p>
          <a:endParaRPr lang="ru-RU"/>
        </a:p>
      </dgm:t>
    </dgm:pt>
    <dgm:pt modelId="{9EA9264C-9E1B-4BDF-8A4A-37AC33EF20D8}" type="sibTrans" cxnId="{61FABD62-D7AE-4845-93DF-A8AD78939D52}">
      <dgm:prSet/>
      <dgm:spPr/>
      <dgm:t>
        <a:bodyPr/>
        <a:lstStyle/>
        <a:p>
          <a:endParaRPr lang="ru-RU"/>
        </a:p>
      </dgm:t>
    </dgm:pt>
    <dgm:pt modelId="{57733ABA-A227-45A8-86FD-A38D8996D197}">
      <dgm:prSet phldrT="[Текст]" custT="1"/>
      <dgm:spPr/>
      <dgm:t>
        <a:bodyPr/>
        <a:lstStyle/>
        <a:p>
          <a:r>
            <a:rPr lang="uk-UA" sz="2000" dirty="0" err="1" smtClean="0"/>
            <a:t>Вмотиво-</a:t>
          </a:r>
          <a:r>
            <a:rPr lang="uk-UA" sz="2000" dirty="0" smtClean="0"/>
            <a:t> </a:t>
          </a:r>
          <a:r>
            <a:rPr lang="uk-UA" sz="2000" dirty="0" err="1" smtClean="0"/>
            <a:t>вано</a:t>
          </a:r>
          <a:endParaRPr lang="ru-RU" sz="2000" dirty="0"/>
        </a:p>
      </dgm:t>
    </dgm:pt>
    <dgm:pt modelId="{6F36CC50-822B-4636-A7E1-47277D119AD4}" type="parTrans" cxnId="{E0482869-9CD8-49E9-80E2-BF98371EE823}">
      <dgm:prSet/>
      <dgm:spPr/>
      <dgm:t>
        <a:bodyPr/>
        <a:lstStyle/>
        <a:p>
          <a:endParaRPr lang="ru-RU"/>
        </a:p>
      </dgm:t>
    </dgm:pt>
    <dgm:pt modelId="{47D54918-3E47-431F-99FD-29C133EB67F8}" type="sibTrans" cxnId="{E0482869-9CD8-49E9-80E2-BF98371EE823}">
      <dgm:prSet/>
      <dgm:spPr/>
      <dgm:t>
        <a:bodyPr/>
        <a:lstStyle/>
        <a:p>
          <a:endParaRPr lang="ru-RU"/>
        </a:p>
      </dgm:t>
    </dgm:pt>
    <dgm:pt modelId="{C856922D-0EAE-4393-9E97-DB89F13E90B6}">
      <dgm:prSet phldrT="[Текст]" custT="1"/>
      <dgm:spPr/>
      <dgm:t>
        <a:bodyPr/>
        <a:lstStyle/>
        <a:p>
          <a:r>
            <a:rPr lang="uk-UA" sz="2000" dirty="0" smtClean="0"/>
            <a:t>стосується моїх проблем</a:t>
          </a:r>
          <a:endParaRPr lang="ru-RU" sz="2000" dirty="0"/>
        </a:p>
      </dgm:t>
    </dgm:pt>
    <dgm:pt modelId="{4B572332-52BB-4979-B852-0CB72B69E639}" type="parTrans" cxnId="{A15DFDF9-E79B-4AEC-B6B7-3EE4EEE09839}">
      <dgm:prSet/>
      <dgm:spPr/>
      <dgm:t>
        <a:bodyPr/>
        <a:lstStyle/>
        <a:p>
          <a:endParaRPr lang="ru-RU"/>
        </a:p>
      </dgm:t>
    </dgm:pt>
    <dgm:pt modelId="{1A417F7A-A335-435E-8C37-FCB5C73E63A7}" type="sibTrans" cxnId="{A15DFDF9-E79B-4AEC-B6B7-3EE4EEE09839}">
      <dgm:prSet/>
      <dgm:spPr/>
      <dgm:t>
        <a:bodyPr/>
        <a:lstStyle/>
        <a:p>
          <a:endParaRPr lang="ru-RU"/>
        </a:p>
      </dgm:t>
    </dgm:pt>
    <dgm:pt modelId="{3A03BCD2-6444-4004-B573-B3A9679F08F0}" type="pres">
      <dgm:prSet presAssocID="{3A6230C9-BE64-4097-B04A-67753D0F9D1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944A92-985F-4CAF-B242-EFE839C866E9}" type="pres">
      <dgm:prSet presAssocID="{28154C3D-DB8B-4AD1-8BEC-3A17F9885619}" presName="node" presStyleLbl="node1" presStyleIdx="0" presStyleCnt="5" custScaleX="88207" custScaleY="82303" custRadScaleRad="134395" custRadScaleInc="93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7F174-45DE-4F46-BAFB-8904EC14326D}" type="pres">
      <dgm:prSet presAssocID="{9DF75A74-7625-4DBC-95BE-56AB6AC4DAFE}" presName="sibTrans" presStyleLbl="sibTrans2D1" presStyleIdx="0" presStyleCnt="5"/>
      <dgm:spPr/>
      <dgm:t>
        <a:bodyPr/>
        <a:lstStyle/>
        <a:p>
          <a:endParaRPr lang="ru-RU"/>
        </a:p>
      </dgm:t>
    </dgm:pt>
    <dgm:pt modelId="{607F4D48-C7AE-4EEA-829B-B60EABBE075E}" type="pres">
      <dgm:prSet presAssocID="{9DF75A74-7625-4DBC-95BE-56AB6AC4DAFE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823D1C71-3F10-4A63-A7E8-1A14DFB3E896}" type="pres">
      <dgm:prSet presAssocID="{5548C300-2C4F-4391-87E5-8C4378A80434}" presName="node" presStyleLbl="node1" presStyleIdx="1" presStyleCnt="5" custScaleX="88431" custScaleY="88702" custRadScaleRad="113726" custRadScaleInc="8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33E13-68A2-47DA-82CF-7896A8DC187D}" type="pres">
      <dgm:prSet presAssocID="{98644A05-E21C-4E83-9318-51E7A2FD7399}" presName="sibTrans" presStyleLbl="sibTrans2D1" presStyleIdx="1" presStyleCnt="5"/>
      <dgm:spPr/>
      <dgm:t>
        <a:bodyPr/>
        <a:lstStyle/>
        <a:p>
          <a:endParaRPr lang="ru-RU"/>
        </a:p>
      </dgm:t>
    </dgm:pt>
    <dgm:pt modelId="{1543763F-83C5-4F46-B42C-4BBBC3167DC2}" type="pres">
      <dgm:prSet presAssocID="{98644A05-E21C-4E83-9318-51E7A2FD7399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08EE6A44-D5FD-4BC6-8D29-454280F9719F}" type="pres">
      <dgm:prSet presAssocID="{239A327F-43AB-45A1-B94C-A5590C88A316}" presName="node" presStyleLbl="node1" presStyleIdx="2" presStyleCnt="5" custScaleX="84255" custScaleY="82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DA118-3EC3-4E18-9413-6C6B0C17A55D}" type="pres">
      <dgm:prSet presAssocID="{9EA9264C-9E1B-4BDF-8A4A-37AC33EF20D8}" presName="sibTrans" presStyleLbl="sibTrans2D1" presStyleIdx="2" presStyleCnt="5"/>
      <dgm:spPr/>
      <dgm:t>
        <a:bodyPr/>
        <a:lstStyle/>
        <a:p>
          <a:endParaRPr lang="ru-RU"/>
        </a:p>
      </dgm:t>
    </dgm:pt>
    <dgm:pt modelId="{30107601-D1BF-4952-BA5B-A62451040F85}" type="pres">
      <dgm:prSet presAssocID="{9EA9264C-9E1B-4BDF-8A4A-37AC33EF20D8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C5D250D-7571-4004-A874-A5240EEE2473}" type="pres">
      <dgm:prSet presAssocID="{57733ABA-A227-45A8-86FD-A38D8996D197}" presName="node" presStyleLbl="node1" presStyleIdx="3" presStyleCnt="5" custScaleY="101492" custRadScaleRad="90231" custRadScaleInc="-44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70774-E245-443D-90CC-872636449DE4}" type="pres">
      <dgm:prSet presAssocID="{47D54918-3E47-431F-99FD-29C133EB67F8}" presName="sibTrans" presStyleLbl="sibTrans2D1" presStyleIdx="3" presStyleCnt="5" custLinFactX="65423" custLinFactY="-206329" custLinFactNeighborX="100000" custLinFactNeighborY="-300000"/>
      <dgm:spPr/>
      <dgm:t>
        <a:bodyPr/>
        <a:lstStyle/>
        <a:p>
          <a:endParaRPr lang="ru-RU"/>
        </a:p>
      </dgm:t>
    </dgm:pt>
    <dgm:pt modelId="{47197066-E16D-4D35-BA96-38222CE46008}" type="pres">
      <dgm:prSet presAssocID="{47D54918-3E47-431F-99FD-29C133EB67F8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8B24DA76-1D54-4726-8893-A31F29BF7EDE}" type="pres">
      <dgm:prSet presAssocID="{C856922D-0EAE-4393-9E97-DB89F13E90B6}" presName="node" presStyleLbl="node1" presStyleIdx="4" presStyleCnt="5" custRadScaleRad="180715" custRadScaleInc="-16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2215A-FE01-4852-831A-5FC7CBC1C837}" type="pres">
      <dgm:prSet presAssocID="{1A417F7A-A335-435E-8C37-FCB5C73E63A7}" presName="sibTrans" presStyleLbl="sibTrans2D1" presStyleIdx="4" presStyleCnt="5" custLinFactY="-100000" custLinFactNeighborX="34028" custLinFactNeighborY="-131491"/>
      <dgm:spPr/>
      <dgm:t>
        <a:bodyPr/>
        <a:lstStyle/>
        <a:p>
          <a:endParaRPr lang="ru-RU"/>
        </a:p>
      </dgm:t>
    </dgm:pt>
    <dgm:pt modelId="{BB67DC01-44A6-4AFE-8BF6-6DC8C36D814C}" type="pres">
      <dgm:prSet presAssocID="{1A417F7A-A335-435E-8C37-FCB5C73E63A7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9C1D3098-6210-43AD-9E44-2A843AB5166D}" srcId="{3A6230C9-BE64-4097-B04A-67753D0F9D19}" destId="{28154C3D-DB8B-4AD1-8BEC-3A17F9885619}" srcOrd="0" destOrd="0" parTransId="{9DD24BBB-FB69-4837-BB13-C8BECBE48398}" sibTransId="{9DF75A74-7625-4DBC-95BE-56AB6AC4DAFE}"/>
    <dgm:cxn modelId="{FEB4D485-26B8-4B19-8F83-0A36267DE961}" type="presOf" srcId="{3A6230C9-BE64-4097-B04A-67753D0F9D19}" destId="{3A03BCD2-6444-4004-B573-B3A9679F08F0}" srcOrd="0" destOrd="0" presId="urn:microsoft.com/office/officeart/2005/8/layout/cycle2"/>
    <dgm:cxn modelId="{61FABD62-D7AE-4845-93DF-A8AD78939D52}" srcId="{3A6230C9-BE64-4097-B04A-67753D0F9D19}" destId="{239A327F-43AB-45A1-B94C-A5590C88A316}" srcOrd="2" destOrd="0" parTransId="{12483266-0DAE-45E0-87D8-60BE45250990}" sibTransId="{9EA9264C-9E1B-4BDF-8A4A-37AC33EF20D8}"/>
    <dgm:cxn modelId="{732BF16A-B80A-4729-86D6-7DBCF038B2FD}" type="presOf" srcId="{47D54918-3E47-431F-99FD-29C133EB67F8}" destId="{32470774-E245-443D-90CC-872636449DE4}" srcOrd="0" destOrd="0" presId="urn:microsoft.com/office/officeart/2005/8/layout/cycle2"/>
    <dgm:cxn modelId="{F58B6ABF-A49F-474B-BEC6-365BCE6662C7}" type="presOf" srcId="{239A327F-43AB-45A1-B94C-A5590C88A316}" destId="{08EE6A44-D5FD-4BC6-8D29-454280F9719F}" srcOrd="0" destOrd="0" presId="urn:microsoft.com/office/officeart/2005/8/layout/cycle2"/>
    <dgm:cxn modelId="{059F5C79-0B4A-4DB4-BBD5-B5F4BFFD2C76}" type="presOf" srcId="{5548C300-2C4F-4391-87E5-8C4378A80434}" destId="{823D1C71-3F10-4A63-A7E8-1A14DFB3E896}" srcOrd="0" destOrd="0" presId="urn:microsoft.com/office/officeart/2005/8/layout/cycle2"/>
    <dgm:cxn modelId="{763F21DE-A06A-4956-86D0-4A816FF5052C}" type="presOf" srcId="{9DF75A74-7625-4DBC-95BE-56AB6AC4DAFE}" destId="{6207F174-45DE-4F46-BAFB-8904EC14326D}" srcOrd="0" destOrd="0" presId="urn:microsoft.com/office/officeart/2005/8/layout/cycle2"/>
    <dgm:cxn modelId="{90A5FAEB-652D-4EF5-B18D-31A86341E73D}" type="presOf" srcId="{28154C3D-DB8B-4AD1-8BEC-3A17F9885619}" destId="{4D944A92-985F-4CAF-B242-EFE839C866E9}" srcOrd="0" destOrd="0" presId="urn:microsoft.com/office/officeart/2005/8/layout/cycle2"/>
    <dgm:cxn modelId="{E0482869-9CD8-49E9-80E2-BF98371EE823}" srcId="{3A6230C9-BE64-4097-B04A-67753D0F9D19}" destId="{57733ABA-A227-45A8-86FD-A38D8996D197}" srcOrd="3" destOrd="0" parTransId="{6F36CC50-822B-4636-A7E1-47277D119AD4}" sibTransId="{47D54918-3E47-431F-99FD-29C133EB67F8}"/>
    <dgm:cxn modelId="{A15DFDF9-E79B-4AEC-B6B7-3EE4EEE09839}" srcId="{3A6230C9-BE64-4097-B04A-67753D0F9D19}" destId="{C856922D-0EAE-4393-9E97-DB89F13E90B6}" srcOrd="4" destOrd="0" parTransId="{4B572332-52BB-4979-B852-0CB72B69E639}" sibTransId="{1A417F7A-A335-435E-8C37-FCB5C73E63A7}"/>
    <dgm:cxn modelId="{37661317-4706-4D3E-96E0-46C2E3662FF4}" type="presOf" srcId="{C856922D-0EAE-4393-9E97-DB89F13E90B6}" destId="{8B24DA76-1D54-4726-8893-A31F29BF7EDE}" srcOrd="0" destOrd="0" presId="urn:microsoft.com/office/officeart/2005/8/layout/cycle2"/>
    <dgm:cxn modelId="{046E8933-2865-4B67-9508-61F0621C7BEC}" type="presOf" srcId="{9DF75A74-7625-4DBC-95BE-56AB6AC4DAFE}" destId="{607F4D48-C7AE-4EEA-829B-B60EABBE075E}" srcOrd="1" destOrd="0" presId="urn:microsoft.com/office/officeart/2005/8/layout/cycle2"/>
    <dgm:cxn modelId="{D7E9358D-E7ED-4B84-8C0A-2DCFE85739D6}" type="presOf" srcId="{9EA9264C-9E1B-4BDF-8A4A-37AC33EF20D8}" destId="{30107601-D1BF-4952-BA5B-A62451040F85}" srcOrd="1" destOrd="0" presId="urn:microsoft.com/office/officeart/2005/8/layout/cycle2"/>
    <dgm:cxn modelId="{578EE684-2880-4A4F-9471-23D76F8AAF9C}" type="presOf" srcId="{47D54918-3E47-431F-99FD-29C133EB67F8}" destId="{47197066-E16D-4D35-BA96-38222CE46008}" srcOrd="1" destOrd="0" presId="urn:microsoft.com/office/officeart/2005/8/layout/cycle2"/>
    <dgm:cxn modelId="{CFE40876-58CF-4A53-8B63-AB132A03CF25}" type="presOf" srcId="{9EA9264C-9E1B-4BDF-8A4A-37AC33EF20D8}" destId="{B8EDA118-3EC3-4E18-9413-6C6B0C17A55D}" srcOrd="0" destOrd="0" presId="urn:microsoft.com/office/officeart/2005/8/layout/cycle2"/>
    <dgm:cxn modelId="{F7202F9C-66BC-4A37-945F-5A35EAC00A4B}" type="presOf" srcId="{1A417F7A-A335-435E-8C37-FCB5C73E63A7}" destId="{BB67DC01-44A6-4AFE-8BF6-6DC8C36D814C}" srcOrd="1" destOrd="0" presId="urn:microsoft.com/office/officeart/2005/8/layout/cycle2"/>
    <dgm:cxn modelId="{18FA5F12-F843-42D7-B9F6-5BFB415EC856}" type="presOf" srcId="{98644A05-E21C-4E83-9318-51E7A2FD7399}" destId="{1543763F-83C5-4F46-B42C-4BBBC3167DC2}" srcOrd="1" destOrd="0" presId="urn:microsoft.com/office/officeart/2005/8/layout/cycle2"/>
    <dgm:cxn modelId="{2DEC797D-A4E6-4005-8F18-C82E56A5C0BA}" type="presOf" srcId="{57733ABA-A227-45A8-86FD-A38D8996D197}" destId="{9C5D250D-7571-4004-A874-A5240EEE2473}" srcOrd="0" destOrd="0" presId="urn:microsoft.com/office/officeart/2005/8/layout/cycle2"/>
    <dgm:cxn modelId="{9D91D02E-C3BC-4630-B683-F109918F3944}" srcId="{3A6230C9-BE64-4097-B04A-67753D0F9D19}" destId="{5548C300-2C4F-4391-87E5-8C4378A80434}" srcOrd="1" destOrd="0" parTransId="{FD93E3D1-C3E4-4F4E-8BBD-A143B903437E}" sibTransId="{98644A05-E21C-4E83-9318-51E7A2FD7399}"/>
    <dgm:cxn modelId="{141E1385-96D1-49DB-A967-46E2C676C24F}" type="presOf" srcId="{1A417F7A-A335-435E-8C37-FCB5C73E63A7}" destId="{D9B2215A-FE01-4852-831A-5FC7CBC1C837}" srcOrd="0" destOrd="0" presId="urn:microsoft.com/office/officeart/2005/8/layout/cycle2"/>
    <dgm:cxn modelId="{F8E1B224-4AB8-4561-AFEE-BC5E5C9AEDD2}" type="presOf" srcId="{98644A05-E21C-4E83-9318-51E7A2FD7399}" destId="{6C833E13-68A2-47DA-82CF-7896A8DC187D}" srcOrd="0" destOrd="0" presId="urn:microsoft.com/office/officeart/2005/8/layout/cycle2"/>
    <dgm:cxn modelId="{FE27F1DD-B76E-45F4-AD8F-913D84494C57}" type="presParOf" srcId="{3A03BCD2-6444-4004-B573-B3A9679F08F0}" destId="{4D944A92-985F-4CAF-B242-EFE839C866E9}" srcOrd="0" destOrd="0" presId="urn:microsoft.com/office/officeart/2005/8/layout/cycle2"/>
    <dgm:cxn modelId="{E54E757F-9E95-402B-8341-75B0EBEBF610}" type="presParOf" srcId="{3A03BCD2-6444-4004-B573-B3A9679F08F0}" destId="{6207F174-45DE-4F46-BAFB-8904EC14326D}" srcOrd="1" destOrd="0" presId="urn:microsoft.com/office/officeart/2005/8/layout/cycle2"/>
    <dgm:cxn modelId="{191DE439-86B3-4DFB-9BD5-FEDF59305C7B}" type="presParOf" srcId="{6207F174-45DE-4F46-BAFB-8904EC14326D}" destId="{607F4D48-C7AE-4EEA-829B-B60EABBE075E}" srcOrd="0" destOrd="0" presId="urn:microsoft.com/office/officeart/2005/8/layout/cycle2"/>
    <dgm:cxn modelId="{B211EDDD-707C-4EB7-93A6-25DF78A14524}" type="presParOf" srcId="{3A03BCD2-6444-4004-B573-B3A9679F08F0}" destId="{823D1C71-3F10-4A63-A7E8-1A14DFB3E896}" srcOrd="2" destOrd="0" presId="urn:microsoft.com/office/officeart/2005/8/layout/cycle2"/>
    <dgm:cxn modelId="{BC04A0E7-58DD-4B23-9C42-E2B8CF9CD73E}" type="presParOf" srcId="{3A03BCD2-6444-4004-B573-B3A9679F08F0}" destId="{6C833E13-68A2-47DA-82CF-7896A8DC187D}" srcOrd="3" destOrd="0" presId="urn:microsoft.com/office/officeart/2005/8/layout/cycle2"/>
    <dgm:cxn modelId="{F577F1EC-73EB-4CA8-96CD-E18FE27752BE}" type="presParOf" srcId="{6C833E13-68A2-47DA-82CF-7896A8DC187D}" destId="{1543763F-83C5-4F46-B42C-4BBBC3167DC2}" srcOrd="0" destOrd="0" presId="urn:microsoft.com/office/officeart/2005/8/layout/cycle2"/>
    <dgm:cxn modelId="{F32C7935-B398-417D-B64E-DA4C8E4F2116}" type="presParOf" srcId="{3A03BCD2-6444-4004-B573-B3A9679F08F0}" destId="{08EE6A44-D5FD-4BC6-8D29-454280F9719F}" srcOrd="4" destOrd="0" presId="urn:microsoft.com/office/officeart/2005/8/layout/cycle2"/>
    <dgm:cxn modelId="{17837F47-0B58-437A-8569-A40B1511505D}" type="presParOf" srcId="{3A03BCD2-6444-4004-B573-B3A9679F08F0}" destId="{B8EDA118-3EC3-4E18-9413-6C6B0C17A55D}" srcOrd="5" destOrd="0" presId="urn:microsoft.com/office/officeart/2005/8/layout/cycle2"/>
    <dgm:cxn modelId="{EA72666A-9FC2-4E80-800E-9E2892E7099A}" type="presParOf" srcId="{B8EDA118-3EC3-4E18-9413-6C6B0C17A55D}" destId="{30107601-D1BF-4952-BA5B-A62451040F85}" srcOrd="0" destOrd="0" presId="urn:microsoft.com/office/officeart/2005/8/layout/cycle2"/>
    <dgm:cxn modelId="{27EFBC24-D278-4498-966C-6385E5D02E81}" type="presParOf" srcId="{3A03BCD2-6444-4004-B573-B3A9679F08F0}" destId="{9C5D250D-7571-4004-A874-A5240EEE2473}" srcOrd="6" destOrd="0" presId="urn:microsoft.com/office/officeart/2005/8/layout/cycle2"/>
    <dgm:cxn modelId="{9F76B0C5-73B5-451D-9508-123F88BBAB67}" type="presParOf" srcId="{3A03BCD2-6444-4004-B573-B3A9679F08F0}" destId="{32470774-E245-443D-90CC-872636449DE4}" srcOrd="7" destOrd="0" presId="urn:microsoft.com/office/officeart/2005/8/layout/cycle2"/>
    <dgm:cxn modelId="{BA68081D-1CF4-4458-9DF7-09523CBA588F}" type="presParOf" srcId="{32470774-E245-443D-90CC-872636449DE4}" destId="{47197066-E16D-4D35-BA96-38222CE46008}" srcOrd="0" destOrd="0" presId="urn:microsoft.com/office/officeart/2005/8/layout/cycle2"/>
    <dgm:cxn modelId="{62957311-7069-401A-B21C-BE2F62A3C95A}" type="presParOf" srcId="{3A03BCD2-6444-4004-B573-B3A9679F08F0}" destId="{8B24DA76-1D54-4726-8893-A31F29BF7EDE}" srcOrd="8" destOrd="0" presId="urn:microsoft.com/office/officeart/2005/8/layout/cycle2"/>
    <dgm:cxn modelId="{C29DC8C8-6B22-4F86-A7D3-1BE709990F33}" type="presParOf" srcId="{3A03BCD2-6444-4004-B573-B3A9679F08F0}" destId="{D9B2215A-FE01-4852-831A-5FC7CBC1C837}" srcOrd="9" destOrd="0" presId="urn:microsoft.com/office/officeart/2005/8/layout/cycle2"/>
    <dgm:cxn modelId="{33966F35-1205-4071-B8AD-CA12A755B1A1}" type="presParOf" srcId="{D9B2215A-FE01-4852-831A-5FC7CBC1C837}" destId="{BB67DC01-44A6-4AFE-8BF6-6DC8C36D814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12C3781-9589-48A2-A5BD-EB48DA3EE814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0949226-4585-412E-BB3A-C83D8F7FAEA0}">
      <dgm:prSet phldrT="[Текст]"/>
      <dgm:spPr/>
      <dgm:t>
        <a:bodyPr/>
        <a:lstStyle/>
        <a:p>
          <a:r>
            <a:rPr lang="uk-UA" smtClean="0"/>
            <a:t>Виявити граматичні  особливості </a:t>
          </a:r>
          <a:endParaRPr lang="ru-RU" dirty="0"/>
        </a:p>
      </dgm:t>
    </dgm:pt>
    <dgm:pt modelId="{16BB1F9F-F90C-41A3-888A-962717452389}" type="parTrans" cxnId="{8FDC0C49-F6D6-4875-960E-481A82F0C55B}">
      <dgm:prSet/>
      <dgm:spPr/>
      <dgm:t>
        <a:bodyPr/>
        <a:lstStyle/>
        <a:p>
          <a:endParaRPr lang="ru-RU"/>
        </a:p>
      </dgm:t>
    </dgm:pt>
    <dgm:pt modelId="{4A5C3AA0-21A7-4648-8E1A-8D6347063DB4}" type="sibTrans" cxnId="{8FDC0C49-F6D6-4875-960E-481A82F0C55B}">
      <dgm:prSet/>
      <dgm:spPr/>
      <dgm:t>
        <a:bodyPr/>
        <a:lstStyle/>
        <a:p>
          <a:endParaRPr lang="ru-RU"/>
        </a:p>
      </dgm:t>
    </dgm:pt>
    <dgm:pt modelId="{AE1E4150-4250-43FE-A612-8BC5DC2C433F}">
      <dgm:prSet phldrT="[Текст]"/>
      <dgm:spPr/>
      <dgm:t>
        <a:bodyPr/>
        <a:lstStyle/>
        <a:p>
          <a:r>
            <a:rPr lang="uk-UA" dirty="0" smtClean="0"/>
            <a:t>Сформулювати правила </a:t>
          </a:r>
          <a:endParaRPr lang="ru-RU" dirty="0"/>
        </a:p>
      </dgm:t>
    </dgm:pt>
    <dgm:pt modelId="{3D80EB0F-29ED-4A1D-A3E3-7701AF189FF4}" type="parTrans" cxnId="{3434CFD9-6718-4165-BA04-82C52D923CDD}">
      <dgm:prSet/>
      <dgm:spPr/>
      <dgm:t>
        <a:bodyPr/>
        <a:lstStyle/>
        <a:p>
          <a:endParaRPr lang="ru-RU"/>
        </a:p>
      </dgm:t>
    </dgm:pt>
    <dgm:pt modelId="{CB5A9571-64BA-4F7E-B1AF-AF59456F6BEE}" type="sibTrans" cxnId="{3434CFD9-6718-4165-BA04-82C52D923CDD}">
      <dgm:prSet/>
      <dgm:spPr/>
      <dgm:t>
        <a:bodyPr/>
        <a:lstStyle/>
        <a:p>
          <a:endParaRPr lang="ru-RU"/>
        </a:p>
      </dgm:t>
    </dgm:pt>
    <dgm:pt modelId="{B94E99E4-FF4E-461A-9868-89D82E8155E8}">
      <dgm:prSet phldrT="[Текст]"/>
      <dgm:spPr/>
      <dgm:t>
        <a:bodyPr/>
        <a:lstStyle/>
        <a:p>
          <a:r>
            <a:rPr lang="uk-UA" dirty="0" smtClean="0"/>
            <a:t>Застосувати правила у вправах</a:t>
          </a:r>
          <a:endParaRPr lang="ru-RU" dirty="0"/>
        </a:p>
      </dgm:t>
    </dgm:pt>
    <dgm:pt modelId="{05E48B4D-DE3D-4D92-A39E-811853459B80}" type="parTrans" cxnId="{B5C2049F-2585-400C-A67F-EFF3D9596A26}">
      <dgm:prSet/>
      <dgm:spPr/>
      <dgm:t>
        <a:bodyPr/>
        <a:lstStyle/>
        <a:p>
          <a:endParaRPr lang="ru-RU"/>
        </a:p>
      </dgm:t>
    </dgm:pt>
    <dgm:pt modelId="{761CEFE1-55B4-4A5C-9C03-FFB432D42D81}" type="sibTrans" cxnId="{B5C2049F-2585-400C-A67F-EFF3D9596A26}">
      <dgm:prSet/>
      <dgm:spPr/>
      <dgm:t>
        <a:bodyPr/>
        <a:lstStyle/>
        <a:p>
          <a:endParaRPr lang="ru-RU"/>
        </a:p>
      </dgm:t>
    </dgm:pt>
    <dgm:pt modelId="{98A617F2-6225-4657-BC2C-8292E3A8BE48}">
      <dgm:prSet phldrT="[Текст]"/>
      <dgm:spPr/>
      <dgm:t>
        <a:bodyPr/>
        <a:lstStyle/>
        <a:p>
          <a:r>
            <a:rPr lang="uk-UA" dirty="0" smtClean="0"/>
            <a:t>усно</a:t>
          </a:r>
          <a:endParaRPr lang="ru-RU" dirty="0"/>
        </a:p>
      </dgm:t>
    </dgm:pt>
    <dgm:pt modelId="{FCB4933E-DBC8-457A-BEA7-8B150E69AC62}" type="parTrans" cxnId="{D1F1F6A4-29FD-4B48-9F99-BF758DD78622}">
      <dgm:prSet/>
      <dgm:spPr/>
      <dgm:t>
        <a:bodyPr/>
        <a:lstStyle/>
        <a:p>
          <a:endParaRPr lang="ru-RU"/>
        </a:p>
      </dgm:t>
    </dgm:pt>
    <dgm:pt modelId="{B835437F-32C9-47EE-A760-2CA4E686AC8C}" type="sibTrans" cxnId="{D1F1F6A4-29FD-4B48-9F99-BF758DD78622}">
      <dgm:prSet/>
      <dgm:spPr/>
      <dgm:t>
        <a:bodyPr/>
        <a:lstStyle/>
        <a:p>
          <a:endParaRPr lang="ru-RU"/>
        </a:p>
      </dgm:t>
    </dgm:pt>
    <dgm:pt modelId="{002F16AF-4FCE-4944-AACF-9EB303298F31}">
      <dgm:prSet phldrT="[Текст]"/>
      <dgm:spPr/>
      <dgm:t>
        <a:bodyPr/>
        <a:lstStyle/>
        <a:p>
          <a:r>
            <a:rPr lang="uk-UA" dirty="0" smtClean="0"/>
            <a:t>письмово</a:t>
          </a:r>
          <a:endParaRPr lang="ru-RU" dirty="0"/>
        </a:p>
      </dgm:t>
    </dgm:pt>
    <dgm:pt modelId="{1AFC3CAE-10E0-48CF-A4AC-052F37754DB9}" type="parTrans" cxnId="{D1BF2EC9-03E1-4C85-883A-B37771A1414E}">
      <dgm:prSet/>
      <dgm:spPr/>
      <dgm:t>
        <a:bodyPr/>
        <a:lstStyle/>
        <a:p>
          <a:endParaRPr lang="ru-RU"/>
        </a:p>
      </dgm:t>
    </dgm:pt>
    <dgm:pt modelId="{1A713BC4-A34F-475E-AE12-A5BBA076FC2B}" type="sibTrans" cxnId="{D1BF2EC9-03E1-4C85-883A-B37771A1414E}">
      <dgm:prSet/>
      <dgm:spPr/>
      <dgm:t>
        <a:bodyPr/>
        <a:lstStyle/>
        <a:p>
          <a:endParaRPr lang="ru-RU"/>
        </a:p>
      </dgm:t>
    </dgm:pt>
    <dgm:pt modelId="{F90AF334-9B11-41C7-BB88-5BCE822985C0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Застосувати правила і лексику в комунікативних ситуаціях</a:t>
          </a:r>
          <a:endParaRPr lang="ru-RU" dirty="0">
            <a:solidFill>
              <a:schemeClr val="tx1"/>
            </a:solidFill>
          </a:endParaRPr>
        </a:p>
      </dgm:t>
    </dgm:pt>
    <dgm:pt modelId="{2D08103A-AE8D-4F2C-83E5-3814A6A791FE}" type="parTrans" cxnId="{247C18AA-21CE-4770-948F-45AD5C5C6FEB}">
      <dgm:prSet/>
      <dgm:spPr/>
      <dgm:t>
        <a:bodyPr/>
        <a:lstStyle/>
        <a:p>
          <a:endParaRPr lang="ru-RU"/>
        </a:p>
      </dgm:t>
    </dgm:pt>
    <dgm:pt modelId="{C0771B1B-356D-45D6-859D-F0E656A2E120}" type="sibTrans" cxnId="{247C18AA-21CE-4770-948F-45AD5C5C6FEB}">
      <dgm:prSet/>
      <dgm:spPr/>
      <dgm:t>
        <a:bodyPr/>
        <a:lstStyle/>
        <a:p>
          <a:endParaRPr lang="ru-RU"/>
        </a:p>
      </dgm:t>
    </dgm:pt>
    <dgm:pt modelId="{D82FE284-3C13-4A2A-981C-F74F3910A8FB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Діалог</a:t>
          </a:r>
          <a:endParaRPr lang="ru-RU" dirty="0">
            <a:solidFill>
              <a:schemeClr val="tx1"/>
            </a:solidFill>
          </a:endParaRPr>
        </a:p>
      </dgm:t>
    </dgm:pt>
    <dgm:pt modelId="{CF0BB8A0-85A6-4AC1-B386-E3F430525266}" type="parTrans" cxnId="{4A9C81D5-2563-4E83-BD0E-8B0EB47DDA08}">
      <dgm:prSet/>
      <dgm:spPr/>
      <dgm:t>
        <a:bodyPr/>
        <a:lstStyle/>
        <a:p>
          <a:endParaRPr lang="ru-RU"/>
        </a:p>
      </dgm:t>
    </dgm:pt>
    <dgm:pt modelId="{7C4CFB4B-635E-4707-9256-48F251567698}" type="sibTrans" cxnId="{4A9C81D5-2563-4E83-BD0E-8B0EB47DDA08}">
      <dgm:prSet/>
      <dgm:spPr/>
      <dgm:t>
        <a:bodyPr/>
        <a:lstStyle/>
        <a:p>
          <a:endParaRPr lang="ru-RU"/>
        </a:p>
      </dgm:t>
    </dgm:pt>
    <dgm:pt modelId="{EE6E59A2-8B27-4226-8419-C1EC388340C1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Монолог/опис</a:t>
          </a:r>
          <a:endParaRPr lang="ru-RU" dirty="0">
            <a:solidFill>
              <a:schemeClr val="tx1"/>
            </a:solidFill>
          </a:endParaRPr>
        </a:p>
      </dgm:t>
    </dgm:pt>
    <dgm:pt modelId="{28FCA2D3-D7F0-414E-AB0A-DD611E76505A}" type="parTrans" cxnId="{314236E1-6976-46B1-B683-C2BB53E6D9A9}">
      <dgm:prSet/>
      <dgm:spPr/>
      <dgm:t>
        <a:bodyPr/>
        <a:lstStyle/>
        <a:p>
          <a:endParaRPr lang="ru-RU"/>
        </a:p>
      </dgm:t>
    </dgm:pt>
    <dgm:pt modelId="{053C8469-9CA4-4CB1-90EE-9C9290EDEF95}" type="sibTrans" cxnId="{314236E1-6976-46B1-B683-C2BB53E6D9A9}">
      <dgm:prSet/>
      <dgm:spPr/>
      <dgm:t>
        <a:bodyPr/>
        <a:lstStyle/>
        <a:p>
          <a:endParaRPr lang="ru-RU"/>
        </a:p>
      </dgm:t>
    </dgm:pt>
    <dgm:pt modelId="{B799C07B-21CD-41CF-BB7B-08902D2692D6}" type="pres">
      <dgm:prSet presAssocID="{412C3781-9589-48A2-A5BD-EB48DA3EE8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BB40D-8887-48F9-AAD5-2BF89CA035A5}" type="pres">
      <dgm:prSet presAssocID="{60949226-4585-412E-BB3A-C83D8F7FAEA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926F1-84CF-400F-9B55-40F35EF066AD}" type="pres">
      <dgm:prSet presAssocID="{4A5C3AA0-21A7-4648-8E1A-8D6347063DB4}" presName="sibTrans" presStyleCnt="0"/>
      <dgm:spPr/>
    </dgm:pt>
    <dgm:pt modelId="{39856ED4-1B11-4CC2-8EB7-4E26837B052E}" type="pres">
      <dgm:prSet presAssocID="{B94E99E4-FF4E-461A-9868-89D82E8155E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4D9C6-5E7C-4840-BC1F-938CA18A96A9}" type="pres">
      <dgm:prSet presAssocID="{761CEFE1-55B4-4A5C-9C03-FFB432D42D81}" presName="sibTrans" presStyleCnt="0"/>
      <dgm:spPr/>
    </dgm:pt>
    <dgm:pt modelId="{E538598E-6F87-4565-B032-884FD3861ADA}" type="pres">
      <dgm:prSet presAssocID="{F90AF334-9B11-41C7-BB88-5BCE822985C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9C81D5-2563-4E83-BD0E-8B0EB47DDA08}" srcId="{F90AF334-9B11-41C7-BB88-5BCE822985C0}" destId="{D82FE284-3C13-4A2A-981C-F74F3910A8FB}" srcOrd="0" destOrd="0" parTransId="{CF0BB8A0-85A6-4AC1-B386-E3F430525266}" sibTransId="{7C4CFB4B-635E-4707-9256-48F251567698}"/>
    <dgm:cxn modelId="{84CB2CE6-860B-4CC8-AFDD-504EEDB8EF6E}" type="presOf" srcId="{002F16AF-4FCE-4944-AACF-9EB303298F31}" destId="{39856ED4-1B11-4CC2-8EB7-4E26837B052E}" srcOrd="0" destOrd="2" presId="urn:microsoft.com/office/officeart/2005/8/layout/hList6"/>
    <dgm:cxn modelId="{EF0B8208-7C0D-44E8-942E-E56BAEEAB833}" type="presOf" srcId="{B94E99E4-FF4E-461A-9868-89D82E8155E8}" destId="{39856ED4-1B11-4CC2-8EB7-4E26837B052E}" srcOrd="0" destOrd="0" presId="urn:microsoft.com/office/officeart/2005/8/layout/hList6"/>
    <dgm:cxn modelId="{314236E1-6976-46B1-B683-C2BB53E6D9A9}" srcId="{F90AF334-9B11-41C7-BB88-5BCE822985C0}" destId="{EE6E59A2-8B27-4226-8419-C1EC388340C1}" srcOrd="1" destOrd="0" parTransId="{28FCA2D3-D7F0-414E-AB0A-DD611E76505A}" sibTransId="{053C8469-9CA4-4CB1-90EE-9C9290EDEF95}"/>
    <dgm:cxn modelId="{A64AB1D7-3688-470E-91BD-509AB39AB49C}" type="presOf" srcId="{F90AF334-9B11-41C7-BB88-5BCE822985C0}" destId="{E538598E-6F87-4565-B032-884FD3861ADA}" srcOrd="0" destOrd="0" presId="urn:microsoft.com/office/officeart/2005/8/layout/hList6"/>
    <dgm:cxn modelId="{247C18AA-21CE-4770-948F-45AD5C5C6FEB}" srcId="{412C3781-9589-48A2-A5BD-EB48DA3EE814}" destId="{F90AF334-9B11-41C7-BB88-5BCE822985C0}" srcOrd="2" destOrd="0" parTransId="{2D08103A-AE8D-4F2C-83E5-3814A6A791FE}" sibTransId="{C0771B1B-356D-45D6-859D-F0E656A2E120}"/>
    <dgm:cxn modelId="{ACBE2C7E-2613-4D21-B977-874417A3DAC0}" type="presOf" srcId="{EE6E59A2-8B27-4226-8419-C1EC388340C1}" destId="{E538598E-6F87-4565-B032-884FD3861ADA}" srcOrd="0" destOrd="2" presId="urn:microsoft.com/office/officeart/2005/8/layout/hList6"/>
    <dgm:cxn modelId="{979FCC4E-6D22-4275-9CC4-E0015B7F56AA}" type="presOf" srcId="{AE1E4150-4250-43FE-A612-8BC5DC2C433F}" destId="{8A8BB40D-8887-48F9-AAD5-2BF89CA035A5}" srcOrd="0" destOrd="1" presId="urn:microsoft.com/office/officeart/2005/8/layout/hList6"/>
    <dgm:cxn modelId="{24D55302-A5E4-4797-98F5-9F67087C947D}" type="presOf" srcId="{60949226-4585-412E-BB3A-C83D8F7FAEA0}" destId="{8A8BB40D-8887-48F9-AAD5-2BF89CA035A5}" srcOrd="0" destOrd="0" presId="urn:microsoft.com/office/officeart/2005/8/layout/hList6"/>
    <dgm:cxn modelId="{09792166-9013-41CA-A7F7-5CB5BA564B31}" type="presOf" srcId="{D82FE284-3C13-4A2A-981C-F74F3910A8FB}" destId="{E538598E-6F87-4565-B032-884FD3861ADA}" srcOrd="0" destOrd="1" presId="urn:microsoft.com/office/officeart/2005/8/layout/hList6"/>
    <dgm:cxn modelId="{8FDC0C49-F6D6-4875-960E-481A82F0C55B}" srcId="{412C3781-9589-48A2-A5BD-EB48DA3EE814}" destId="{60949226-4585-412E-BB3A-C83D8F7FAEA0}" srcOrd="0" destOrd="0" parTransId="{16BB1F9F-F90C-41A3-888A-962717452389}" sibTransId="{4A5C3AA0-21A7-4648-8E1A-8D6347063DB4}"/>
    <dgm:cxn modelId="{7855073D-8E45-4DD1-BDF1-CFAFF19F9D72}" type="presOf" srcId="{98A617F2-6225-4657-BC2C-8292E3A8BE48}" destId="{39856ED4-1B11-4CC2-8EB7-4E26837B052E}" srcOrd="0" destOrd="1" presId="urn:microsoft.com/office/officeart/2005/8/layout/hList6"/>
    <dgm:cxn modelId="{FA1B0C8E-AC1C-46CC-A65A-4A532854A988}" type="presOf" srcId="{412C3781-9589-48A2-A5BD-EB48DA3EE814}" destId="{B799C07B-21CD-41CF-BB7B-08902D2692D6}" srcOrd="0" destOrd="0" presId="urn:microsoft.com/office/officeart/2005/8/layout/hList6"/>
    <dgm:cxn modelId="{3434CFD9-6718-4165-BA04-82C52D923CDD}" srcId="{60949226-4585-412E-BB3A-C83D8F7FAEA0}" destId="{AE1E4150-4250-43FE-A612-8BC5DC2C433F}" srcOrd="0" destOrd="0" parTransId="{3D80EB0F-29ED-4A1D-A3E3-7701AF189FF4}" sibTransId="{CB5A9571-64BA-4F7E-B1AF-AF59456F6BEE}"/>
    <dgm:cxn modelId="{D1BF2EC9-03E1-4C85-883A-B37771A1414E}" srcId="{B94E99E4-FF4E-461A-9868-89D82E8155E8}" destId="{002F16AF-4FCE-4944-AACF-9EB303298F31}" srcOrd="1" destOrd="0" parTransId="{1AFC3CAE-10E0-48CF-A4AC-052F37754DB9}" sibTransId="{1A713BC4-A34F-475E-AE12-A5BBA076FC2B}"/>
    <dgm:cxn modelId="{B5C2049F-2585-400C-A67F-EFF3D9596A26}" srcId="{412C3781-9589-48A2-A5BD-EB48DA3EE814}" destId="{B94E99E4-FF4E-461A-9868-89D82E8155E8}" srcOrd="1" destOrd="0" parTransId="{05E48B4D-DE3D-4D92-A39E-811853459B80}" sibTransId="{761CEFE1-55B4-4A5C-9C03-FFB432D42D81}"/>
    <dgm:cxn modelId="{D1F1F6A4-29FD-4B48-9F99-BF758DD78622}" srcId="{B94E99E4-FF4E-461A-9868-89D82E8155E8}" destId="{98A617F2-6225-4657-BC2C-8292E3A8BE48}" srcOrd="0" destOrd="0" parTransId="{FCB4933E-DBC8-457A-BEA7-8B150E69AC62}" sibTransId="{B835437F-32C9-47EE-A760-2CA4E686AC8C}"/>
    <dgm:cxn modelId="{E0B5C6CF-2EB6-4932-9DA8-FA3981E83704}" type="presParOf" srcId="{B799C07B-21CD-41CF-BB7B-08902D2692D6}" destId="{8A8BB40D-8887-48F9-AAD5-2BF89CA035A5}" srcOrd="0" destOrd="0" presId="urn:microsoft.com/office/officeart/2005/8/layout/hList6"/>
    <dgm:cxn modelId="{7B429661-EFCA-45BF-8F40-9B091DE9336F}" type="presParOf" srcId="{B799C07B-21CD-41CF-BB7B-08902D2692D6}" destId="{E38926F1-84CF-400F-9B55-40F35EF066AD}" srcOrd="1" destOrd="0" presId="urn:microsoft.com/office/officeart/2005/8/layout/hList6"/>
    <dgm:cxn modelId="{91A7330A-93E8-4959-82FB-2CA72F679984}" type="presParOf" srcId="{B799C07B-21CD-41CF-BB7B-08902D2692D6}" destId="{39856ED4-1B11-4CC2-8EB7-4E26837B052E}" srcOrd="2" destOrd="0" presId="urn:microsoft.com/office/officeart/2005/8/layout/hList6"/>
    <dgm:cxn modelId="{68E09DF2-C3CA-4377-AFEB-7C89659B5952}" type="presParOf" srcId="{B799C07B-21CD-41CF-BB7B-08902D2692D6}" destId="{1B14D9C6-5E7C-4840-BC1F-938CA18A96A9}" srcOrd="3" destOrd="0" presId="urn:microsoft.com/office/officeart/2005/8/layout/hList6"/>
    <dgm:cxn modelId="{113C5C6D-24E2-4131-B903-90D86FEB2CF0}" type="presParOf" srcId="{B799C07B-21CD-41CF-BB7B-08902D2692D6}" destId="{E538598E-6F87-4565-B032-884FD3861AD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9C01C3-6051-4F3B-8B33-8A515A4F029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3CF2FF-E9E6-45B2-89CF-8CC8E2CB1072}">
      <dgm:prSet phldrT="[Текст]"/>
      <dgm:spPr/>
      <dgm:t>
        <a:bodyPr/>
        <a:lstStyle/>
        <a:p>
          <a:r>
            <a:rPr lang="en-US" dirty="0" smtClean="0"/>
            <a:t>brain</a:t>
          </a:r>
          <a:endParaRPr lang="ru-RU" dirty="0"/>
        </a:p>
      </dgm:t>
    </dgm:pt>
    <dgm:pt modelId="{8C0678E8-BFAE-45EC-B6D6-FF814EA7DF5C}" type="parTrans" cxnId="{CE492EEE-1460-4CF6-9BB7-F13F682C89AE}">
      <dgm:prSet/>
      <dgm:spPr/>
      <dgm:t>
        <a:bodyPr/>
        <a:lstStyle/>
        <a:p>
          <a:endParaRPr lang="ru-RU"/>
        </a:p>
      </dgm:t>
    </dgm:pt>
    <dgm:pt modelId="{07EB459C-83CE-4D53-86F2-FA47DAA76E7E}" type="sibTrans" cxnId="{CE492EEE-1460-4CF6-9BB7-F13F682C89AE}">
      <dgm:prSet/>
      <dgm:spPr/>
      <dgm:t>
        <a:bodyPr/>
        <a:lstStyle/>
        <a:p>
          <a:endParaRPr lang="ru-RU"/>
        </a:p>
      </dgm:t>
    </dgm:pt>
    <dgm:pt modelId="{869AF44C-CED3-4437-9A81-17CFE6FEDA7B}">
      <dgm:prSet phldrT="[Текст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reading</a:t>
          </a:r>
          <a:endParaRPr lang="ru-RU" dirty="0">
            <a:solidFill>
              <a:schemeClr val="tx1"/>
            </a:solidFill>
          </a:endParaRPr>
        </a:p>
      </dgm:t>
    </dgm:pt>
    <dgm:pt modelId="{00A05D7E-6BF0-43AD-B37A-4A15094BEF8D}" type="parTrans" cxnId="{E5561F41-1F95-4806-A8BD-8970B1EAC3CA}">
      <dgm:prSet/>
      <dgm:spPr/>
      <dgm:t>
        <a:bodyPr/>
        <a:lstStyle/>
        <a:p>
          <a:endParaRPr lang="ru-RU"/>
        </a:p>
      </dgm:t>
    </dgm:pt>
    <dgm:pt modelId="{619CBE8F-13ED-4CAD-AA0F-70ED57A02506}" type="sibTrans" cxnId="{E5561F41-1F95-4806-A8BD-8970B1EAC3CA}">
      <dgm:prSet/>
      <dgm:spPr/>
      <dgm:t>
        <a:bodyPr/>
        <a:lstStyle/>
        <a:p>
          <a:endParaRPr lang="ru-RU"/>
        </a:p>
      </dgm:t>
    </dgm:pt>
    <dgm:pt modelId="{DA899322-9791-44D9-AF76-D3D89B077130}">
      <dgm:prSet phldrT="[Текст]"/>
      <dgm:spPr/>
      <dgm:t>
        <a:bodyPr/>
        <a:lstStyle/>
        <a:p>
          <a:r>
            <a:rPr lang="en-US" dirty="0" smtClean="0"/>
            <a:t>writing</a:t>
          </a:r>
          <a:endParaRPr lang="ru-RU" dirty="0"/>
        </a:p>
      </dgm:t>
    </dgm:pt>
    <dgm:pt modelId="{5FC570C0-A506-4C52-95A5-0E53246DA7BC}" type="parTrans" cxnId="{B24837CD-F1F2-4DD7-B7B8-4F36D11CF5EC}">
      <dgm:prSet/>
      <dgm:spPr/>
      <dgm:t>
        <a:bodyPr/>
        <a:lstStyle/>
        <a:p>
          <a:endParaRPr lang="ru-RU"/>
        </a:p>
      </dgm:t>
    </dgm:pt>
    <dgm:pt modelId="{78A5C94D-49C3-42C8-B725-D97307BAF92F}" type="sibTrans" cxnId="{B24837CD-F1F2-4DD7-B7B8-4F36D11CF5EC}">
      <dgm:prSet/>
      <dgm:spPr/>
      <dgm:t>
        <a:bodyPr/>
        <a:lstStyle/>
        <a:p>
          <a:endParaRPr lang="ru-RU"/>
        </a:p>
      </dgm:t>
    </dgm:pt>
    <dgm:pt modelId="{0F6A0F4A-F1C1-4024-8BDD-FD1C9FE5BCB6}">
      <dgm:prSet phldrT="[Текст]"/>
      <dgm:spPr/>
      <dgm:t>
        <a:bodyPr/>
        <a:lstStyle/>
        <a:p>
          <a:r>
            <a:rPr lang="en-US" dirty="0" smtClean="0"/>
            <a:t>speaking</a:t>
          </a:r>
          <a:endParaRPr lang="ru-RU" dirty="0"/>
        </a:p>
      </dgm:t>
    </dgm:pt>
    <dgm:pt modelId="{610150A9-2AC3-4972-9DCB-F9666E273635}" type="parTrans" cxnId="{B90EF501-350A-4FC5-8592-9F76174F5360}">
      <dgm:prSet/>
      <dgm:spPr/>
      <dgm:t>
        <a:bodyPr/>
        <a:lstStyle/>
        <a:p>
          <a:endParaRPr lang="ru-RU"/>
        </a:p>
      </dgm:t>
    </dgm:pt>
    <dgm:pt modelId="{58A098E7-A75F-4AD4-8050-8E09C3503954}" type="sibTrans" cxnId="{B90EF501-350A-4FC5-8592-9F76174F5360}">
      <dgm:prSet/>
      <dgm:spPr/>
      <dgm:t>
        <a:bodyPr/>
        <a:lstStyle/>
        <a:p>
          <a:endParaRPr lang="ru-RU"/>
        </a:p>
      </dgm:t>
    </dgm:pt>
    <dgm:pt modelId="{2C8B3DAC-4473-4747-AE45-F964BE1300DE}">
      <dgm:prSet phldrT="[Текст]"/>
      <dgm:spPr/>
      <dgm:t>
        <a:bodyPr/>
        <a:lstStyle/>
        <a:p>
          <a:r>
            <a:rPr lang="en-US" dirty="0" smtClean="0"/>
            <a:t>listening</a:t>
          </a:r>
          <a:endParaRPr lang="ru-RU" dirty="0"/>
        </a:p>
      </dgm:t>
    </dgm:pt>
    <dgm:pt modelId="{B7410647-CE0E-4135-9E74-D1FB76F7D4F7}" type="parTrans" cxnId="{262F20EF-DD47-4177-825E-6D627B93E30D}">
      <dgm:prSet/>
      <dgm:spPr/>
      <dgm:t>
        <a:bodyPr/>
        <a:lstStyle/>
        <a:p>
          <a:endParaRPr lang="ru-RU"/>
        </a:p>
      </dgm:t>
    </dgm:pt>
    <dgm:pt modelId="{771C0BE3-B8C6-4ED1-995B-61553A7E0CC0}" type="sibTrans" cxnId="{262F20EF-DD47-4177-825E-6D627B93E30D}">
      <dgm:prSet/>
      <dgm:spPr/>
      <dgm:t>
        <a:bodyPr/>
        <a:lstStyle/>
        <a:p>
          <a:endParaRPr lang="ru-RU"/>
        </a:p>
      </dgm:t>
    </dgm:pt>
    <dgm:pt modelId="{3846C19C-1D7D-4838-8B92-E44AD9E7CB58}" type="pres">
      <dgm:prSet presAssocID="{009C01C3-6051-4F3B-8B33-8A515A4F02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B8F4AA-9D2E-4699-B460-20492D2684B1}" type="pres">
      <dgm:prSet presAssocID="{009C01C3-6051-4F3B-8B33-8A515A4F029C}" presName="radial" presStyleCnt="0">
        <dgm:presLayoutVars>
          <dgm:animLvl val="ctr"/>
        </dgm:presLayoutVars>
      </dgm:prSet>
      <dgm:spPr/>
    </dgm:pt>
    <dgm:pt modelId="{EA8ADDC0-9B04-4341-A707-BC25D4ABC7F4}" type="pres">
      <dgm:prSet presAssocID="{653CF2FF-E9E6-45B2-89CF-8CC8E2CB1072}" presName="centerShape" presStyleLbl="vennNode1" presStyleIdx="0" presStyleCnt="5" custScaleX="102449" custLinFactNeighborX="-14" custLinFactNeighborY="-13243"/>
      <dgm:spPr/>
      <dgm:t>
        <a:bodyPr/>
        <a:lstStyle/>
        <a:p>
          <a:endParaRPr lang="ru-RU"/>
        </a:p>
      </dgm:t>
    </dgm:pt>
    <dgm:pt modelId="{8A869A84-F9FF-4352-A4DA-A1372C4CDB2D}" type="pres">
      <dgm:prSet presAssocID="{869AF44C-CED3-4437-9A81-17CFE6FEDA7B}" presName="node" presStyleLbl="vennNode1" presStyleIdx="1" presStyleCnt="5" custScaleX="140529" custRadScaleRad="134429" custRadScaleInc="152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68861-219D-42EC-B2B0-9A847ECE7509}" type="pres">
      <dgm:prSet presAssocID="{DA899322-9791-44D9-AF76-D3D89B077130}" presName="node" presStyleLbl="vennNode1" presStyleIdx="2" presStyleCnt="5" custScaleX="147172" custRadScaleRad="118682" custRadScaleInc="-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2D872-4EA6-401A-8F4A-37F332537580}" type="pres">
      <dgm:prSet presAssocID="{0F6A0F4A-F1C1-4024-8BDD-FD1C9FE5BCB6}" presName="node" presStyleLbl="vennNode1" presStyleIdx="3" presStyleCnt="5" custScaleX="151257" custRadScaleRad="134369" custRadScaleInc="41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1D89C0-B519-42F5-B2A6-0F0490961AA5}" type="pres">
      <dgm:prSet presAssocID="{2C8B3DAC-4473-4747-AE45-F964BE1300DE}" presName="node" presStyleLbl="vennNode1" presStyleIdx="4" presStyleCnt="5" custScaleX="145042" custRadScaleRad="116883" custRadScaleInc="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3F12CC-9A0C-4521-B89C-FB38B9DB61EF}" type="presOf" srcId="{653CF2FF-E9E6-45B2-89CF-8CC8E2CB1072}" destId="{EA8ADDC0-9B04-4341-A707-BC25D4ABC7F4}" srcOrd="0" destOrd="0" presId="urn:microsoft.com/office/officeart/2005/8/layout/radial3"/>
    <dgm:cxn modelId="{B24837CD-F1F2-4DD7-B7B8-4F36D11CF5EC}" srcId="{653CF2FF-E9E6-45B2-89CF-8CC8E2CB1072}" destId="{DA899322-9791-44D9-AF76-D3D89B077130}" srcOrd="1" destOrd="0" parTransId="{5FC570C0-A506-4C52-95A5-0E53246DA7BC}" sibTransId="{78A5C94D-49C3-42C8-B725-D97307BAF92F}"/>
    <dgm:cxn modelId="{E5561F41-1F95-4806-A8BD-8970B1EAC3CA}" srcId="{653CF2FF-E9E6-45B2-89CF-8CC8E2CB1072}" destId="{869AF44C-CED3-4437-9A81-17CFE6FEDA7B}" srcOrd="0" destOrd="0" parTransId="{00A05D7E-6BF0-43AD-B37A-4A15094BEF8D}" sibTransId="{619CBE8F-13ED-4CAD-AA0F-70ED57A02506}"/>
    <dgm:cxn modelId="{ED5537DF-DFB9-4674-8ADA-9C4A32D97751}" type="presOf" srcId="{0F6A0F4A-F1C1-4024-8BDD-FD1C9FE5BCB6}" destId="{22F2D872-4EA6-401A-8F4A-37F332537580}" srcOrd="0" destOrd="0" presId="urn:microsoft.com/office/officeart/2005/8/layout/radial3"/>
    <dgm:cxn modelId="{B19A8CD1-934E-4BDB-BBF4-EEA6E21ED81F}" type="presOf" srcId="{009C01C3-6051-4F3B-8B33-8A515A4F029C}" destId="{3846C19C-1D7D-4838-8B92-E44AD9E7CB58}" srcOrd="0" destOrd="0" presId="urn:microsoft.com/office/officeart/2005/8/layout/radial3"/>
    <dgm:cxn modelId="{7AF98A58-F867-41D7-B1FC-F5983E07B273}" type="presOf" srcId="{869AF44C-CED3-4437-9A81-17CFE6FEDA7B}" destId="{8A869A84-F9FF-4352-A4DA-A1372C4CDB2D}" srcOrd="0" destOrd="0" presId="urn:microsoft.com/office/officeart/2005/8/layout/radial3"/>
    <dgm:cxn modelId="{262F20EF-DD47-4177-825E-6D627B93E30D}" srcId="{653CF2FF-E9E6-45B2-89CF-8CC8E2CB1072}" destId="{2C8B3DAC-4473-4747-AE45-F964BE1300DE}" srcOrd="3" destOrd="0" parTransId="{B7410647-CE0E-4135-9E74-D1FB76F7D4F7}" sibTransId="{771C0BE3-B8C6-4ED1-995B-61553A7E0CC0}"/>
    <dgm:cxn modelId="{B90EF501-350A-4FC5-8592-9F76174F5360}" srcId="{653CF2FF-E9E6-45B2-89CF-8CC8E2CB1072}" destId="{0F6A0F4A-F1C1-4024-8BDD-FD1C9FE5BCB6}" srcOrd="2" destOrd="0" parTransId="{610150A9-2AC3-4972-9DCB-F9666E273635}" sibTransId="{58A098E7-A75F-4AD4-8050-8E09C3503954}"/>
    <dgm:cxn modelId="{CE492EEE-1460-4CF6-9BB7-F13F682C89AE}" srcId="{009C01C3-6051-4F3B-8B33-8A515A4F029C}" destId="{653CF2FF-E9E6-45B2-89CF-8CC8E2CB1072}" srcOrd="0" destOrd="0" parTransId="{8C0678E8-BFAE-45EC-B6D6-FF814EA7DF5C}" sibTransId="{07EB459C-83CE-4D53-86F2-FA47DAA76E7E}"/>
    <dgm:cxn modelId="{62976453-90D0-4726-B820-73C14CACE9A6}" type="presOf" srcId="{2C8B3DAC-4473-4747-AE45-F964BE1300DE}" destId="{021D89C0-B519-42F5-B2A6-0F0490961AA5}" srcOrd="0" destOrd="0" presId="urn:microsoft.com/office/officeart/2005/8/layout/radial3"/>
    <dgm:cxn modelId="{91FA2A63-6D20-4B5E-B4F9-475B14B1A439}" type="presOf" srcId="{DA899322-9791-44D9-AF76-D3D89B077130}" destId="{FFB68861-219D-42EC-B2B0-9A847ECE7509}" srcOrd="0" destOrd="0" presId="urn:microsoft.com/office/officeart/2005/8/layout/radial3"/>
    <dgm:cxn modelId="{4A1FFFD2-CC8D-48B1-A7AC-62E06DE145B7}" type="presParOf" srcId="{3846C19C-1D7D-4838-8B92-E44AD9E7CB58}" destId="{A3B8F4AA-9D2E-4699-B460-20492D2684B1}" srcOrd="0" destOrd="0" presId="urn:microsoft.com/office/officeart/2005/8/layout/radial3"/>
    <dgm:cxn modelId="{6790B150-819E-4DED-9500-4B15C77445E4}" type="presParOf" srcId="{A3B8F4AA-9D2E-4699-B460-20492D2684B1}" destId="{EA8ADDC0-9B04-4341-A707-BC25D4ABC7F4}" srcOrd="0" destOrd="0" presId="urn:microsoft.com/office/officeart/2005/8/layout/radial3"/>
    <dgm:cxn modelId="{92FAB82E-7CC1-43A7-A52C-09FDC745128A}" type="presParOf" srcId="{A3B8F4AA-9D2E-4699-B460-20492D2684B1}" destId="{8A869A84-F9FF-4352-A4DA-A1372C4CDB2D}" srcOrd="1" destOrd="0" presId="urn:microsoft.com/office/officeart/2005/8/layout/radial3"/>
    <dgm:cxn modelId="{32473D6F-7E6C-4C40-8EBD-B3CD127E4B81}" type="presParOf" srcId="{A3B8F4AA-9D2E-4699-B460-20492D2684B1}" destId="{FFB68861-219D-42EC-B2B0-9A847ECE7509}" srcOrd="2" destOrd="0" presId="urn:microsoft.com/office/officeart/2005/8/layout/radial3"/>
    <dgm:cxn modelId="{2B7F2A2F-2A95-4965-BAC9-D93221820A2F}" type="presParOf" srcId="{A3B8F4AA-9D2E-4699-B460-20492D2684B1}" destId="{22F2D872-4EA6-401A-8F4A-37F332537580}" srcOrd="3" destOrd="0" presId="urn:microsoft.com/office/officeart/2005/8/layout/radial3"/>
    <dgm:cxn modelId="{7D8668A0-5CD8-4DFC-8E91-9CCBBE3CD046}" type="presParOf" srcId="{A3B8F4AA-9D2E-4699-B460-20492D2684B1}" destId="{021D89C0-B519-42F5-B2A6-0F0490961AA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8B79B5-73D8-4AAA-94A6-6717767422C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54603F-8132-4A67-874D-B0E3620E0AFC}">
      <dgm:prSet phldrT="[Текст]"/>
      <dgm:spPr/>
      <dgm:t>
        <a:bodyPr/>
        <a:lstStyle/>
        <a:p>
          <a:r>
            <a:rPr lang="uk-UA" b="1" dirty="0" smtClean="0"/>
            <a:t>Не критикувати! Можна висловлювати будь-яку думку. Вона не буде визнана поганою.</a:t>
          </a:r>
          <a:endParaRPr lang="ru-RU" b="1" dirty="0"/>
        </a:p>
      </dgm:t>
    </dgm:pt>
    <dgm:pt modelId="{3DC9EEBB-21A5-4A1A-87C3-E76754409196}" type="parTrans" cxnId="{44AF3244-945B-43ED-8F13-3CF4B3F38D86}">
      <dgm:prSet/>
      <dgm:spPr/>
      <dgm:t>
        <a:bodyPr/>
        <a:lstStyle/>
        <a:p>
          <a:endParaRPr lang="ru-RU"/>
        </a:p>
      </dgm:t>
    </dgm:pt>
    <dgm:pt modelId="{AF952B56-2B8A-4066-939B-CEA6895FC1E9}" type="sibTrans" cxnId="{44AF3244-945B-43ED-8F13-3CF4B3F38D86}">
      <dgm:prSet/>
      <dgm:spPr/>
      <dgm:t>
        <a:bodyPr/>
        <a:lstStyle/>
        <a:p>
          <a:endParaRPr lang="ru-RU"/>
        </a:p>
      </dgm:t>
    </dgm:pt>
    <dgm:pt modelId="{0ABB4E5E-4453-4AFF-95DB-6AF2C07CD3B6}">
      <dgm:prSet phldrT="[Текст]"/>
      <dgm:spPr/>
      <dgm:t>
        <a:bodyPr/>
        <a:lstStyle/>
        <a:p>
          <a:r>
            <a:rPr lang="uk-UA" b="1" dirty="0" smtClean="0"/>
            <a:t>Заохочувати вільне і неприборкане асоціювання: що дивніша ідея - тим краща</a:t>
          </a:r>
          <a:endParaRPr lang="ru-RU" b="1" dirty="0"/>
        </a:p>
      </dgm:t>
    </dgm:pt>
    <dgm:pt modelId="{D03C34A8-05A4-4F04-9A3A-CE8057129161}" type="parTrans" cxnId="{271FE69C-4E47-45CF-9E8C-C36243557AB4}">
      <dgm:prSet/>
      <dgm:spPr/>
      <dgm:t>
        <a:bodyPr/>
        <a:lstStyle/>
        <a:p>
          <a:endParaRPr lang="ru-RU"/>
        </a:p>
      </dgm:t>
    </dgm:pt>
    <dgm:pt modelId="{BDCDB077-33DA-4B7A-BF92-C28D10524D87}" type="sibTrans" cxnId="{271FE69C-4E47-45CF-9E8C-C36243557AB4}">
      <dgm:prSet/>
      <dgm:spPr/>
      <dgm:t>
        <a:bodyPr/>
        <a:lstStyle/>
        <a:p>
          <a:endParaRPr lang="ru-RU"/>
        </a:p>
      </dgm:t>
    </dgm:pt>
    <dgm:pt modelId="{383AE44B-F716-4DE9-8366-FF54D0FBC6DA}">
      <dgm:prSet phldrT="[Текст]"/>
      <dgm:spPr/>
      <dgm:t>
        <a:bodyPr/>
        <a:lstStyle/>
        <a:p>
          <a:r>
            <a:rPr lang="uk-UA" b="1" dirty="0" smtClean="0"/>
            <a:t>Кількість пропонованих ідей має бути щонайбільшою</a:t>
          </a:r>
          <a:endParaRPr lang="ru-RU" b="1" dirty="0"/>
        </a:p>
      </dgm:t>
    </dgm:pt>
    <dgm:pt modelId="{9F447A20-C1CE-46FE-A632-EE03E3A892BB}" type="parTrans" cxnId="{8BB1690D-1787-47BB-AC90-D2EFFC20786F}">
      <dgm:prSet/>
      <dgm:spPr/>
      <dgm:t>
        <a:bodyPr/>
        <a:lstStyle/>
        <a:p>
          <a:endParaRPr lang="ru-RU"/>
        </a:p>
      </dgm:t>
    </dgm:pt>
    <dgm:pt modelId="{732DC11B-D09B-4F40-A653-249BBDB0B7FA}" type="sibTrans" cxnId="{8BB1690D-1787-47BB-AC90-D2EFFC20786F}">
      <dgm:prSet/>
      <dgm:spPr/>
      <dgm:t>
        <a:bodyPr/>
        <a:lstStyle/>
        <a:p>
          <a:endParaRPr lang="ru-RU"/>
        </a:p>
      </dgm:t>
    </dgm:pt>
    <dgm:pt modelId="{56DB1A22-F957-4D1C-9918-DF005133D8BB}">
      <dgm:prSet phldrT="[Текст]"/>
      <dgm:spPr/>
      <dgm:t>
        <a:bodyPr/>
        <a:lstStyle/>
        <a:p>
          <a:r>
            <a:rPr lang="uk-UA" b="1" dirty="0" smtClean="0"/>
            <a:t>Усі ідеї можна комбінувати як завгодно, модифікувати та критикувати</a:t>
          </a:r>
          <a:endParaRPr lang="ru-RU" b="1" dirty="0"/>
        </a:p>
      </dgm:t>
    </dgm:pt>
    <dgm:pt modelId="{0E1BBC36-EA62-4198-9205-FEDBFA48F7C5}" type="parTrans" cxnId="{04D37AC8-6DBC-4470-9406-4FD4F7C2A7E9}">
      <dgm:prSet/>
      <dgm:spPr/>
    </dgm:pt>
    <dgm:pt modelId="{8803135D-F3BC-4CF0-BFDA-2FD659468234}" type="sibTrans" cxnId="{04D37AC8-6DBC-4470-9406-4FD4F7C2A7E9}">
      <dgm:prSet/>
      <dgm:spPr/>
    </dgm:pt>
    <dgm:pt modelId="{0725F61F-EA7F-41A1-A934-689E7B9F27B0}" type="pres">
      <dgm:prSet presAssocID="{678B79B5-73D8-4AAA-94A6-6717767422C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5D754-7A6B-41C1-95BC-B8247F8B52D2}" type="pres">
      <dgm:prSet presAssocID="{CB54603F-8132-4A67-874D-B0E3620E0AFC}" presName="parentLin" presStyleCnt="0"/>
      <dgm:spPr/>
    </dgm:pt>
    <dgm:pt modelId="{720E590A-C28D-47BE-A08D-BED641BF3DDD}" type="pres">
      <dgm:prSet presAssocID="{CB54603F-8132-4A67-874D-B0E3620E0AF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2D6F640-1307-485E-A9AD-F8620C428CC4}" type="pres">
      <dgm:prSet presAssocID="{CB54603F-8132-4A67-874D-B0E3620E0AFC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475F2-49F3-45FC-B56D-2D2D24CAF62C}" type="pres">
      <dgm:prSet presAssocID="{CB54603F-8132-4A67-874D-B0E3620E0AFC}" presName="negativeSpace" presStyleCnt="0"/>
      <dgm:spPr/>
    </dgm:pt>
    <dgm:pt modelId="{7D9E7714-DE9E-4D5A-A495-6E45B66D36EB}" type="pres">
      <dgm:prSet presAssocID="{CB54603F-8132-4A67-874D-B0E3620E0AFC}" presName="childText" presStyleLbl="conFgAcc1" presStyleIdx="0" presStyleCnt="4">
        <dgm:presLayoutVars>
          <dgm:bulletEnabled val="1"/>
        </dgm:presLayoutVars>
      </dgm:prSet>
      <dgm:spPr/>
    </dgm:pt>
    <dgm:pt modelId="{8B39AAAD-49A9-425C-BD20-32A8278ABD75}" type="pres">
      <dgm:prSet presAssocID="{AF952B56-2B8A-4066-939B-CEA6895FC1E9}" presName="spaceBetweenRectangles" presStyleCnt="0"/>
      <dgm:spPr/>
    </dgm:pt>
    <dgm:pt modelId="{40760029-18B9-40CC-9376-DC849B867C2D}" type="pres">
      <dgm:prSet presAssocID="{0ABB4E5E-4453-4AFF-95DB-6AF2C07CD3B6}" presName="parentLin" presStyleCnt="0"/>
      <dgm:spPr/>
    </dgm:pt>
    <dgm:pt modelId="{009746F0-2A6F-4657-B20B-1AD94FCE77C7}" type="pres">
      <dgm:prSet presAssocID="{0ABB4E5E-4453-4AFF-95DB-6AF2C07CD3B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A777C0A-9AD2-4FFA-8AFD-6B9B13D32495}" type="pres">
      <dgm:prSet presAssocID="{0ABB4E5E-4453-4AFF-95DB-6AF2C07CD3B6}" presName="parentText" presStyleLbl="node1" presStyleIdx="1" presStyleCnt="4" custScaleX="142605" custLinFactNeighborX="-25640" custLinFactNeighborY="76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631A43-6D8D-4694-A68A-3D9550CEB0C1}" type="pres">
      <dgm:prSet presAssocID="{0ABB4E5E-4453-4AFF-95DB-6AF2C07CD3B6}" presName="negativeSpace" presStyleCnt="0"/>
      <dgm:spPr/>
    </dgm:pt>
    <dgm:pt modelId="{271D0573-0150-4000-B79A-8A7025D168E2}" type="pres">
      <dgm:prSet presAssocID="{0ABB4E5E-4453-4AFF-95DB-6AF2C07CD3B6}" presName="childText" presStyleLbl="conFgAcc1" presStyleIdx="1" presStyleCnt="4">
        <dgm:presLayoutVars>
          <dgm:bulletEnabled val="1"/>
        </dgm:presLayoutVars>
      </dgm:prSet>
      <dgm:spPr/>
    </dgm:pt>
    <dgm:pt modelId="{63427AFE-86AE-4175-A6B6-18CC34DFE915}" type="pres">
      <dgm:prSet presAssocID="{BDCDB077-33DA-4B7A-BF92-C28D10524D87}" presName="spaceBetweenRectangles" presStyleCnt="0"/>
      <dgm:spPr/>
    </dgm:pt>
    <dgm:pt modelId="{6B14E431-C956-4321-B99A-4249F8DE9B75}" type="pres">
      <dgm:prSet presAssocID="{383AE44B-F716-4DE9-8366-FF54D0FBC6DA}" presName="parentLin" presStyleCnt="0"/>
      <dgm:spPr/>
    </dgm:pt>
    <dgm:pt modelId="{EF91A43B-AAA1-406B-97BF-30C05E9FD095}" type="pres">
      <dgm:prSet presAssocID="{383AE44B-F716-4DE9-8366-FF54D0FBC6D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9D4A742-7C36-4670-A75C-2A3154551F4B}" type="pres">
      <dgm:prSet presAssocID="{383AE44B-F716-4DE9-8366-FF54D0FBC6DA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2CEDC-4975-4A5A-A8A3-BEB95BC1B9E0}" type="pres">
      <dgm:prSet presAssocID="{383AE44B-F716-4DE9-8366-FF54D0FBC6DA}" presName="negativeSpace" presStyleCnt="0"/>
      <dgm:spPr/>
    </dgm:pt>
    <dgm:pt modelId="{2A0DDB18-FB42-4F66-9717-6F66B06253C7}" type="pres">
      <dgm:prSet presAssocID="{383AE44B-F716-4DE9-8366-FF54D0FBC6DA}" presName="childText" presStyleLbl="conFgAcc1" presStyleIdx="2" presStyleCnt="4">
        <dgm:presLayoutVars>
          <dgm:bulletEnabled val="1"/>
        </dgm:presLayoutVars>
      </dgm:prSet>
      <dgm:spPr/>
    </dgm:pt>
    <dgm:pt modelId="{F006EBCB-1438-4A2A-96F3-D36AE8231277}" type="pres">
      <dgm:prSet presAssocID="{732DC11B-D09B-4F40-A653-249BBDB0B7FA}" presName="spaceBetweenRectangles" presStyleCnt="0"/>
      <dgm:spPr/>
    </dgm:pt>
    <dgm:pt modelId="{6F5D5BF6-2A1D-4628-A09C-295C8817393A}" type="pres">
      <dgm:prSet presAssocID="{56DB1A22-F957-4D1C-9918-DF005133D8BB}" presName="parentLin" presStyleCnt="0"/>
      <dgm:spPr/>
    </dgm:pt>
    <dgm:pt modelId="{E0D48E94-8D78-4A7D-B2AD-D72BB875F962}" type="pres">
      <dgm:prSet presAssocID="{56DB1A22-F957-4D1C-9918-DF005133D8BB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393F7408-090F-416A-9714-F5F3632666C2}" type="pres">
      <dgm:prSet presAssocID="{56DB1A22-F957-4D1C-9918-DF005133D8BB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CE987B-4647-4FC8-850B-8CAF06FA20BF}" type="pres">
      <dgm:prSet presAssocID="{56DB1A22-F957-4D1C-9918-DF005133D8BB}" presName="negativeSpace" presStyleCnt="0"/>
      <dgm:spPr/>
    </dgm:pt>
    <dgm:pt modelId="{99D05296-8575-4FF9-9455-4259E2633A72}" type="pres">
      <dgm:prSet presAssocID="{56DB1A22-F957-4D1C-9918-DF005133D8B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F69267B-21EB-4DC3-ADE0-C34052F3E9B9}" type="presOf" srcId="{56DB1A22-F957-4D1C-9918-DF005133D8BB}" destId="{393F7408-090F-416A-9714-F5F3632666C2}" srcOrd="1" destOrd="0" presId="urn:microsoft.com/office/officeart/2005/8/layout/list1"/>
    <dgm:cxn modelId="{44AF3244-945B-43ED-8F13-3CF4B3F38D86}" srcId="{678B79B5-73D8-4AAA-94A6-6717767422CF}" destId="{CB54603F-8132-4A67-874D-B0E3620E0AFC}" srcOrd="0" destOrd="0" parTransId="{3DC9EEBB-21A5-4A1A-87C3-E76754409196}" sibTransId="{AF952B56-2B8A-4066-939B-CEA6895FC1E9}"/>
    <dgm:cxn modelId="{04ED74BC-0B32-4218-B3DB-0B0995AAD7D4}" type="presOf" srcId="{0ABB4E5E-4453-4AFF-95DB-6AF2C07CD3B6}" destId="{0A777C0A-9AD2-4FFA-8AFD-6B9B13D32495}" srcOrd="1" destOrd="0" presId="urn:microsoft.com/office/officeart/2005/8/layout/list1"/>
    <dgm:cxn modelId="{A4C9D9DD-AE2C-4EBB-ADAC-6B395B7E41D8}" type="presOf" srcId="{0ABB4E5E-4453-4AFF-95DB-6AF2C07CD3B6}" destId="{009746F0-2A6F-4657-B20B-1AD94FCE77C7}" srcOrd="0" destOrd="0" presId="urn:microsoft.com/office/officeart/2005/8/layout/list1"/>
    <dgm:cxn modelId="{CCE0C09E-F429-41D0-9A04-8E0BE194FA8F}" type="presOf" srcId="{CB54603F-8132-4A67-874D-B0E3620E0AFC}" destId="{720E590A-C28D-47BE-A08D-BED641BF3DDD}" srcOrd="0" destOrd="0" presId="urn:microsoft.com/office/officeart/2005/8/layout/list1"/>
    <dgm:cxn modelId="{271FE69C-4E47-45CF-9E8C-C36243557AB4}" srcId="{678B79B5-73D8-4AAA-94A6-6717767422CF}" destId="{0ABB4E5E-4453-4AFF-95DB-6AF2C07CD3B6}" srcOrd="1" destOrd="0" parTransId="{D03C34A8-05A4-4F04-9A3A-CE8057129161}" sibTransId="{BDCDB077-33DA-4B7A-BF92-C28D10524D87}"/>
    <dgm:cxn modelId="{833FAB36-197D-4209-BB25-172300D031C4}" type="presOf" srcId="{383AE44B-F716-4DE9-8366-FF54D0FBC6DA}" destId="{EF91A43B-AAA1-406B-97BF-30C05E9FD095}" srcOrd="0" destOrd="0" presId="urn:microsoft.com/office/officeart/2005/8/layout/list1"/>
    <dgm:cxn modelId="{43D5AA1D-12F3-4047-B142-E405CE57E528}" type="presOf" srcId="{CB54603F-8132-4A67-874D-B0E3620E0AFC}" destId="{B2D6F640-1307-485E-A9AD-F8620C428CC4}" srcOrd="1" destOrd="0" presId="urn:microsoft.com/office/officeart/2005/8/layout/list1"/>
    <dgm:cxn modelId="{04D37AC8-6DBC-4470-9406-4FD4F7C2A7E9}" srcId="{678B79B5-73D8-4AAA-94A6-6717767422CF}" destId="{56DB1A22-F957-4D1C-9918-DF005133D8BB}" srcOrd="3" destOrd="0" parTransId="{0E1BBC36-EA62-4198-9205-FEDBFA48F7C5}" sibTransId="{8803135D-F3BC-4CF0-BFDA-2FD659468234}"/>
    <dgm:cxn modelId="{67C536CD-6BE3-4383-AAC9-86E1E994E431}" type="presOf" srcId="{56DB1A22-F957-4D1C-9918-DF005133D8BB}" destId="{E0D48E94-8D78-4A7D-B2AD-D72BB875F962}" srcOrd="0" destOrd="0" presId="urn:microsoft.com/office/officeart/2005/8/layout/list1"/>
    <dgm:cxn modelId="{8BB1690D-1787-47BB-AC90-D2EFFC20786F}" srcId="{678B79B5-73D8-4AAA-94A6-6717767422CF}" destId="{383AE44B-F716-4DE9-8366-FF54D0FBC6DA}" srcOrd="2" destOrd="0" parTransId="{9F447A20-C1CE-46FE-A632-EE03E3A892BB}" sibTransId="{732DC11B-D09B-4F40-A653-249BBDB0B7FA}"/>
    <dgm:cxn modelId="{D015ED97-9B2F-439D-A1D5-E0CA824A2828}" type="presOf" srcId="{383AE44B-F716-4DE9-8366-FF54D0FBC6DA}" destId="{59D4A742-7C36-4670-A75C-2A3154551F4B}" srcOrd="1" destOrd="0" presId="urn:microsoft.com/office/officeart/2005/8/layout/list1"/>
    <dgm:cxn modelId="{24B899EE-0DE3-4520-B1FB-14A7A237206B}" type="presOf" srcId="{678B79B5-73D8-4AAA-94A6-6717767422CF}" destId="{0725F61F-EA7F-41A1-A934-689E7B9F27B0}" srcOrd="0" destOrd="0" presId="urn:microsoft.com/office/officeart/2005/8/layout/list1"/>
    <dgm:cxn modelId="{B64F48EF-25D3-4AEB-85AA-D19ED9D3CBEF}" type="presParOf" srcId="{0725F61F-EA7F-41A1-A934-689E7B9F27B0}" destId="{1B05D754-7A6B-41C1-95BC-B8247F8B52D2}" srcOrd="0" destOrd="0" presId="urn:microsoft.com/office/officeart/2005/8/layout/list1"/>
    <dgm:cxn modelId="{71077DFC-7607-4513-9EEB-F61C6B118744}" type="presParOf" srcId="{1B05D754-7A6B-41C1-95BC-B8247F8B52D2}" destId="{720E590A-C28D-47BE-A08D-BED641BF3DDD}" srcOrd="0" destOrd="0" presId="urn:microsoft.com/office/officeart/2005/8/layout/list1"/>
    <dgm:cxn modelId="{B693658B-8DE7-4344-9736-9C7A7F5A42C9}" type="presParOf" srcId="{1B05D754-7A6B-41C1-95BC-B8247F8B52D2}" destId="{B2D6F640-1307-485E-A9AD-F8620C428CC4}" srcOrd="1" destOrd="0" presId="urn:microsoft.com/office/officeart/2005/8/layout/list1"/>
    <dgm:cxn modelId="{12C871A5-EA8B-47E4-B0EF-509CAF728F76}" type="presParOf" srcId="{0725F61F-EA7F-41A1-A934-689E7B9F27B0}" destId="{B0F475F2-49F3-45FC-B56D-2D2D24CAF62C}" srcOrd="1" destOrd="0" presId="urn:microsoft.com/office/officeart/2005/8/layout/list1"/>
    <dgm:cxn modelId="{E1DF04E7-A09C-4C32-91D9-BBC08D67E3E8}" type="presParOf" srcId="{0725F61F-EA7F-41A1-A934-689E7B9F27B0}" destId="{7D9E7714-DE9E-4D5A-A495-6E45B66D36EB}" srcOrd="2" destOrd="0" presId="urn:microsoft.com/office/officeart/2005/8/layout/list1"/>
    <dgm:cxn modelId="{A7125BE3-F12E-475B-8558-F65CE6C14AA5}" type="presParOf" srcId="{0725F61F-EA7F-41A1-A934-689E7B9F27B0}" destId="{8B39AAAD-49A9-425C-BD20-32A8278ABD75}" srcOrd="3" destOrd="0" presId="urn:microsoft.com/office/officeart/2005/8/layout/list1"/>
    <dgm:cxn modelId="{4B12ADEC-C5EC-467D-B61D-DD3F412D1889}" type="presParOf" srcId="{0725F61F-EA7F-41A1-A934-689E7B9F27B0}" destId="{40760029-18B9-40CC-9376-DC849B867C2D}" srcOrd="4" destOrd="0" presId="urn:microsoft.com/office/officeart/2005/8/layout/list1"/>
    <dgm:cxn modelId="{618408B2-532B-46CD-BD9F-F89E09B2BF06}" type="presParOf" srcId="{40760029-18B9-40CC-9376-DC849B867C2D}" destId="{009746F0-2A6F-4657-B20B-1AD94FCE77C7}" srcOrd="0" destOrd="0" presId="urn:microsoft.com/office/officeart/2005/8/layout/list1"/>
    <dgm:cxn modelId="{715C07A5-5CC4-49C2-8881-55F3275CAA95}" type="presParOf" srcId="{40760029-18B9-40CC-9376-DC849B867C2D}" destId="{0A777C0A-9AD2-4FFA-8AFD-6B9B13D32495}" srcOrd="1" destOrd="0" presId="urn:microsoft.com/office/officeart/2005/8/layout/list1"/>
    <dgm:cxn modelId="{DC2FB659-7830-4C43-80AD-126221E589C8}" type="presParOf" srcId="{0725F61F-EA7F-41A1-A934-689E7B9F27B0}" destId="{54631A43-6D8D-4694-A68A-3D9550CEB0C1}" srcOrd="5" destOrd="0" presId="urn:microsoft.com/office/officeart/2005/8/layout/list1"/>
    <dgm:cxn modelId="{F0145DBD-4B51-4E0E-B44A-3B42516CD394}" type="presParOf" srcId="{0725F61F-EA7F-41A1-A934-689E7B9F27B0}" destId="{271D0573-0150-4000-B79A-8A7025D168E2}" srcOrd="6" destOrd="0" presId="urn:microsoft.com/office/officeart/2005/8/layout/list1"/>
    <dgm:cxn modelId="{C8527758-226A-49EE-BA38-655E6518A9D0}" type="presParOf" srcId="{0725F61F-EA7F-41A1-A934-689E7B9F27B0}" destId="{63427AFE-86AE-4175-A6B6-18CC34DFE915}" srcOrd="7" destOrd="0" presId="urn:microsoft.com/office/officeart/2005/8/layout/list1"/>
    <dgm:cxn modelId="{1482ACFC-614A-4F9E-909B-575FB288B5D1}" type="presParOf" srcId="{0725F61F-EA7F-41A1-A934-689E7B9F27B0}" destId="{6B14E431-C956-4321-B99A-4249F8DE9B75}" srcOrd="8" destOrd="0" presId="urn:microsoft.com/office/officeart/2005/8/layout/list1"/>
    <dgm:cxn modelId="{835BF2D8-8E19-4440-8DFF-5826F82D9458}" type="presParOf" srcId="{6B14E431-C956-4321-B99A-4249F8DE9B75}" destId="{EF91A43B-AAA1-406B-97BF-30C05E9FD095}" srcOrd="0" destOrd="0" presId="urn:microsoft.com/office/officeart/2005/8/layout/list1"/>
    <dgm:cxn modelId="{5963A560-131D-439E-BBB5-556516FA19A4}" type="presParOf" srcId="{6B14E431-C956-4321-B99A-4249F8DE9B75}" destId="{59D4A742-7C36-4670-A75C-2A3154551F4B}" srcOrd="1" destOrd="0" presId="urn:microsoft.com/office/officeart/2005/8/layout/list1"/>
    <dgm:cxn modelId="{EBFD64AE-B9A6-4D9F-82E3-FD598851173C}" type="presParOf" srcId="{0725F61F-EA7F-41A1-A934-689E7B9F27B0}" destId="{C682CEDC-4975-4A5A-A8A3-BEB95BC1B9E0}" srcOrd="9" destOrd="0" presId="urn:microsoft.com/office/officeart/2005/8/layout/list1"/>
    <dgm:cxn modelId="{0978443D-50F2-4E7B-9674-22583D9B9D5E}" type="presParOf" srcId="{0725F61F-EA7F-41A1-A934-689E7B9F27B0}" destId="{2A0DDB18-FB42-4F66-9717-6F66B06253C7}" srcOrd="10" destOrd="0" presId="urn:microsoft.com/office/officeart/2005/8/layout/list1"/>
    <dgm:cxn modelId="{7CD38DE1-524F-4365-9449-AA6292717172}" type="presParOf" srcId="{0725F61F-EA7F-41A1-A934-689E7B9F27B0}" destId="{F006EBCB-1438-4A2A-96F3-D36AE8231277}" srcOrd="11" destOrd="0" presId="urn:microsoft.com/office/officeart/2005/8/layout/list1"/>
    <dgm:cxn modelId="{8D6AA67B-A374-40FB-A1B0-99B0C580C636}" type="presParOf" srcId="{0725F61F-EA7F-41A1-A934-689E7B9F27B0}" destId="{6F5D5BF6-2A1D-4628-A09C-295C8817393A}" srcOrd="12" destOrd="0" presId="urn:microsoft.com/office/officeart/2005/8/layout/list1"/>
    <dgm:cxn modelId="{6EA07F03-CA27-45FB-9A4A-403D4264BEE7}" type="presParOf" srcId="{6F5D5BF6-2A1D-4628-A09C-295C8817393A}" destId="{E0D48E94-8D78-4A7D-B2AD-D72BB875F962}" srcOrd="0" destOrd="0" presId="urn:microsoft.com/office/officeart/2005/8/layout/list1"/>
    <dgm:cxn modelId="{0D795535-96E3-4AE0-9D34-954F5BCA2310}" type="presParOf" srcId="{6F5D5BF6-2A1D-4628-A09C-295C8817393A}" destId="{393F7408-090F-416A-9714-F5F3632666C2}" srcOrd="1" destOrd="0" presId="urn:microsoft.com/office/officeart/2005/8/layout/list1"/>
    <dgm:cxn modelId="{AADAE24B-89A6-4C44-B797-C39ECB8E6A54}" type="presParOf" srcId="{0725F61F-EA7F-41A1-A934-689E7B9F27B0}" destId="{CACE987B-4647-4FC8-850B-8CAF06FA20BF}" srcOrd="13" destOrd="0" presId="urn:microsoft.com/office/officeart/2005/8/layout/list1"/>
    <dgm:cxn modelId="{252E19E8-02E5-4833-B7BA-3D062F2CF6F5}" type="presParOf" srcId="{0725F61F-EA7F-41A1-A934-689E7B9F27B0}" destId="{99D05296-8575-4FF9-9455-4259E2633A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44DEAC-DEF6-4E8A-ACBA-16C182E7254C}" type="doc">
      <dgm:prSet loTypeId="urn:microsoft.com/office/officeart/2005/8/layout/funnel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70F4BDD-627C-445D-8B6A-2A5192029761}">
      <dgm:prSet phldrT="[Текст]"/>
      <dgm:spPr/>
      <dgm:t>
        <a:bodyPr/>
        <a:lstStyle/>
        <a:p>
          <a:r>
            <a:rPr lang="uk-UA" dirty="0" smtClean="0"/>
            <a:t>Креативні завдання</a:t>
          </a:r>
          <a:endParaRPr lang="ru-RU" dirty="0"/>
        </a:p>
      </dgm:t>
    </dgm:pt>
    <dgm:pt modelId="{819BACF7-5E21-4987-9CD9-71DC813A28A5}" type="parTrans" cxnId="{368AEB93-A179-47F2-8CE5-32A4C136E678}">
      <dgm:prSet/>
      <dgm:spPr/>
      <dgm:t>
        <a:bodyPr/>
        <a:lstStyle/>
        <a:p>
          <a:endParaRPr lang="ru-RU"/>
        </a:p>
      </dgm:t>
    </dgm:pt>
    <dgm:pt modelId="{E20009BA-EEF1-4EA7-9CD9-230B01F91D33}" type="sibTrans" cxnId="{368AEB93-A179-47F2-8CE5-32A4C136E678}">
      <dgm:prSet/>
      <dgm:spPr/>
      <dgm:t>
        <a:bodyPr/>
        <a:lstStyle/>
        <a:p>
          <a:endParaRPr lang="ru-RU"/>
        </a:p>
      </dgm:t>
    </dgm:pt>
    <dgm:pt modelId="{F3990D9F-97BB-451F-AA71-BA0F6AA529F6}">
      <dgm:prSet phldrT="[Текст]"/>
      <dgm:spPr/>
      <dgm:t>
        <a:bodyPr/>
        <a:lstStyle/>
        <a:p>
          <a:r>
            <a:rPr lang="uk-UA" dirty="0" smtClean="0"/>
            <a:t>Інтерактивне навчання        </a:t>
          </a:r>
          <a:endParaRPr lang="ru-RU" dirty="0"/>
        </a:p>
      </dgm:t>
    </dgm:pt>
    <dgm:pt modelId="{1D0C55D6-2C38-4DFE-9715-17E95D19AD63}" type="parTrans" cxnId="{15C0044B-2DE1-49BA-A624-6AA8293A8A64}">
      <dgm:prSet/>
      <dgm:spPr/>
      <dgm:t>
        <a:bodyPr/>
        <a:lstStyle/>
        <a:p>
          <a:endParaRPr lang="ru-RU"/>
        </a:p>
      </dgm:t>
    </dgm:pt>
    <dgm:pt modelId="{2F0F485D-AA24-4CD4-B6D3-B03B3407E047}" type="sibTrans" cxnId="{15C0044B-2DE1-49BA-A624-6AA8293A8A64}">
      <dgm:prSet/>
      <dgm:spPr/>
      <dgm:t>
        <a:bodyPr/>
        <a:lstStyle/>
        <a:p>
          <a:endParaRPr lang="ru-RU"/>
        </a:p>
      </dgm:t>
    </dgm:pt>
    <dgm:pt modelId="{36C5FDB2-DAE0-481C-8C64-2547F0743C20}">
      <dgm:prSet phldrT="[Текст]"/>
      <dgm:spPr/>
      <dgm:t>
        <a:bodyPr/>
        <a:lstStyle/>
        <a:p>
          <a:r>
            <a:rPr lang="uk-UA" dirty="0" smtClean="0"/>
            <a:t>Проектна робота</a:t>
          </a:r>
          <a:endParaRPr lang="ru-RU" dirty="0"/>
        </a:p>
      </dgm:t>
    </dgm:pt>
    <dgm:pt modelId="{E9727AA2-3877-4617-8096-BC591F22F300}" type="parTrans" cxnId="{AC85DF83-10EA-449F-8FD7-A0DA003A809E}">
      <dgm:prSet/>
      <dgm:spPr/>
      <dgm:t>
        <a:bodyPr/>
        <a:lstStyle/>
        <a:p>
          <a:endParaRPr lang="ru-RU"/>
        </a:p>
      </dgm:t>
    </dgm:pt>
    <dgm:pt modelId="{229BB0C7-297E-4717-A656-780124AB8D9E}" type="sibTrans" cxnId="{AC85DF83-10EA-449F-8FD7-A0DA003A809E}">
      <dgm:prSet/>
      <dgm:spPr/>
      <dgm:t>
        <a:bodyPr/>
        <a:lstStyle/>
        <a:p>
          <a:endParaRPr lang="ru-RU"/>
        </a:p>
      </dgm:t>
    </dgm:pt>
    <dgm:pt modelId="{83B31423-A0D9-4E73-9A9C-61FEB06B59AC}">
      <dgm:prSet phldrT="[Текст]"/>
      <dgm:spPr/>
      <dgm:t>
        <a:bodyPr/>
        <a:lstStyle/>
        <a:p>
          <a:r>
            <a:rPr lang="uk-UA" dirty="0" smtClean="0"/>
            <a:t>Навчатися головою, серцем і руками!</a:t>
          </a:r>
          <a:endParaRPr lang="ru-RU" dirty="0"/>
        </a:p>
      </dgm:t>
    </dgm:pt>
    <dgm:pt modelId="{D3C4859E-CBE2-4079-859F-3BE3A2801100}" type="parTrans" cxnId="{E150271A-BC4F-4B9C-853F-334C4137DFE4}">
      <dgm:prSet/>
      <dgm:spPr/>
      <dgm:t>
        <a:bodyPr/>
        <a:lstStyle/>
        <a:p>
          <a:endParaRPr lang="ru-RU"/>
        </a:p>
      </dgm:t>
    </dgm:pt>
    <dgm:pt modelId="{30D7F93E-EEA3-456C-8F0B-E105AA6343F3}" type="sibTrans" cxnId="{E150271A-BC4F-4B9C-853F-334C4137DFE4}">
      <dgm:prSet/>
      <dgm:spPr/>
      <dgm:t>
        <a:bodyPr/>
        <a:lstStyle/>
        <a:p>
          <a:endParaRPr lang="ru-RU"/>
        </a:p>
      </dgm:t>
    </dgm:pt>
    <dgm:pt modelId="{1C36B427-E6BC-4125-A334-8C43AA27BA0E}" type="pres">
      <dgm:prSet presAssocID="{B844DEAC-DEF6-4E8A-ACBA-16C182E7254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F35378-A819-4AC6-9158-6FD8FAC0D2B8}" type="pres">
      <dgm:prSet presAssocID="{B844DEAC-DEF6-4E8A-ACBA-16C182E7254C}" presName="ellipse" presStyleLbl="trBgShp" presStyleIdx="0" presStyleCnt="1"/>
      <dgm:spPr/>
    </dgm:pt>
    <dgm:pt modelId="{6295D86F-1FE3-4897-A335-E743358B3EE3}" type="pres">
      <dgm:prSet presAssocID="{B844DEAC-DEF6-4E8A-ACBA-16C182E7254C}" presName="arrow1" presStyleLbl="fgShp" presStyleIdx="0" presStyleCnt="1"/>
      <dgm:spPr/>
    </dgm:pt>
    <dgm:pt modelId="{1F5FAF7F-77DB-4B0C-8005-18F8377DF192}" type="pres">
      <dgm:prSet presAssocID="{B844DEAC-DEF6-4E8A-ACBA-16C182E7254C}" presName="rectangle" presStyleLbl="revTx" presStyleIdx="0" presStyleCnt="1" custScaleX="166667" custScaleY="169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68A3E-1845-40B3-8FA8-C31AA3BEA824}" type="pres">
      <dgm:prSet presAssocID="{F3990D9F-97BB-451F-AA71-BA0F6AA529F6}" presName="item1" presStyleLbl="node1" presStyleIdx="0" presStyleCnt="3" custScaleX="148732" custScaleY="144287" custLinFactNeighborX="1141" custLinFactNeighborY="5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D796B-12B2-4074-8ABC-76057E1E56E6}" type="pres">
      <dgm:prSet presAssocID="{36C5FDB2-DAE0-481C-8C64-2547F0743C20}" presName="item2" presStyleLbl="node1" presStyleIdx="1" presStyleCnt="3" custScaleX="135661" custScaleY="132959" custLinFactNeighborX="-5089" custLinFactNeighborY="-45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73FC9-7680-449A-8793-F1B6FF520EA7}" type="pres">
      <dgm:prSet presAssocID="{83B31423-A0D9-4E73-9A9C-61FEB06B59AC}" presName="item3" presStyleLbl="node1" presStyleIdx="2" presStyleCnt="3" custScaleX="134110" custScaleY="120357" custLinFactNeighborX="29325" custLinFactNeighborY="2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98C6F-FE0F-43BB-8C55-68281CD0377B}" type="pres">
      <dgm:prSet presAssocID="{B844DEAC-DEF6-4E8A-ACBA-16C182E7254C}" presName="funnel" presStyleLbl="trAlignAcc1" presStyleIdx="0" presStyleCnt="1" custLinFactNeighborX="2011" custLinFactNeighborY="2624"/>
      <dgm:spPr/>
    </dgm:pt>
  </dgm:ptLst>
  <dgm:cxnLst>
    <dgm:cxn modelId="{2CD5368B-03C6-46EC-AB7C-E9F8F19B4EBD}" type="presOf" srcId="{36C5FDB2-DAE0-481C-8C64-2547F0743C20}" destId="{49868A3E-1845-40B3-8FA8-C31AA3BEA824}" srcOrd="0" destOrd="0" presId="urn:microsoft.com/office/officeart/2005/8/layout/funnel1"/>
    <dgm:cxn modelId="{2FF66C3C-D8A2-4744-A775-55D3E950318E}" type="presOf" srcId="{F3990D9F-97BB-451F-AA71-BA0F6AA529F6}" destId="{679D796B-12B2-4074-8ABC-76057E1E56E6}" srcOrd="0" destOrd="0" presId="urn:microsoft.com/office/officeart/2005/8/layout/funnel1"/>
    <dgm:cxn modelId="{04462F45-633A-4B53-AE77-14DE5D05CA33}" type="presOf" srcId="{B844DEAC-DEF6-4E8A-ACBA-16C182E7254C}" destId="{1C36B427-E6BC-4125-A334-8C43AA27BA0E}" srcOrd="0" destOrd="0" presId="urn:microsoft.com/office/officeart/2005/8/layout/funnel1"/>
    <dgm:cxn modelId="{7F313C8E-B666-4113-ABAA-6A5A559E4365}" type="presOf" srcId="{83B31423-A0D9-4E73-9A9C-61FEB06B59AC}" destId="{1F5FAF7F-77DB-4B0C-8005-18F8377DF192}" srcOrd="0" destOrd="0" presId="urn:microsoft.com/office/officeart/2005/8/layout/funnel1"/>
    <dgm:cxn modelId="{368AEB93-A179-47F2-8CE5-32A4C136E678}" srcId="{B844DEAC-DEF6-4E8A-ACBA-16C182E7254C}" destId="{970F4BDD-627C-445D-8B6A-2A5192029761}" srcOrd="0" destOrd="0" parTransId="{819BACF7-5E21-4987-9CD9-71DC813A28A5}" sibTransId="{E20009BA-EEF1-4EA7-9CD9-230B01F91D33}"/>
    <dgm:cxn modelId="{15C0044B-2DE1-49BA-A624-6AA8293A8A64}" srcId="{B844DEAC-DEF6-4E8A-ACBA-16C182E7254C}" destId="{F3990D9F-97BB-451F-AA71-BA0F6AA529F6}" srcOrd="1" destOrd="0" parTransId="{1D0C55D6-2C38-4DFE-9715-17E95D19AD63}" sibTransId="{2F0F485D-AA24-4CD4-B6D3-B03B3407E047}"/>
    <dgm:cxn modelId="{E150271A-BC4F-4B9C-853F-334C4137DFE4}" srcId="{B844DEAC-DEF6-4E8A-ACBA-16C182E7254C}" destId="{83B31423-A0D9-4E73-9A9C-61FEB06B59AC}" srcOrd="3" destOrd="0" parTransId="{D3C4859E-CBE2-4079-859F-3BE3A2801100}" sibTransId="{30D7F93E-EEA3-456C-8F0B-E105AA6343F3}"/>
    <dgm:cxn modelId="{3693BAF2-5632-498B-B5EA-26D713B2D95C}" type="presOf" srcId="{970F4BDD-627C-445D-8B6A-2A5192029761}" destId="{1A673FC9-7680-449A-8793-F1B6FF520EA7}" srcOrd="0" destOrd="0" presId="urn:microsoft.com/office/officeart/2005/8/layout/funnel1"/>
    <dgm:cxn modelId="{AC85DF83-10EA-449F-8FD7-A0DA003A809E}" srcId="{B844DEAC-DEF6-4E8A-ACBA-16C182E7254C}" destId="{36C5FDB2-DAE0-481C-8C64-2547F0743C20}" srcOrd="2" destOrd="0" parTransId="{E9727AA2-3877-4617-8096-BC591F22F300}" sibTransId="{229BB0C7-297E-4717-A656-780124AB8D9E}"/>
    <dgm:cxn modelId="{1FD76DE6-6A01-48C2-A95D-D03FFDA14214}" type="presParOf" srcId="{1C36B427-E6BC-4125-A334-8C43AA27BA0E}" destId="{6FF35378-A819-4AC6-9158-6FD8FAC0D2B8}" srcOrd="0" destOrd="0" presId="urn:microsoft.com/office/officeart/2005/8/layout/funnel1"/>
    <dgm:cxn modelId="{2D738BF3-F5AA-4189-8453-416A43C47AA2}" type="presParOf" srcId="{1C36B427-E6BC-4125-A334-8C43AA27BA0E}" destId="{6295D86F-1FE3-4897-A335-E743358B3EE3}" srcOrd="1" destOrd="0" presId="urn:microsoft.com/office/officeart/2005/8/layout/funnel1"/>
    <dgm:cxn modelId="{D7DE431B-28AD-4807-B782-1F18A6BD99B8}" type="presParOf" srcId="{1C36B427-E6BC-4125-A334-8C43AA27BA0E}" destId="{1F5FAF7F-77DB-4B0C-8005-18F8377DF192}" srcOrd="2" destOrd="0" presId="urn:microsoft.com/office/officeart/2005/8/layout/funnel1"/>
    <dgm:cxn modelId="{24B7A9E7-E935-4C10-9845-5BE1F3261B7D}" type="presParOf" srcId="{1C36B427-E6BC-4125-A334-8C43AA27BA0E}" destId="{49868A3E-1845-40B3-8FA8-C31AA3BEA824}" srcOrd="3" destOrd="0" presId="urn:microsoft.com/office/officeart/2005/8/layout/funnel1"/>
    <dgm:cxn modelId="{33CCF23C-B65D-4D4F-A9C9-6D81368DF7BE}" type="presParOf" srcId="{1C36B427-E6BC-4125-A334-8C43AA27BA0E}" destId="{679D796B-12B2-4074-8ABC-76057E1E56E6}" srcOrd="4" destOrd="0" presId="urn:microsoft.com/office/officeart/2005/8/layout/funnel1"/>
    <dgm:cxn modelId="{C197400D-A9D8-491B-9A19-4D334EF4A436}" type="presParOf" srcId="{1C36B427-E6BC-4125-A334-8C43AA27BA0E}" destId="{1A673FC9-7680-449A-8793-F1B6FF520EA7}" srcOrd="5" destOrd="0" presId="urn:microsoft.com/office/officeart/2005/8/layout/funnel1"/>
    <dgm:cxn modelId="{3D0C4F8A-D7E5-4077-A61D-B1C5D18BB0B2}" type="presParOf" srcId="{1C36B427-E6BC-4125-A334-8C43AA27BA0E}" destId="{EFA98C6F-FE0F-43BB-8C55-68281CD0377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257F07-2CC1-407A-A03E-47EC38620BF8}" type="doc">
      <dgm:prSet loTypeId="urn:microsoft.com/office/officeart/2005/8/layout/process2" loCatId="process" qsTypeId="urn:microsoft.com/office/officeart/2005/8/quickstyle/simple4" qsCatId="simple" csTypeId="urn:microsoft.com/office/officeart/2005/8/colors/colorful2" csCatId="colorful" phldr="1"/>
      <dgm:spPr/>
    </dgm:pt>
    <dgm:pt modelId="{D3BF4BD4-5EA1-406B-9779-4D8728F86AED}">
      <dgm:prSet phldrT="[Текст]" custT="1"/>
      <dgm:spPr/>
      <dgm:t>
        <a:bodyPr/>
        <a:lstStyle/>
        <a:p>
          <a:r>
            <a:rPr kumimoji="0" lang="uk-UA" sz="2400" smtClean="0"/>
            <a:t>Що мають навчитися учні?</a:t>
          </a:r>
          <a:endParaRPr lang="ru-RU" sz="2400" dirty="0"/>
        </a:p>
      </dgm:t>
    </dgm:pt>
    <dgm:pt modelId="{43A5B72F-9F1B-4189-9E71-286EE33EA7AE}" type="parTrans" cxnId="{1490E8A3-1B5B-4387-AAD1-6F5192C799F0}">
      <dgm:prSet/>
      <dgm:spPr/>
      <dgm:t>
        <a:bodyPr/>
        <a:lstStyle/>
        <a:p>
          <a:endParaRPr lang="ru-RU"/>
        </a:p>
      </dgm:t>
    </dgm:pt>
    <dgm:pt modelId="{1395AB48-A55F-48DE-A37A-A607EB2510EE}" type="sibTrans" cxnId="{1490E8A3-1B5B-4387-AAD1-6F5192C799F0}">
      <dgm:prSet/>
      <dgm:spPr/>
      <dgm:t>
        <a:bodyPr/>
        <a:lstStyle/>
        <a:p>
          <a:endParaRPr lang="ru-RU"/>
        </a:p>
      </dgm:t>
    </dgm:pt>
    <dgm:pt modelId="{8EA55A75-6A21-418F-9407-EDE650B24F90}">
      <dgm:prSet phldrT="[Текст]" custT="1"/>
      <dgm:spPr/>
      <dgm:t>
        <a:bodyPr/>
        <a:lstStyle/>
        <a:p>
          <a:r>
            <a:rPr kumimoji="0" lang="uk-UA" sz="2400" b="1" dirty="0" smtClean="0">
              <a:solidFill>
                <a:schemeClr val="accent2">
                  <a:lumMod val="50000"/>
                </a:schemeClr>
              </a:solidFill>
            </a:rPr>
            <a:t>Які матеріали і </a:t>
          </a:r>
          <a:r>
            <a:rPr kumimoji="0" lang="uk-UA" sz="2400" b="1" dirty="0" err="1" smtClean="0">
              <a:solidFill>
                <a:schemeClr val="accent2">
                  <a:lumMod val="50000"/>
                </a:schemeClr>
              </a:solidFill>
            </a:rPr>
            <a:t>мультимедії</a:t>
          </a:r>
          <a:r>
            <a:rPr kumimoji="0" lang="uk-UA" sz="2400" b="1" dirty="0" smtClean="0">
              <a:solidFill>
                <a:schemeClr val="accent2">
                  <a:lumMod val="50000"/>
                </a:schemeClr>
              </a:solidFill>
            </a:rPr>
            <a:t> я застосую?</a:t>
          </a:r>
          <a:endParaRPr lang="ru-RU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78A7908B-0450-47D9-994C-892BBF36834D}" type="parTrans" cxnId="{47E0C5BD-1BA4-4423-A574-B112A153897B}">
      <dgm:prSet/>
      <dgm:spPr/>
      <dgm:t>
        <a:bodyPr/>
        <a:lstStyle/>
        <a:p>
          <a:endParaRPr lang="ru-RU"/>
        </a:p>
      </dgm:t>
    </dgm:pt>
    <dgm:pt modelId="{ED9C6B6C-87B6-491E-81F9-B9E1A01C5DDC}" type="sibTrans" cxnId="{47E0C5BD-1BA4-4423-A574-B112A153897B}">
      <dgm:prSet/>
      <dgm:spPr/>
      <dgm:t>
        <a:bodyPr/>
        <a:lstStyle/>
        <a:p>
          <a:endParaRPr lang="ru-RU"/>
        </a:p>
      </dgm:t>
    </dgm:pt>
    <dgm:pt modelId="{BEE89470-8421-4AD3-A295-7D8B9A315256}">
      <dgm:prSet phldrT="[Текст]" custT="1"/>
      <dgm:spPr/>
      <dgm:t>
        <a:bodyPr/>
        <a:lstStyle/>
        <a:p>
          <a:r>
            <a:rPr kumimoji="0" lang="uk-UA" sz="2400" b="1" dirty="0" smtClean="0">
              <a:solidFill>
                <a:schemeClr val="accent2">
                  <a:lumMod val="50000"/>
                </a:schemeClr>
              </a:solidFill>
            </a:rPr>
            <a:t>Що будуть робити учні?</a:t>
          </a:r>
          <a:endParaRPr lang="ru-RU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0C546E82-ED5C-440F-B083-538D90E81906}" type="parTrans" cxnId="{21B613AE-3B70-4327-913B-665343EBFD52}">
      <dgm:prSet/>
      <dgm:spPr/>
      <dgm:t>
        <a:bodyPr/>
        <a:lstStyle/>
        <a:p>
          <a:endParaRPr lang="ru-RU"/>
        </a:p>
      </dgm:t>
    </dgm:pt>
    <dgm:pt modelId="{659621B6-514B-4871-A4C9-FD4923F0242F}" type="sibTrans" cxnId="{21B613AE-3B70-4327-913B-665343EBFD52}">
      <dgm:prSet/>
      <dgm:spPr/>
      <dgm:t>
        <a:bodyPr/>
        <a:lstStyle/>
        <a:p>
          <a:endParaRPr lang="ru-RU"/>
        </a:p>
      </dgm:t>
    </dgm:pt>
    <dgm:pt modelId="{F574A2A9-B002-4729-9B30-84D138AFA2C1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accent2">
                  <a:lumMod val="50000"/>
                </a:schemeClr>
              </a:solidFill>
            </a:rPr>
            <a:t>Що повинна робити я?</a:t>
          </a:r>
          <a:endParaRPr lang="ru-RU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B8BC17C7-505F-45B1-AD7E-913D1F5C29D1}" type="parTrans" cxnId="{512D4901-B81A-4303-8AFD-C5BCF35543EE}">
      <dgm:prSet/>
      <dgm:spPr/>
      <dgm:t>
        <a:bodyPr/>
        <a:lstStyle/>
        <a:p>
          <a:endParaRPr lang="ru-RU"/>
        </a:p>
      </dgm:t>
    </dgm:pt>
    <dgm:pt modelId="{9E3DEF14-7F1D-449A-AC58-A24B682B891D}" type="sibTrans" cxnId="{512D4901-B81A-4303-8AFD-C5BCF35543EE}">
      <dgm:prSet/>
      <dgm:spPr/>
      <dgm:t>
        <a:bodyPr/>
        <a:lstStyle/>
        <a:p>
          <a:endParaRPr lang="ru-RU"/>
        </a:p>
      </dgm:t>
    </dgm:pt>
    <dgm:pt modelId="{EA54D95C-4727-4423-99A1-96D73FB521C7}">
      <dgm:prSet phldrT="[Текст]" custT="1"/>
      <dgm:spPr/>
      <dgm:t>
        <a:bodyPr/>
        <a:lstStyle/>
        <a:p>
          <a:r>
            <a:rPr kumimoji="0" lang="uk-UA" sz="2400" b="1" dirty="0" smtClean="0">
              <a:solidFill>
                <a:schemeClr val="accent2">
                  <a:lumMod val="50000"/>
                </a:schemeClr>
              </a:solidFill>
            </a:rPr>
            <a:t>Учні будуть працювати індивідуально, в групі чи…?</a:t>
          </a:r>
          <a:endParaRPr lang="ru-RU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9D0E4140-E7D4-4C3F-A61C-887085CCD087}" type="parTrans" cxnId="{D3FAE2F2-C504-47A3-A48E-D097D79DAE05}">
      <dgm:prSet/>
      <dgm:spPr/>
      <dgm:t>
        <a:bodyPr/>
        <a:lstStyle/>
        <a:p>
          <a:endParaRPr lang="ru-RU"/>
        </a:p>
      </dgm:t>
    </dgm:pt>
    <dgm:pt modelId="{1AEC658D-78CA-428B-87F4-82F44E9F7BC9}" type="sibTrans" cxnId="{D3FAE2F2-C504-47A3-A48E-D097D79DAE05}">
      <dgm:prSet/>
      <dgm:spPr/>
      <dgm:t>
        <a:bodyPr/>
        <a:lstStyle/>
        <a:p>
          <a:endParaRPr lang="ru-RU"/>
        </a:p>
      </dgm:t>
    </dgm:pt>
    <dgm:pt modelId="{1DC858ED-83A8-44EC-931D-C422E1313025}" type="pres">
      <dgm:prSet presAssocID="{FE257F07-2CC1-407A-A03E-47EC38620BF8}" presName="linearFlow" presStyleCnt="0">
        <dgm:presLayoutVars>
          <dgm:resizeHandles val="exact"/>
        </dgm:presLayoutVars>
      </dgm:prSet>
      <dgm:spPr/>
    </dgm:pt>
    <dgm:pt modelId="{3379F353-42EE-4431-ABE5-963519B1C241}" type="pres">
      <dgm:prSet presAssocID="{D3BF4BD4-5EA1-406B-9779-4D8728F86AED}" presName="node" presStyleLbl="node1" presStyleIdx="0" presStyleCnt="5" custScaleX="287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D8544-A58D-42E6-B70B-BB7943EED89E}" type="pres">
      <dgm:prSet presAssocID="{1395AB48-A55F-48DE-A37A-A607EB2510EE}" presName="sibTrans" presStyleLbl="sibTrans2D1" presStyleIdx="0" presStyleCnt="4"/>
      <dgm:spPr/>
      <dgm:t>
        <a:bodyPr/>
        <a:lstStyle/>
        <a:p>
          <a:endParaRPr lang="ru-RU"/>
        </a:p>
      </dgm:t>
    </dgm:pt>
    <dgm:pt modelId="{26D14261-D351-477F-A132-DFB02B03ADB1}" type="pres">
      <dgm:prSet presAssocID="{1395AB48-A55F-48DE-A37A-A607EB2510EE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6FE62D94-EEFD-492E-A4B7-3169F2A02907}" type="pres">
      <dgm:prSet presAssocID="{8EA55A75-6A21-418F-9407-EDE650B24F90}" presName="node" presStyleLbl="node1" presStyleIdx="1" presStyleCnt="5" custScaleX="290437" custLinFactNeighborX="4173" custLinFactNeighborY="-3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75A36-5FDB-4823-BAB4-627E9C5BA16C}" type="pres">
      <dgm:prSet presAssocID="{ED9C6B6C-87B6-491E-81F9-B9E1A01C5DDC}" presName="sibTrans" presStyleLbl="sibTrans2D1" presStyleIdx="1" presStyleCnt="4"/>
      <dgm:spPr/>
      <dgm:t>
        <a:bodyPr/>
        <a:lstStyle/>
        <a:p>
          <a:endParaRPr lang="ru-RU"/>
        </a:p>
      </dgm:t>
    </dgm:pt>
    <dgm:pt modelId="{550046F7-78F1-4378-BC93-684830886994}" type="pres">
      <dgm:prSet presAssocID="{ED9C6B6C-87B6-491E-81F9-B9E1A01C5DDC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E90C4A93-C908-4A92-86D9-E107CBE75F11}" type="pres">
      <dgm:prSet presAssocID="{BEE89470-8421-4AD3-A295-7D8B9A315256}" presName="node" presStyleLbl="node1" presStyleIdx="2" presStyleCnt="5" custScaleX="290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2C1C8-8C88-4D67-A346-07630B861AC4}" type="pres">
      <dgm:prSet presAssocID="{659621B6-514B-4871-A4C9-FD4923F0242F}" presName="sibTrans" presStyleLbl="sibTrans2D1" presStyleIdx="2" presStyleCnt="4"/>
      <dgm:spPr/>
      <dgm:t>
        <a:bodyPr/>
        <a:lstStyle/>
        <a:p>
          <a:endParaRPr lang="ru-RU"/>
        </a:p>
      </dgm:t>
    </dgm:pt>
    <dgm:pt modelId="{FA8E77FF-2B1F-4FE5-AB09-F2C3530D533F}" type="pres">
      <dgm:prSet presAssocID="{659621B6-514B-4871-A4C9-FD4923F0242F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4C9232B1-A24D-4DCF-8F5E-832580C893EE}" type="pres">
      <dgm:prSet presAssocID="{EA54D95C-4727-4423-99A1-96D73FB521C7}" presName="node" presStyleLbl="node1" presStyleIdx="3" presStyleCnt="5" custScaleX="290437" custLinFactNeighborX="1107" custLinFactNeighborY="9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8A27-63CE-47C7-9346-EEA028E8906D}" type="pres">
      <dgm:prSet presAssocID="{1AEC658D-78CA-428B-87F4-82F44E9F7BC9}" presName="sibTrans" presStyleLbl="sibTrans2D1" presStyleIdx="3" presStyleCnt="4" custLinFactNeighborX="-85789" custLinFactNeighborY="-7329"/>
      <dgm:spPr/>
      <dgm:t>
        <a:bodyPr/>
        <a:lstStyle/>
        <a:p>
          <a:endParaRPr lang="ru-RU"/>
        </a:p>
      </dgm:t>
    </dgm:pt>
    <dgm:pt modelId="{7B7FB916-620F-4767-8D23-AC454384B8DA}" type="pres">
      <dgm:prSet presAssocID="{1AEC658D-78CA-428B-87F4-82F44E9F7BC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9F0942EA-17FF-43A7-A7BC-114A4218838C}" type="pres">
      <dgm:prSet presAssocID="{F574A2A9-B002-4729-9B30-84D138AFA2C1}" presName="node" presStyleLbl="node1" presStyleIdx="4" presStyleCnt="5" custScaleX="298505" custLinFactNeighborX="8207" custLinFactNeighborY="3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75FD55-7B02-4535-BCD7-856CE5AD3156}" type="presOf" srcId="{ED9C6B6C-87B6-491E-81F9-B9E1A01C5DDC}" destId="{2F075A36-5FDB-4823-BAB4-627E9C5BA16C}" srcOrd="0" destOrd="0" presId="urn:microsoft.com/office/officeart/2005/8/layout/process2"/>
    <dgm:cxn modelId="{ED5B0D63-3D48-4B7E-9375-E2874843FC04}" type="presOf" srcId="{8EA55A75-6A21-418F-9407-EDE650B24F90}" destId="{6FE62D94-EEFD-492E-A4B7-3169F2A02907}" srcOrd="0" destOrd="0" presId="urn:microsoft.com/office/officeart/2005/8/layout/process2"/>
    <dgm:cxn modelId="{F4774D9D-281D-4D3F-BF1E-627D06C4EFCE}" type="presOf" srcId="{D3BF4BD4-5EA1-406B-9779-4D8728F86AED}" destId="{3379F353-42EE-4431-ABE5-963519B1C241}" srcOrd="0" destOrd="0" presId="urn:microsoft.com/office/officeart/2005/8/layout/process2"/>
    <dgm:cxn modelId="{2687DB94-99E3-4F1E-9C3F-D2A3216EE6E0}" type="presOf" srcId="{BEE89470-8421-4AD3-A295-7D8B9A315256}" destId="{E90C4A93-C908-4A92-86D9-E107CBE75F11}" srcOrd="0" destOrd="0" presId="urn:microsoft.com/office/officeart/2005/8/layout/process2"/>
    <dgm:cxn modelId="{D3FAE2F2-C504-47A3-A48E-D097D79DAE05}" srcId="{FE257F07-2CC1-407A-A03E-47EC38620BF8}" destId="{EA54D95C-4727-4423-99A1-96D73FB521C7}" srcOrd="3" destOrd="0" parTransId="{9D0E4140-E7D4-4C3F-A61C-887085CCD087}" sibTransId="{1AEC658D-78CA-428B-87F4-82F44E9F7BC9}"/>
    <dgm:cxn modelId="{F74B89B7-A67B-4C9A-9355-A7D0E2C724AE}" type="presOf" srcId="{659621B6-514B-4871-A4C9-FD4923F0242F}" destId="{FA8E77FF-2B1F-4FE5-AB09-F2C3530D533F}" srcOrd="1" destOrd="0" presId="urn:microsoft.com/office/officeart/2005/8/layout/process2"/>
    <dgm:cxn modelId="{512D4901-B81A-4303-8AFD-C5BCF35543EE}" srcId="{FE257F07-2CC1-407A-A03E-47EC38620BF8}" destId="{F574A2A9-B002-4729-9B30-84D138AFA2C1}" srcOrd="4" destOrd="0" parTransId="{B8BC17C7-505F-45B1-AD7E-913D1F5C29D1}" sibTransId="{9E3DEF14-7F1D-449A-AC58-A24B682B891D}"/>
    <dgm:cxn modelId="{FC1AF833-782F-4DEF-B3C6-2EFD8CBBE756}" type="presOf" srcId="{1395AB48-A55F-48DE-A37A-A607EB2510EE}" destId="{878D8544-A58D-42E6-B70B-BB7943EED89E}" srcOrd="0" destOrd="0" presId="urn:microsoft.com/office/officeart/2005/8/layout/process2"/>
    <dgm:cxn modelId="{CF4448B1-6924-4F92-93D0-81074166A816}" type="presOf" srcId="{EA54D95C-4727-4423-99A1-96D73FB521C7}" destId="{4C9232B1-A24D-4DCF-8F5E-832580C893EE}" srcOrd="0" destOrd="0" presId="urn:microsoft.com/office/officeart/2005/8/layout/process2"/>
    <dgm:cxn modelId="{09E66A09-2521-44B4-A4D2-9EF5C69E45CE}" type="presOf" srcId="{1AEC658D-78CA-428B-87F4-82F44E9F7BC9}" destId="{91F68A27-63CE-47C7-9346-EEA028E8906D}" srcOrd="0" destOrd="0" presId="urn:microsoft.com/office/officeart/2005/8/layout/process2"/>
    <dgm:cxn modelId="{1490E8A3-1B5B-4387-AAD1-6F5192C799F0}" srcId="{FE257F07-2CC1-407A-A03E-47EC38620BF8}" destId="{D3BF4BD4-5EA1-406B-9779-4D8728F86AED}" srcOrd="0" destOrd="0" parTransId="{43A5B72F-9F1B-4189-9E71-286EE33EA7AE}" sibTransId="{1395AB48-A55F-48DE-A37A-A607EB2510EE}"/>
    <dgm:cxn modelId="{85C0DCC2-6B42-49FC-86FC-7B963C83F255}" type="presOf" srcId="{F574A2A9-B002-4729-9B30-84D138AFA2C1}" destId="{9F0942EA-17FF-43A7-A7BC-114A4218838C}" srcOrd="0" destOrd="0" presId="urn:microsoft.com/office/officeart/2005/8/layout/process2"/>
    <dgm:cxn modelId="{21B613AE-3B70-4327-913B-665343EBFD52}" srcId="{FE257F07-2CC1-407A-A03E-47EC38620BF8}" destId="{BEE89470-8421-4AD3-A295-7D8B9A315256}" srcOrd="2" destOrd="0" parTransId="{0C546E82-ED5C-440F-B083-538D90E81906}" sibTransId="{659621B6-514B-4871-A4C9-FD4923F0242F}"/>
    <dgm:cxn modelId="{E3253F90-3C19-4F3E-8D62-0BF96051F1A7}" type="presOf" srcId="{FE257F07-2CC1-407A-A03E-47EC38620BF8}" destId="{1DC858ED-83A8-44EC-931D-C422E1313025}" srcOrd="0" destOrd="0" presId="urn:microsoft.com/office/officeart/2005/8/layout/process2"/>
    <dgm:cxn modelId="{47E0C5BD-1BA4-4423-A574-B112A153897B}" srcId="{FE257F07-2CC1-407A-A03E-47EC38620BF8}" destId="{8EA55A75-6A21-418F-9407-EDE650B24F90}" srcOrd="1" destOrd="0" parTransId="{78A7908B-0450-47D9-994C-892BBF36834D}" sibTransId="{ED9C6B6C-87B6-491E-81F9-B9E1A01C5DDC}"/>
    <dgm:cxn modelId="{F07DCAF4-1485-43BD-9343-FCA8ADC0DA4A}" type="presOf" srcId="{1395AB48-A55F-48DE-A37A-A607EB2510EE}" destId="{26D14261-D351-477F-A132-DFB02B03ADB1}" srcOrd="1" destOrd="0" presId="urn:microsoft.com/office/officeart/2005/8/layout/process2"/>
    <dgm:cxn modelId="{F332D797-1209-437D-8ED9-C79BC35457E6}" type="presOf" srcId="{1AEC658D-78CA-428B-87F4-82F44E9F7BC9}" destId="{7B7FB916-620F-4767-8D23-AC454384B8DA}" srcOrd="1" destOrd="0" presId="urn:microsoft.com/office/officeart/2005/8/layout/process2"/>
    <dgm:cxn modelId="{157370CA-7EF5-43DA-8CC6-55A787223643}" type="presOf" srcId="{ED9C6B6C-87B6-491E-81F9-B9E1A01C5DDC}" destId="{550046F7-78F1-4378-BC93-684830886994}" srcOrd="1" destOrd="0" presId="urn:microsoft.com/office/officeart/2005/8/layout/process2"/>
    <dgm:cxn modelId="{4D654079-C7AC-47CE-99D3-7119BD355F16}" type="presOf" srcId="{659621B6-514B-4871-A4C9-FD4923F0242F}" destId="{3BC2C1C8-8C88-4D67-A346-07630B861AC4}" srcOrd="0" destOrd="0" presId="urn:microsoft.com/office/officeart/2005/8/layout/process2"/>
    <dgm:cxn modelId="{4C58041E-41C5-4598-8363-BB03D26EFE1B}" type="presParOf" srcId="{1DC858ED-83A8-44EC-931D-C422E1313025}" destId="{3379F353-42EE-4431-ABE5-963519B1C241}" srcOrd="0" destOrd="0" presId="urn:microsoft.com/office/officeart/2005/8/layout/process2"/>
    <dgm:cxn modelId="{A17B31C1-57C7-47A9-8BAB-9DD7A85FC8CB}" type="presParOf" srcId="{1DC858ED-83A8-44EC-931D-C422E1313025}" destId="{878D8544-A58D-42E6-B70B-BB7943EED89E}" srcOrd="1" destOrd="0" presId="urn:microsoft.com/office/officeart/2005/8/layout/process2"/>
    <dgm:cxn modelId="{A9DF38D7-D2B3-4381-9B15-D1BCEFC7DFD0}" type="presParOf" srcId="{878D8544-A58D-42E6-B70B-BB7943EED89E}" destId="{26D14261-D351-477F-A132-DFB02B03ADB1}" srcOrd="0" destOrd="0" presId="urn:microsoft.com/office/officeart/2005/8/layout/process2"/>
    <dgm:cxn modelId="{BD1AC76F-BD3E-4B26-850E-739AB3C307E2}" type="presParOf" srcId="{1DC858ED-83A8-44EC-931D-C422E1313025}" destId="{6FE62D94-EEFD-492E-A4B7-3169F2A02907}" srcOrd="2" destOrd="0" presId="urn:microsoft.com/office/officeart/2005/8/layout/process2"/>
    <dgm:cxn modelId="{2BDD7A34-D62F-4B28-BCDA-CD15836507A1}" type="presParOf" srcId="{1DC858ED-83A8-44EC-931D-C422E1313025}" destId="{2F075A36-5FDB-4823-BAB4-627E9C5BA16C}" srcOrd="3" destOrd="0" presId="urn:microsoft.com/office/officeart/2005/8/layout/process2"/>
    <dgm:cxn modelId="{767BB69B-DF79-47C3-9DB3-DD6898AE8E58}" type="presParOf" srcId="{2F075A36-5FDB-4823-BAB4-627E9C5BA16C}" destId="{550046F7-78F1-4378-BC93-684830886994}" srcOrd="0" destOrd="0" presId="urn:microsoft.com/office/officeart/2005/8/layout/process2"/>
    <dgm:cxn modelId="{7B1DEB76-F0A7-446D-B5E2-CF56AFFF3655}" type="presParOf" srcId="{1DC858ED-83A8-44EC-931D-C422E1313025}" destId="{E90C4A93-C908-4A92-86D9-E107CBE75F11}" srcOrd="4" destOrd="0" presId="urn:microsoft.com/office/officeart/2005/8/layout/process2"/>
    <dgm:cxn modelId="{3D3963DC-85FA-49CE-8956-3A490E3EB3EE}" type="presParOf" srcId="{1DC858ED-83A8-44EC-931D-C422E1313025}" destId="{3BC2C1C8-8C88-4D67-A346-07630B861AC4}" srcOrd="5" destOrd="0" presId="urn:microsoft.com/office/officeart/2005/8/layout/process2"/>
    <dgm:cxn modelId="{11714FB9-D2B2-4515-A720-AAC013A3E162}" type="presParOf" srcId="{3BC2C1C8-8C88-4D67-A346-07630B861AC4}" destId="{FA8E77FF-2B1F-4FE5-AB09-F2C3530D533F}" srcOrd="0" destOrd="0" presId="urn:microsoft.com/office/officeart/2005/8/layout/process2"/>
    <dgm:cxn modelId="{87426151-9D6F-435E-AD36-2DB8A796BFC3}" type="presParOf" srcId="{1DC858ED-83A8-44EC-931D-C422E1313025}" destId="{4C9232B1-A24D-4DCF-8F5E-832580C893EE}" srcOrd="6" destOrd="0" presId="urn:microsoft.com/office/officeart/2005/8/layout/process2"/>
    <dgm:cxn modelId="{0F4FA6C1-4EBD-4F37-AECE-8A41CF21F23B}" type="presParOf" srcId="{1DC858ED-83A8-44EC-931D-C422E1313025}" destId="{91F68A27-63CE-47C7-9346-EEA028E8906D}" srcOrd="7" destOrd="0" presId="urn:microsoft.com/office/officeart/2005/8/layout/process2"/>
    <dgm:cxn modelId="{B841FC03-B6B7-4D55-B111-F3684855F719}" type="presParOf" srcId="{91F68A27-63CE-47C7-9346-EEA028E8906D}" destId="{7B7FB916-620F-4767-8D23-AC454384B8DA}" srcOrd="0" destOrd="0" presId="urn:microsoft.com/office/officeart/2005/8/layout/process2"/>
    <dgm:cxn modelId="{CCF56AC3-4811-40A7-8DEB-0E771EFB83CB}" type="presParOf" srcId="{1DC858ED-83A8-44EC-931D-C422E1313025}" destId="{9F0942EA-17FF-43A7-A7BC-114A4218838C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6360F3-885C-4D80-B84F-BD4565193F25}" type="doc">
      <dgm:prSet loTypeId="urn:microsoft.com/office/officeart/2005/8/layout/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6C440245-FE84-46F4-A31E-0E1D7146CA54}">
      <dgm:prSet phldrT="[Текст]" custT="1"/>
      <dgm:spPr/>
      <dgm:t>
        <a:bodyPr/>
        <a:lstStyle/>
        <a:p>
          <a:r>
            <a:rPr lang="uk-UA" sz="1600" dirty="0" smtClean="0"/>
            <a:t>Етап підготовки</a:t>
          </a:r>
          <a:endParaRPr lang="ru-RU" sz="1600" dirty="0"/>
        </a:p>
      </dgm:t>
    </dgm:pt>
    <dgm:pt modelId="{F6ED8377-D006-43D1-86D4-4C858749479F}" type="parTrans" cxnId="{4BB1642D-EBA8-44D9-8E8D-D459469F166F}">
      <dgm:prSet/>
      <dgm:spPr/>
      <dgm:t>
        <a:bodyPr/>
        <a:lstStyle/>
        <a:p>
          <a:endParaRPr lang="ru-RU"/>
        </a:p>
      </dgm:t>
    </dgm:pt>
    <dgm:pt modelId="{F592A5E8-30B4-4753-B8B6-CDF97692E7F0}" type="sibTrans" cxnId="{4BB1642D-EBA8-44D9-8E8D-D459469F166F}">
      <dgm:prSet/>
      <dgm:spPr/>
      <dgm:t>
        <a:bodyPr/>
        <a:lstStyle/>
        <a:p>
          <a:endParaRPr lang="ru-RU"/>
        </a:p>
      </dgm:t>
    </dgm:pt>
    <dgm:pt modelId="{563430F9-D797-449B-B6D1-0B1A4C271A91}">
      <dgm:prSet phldrT="[Текст]"/>
      <dgm:spPr/>
      <dgm:t>
        <a:bodyPr/>
        <a:lstStyle/>
        <a:p>
          <a:r>
            <a:rPr lang="uk-UA" dirty="0" smtClean="0"/>
            <a:t>Занурення</a:t>
          </a:r>
          <a:endParaRPr lang="ru-RU" dirty="0"/>
        </a:p>
      </dgm:t>
    </dgm:pt>
    <dgm:pt modelId="{20983176-1C87-4BDC-84FC-065CDAD8281F}" type="parTrans" cxnId="{CCA7FDDC-A3EE-453B-BF3C-846C76C711ED}">
      <dgm:prSet/>
      <dgm:spPr/>
      <dgm:t>
        <a:bodyPr/>
        <a:lstStyle/>
        <a:p>
          <a:endParaRPr lang="ru-RU"/>
        </a:p>
      </dgm:t>
    </dgm:pt>
    <dgm:pt modelId="{DF3255E0-3133-434B-80E1-8E48105E10C4}" type="sibTrans" cxnId="{CCA7FDDC-A3EE-453B-BF3C-846C76C711ED}">
      <dgm:prSet/>
      <dgm:spPr/>
      <dgm:t>
        <a:bodyPr/>
        <a:lstStyle/>
        <a:p>
          <a:endParaRPr lang="ru-RU"/>
        </a:p>
      </dgm:t>
    </dgm:pt>
    <dgm:pt modelId="{A3322FD5-6B5A-4E9F-96E2-8F052D5723F8}">
      <dgm:prSet phldrT="[Текст]" custT="1"/>
      <dgm:spPr/>
      <dgm:t>
        <a:bodyPr/>
        <a:lstStyle/>
        <a:p>
          <a:r>
            <a:rPr lang="uk-UA" sz="1600" dirty="0" smtClean="0"/>
            <a:t>презентація</a:t>
          </a:r>
          <a:endParaRPr lang="ru-RU" sz="1600" dirty="0"/>
        </a:p>
      </dgm:t>
    </dgm:pt>
    <dgm:pt modelId="{347632C2-D129-41B7-B80D-1DC60A331DB8}" type="parTrans" cxnId="{657DF0A6-309C-4AA3-AF96-9678D0886F39}">
      <dgm:prSet/>
      <dgm:spPr/>
      <dgm:t>
        <a:bodyPr/>
        <a:lstStyle/>
        <a:p>
          <a:endParaRPr lang="ru-RU"/>
        </a:p>
      </dgm:t>
    </dgm:pt>
    <dgm:pt modelId="{7421564A-C231-4E8C-97E7-208618F6BDE1}" type="sibTrans" cxnId="{657DF0A6-309C-4AA3-AF96-9678D0886F39}">
      <dgm:prSet/>
      <dgm:spPr/>
      <dgm:t>
        <a:bodyPr/>
        <a:lstStyle/>
        <a:p>
          <a:endParaRPr lang="ru-RU"/>
        </a:p>
      </dgm:t>
    </dgm:pt>
    <dgm:pt modelId="{EE3E5F97-CA9C-49AE-9A90-80392D90733B}">
      <dgm:prSet phldrT="[Текст]"/>
      <dgm:spPr/>
      <dgm:t>
        <a:bodyPr/>
        <a:lstStyle/>
        <a:p>
          <a:r>
            <a:rPr lang="uk-UA" dirty="0" smtClean="0"/>
            <a:t>сприймання матеріалу</a:t>
          </a:r>
          <a:endParaRPr lang="ru-RU" dirty="0"/>
        </a:p>
      </dgm:t>
    </dgm:pt>
    <dgm:pt modelId="{30BF9828-A4C2-4F88-87EF-BDD3C568A14B}" type="parTrans" cxnId="{FD496C8F-7FCF-4E73-B3A1-18A1AC12CDA3}">
      <dgm:prSet/>
      <dgm:spPr/>
      <dgm:t>
        <a:bodyPr/>
        <a:lstStyle/>
        <a:p>
          <a:endParaRPr lang="ru-RU"/>
        </a:p>
      </dgm:t>
    </dgm:pt>
    <dgm:pt modelId="{A239A39B-EBC8-4BDF-BBDB-D871792A7DF4}" type="sibTrans" cxnId="{FD496C8F-7FCF-4E73-B3A1-18A1AC12CDA3}">
      <dgm:prSet/>
      <dgm:spPr/>
      <dgm:t>
        <a:bodyPr/>
        <a:lstStyle/>
        <a:p>
          <a:endParaRPr lang="ru-RU"/>
        </a:p>
      </dgm:t>
    </dgm:pt>
    <dgm:pt modelId="{C4C6488B-B378-459E-AF66-28972E934B24}">
      <dgm:prSet phldrT="[Текст]" custT="1"/>
      <dgm:spPr/>
      <dgm:t>
        <a:bodyPr/>
        <a:lstStyle/>
        <a:p>
          <a:r>
            <a:rPr lang="uk-UA" sz="1600" b="1" baseline="0" dirty="0" smtClean="0">
              <a:solidFill>
                <a:schemeClr val="accent2">
                  <a:lumMod val="75000"/>
                </a:schemeClr>
              </a:solidFill>
            </a:rPr>
            <a:t>Етап </a:t>
          </a:r>
          <a:r>
            <a:rPr lang="uk-UA" sz="1600" b="1" baseline="0" dirty="0" err="1" smtClean="0">
              <a:solidFill>
                <a:schemeClr val="accent2">
                  <a:lumMod val="75000"/>
                </a:schemeClr>
              </a:solidFill>
            </a:rPr>
            <a:t>семантиза-</a:t>
          </a:r>
          <a:r>
            <a:rPr lang="uk-UA" sz="1600" b="1" baseline="0" dirty="0" smtClean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uk-UA" sz="1600" b="1" baseline="0" dirty="0" err="1" smtClean="0">
              <a:solidFill>
                <a:schemeClr val="accent2">
                  <a:lumMod val="75000"/>
                </a:schemeClr>
              </a:solidFill>
            </a:rPr>
            <a:t>ції</a:t>
          </a:r>
          <a:endParaRPr lang="ru-RU" sz="16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EEFBF6E3-8C75-4252-B11D-E43D377A9861}" type="parTrans" cxnId="{40D96008-38F3-404C-A792-0DA0DEB4F011}">
      <dgm:prSet/>
      <dgm:spPr/>
      <dgm:t>
        <a:bodyPr/>
        <a:lstStyle/>
        <a:p>
          <a:endParaRPr lang="ru-RU"/>
        </a:p>
      </dgm:t>
    </dgm:pt>
    <dgm:pt modelId="{5608C1C7-12E6-48D7-94F5-F67FBA22EBFB}" type="sibTrans" cxnId="{40D96008-38F3-404C-A792-0DA0DEB4F011}">
      <dgm:prSet/>
      <dgm:spPr/>
      <dgm:t>
        <a:bodyPr/>
        <a:lstStyle/>
        <a:p>
          <a:endParaRPr lang="ru-RU"/>
        </a:p>
      </dgm:t>
    </dgm:pt>
    <dgm:pt modelId="{32A20479-0AC1-44D3-8D6F-1432E0DD8CA8}">
      <dgm:prSet phldrT="[Текст]" custT="1"/>
      <dgm:spPr/>
      <dgm:t>
        <a:bodyPr/>
        <a:lstStyle/>
        <a:p>
          <a:r>
            <a:rPr lang="uk-UA" sz="1400" dirty="0" err="1" smtClean="0"/>
            <a:t>Грунтовне</a:t>
          </a:r>
          <a:r>
            <a:rPr lang="uk-UA" sz="1400" dirty="0" smtClean="0"/>
            <a:t> розуміння матеріалу</a:t>
          </a:r>
          <a:endParaRPr lang="ru-RU" sz="1400" dirty="0"/>
        </a:p>
      </dgm:t>
    </dgm:pt>
    <dgm:pt modelId="{A29419C7-50EE-496C-AEA0-3D73FDB238F7}" type="parTrans" cxnId="{D8510308-6FD0-4D47-86DD-26FC1B38C83C}">
      <dgm:prSet/>
      <dgm:spPr/>
      <dgm:t>
        <a:bodyPr/>
        <a:lstStyle/>
        <a:p>
          <a:endParaRPr lang="ru-RU"/>
        </a:p>
      </dgm:t>
    </dgm:pt>
    <dgm:pt modelId="{F31C5684-253B-4E41-AEBB-125946849E89}" type="sibTrans" cxnId="{D8510308-6FD0-4D47-86DD-26FC1B38C83C}">
      <dgm:prSet/>
      <dgm:spPr/>
      <dgm:t>
        <a:bodyPr/>
        <a:lstStyle/>
        <a:p>
          <a:endParaRPr lang="ru-RU"/>
        </a:p>
      </dgm:t>
    </dgm:pt>
    <dgm:pt modelId="{D3EC19D8-477E-47B2-962B-7BC18E7F0362}">
      <dgm:prSet phldrT="[Текст]" custT="1"/>
      <dgm:spPr/>
      <dgm:t>
        <a:bodyPr/>
        <a:lstStyle/>
        <a:p>
          <a:r>
            <a:rPr lang="uk-UA" sz="1600" b="1" i="0" dirty="0" err="1" smtClean="0">
              <a:solidFill>
                <a:schemeClr val="accent2">
                  <a:lumMod val="75000"/>
                </a:schemeClr>
              </a:solidFill>
            </a:rPr>
            <a:t>Тренуваль-ний</a:t>
          </a:r>
          <a:r>
            <a:rPr lang="uk-UA" sz="1600" b="1" i="0" dirty="0" smtClean="0">
              <a:solidFill>
                <a:schemeClr val="accent2">
                  <a:lumMod val="75000"/>
                </a:schemeClr>
              </a:solidFill>
            </a:rPr>
            <a:t> етап</a:t>
          </a:r>
          <a:endParaRPr lang="ru-RU" sz="1600" b="1" i="0" dirty="0">
            <a:solidFill>
              <a:schemeClr val="accent2">
                <a:lumMod val="75000"/>
              </a:schemeClr>
            </a:solidFill>
          </a:endParaRPr>
        </a:p>
      </dgm:t>
    </dgm:pt>
    <dgm:pt modelId="{71073910-E344-4B35-9E20-ECEE8C8A03A7}" type="parTrans" cxnId="{94E14532-DA41-42F5-A67E-E1188A8C9AFB}">
      <dgm:prSet/>
      <dgm:spPr/>
      <dgm:t>
        <a:bodyPr/>
        <a:lstStyle/>
        <a:p>
          <a:endParaRPr lang="ru-RU"/>
        </a:p>
      </dgm:t>
    </dgm:pt>
    <dgm:pt modelId="{47E41EFF-4D33-4B96-A638-FDF797D6AEB0}" type="sibTrans" cxnId="{94E14532-DA41-42F5-A67E-E1188A8C9AFB}">
      <dgm:prSet/>
      <dgm:spPr/>
      <dgm:t>
        <a:bodyPr/>
        <a:lstStyle/>
        <a:p>
          <a:endParaRPr lang="ru-RU"/>
        </a:p>
      </dgm:t>
    </dgm:pt>
    <dgm:pt modelId="{645773BB-E3C5-44CC-B41F-78CA3C13F96E}">
      <dgm:prSet phldrT="[Текст]"/>
      <dgm:spPr/>
      <dgm:t>
        <a:bodyPr/>
        <a:lstStyle/>
        <a:p>
          <a:r>
            <a:rPr lang="uk-UA" dirty="0" smtClean="0"/>
            <a:t>активізація</a:t>
          </a:r>
          <a:endParaRPr lang="ru-RU" dirty="0"/>
        </a:p>
      </dgm:t>
    </dgm:pt>
    <dgm:pt modelId="{D74FBE2D-5C18-41F3-9437-41311C26DA56}" type="parTrans" cxnId="{C9627640-DEA7-4199-B24A-6B65386FBF9B}">
      <dgm:prSet/>
      <dgm:spPr/>
      <dgm:t>
        <a:bodyPr/>
        <a:lstStyle/>
        <a:p>
          <a:endParaRPr lang="ru-RU"/>
        </a:p>
      </dgm:t>
    </dgm:pt>
    <dgm:pt modelId="{B3208AD3-F479-4864-8E14-350E2CD0D1C9}" type="sibTrans" cxnId="{C9627640-DEA7-4199-B24A-6B65386FBF9B}">
      <dgm:prSet/>
      <dgm:spPr/>
      <dgm:t>
        <a:bodyPr/>
        <a:lstStyle/>
        <a:p>
          <a:endParaRPr lang="ru-RU"/>
        </a:p>
      </dgm:t>
    </dgm:pt>
    <dgm:pt modelId="{7C9B535F-710D-4641-903F-FA81FDB2500A}">
      <dgm:prSet phldrT="[Текст]"/>
      <dgm:spPr/>
      <dgm:t>
        <a:bodyPr/>
        <a:lstStyle/>
        <a:p>
          <a:r>
            <a:rPr lang="uk-UA" dirty="0" smtClean="0"/>
            <a:t>Комунікативна мотивація</a:t>
          </a:r>
          <a:endParaRPr lang="ru-RU" dirty="0"/>
        </a:p>
      </dgm:t>
    </dgm:pt>
    <dgm:pt modelId="{B5EF8FC2-26E9-43F0-B99C-2ECA5349B689}" type="parTrans" cxnId="{338A7661-3E3A-4A2B-9BDB-4FC597094C55}">
      <dgm:prSet/>
      <dgm:spPr/>
      <dgm:t>
        <a:bodyPr/>
        <a:lstStyle/>
        <a:p>
          <a:endParaRPr lang="ru-RU"/>
        </a:p>
      </dgm:t>
    </dgm:pt>
    <dgm:pt modelId="{5659CC85-C25D-4BC8-AAF9-052DF1E106AE}" type="sibTrans" cxnId="{338A7661-3E3A-4A2B-9BDB-4FC597094C55}">
      <dgm:prSet/>
      <dgm:spPr/>
      <dgm:t>
        <a:bodyPr/>
        <a:lstStyle/>
        <a:p>
          <a:endParaRPr lang="ru-RU"/>
        </a:p>
      </dgm:t>
    </dgm:pt>
    <dgm:pt modelId="{C98D997C-06D9-4FA5-A0DD-E2C4B07B1B71}">
      <dgm:prSet phldrT="[Текст]"/>
      <dgm:spPr/>
      <dgm:t>
        <a:bodyPr/>
        <a:lstStyle/>
        <a:p>
          <a:r>
            <a:rPr lang="uk-UA" dirty="0" smtClean="0"/>
            <a:t>Загальне розуміння</a:t>
          </a:r>
          <a:endParaRPr lang="ru-RU" dirty="0"/>
        </a:p>
      </dgm:t>
    </dgm:pt>
    <dgm:pt modelId="{CC5247C6-AB1D-416E-BA2B-FA2A24FD7CB4}" type="parTrans" cxnId="{5D798D5B-2EB7-43F2-AD5B-9B4CC5323366}">
      <dgm:prSet/>
      <dgm:spPr/>
      <dgm:t>
        <a:bodyPr/>
        <a:lstStyle/>
        <a:p>
          <a:endParaRPr lang="ru-RU"/>
        </a:p>
      </dgm:t>
    </dgm:pt>
    <dgm:pt modelId="{ABF5C68F-B131-4A21-A1D3-4CBEECB5A05B}" type="sibTrans" cxnId="{5D798D5B-2EB7-43F2-AD5B-9B4CC5323366}">
      <dgm:prSet/>
      <dgm:spPr/>
      <dgm:t>
        <a:bodyPr/>
        <a:lstStyle/>
        <a:p>
          <a:endParaRPr lang="ru-RU"/>
        </a:p>
      </dgm:t>
    </dgm:pt>
    <dgm:pt modelId="{DF33B3B9-8633-4B56-9369-7593DADD2943}">
      <dgm:prSet phldrT="[Текст]"/>
      <dgm:spPr/>
      <dgm:t>
        <a:bodyPr/>
        <a:lstStyle/>
        <a:p>
          <a:r>
            <a:rPr lang="uk-UA" smtClean="0"/>
            <a:t>Поглиблення  та інтегрування в інші сфери</a:t>
          </a:r>
          <a:endParaRPr lang="ru-RU"/>
        </a:p>
      </dgm:t>
    </dgm:pt>
    <dgm:pt modelId="{1AA21E55-3B07-4E9C-907A-CBDA675C22FC}" type="parTrans" cxnId="{C38C868F-B5EB-4431-8D6F-E234D2E7BF59}">
      <dgm:prSet/>
      <dgm:spPr/>
      <dgm:t>
        <a:bodyPr/>
        <a:lstStyle/>
        <a:p>
          <a:endParaRPr lang="ru-RU"/>
        </a:p>
      </dgm:t>
    </dgm:pt>
    <dgm:pt modelId="{E7F8B008-DD8C-43DE-B959-CD0AE9C0E847}" type="sibTrans" cxnId="{C38C868F-B5EB-4431-8D6F-E234D2E7BF59}">
      <dgm:prSet/>
      <dgm:spPr/>
      <dgm:t>
        <a:bodyPr/>
        <a:lstStyle/>
        <a:p>
          <a:endParaRPr lang="ru-RU"/>
        </a:p>
      </dgm:t>
    </dgm:pt>
    <dgm:pt modelId="{288456F3-775B-4EBD-ABBA-D6F10DF415C1}" type="pres">
      <dgm:prSet presAssocID="{B26360F3-885C-4D80-B84F-BD4565193F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1BD251-54EB-4ADC-9382-BF49F0237045}" type="pres">
      <dgm:prSet presAssocID="{6C440245-FE84-46F4-A31E-0E1D7146CA54}" presName="composite" presStyleCnt="0"/>
      <dgm:spPr/>
    </dgm:pt>
    <dgm:pt modelId="{C8083AD1-371A-4134-865F-80315442733F}" type="pres">
      <dgm:prSet presAssocID="{6C440245-FE84-46F4-A31E-0E1D7146CA54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F8191F-4F85-4D41-A7A7-9AB5FFCC59A2}" type="pres">
      <dgm:prSet presAssocID="{6C440245-FE84-46F4-A31E-0E1D7146CA54}" presName="parSh" presStyleLbl="node1" presStyleIdx="0" presStyleCnt="4" custScaleY="115593"/>
      <dgm:spPr/>
      <dgm:t>
        <a:bodyPr/>
        <a:lstStyle/>
        <a:p>
          <a:endParaRPr lang="ru-RU"/>
        </a:p>
      </dgm:t>
    </dgm:pt>
    <dgm:pt modelId="{7F2B4D90-4B8D-4F42-AECB-8E4A4216D85D}" type="pres">
      <dgm:prSet presAssocID="{6C440245-FE84-46F4-A31E-0E1D7146CA54}" presName="desTx" presStyleLbl="fgAcc1" presStyleIdx="0" presStyleCnt="4" custScaleX="153452" custScaleY="107179" custLinFactNeighborX="7178" custLinFactNeighborY="302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50D6E-72AC-48A7-BE22-CC95B4689049}" type="pres">
      <dgm:prSet presAssocID="{F592A5E8-30B4-4753-B8B6-CDF97692E7F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DC4F1022-34B9-45FB-8219-9A99560F30DB}" type="pres">
      <dgm:prSet presAssocID="{F592A5E8-30B4-4753-B8B6-CDF97692E7F0}" presName="connTx" presStyleLbl="sibTrans2D1" presStyleIdx="0" presStyleCnt="3"/>
      <dgm:spPr/>
      <dgm:t>
        <a:bodyPr/>
        <a:lstStyle/>
        <a:p>
          <a:endParaRPr lang="ru-RU"/>
        </a:p>
      </dgm:t>
    </dgm:pt>
    <dgm:pt modelId="{7E98E620-D2FD-4292-AA23-171341344C12}" type="pres">
      <dgm:prSet presAssocID="{A3322FD5-6B5A-4E9F-96E2-8F052D5723F8}" presName="composite" presStyleCnt="0"/>
      <dgm:spPr/>
    </dgm:pt>
    <dgm:pt modelId="{E51401E2-8FA1-48E9-A671-4EB061C6B4D3}" type="pres">
      <dgm:prSet presAssocID="{A3322FD5-6B5A-4E9F-96E2-8F052D5723F8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ED954-D2D4-424F-9247-20F33C8BB888}" type="pres">
      <dgm:prSet presAssocID="{A3322FD5-6B5A-4E9F-96E2-8F052D5723F8}" presName="parSh" presStyleLbl="node1" presStyleIdx="1" presStyleCnt="4" custScaleX="112254" custLinFactNeighborX="348" custLinFactNeighborY="-7449"/>
      <dgm:spPr/>
      <dgm:t>
        <a:bodyPr/>
        <a:lstStyle/>
        <a:p>
          <a:endParaRPr lang="ru-RU"/>
        </a:p>
      </dgm:t>
    </dgm:pt>
    <dgm:pt modelId="{B73D8E09-0744-4E5E-8DA9-2C406DA3A556}" type="pres">
      <dgm:prSet presAssocID="{A3322FD5-6B5A-4E9F-96E2-8F052D5723F8}" presName="desTx" presStyleLbl="fgAcc1" presStyleIdx="1" presStyleCnt="4" custLinFactNeighborX="2847" custLinFactNeighborY="26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71CC5-B10D-4DB2-9514-04C13391F1DD}" type="pres">
      <dgm:prSet presAssocID="{7421564A-C231-4E8C-97E7-208618F6BDE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EAA44A19-81C1-4D2F-AA02-966D63C92BE6}" type="pres">
      <dgm:prSet presAssocID="{7421564A-C231-4E8C-97E7-208618F6BDE1}" presName="connTx" presStyleLbl="sibTrans2D1" presStyleIdx="1" presStyleCnt="3"/>
      <dgm:spPr/>
      <dgm:t>
        <a:bodyPr/>
        <a:lstStyle/>
        <a:p>
          <a:endParaRPr lang="ru-RU"/>
        </a:p>
      </dgm:t>
    </dgm:pt>
    <dgm:pt modelId="{50CC1A08-B194-494E-BD7E-4F66ED274A50}" type="pres">
      <dgm:prSet presAssocID="{C4C6488B-B378-459E-AF66-28972E934B24}" presName="composite" presStyleCnt="0"/>
      <dgm:spPr/>
    </dgm:pt>
    <dgm:pt modelId="{2231475D-BEE9-4447-8878-A57C86F3F574}" type="pres">
      <dgm:prSet presAssocID="{C4C6488B-B378-459E-AF66-28972E934B24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83271-FA50-414B-AB9C-6AA5BD34C6F2}" type="pres">
      <dgm:prSet presAssocID="{C4C6488B-B378-459E-AF66-28972E934B24}" presName="parSh" presStyleLbl="node1" presStyleIdx="2" presStyleCnt="4" custScaleY="122381"/>
      <dgm:spPr/>
      <dgm:t>
        <a:bodyPr/>
        <a:lstStyle/>
        <a:p>
          <a:endParaRPr lang="ru-RU"/>
        </a:p>
      </dgm:t>
    </dgm:pt>
    <dgm:pt modelId="{2E0E11C5-47B3-46AD-BD13-8BC34B2C5D58}" type="pres">
      <dgm:prSet presAssocID="{C4C6488B-B378-459E-AF66-28972E934B24}" presName="desTx" presStyleLbl="fgAcc1" presStyleIdx="2" presStyleCnt="4" custLinFactNeighborX="15264" custLinFactNeighborY="26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71EB3-89E8-4BE8-B6E0-DE3B7A0C423E}" type="pres">
      <dgm:prSet presAssocID="{5608C1C7-12E6-48D7-94F5-F67FBA22EBFB}" presName="sibTrans" presStyleLbl="sibTrans2D1" presStyleIdx="2" presStyleCnt="3"/>
      <dgm:spPr/>
      <dgm:t>
        <a:bodyPr/>
        <a:lstStyle/>
        <a:p>
          <a:endParaRPr lang="ru-RU"/>
        </a:p>
      </dgm:t>
    </dgm:pt>
    <dgm:pt modelId="{38EA5168-C1C5-4F7B-8D6D-8F11CB7D0073}" type="pres">
      <dgm:prSet presAssocID="{5608C1C7-12E6-48D7-94F5-F67FBA22EBFB}" presName="connTx" presStyleLbl="sibTrans2D1" presStyleIdx="2" presStyleCnt="3"/>
      <dgm:spPr/>
      <dgm:t>
        <a:bodyPr/>
        <a:lstStyle/>
        <a:p>
          <a:endParaRPr lang="ru-RU"/>
        </a:p>
      </dgm:t>
    </dgm:pt>
    <dgm:pt modelId="{497A7E5E-57B4-4885-AB7C-F246F9CBC030}" type="pres">
      <dgm:prSet presAssocID="{D3EC19D8-477E-47B2-962B-7BC18E7F0362}" presName="composite" presStyleCnt="0"/>
      <dgm:spPr/>
    </dgm:pt>
    <dgm:pt modelId="{9347BDED-567D-4BEE-863E-4B7384D8B312}" type="pres">
      <dgm:prSet presAssocID="{D3EC19D8-477E-47B2-962B-7BC18E7F0362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06C2B6-AC6B-46F7-A909-D59E96F5DEE7}" type="pres">
      <dgm:prSet presAssocID="{D3EC19D8-477E-47B2-962B-7BC18E7F0362}" presName="parSh" presStyleLbl="node1" presStyleIdx="3" presStyleCnt="4" custScaleX="125231" custLinFactNeighborX="-3275" custLinFactNeighborY="-7449"/>
      <dgm:spPr/>
      <dgm:t>
        <a:bodyPr/>
        <a:lstStyle/>
        <a:p>
          <a:endParaRPr lang="ru-RU"/>
        </a:p>
      </dgm:t>
    </dgm:pt>
    <dgm:pt modelId="{0562DAB6-1226-4E87-93E1-662D6C6E4216}" type="pres">
      <dgm:prSet presAssocID="{D3EC19D8-477E-47B2-962B-7BC18E7F0362}" presName="desTx" presStyleLbl="fgAcc1" presStyleIdx="3" presStyleCnt="4" custLinFactNeighborX="15264" custLinFactNeighborY="26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8B8559-B83C-4DE1-951F-320976B30FD2}" type="presOf" srcId="{563430F9-D797-449B-B6D1-0B1A4C271A91}" destId="{7F2B4D90-4B8D-4F42-AECB-8E4A4216D85D}" srcOrd="0" destOrd="0" presId="urn:microsoft.com/office/officeart/2005/8/layout/process3"/>
    <dgm:cxn modelId="{5DA4728A-02D6-4ECE-962F-5807E0018BA6}" type="presOf" srcId="{B26360F3-885C-4D80-B84F-BD4565193F25}" destId="{288456F3-775B-4EBD-ABBA-D6F10DF415C1}" srcOrd="0" destOrd="0" presId="urn:microsoft.com/office/officeart/2005/8/layout/process3"/>
    <dgm:cxn modelId="{57556997-73C2-4A2A-835C-7A5286073E4D}" type="presOf" srcId="{6C440245-FE84-46F4-A31E-0E1D7146CA54}" destId="{C8083AD1-371A-4134-865F-80315442733F}" srcOrd="0" destOrd="0" presId="urn:microsoft.com/office/officeart/2005/8/layout/process3"/>
    <dgm:cxn modelId="{98F99882-8E0B-4CBA-BB9C-AF39D0C83F7A}" type="presOf" srcId="{F592A5E8-30B4-4753-B8B6-CDF97692E7F0}" destId="{DC4F1022-34B9-45FB-8219-9A99560F30DB}" srcOrd="1" destOrd="0" presId="urn:microsoft.com/office/officeart/2005/8/layout/process3"/>
    <dgm:cxn modelId="{FD496C8F-7FCF-4E73-B3A1-18A1AC12CDA3}" srcId="{A3322FD5-6B5A-4E9F-96E2-8F052D5723F8}" destId="{EE3E5F97-CA9C-49AE-9A90-80392D90733B}" srcOrd="0" destOrd="0" parTransId="{30BF9828-A4C2-4F88-87EF-BDD3C568A14B}" sibTransId="{A239A39B-EBC8-4BDF-BBDB-D871792A7DF4}"/>
    <dgm:cxn modelId="{576D1FAE-31C3-4459-912C-1181C8A056B7}" type="presOf" srcId="{6C440245-FE84-46F4-A31E-0E1D7146CA54}" destId="{A7F8191F-4F85-4D41-A7A7-9AB5FFCC59A2}" srcOrd="1" destOrd="0" presId="urn:microsoft.com/office/officeart/2005/8/layout/process3"/>
    <dgm:cxn modelId="{4BB1642D-EBA8-44D9-8E8D-D459469F166F}" srcId="{B26360F3-885C-4D80-B84F-BD4565193F25}" destId="{6C440245-FE84-46F4-A31E-0E1D7146CA54}" srcOrd="0" destOrd="0" parTransId="{F6ED8377-D006-43D1-86D4-4C858749479F}" sibTransId="{F592A5E8-30B4-4753-B8B6-CDF97692E7F0}"/>
    <dgm:cxn modelId="{83C4774D-4D81-4C1C-AFC9-B860B471A7F1}" type="presOf" srcId="{7421564A-C231-4E8C-97E7-208618F6BDE1}" destId="{C7471CC5-B10D-4DB2-9514-04C13391F1DD}" srcOrd="0" destOrd="0" presId="urn:microsoft.com/office/officeart/2005/8/layout/process3"/>
    <dgm:cxn modelId="{BA9984A9-E358-4BBA-848D-67E7ECF39025}" type="presOf" srcId="{645773BB-E3C5-44CC-B41F-78CA3C13F96E}" destId="{7F2B4D90-4B8D-4F42-AECB-8E4A4216D85D}" srcOrd="0" destOrd="2" presId="urn:microsoft.com/office/officeart/2005/8/layout/process3"/>
    <dgm:cxn modelId="{A0D58D5E-26A5-4A8D-97AD-D18D26128351}" type="presOf" srcId="{5608C1C7-12E6-48D7-94F5-F67FBA22EBFB}" destId="{3A471EB3-89E8-4BE8-B6E0-DE3B7A0C423E}" srcOrd="0" destOrd="0" presId="urn:microsoft.com/office/officeart/2005/8/layout/process3"/>
    <dgm:cxn modelId="{83F416B0-115D-463C-94CA-0C2FA601CCF6}" type="presOf" srcId="{C4C6488B-B378-459E-AF66-28972E934B24}" destId="{D3B83271-FA50-414B-AB9C-6AA5BD34C6F2}" srcOrd="1" destOrd="0" presId="urn:microsoft.com/office/officeart/2005/8/layout/process3"/>
    <dgm:cxn modelId="{61DF7462-67BD-4A54-8CFD-9F00B11A6A3C}" type="presOf" srcId="{F592A5E8-30B4-4753-B8B6-CDF97692E7F0}" destId="{52550D6E-72AC-48A7-BE22-CC95B4689049}" srcOrd="0" destOrd="0" presId="urn:microsoft.com/office/officeart/2005/8/layout/process3"/>
    <dgm:cxn modelId="{7CAD6A04-F997-41F5-B0B4-DC0D0E723EAF}" type="presOf" srcId="{32A20479-0AC1-44D3-8D6F-1432E0DD8CA8}" destId="{2E0E11C5-47B3-46AD-BD13-8BC34B2C5D58}" srcOrd="0" destOrd="0" presId="urn:microsoft.com/office/officeart/2005/8/layout/process3"/>
    <dgm:cxn modelId="{D8510308-6FD0-4D47-86DD-26FC1B38C83C}" srcId="{C4C6488B-B378-459E-AF66-28972E934B24}" destId="{32A20479-0AC1-44D3-8D6F-1432E0DD8CA8}" srcOrd="0" destOrd="0" parTransId="{A29419C7-50EE-496C-AEA0-3D73FDB238F7}" sibTransId="{F31C5684-253B-4E41-AEBB-125946849E89}"/>
    <dgm:cxn modelId="{94E14532-DA41-42F5-A67E-E1188A8C9AFB}" srcId="{B26360F3-885C-4D80-B84F-BD4565193F25}" destId="{D3EC19D8-477E-47B2-962B-7BC18E7F0362}" srcOrd="3" destOrd="0" parTransId="{71073910-E344-4B35-9E20-ECEE8C8A03A7}" sibTransId="{47E41EFF-4D33-4B96-A638-FDF797D6AEB0}"/>
    <dgm:cxn modelId="{74A61754-5DE8-4B14-96F5-C62948225419}" type="presOf" srcId="{7421564A-C231-4E8C-97E7-208618F6BDE1}" destId="{EAA44A19-81C1-4D2F-AA02-966D63C92BE6}" srcOrd="1" destOrd="0" presId="urn:microsoft.com/office/officeart/2005/8/layout/process3"/>
    <dgm:cxn modelId="{ACE231D6-CE34-437D-A3EA-2B709EA4EDE2}" type="presOf" srcId="{5608C1C7-12E6-48D7-94F5-F67FBA22EBFB}" destId="{38EA5168-C1C5-4F7B-8D6D-8F11CB7D0073}" srcOrd="1" destOrd="0" presId="urn:microsoft.com/office/officeart/2005/8/layout/process3"/>
    <dgm:cxn modelId="{338A7661-3E3A-4A2B-9BDB-4FC597094C55}" srcId="{6C440245-FE84-46F4-A31E-0E1D7146CA54}" destId="{7C9B535F-710D-4641-903F-FA81FDB2500A}" srcOrd="1" destOrd="0" parTransId="{B5EF8FC2-26E9-43F0-B99C-2ECA5349B689}" sibTransId="{5659CC85-C25D-4BC8-AAF9-052DF1E106AE}"/>
    <dgm:cxn modelId="{657DF0A6-309C-4AA3-AF96-9678D0886F39}" srcId="{B26360F3-885C-4D80-B84F-BD4565193F25}" destId="{A3322FD5-6B5A-4E9F-96E2-8F052D5723F8}" srcOrd="1" destOrd="0" parTransId="{347632C2-D129-41B7-B80D-1DC60A331DB8}" sibTransId="{7421564A-C231-4E8C-97E7-208618F6BDE1}"/>
    <dgm:cxn modelId="{546D3EDC-F7E1-43C6-A75E-8A09F8447555}" type="presOf" srcId="{EE3E5F97-CA9C-49AE-9A90-80392D90733B}" destId="{B73D8E09-0744-4E5E-8DA9-2C406DA3A556}" srcOrd="0" destOrd="0" presId="urn:microsoft.com/office/officeart/2005/8/layout/process3"/>
    <dgm:cxn modelId="{BD156C22-508C-4A82-A9EF-59C954FC6515}" type="presOf" srcId="{DF33B3B9-8633-4B56-9369-7593DADD2943}" destId="{0562DAB6-1226-4E87-93E1-662D6C6E4216}" srcOrd="0" destOrd="0" presId="urn:microsoft.com/office/officeart/2005/8/layout/process3"/>
    <dgm:cxn modelId="{C38C868F-B5EB-4431-8D6F-E234D2E7BF59}" srcId="{D3EC19D8-477E-47B2-962B-7BC18E7F0362}" destId="{DF33B3B9-8633-4B56-9369-7593DADD2943}" srcOrd="0" destOrd="0" parTransId="{1AA21E55-3B07-4E9C-907A-CBDA675C22FC}" sibTransId="{E7F8B008-DD8C-43DE-B959-CD0AE9C0E847}"/>
    <dgm:cxn modelId="{A3E5235E-52C8-45A5-986B-D3ED3D944E31}" type="presOf" srcId="{D3EC19D8-477E-47B2-962B-7BC18E7F0362}" destId="{8B06C2B6-AC6B-46F7-A909-D59E96F5DEE7}" srcOrd="1" destOrd="0" presId="urn:microsoft.com/office/officeart/2005/8/layout/process3"/>
    <dgm:cxn modelId="{CCA7FDDC-A3EE-453B-BF3C-846C76C711ED}" srcId="{6C440245-FE84-46F4-A31E-0E1D7146CA54}" destId="{563430F9-D797-449B-B6D1-0B1A4C271A91}" srcOrd="0" destOrd="0" parTransId="{20983176-1C87-4BDC-84FC-065CDAD8281F}" sibTransId="{DF3255E0-3133-434B-80E1-8E48105E10C4}"/>
    <dgm:cxn modelId="{C9627640-DEA7-4199-B24A-6B65386FBF9B}" srcId="{6C440245-FE84-46F4-A31E-0E1D7146CA54}" destId="{645773BB-E3C5-44CC-B41F-78CA3C13F96E}" srcOrd="2" destOrd="0" parTransId="{D74FBE2D-5C18-41F3-9437-41311C26DA56}" sibTransId="{B3208AD3-F479-4864-8E14-350E2CD0D1C9}"/>
    <dgm:cxn modelId="{40D96008-38F3-404C-A792-0DA0DEB4F011}" srcId="{B26360F3-885C-4D80-B84F-BD4565193F25}" destId="{C4C6488B-B378-459E-AF66-28972E934B24}" srcOrd="2" destOrd="0" parTransId="{EEFBF6E3-8C75-4252-B11D-E43D377A9861}" sibTransId="{5608C1C7-12E6-48D7-94F5-F67FBA22EBFB}"/>
    <dgm:cxn modelId="{5D798D5B-2EB7-43F2-AD5B-9B4CC5323366}" srcId="{A3322FD5-6B5A-4E9F-96E2-8F052D5723F8}" destId="{C98D997C-06D9-4FA5-A0DD-E2C4B07B1B71}" srcOrd="1" destOrd="0" parTransId="{CC5247C6-AB1D-416E-BA2B-FA2A24FD7CB4}" sibTransId="{ABF5C68F-B131-4A21-A1D3-4CBEECB5A05B}"/>
    <dgm:cxn modelId="{FDFD0A42-B28F-4618-9737-2BC0DB384A13}" type="presOf" srcId="{A3322FD5-6B5A-4E9F-96E2-8F052D5723F8}" destId="{8C3ED954-D2D4-424F-9247-20F33C8BB888}" srcOrd="1" destOrd="0" presId="urn:microsoft.com/office/officeart/2005/8/layout/process3"/>
    <dgm:cxn modelId="{5527AB40-8DC1-4B66-80A9-F0F9D9354CDB}" type="presOf" srcId="{A3322FD5-6B5A-4E9F-96E2-8F052D5723F8}" destId="{E51401E2-8FA1-48E9-A671-4EB061C6B4D3}" srcOrd="0" destOrd="0" presId="urn:microsoft.com/office/officeart/2005/8/layout/process3"/>
    <dgm:cxn modelId="{72B14149-F27E-4C07-AC65-ACB3262E9CF3}" type="presOf" srcId="{D3EC19D8-477E-47B2-962B-7BC18E7F0362}" destId="{9347BDED-567D-4BEE-863E-4B7384D8B312}" srcOrd="0" destOrd="0" presId="urn:microsoft.com/office/officeart/2005/8/layout/process3"/>
    <dgm:cxn modelId="{C61C0AFC-085A-4040-8FF4-D81CE6890AC6}" type="presOf" srcId="{C98D997C-06D9-4FA5-A0DD-E2C4B07B1B71}" destId="{B73D8E09-0744-4E5E-8DA9-2C406DA3A556}" srcOrd="0" destOrd="1" presId="urn:microsoft.com/office/officeart/2005/8/layout/process3"/>
    <dgm:cxn modelId="{5E8B0543-688A-4D0E-8888-3CF893EC5418}" type="presOf" srcId="{C4C6488B-B378-459E-AF66-28972E934B24}" destId="{2231475D-BEE9-4447-8878-A57C86F3F574}" srcOrd="0" destOrd="0" presId="urn:microsoft.com/office/officeart/2005/8/layout/process3"/>
    <dgm:cxn modelId="{8D517B1D-2F3B-49CF-BBA9-D9F1FC7EAEAC}" type="presOf" srcId="{7C9B535F-710D-4641-903F-FA81FDB2500A}" destId="{7F2B4D90-4B8D-4F42-AECB-8E4A4216D85D}" srcOrd="0" destOrd="1" presId="urn:microsoft.com/office/officeart/2005/8/layout/process3"/>
    <dgm:cxn modelId="{438CCC49-83DB-46A2-9A2D-0A1935FA7C2F}" type="presParOf" srcId="{288456F3-775B-4EBD-ABBA-D6F10DF415C1}" destId="{D11BD251-54EB-4ADC-9382-BF49F0237045}" srcOrd="0" destOrd="0" presId="urn:microsoft.com/office/officeart/2005/8/layout/process3"/>
    <dgm:cxn modelId="{00BE7737-A7E7-4837-B7FC-B37834E5F196}" type="presParOf" srcId="{D11BD251-54EB-4ADC-9382-BF49F0237045}" destId="{C8083AD1-371A-4134-865F-80315442733F}" srcOrd="0" destOrd="0" presId="urn:microsoft.com/office/officeart/2005/8/layout/process3"/>
    <dgm:cxn modelId="{F25FD9D6-0E95-4CC9-A45E-1BA9E6A3ECA3}" type="presParOf" srcId="{D11BD251-54EB-4ADC-9382-BF49F0237045}" destId="{A7F8191F-4F85-4D41-A7A7-9AB5FFCC59A2}" srcOrd="1" destOrd="0" presId="urn:microsoft.com/office/officeart/2005/8/layout/process3"/>
    <dgm:cxn modelId="{1B5F9B75-2195-4D15-B523-6722E5D59D1C}" type="presParOf" srcId="{D11BD251-54EB-4ADC-9382-BF49F0237045}" destId="{7F2B4D90-4B8D-4F42-AECB-8E4A4216D85D}" srcOrd="2" destOrd="0" presId="urn:microsoft.com/office/officeart/2005/8/layout/process3"/>
    <dgm:cxn modelId="{8D6AF452-9432-4974-86CF-C38632D568D5}" type="presParOf" srcId="{288456F3-775B-4EBD-ABBA-D6F10DF415C1}" destId="{52550D6E-72AC-48A7-BE22-CC95B4689049}" srcOrd="1" destOrd="0" presId="urn:microsoft.com/office/officeart/2005/8/layout/process3"/>
    <dgm:cxn modelId="{1674869E-04C2-433C-ACE3-946145D44B38}" type="presParOf" srcId="{52550D6E-72AC-48A7-BE22-CC95B4689049}" destId="{DC4F1022-34B9-45FB-8219-9A99560F30DB}" srcOrd="0" destOrd="0" presId="urn:microsoft.com/office/officeart/2005/8/layout/process3"/>
    <dgm:cxn modelId="{373AD16F-5F0D-46D1-9AAC-700A02387C9D}" type="presParOf" srcId="{288456F3-775B-4EBD-ABBA-D6F10DF415C1}" destId="{7E98E620-D2FD-4292-AA23-171341344C12}" srcOrd="2" destOrd="0" presId="urn:microsoft.com/office/officeart/2005/8/layout/process3"/>
    <dgm:cxn modelId="{4D887AB6-010D-44D0-9479-1C0A9A9A3BA7}" type="presParOf" srcId="{7E98E620-D2FD-4292-AA23-171341344C12}" destId="{E51401E2-8FA1-48E9-A671-4EB061C6B4D3}" srcOrd="0" destOrd="0" presId="urn:microsoft.com/office/officeart/2005/8/layout/process3"/>
    <dgm:cxn modelId="{F52B9C13-CA70-4957-86EB-F08B00EA4EB9}" type="presParOf" srcId="{7E98E620-D2FD-4292-AA23-171341344C12}" destId="{8C3ED954-D2D4-424F-9247-20F33C8BB888}" srcOrd="1" destOrd="0" presId="urn:microsoft.com/office/officeart/2005/8/layout/process3"/>
    <dgm:cxn modelId="{AB8847C6-F544-48A1-B14C-1E89138070E4}" type="presParOf" srcId="{7E98E620-D2FD-4292-AA23-171341344C12}" destId="{B73D8E09-0744-4E5E-8DA9-2C406DA3A556}" srcOrd="2" destOrd="0" presId="urn:microsoft.com/office/officeart/2005/8/layout/process3"/>
    <dgm:cxn modelId="{BC547881-709C-4891-B955-26737D93F564}" type="presParOf" srcId="{288456F3-775B-4EBD-ABBA-D6F10DF415C1}" destId="{C7471CC5-B10D-4DB2-9514-04C13391F1DD}" srcOrd="3" destOrd="0" presId="urn:microsoft.com/office/officeart/2005/8/layout/process3"/>
    <dgm:cxn modelId="{555DBC8F-55EE-4D8D-80D8-50BD55B5B8D3}" type="presParOf" srcId="{C7471CC5-B10D-4DB2-9514-04C13391F1DD}" destId="{EAA44A19-81C1-4D2F-AA02-966D63C92BE6}" srcOrd="0" destOrd="0" presId="urn:microsoft.com/office/officeart/2005/8/layout/process3"/>
    <dgm:cxn modelId="{6A3AB2B4-F757-45DA-BE7A-1CC6542E1062}" type="presParOf" srcId="{288456F3-775B-4EBD-ABBA-D6F10DF415C1}" destId="{50CC1A08-B194-494E-BD7E-4F66ED274A50}" srcOrd="4" destOrd="0" presId="urn:microsoft.com/office/officeart/2005/8/layout/process3"/>
    <dgm:cxn modelId="{19E283DB-DDD2-4E67-B04A-EF67E2AFB923}" type="presParOf" srcId="{50CC1A08-B194-494E-BD7E-4F66ED274A50}" destId="{2231475D-BEE9-4447-8878-A57C86F3F574}" srcOrd="0" destOrd="0" presId="urn:microsoft.com/office/officeart/2005/8/layout/process3"/>
    <dgm:cxn modelId="{FD39658B-19E6-4118-A571-7659CD31808B}" type="presParOf" srcId="{50CC1A08-B194-494E-BD7E-4F66ED274A50}" destId="{D3B83271-FA50-414B-AB9C-6AA5BD34C6F2}" srcOrd="1" destOrd="0" presId="urn:microsoft.com/office/officeart/2005/8/layout/process3"/>
    <dgm:cxn modelId="{513F5FF2-B83D-4659-8104-AE3CBDD20D43}" type="presParOf" srcId="{50CC1A08-B194-494E-BD7E-4F66ED274A50}" destId="{2E0E11C5-47B3-46AD-BD13-8BC34B2C5D58}" srcOrd="2" destOrd="0" presId="urn:microsoft.com/office/officeart/2005/8/layout/process3"/>
    <dgm:cxn modelId="{1287F93B-65F3-4216-9BC3-427319E52CDC}" type="presParOf" srcId="{288456F3-775B-4EBD-ABBA-D6F10DF415C1}" destId="{3A471EB3-89E8-4BE8-B6E0-DE3B7A0C423E}" srcOrd="5" destOrd="0" presId="urn:microsoft.com/office/officeart/2005/8/layout/process3"/>
    <dgm:cxn modelId="{B6621DA9-BD2E-461F-BC75-0E2673BE10DE}" type="presParOf" srcId="{3A471EB3-89E8-4BE8-B6E0-DE3B7A0C423E}" destId="{38EA5168-C1C5-4F7B-8D6D-8F11CB7D0073}" srcOrd="0" destOrd="0" presId="urn:microsoft.com/office/officeart/2005/8/layout/process3"/>
    <dgm:cxn modelId="{EE9BBE13-7A91-47FD-97B0-D7571D020B24}" type="presParOf" srcId="{288456F3-775B-4EBD-ABBA-D6F10DF415C1}" destId="{497A7E5E-57B4-4885-AB7C-F246F9CBC030}" srcOrd="6" destOrd="0" presId="urn:microsoft.com/office/officeart/2005/8/layout/process3"/>
    <dgm:cxn modelId="{983648F8-AC69-44C0-938B-B2FE51E9B4B5}" type="presParOf" srcId="{497A7E5E-57B4-4885-AB7C-F246F9CBC030}" destId="{9347BDED-567D-4BEE-863E-4B7384D8B312}" srcOrd="0" destOrd="0" presId="urn:microsoft.com/office/officeart/2005/8/layout/process3"/>
    <dgm:cxn modelId="{BE5ED4C2-E4E3-43D6-B587-6AD481D258C6}" type="presParOf" srcId="{497A7E5E-57B4-4885-AB7C-F246F9CBC030}" destId="{8B06C2B6-AC6B-46F7-A909-D59E96F5DEE7}" srcOrd="1" destOrd="0" presId="urn:microsoft.com/office/officeart/2005/8/layout/process3"/>
    <dgm:cxn modelId="{30AB90C8-6E84-4C8A-B266-7FE5CF401C59}" type="presParOf" srcId="{497A7E5E-57B4-4885-AB7C-F246F9CBC030}" destId="{0562DAB6-1226-4E87-93E1-662D6C6E421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3EF476-91A6-4C71-98F2-E7593CE21D97}" type="doc">
      <dgm:prSet loTypeId="urn:microsoft.com/office/officeart/2005/8/layout/hProcess7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13D930B-9C16-4347-8939-5128D2C4A89A}">
      <dgm:prSet phldrT="[Текст]" custT="1"/>
      <dgm:spPr/>
      <dgm:t>
        <a:bodyPr/>
        <a:lstStyle/>
        <a:p>
          <a:r>
            <a:rPr lang="uk-UA" sz="1830" baseline="0" dirty="0" smtClean="0"/>
            <a:t>1 </a:t>
          </a:r>
        </a:p>
        <a:p>
          <a:endParaRPr lang="ru-RU" sz="1830" baseline="0" dirty="0"/>
        </a:p>
      </dgm:t>
    </dgm:pt>
    <dgm:pt modelId="{1AEF0F86-F24B-4B69-8F20-4E5DFC2EB3BA}" type="parTrans" cxnId="{499AF152-9B05-4A89-8602-464B05F3CEEF}">
      <dgm:prSet/>
      <dgm:spPr/>
      <dgm:t>
        <a:bodyPr/>
        <a:lstStyle/>
        <a:p>
          <a:endParaRPr lang="ru-RU"/>
        </a:p>
      </dgm:t>
    </dgm:pt>
    <dgm:pt modelId="{845B0838-0FDA-4D4A-9277-8816FA935388}" type="sibTrans" cxnId="{499AF152-9B05-4A89-8602-464B05F3CEEF}">
      <dgm:prSet/>
      <dgm:spPr/>
      <dgm:t>
        <a:bodyPr/>
        <a:lstStyle/>
        <a:p>
          <a:endParaRPr lang="ru-RU"/>
        </a:p>
      </dgm:t>
    </dgm:pt>
    <dgm:pt modelId="{34A4BFA6-E185-441D-AD45-45B870B03BBD}">
      <dgm:prSet phldrT="[Текст]"/>
      <dgm:spPr/>
      <dgm:t>
        <a:bodyPr/>
        <a:lstStyle/>
        <a:p>
          <a:pPr algn="ctr"/>
          <a:r>
            <a:rPr lang="uk-UA" dirty="0" smtClean="0"/>
            <a:t>Занурити в контекст теми уроку</a:t>
          </a:r>
          <a:endParaRPr lang="ru-RU" dirty="0"/>
        </a:p>
      </dgm:t>
    </dgm:pt>
    <dgm:pt modelId="{117EC0A7-C9DE-413D-8124-2F4618474D2D}" type="parTrans" cxnId="{58EAE901-198B-4A2D-954F-B0335DA864EF}">
      <dgm:prSet/>
      <dgm:spPr/>
      <dgm:t>
        <a:bodyPr/>
        <a:lstStyle/>
        <a:p>
          <a:endParaRPr lang="ru-RU"/>
        </a:p>
      </dgm:t>
    </dgm:pt>
    <dgm:pt modelId="{9E67743F-76F4-4843-87F1-78864F743224}" type="sibTrans" cxnId="{58EAE901-198B-4A2D-954F-B0335DA864EF}">
      <dgm:prSet/>
      <dgm:spPr/>
      <dgm:t>
        <a:bodyPr/>
        <a:lstStyle/>
        <a:p>
          <a:endParaRPr lang="ru-RU"/>
        </a:p>
      </dgm:t>
    </dgm:pt>
    <dgm:pt modelId="{59B7E211-9717-4F06-8654-547DD00E01D9}">
      <dgm:prSet phldrT="[Текст]"/>
      <dgm:spPr/>
      <dgm:t>
        <a:bodyPr/>
        <a:lstStyle/>
        <a:p>
          <a:r>
            <a:rPr lang="uk-UA" dirty="0" smtClean="0"/>
            <a:t>2</a:t>
          </a:r>
          <a:endParaRPr lang="ru-RU" dirty="0"/>
        </a:p>
      </dgm:t>
    </dgm:pt>
    <dgm:pt modelId="{2A8FFA05-5240-4B3D-B7EE-9C5927CAE7FA}" type="parTrans" cxnId="{65F43833-E2B9-42CB-B9F4-F55CCC89844D}">
      <dgm:prSet/>
      <dgm:spPr/>
      <dgm:t>
        <a:bodyPr/>
        <a:lstStyle/>
        <a:p>
          <a:endParaRPr lang="ru-RU"/>
        </a:p>
      </dgm:t>
    </dgm:pt>
    <dgm:pt modelId="{05ED5DA3-CD11-41A4-BD8D-D0501BD6EF8D}" type="sibTrans" cxnId="{65F43833-E2B9-42CB-B9F4-F55CCC89844D}">
      <dgm:prSet/>
      <dgm:spPr/>
      <dgm:t>
        <a:bodyPr/>
        <a:lstStyle/>
        <a:p>
          <a:endParaRPr lang="ru-RU"/>
        </a:p>
      </dgm:t>
    </dgm:pt>
    <dgm:pt modelId="{688FCB5B-695C-417B-9016-686B2981AFA2}">
      <dgm:prSet phldrT="[Текст]"/>
      <dgm:spPr/>
      <dgm:t>
        <a:bodyPr/>
        <a:lstStyle/>
        <a:p>
          <a:r>
            <a:rPr lang="uk-UA" dirty="0" smtClean="0"/>
            <a:t>Зацікавити,  створити комунікативну мотивацію</a:t>
          </a:r>
          <a:endParaRPr lang="ru-RU" dirty="0"/>
        </a:p>
      </dgm:t>
    </dgm:pt>
    <dgm:pt modelId="{1A565122-5821-4B08-AAFB-3323DD4F280C}" type="parTrans" cxnId="{B0B236F9-B773-4C85-82FC-03BE1589574C}">
      <dgm:prSet/>
      <dgm:spPr/>
      <dgm:t>
        <a:bodyPr/>
        <a:lstStyle/>
        <a:p>
          <a:endParaRPr lang="ru-RU"/>
        </a:p>
      </dgm:t>
    </dgm:pt>
    <dgm:pt modelId="{CAD29A39-87D0-4D69-98D7-9784395B4F12}" type="sibTrans" cxnId="{B0B236F9-B773-4C85-82FC-03BE1589574C}">
      <dgm:prSet/>
      <dgm:spPr/>
      <dgm:t>
        <a:bodyPr/>
        <a:lstStyle/>
        <a:p>
          <a:endParaRPr lang="ru-RU"/>
        </a:p>
      </dgm:t>
    </dgm:pt>
    <dgm:pt modelId="{CAF308D2-C9A1-4E3C-901E-5A416E91E9A9}">
      <dgm:prSet phldrT="[Текст]"/>
      <dgm:spPr/>
      <dgm:t>
        <a:bodyPr/>
        <a:lstStyle/>
        <a:p>
          <a:r>
            <a:rPr lang="uk-UA" dirty="0" smtClean="0"/>
            <a:t>3</a:t>
          </a:r>
          <a:endParaRPr lang="ru-RU" dirty="0"/>
        </a:p>
      </dgm:t>
    </dgm:pt>
    <dgm:pt modelId="{3899F90A-E2A1-4570-AF28-B4F44B4D81D8}" type="parTrans" cxnId="{E814507D-0BD7-4A57-85E7-C301C22674E0}">
      <dgm:prSet/>
      <dgm:spPr/>
      <dgm:t>
        <a:bodyPr/>
        <a:lstStyle/>
        <a:p>
          <a:endParaRPr lang="ru-RU"/>
        </a:p>
      </dgm:t>
    </dgm:pt>
    <dgm:pt modelId="{61F8D238-17B4-4F06-80AB-4D28577C4645}" type="sibTrans" cxnId="{E814507D-0BD7-4A57-85E7-C301C22674E0}">
      <dgm:prSet/>
      <dgm:spPr/>
      <dgm:t>
        <a:bodyPr/>
        <a:lstStyle/>
        <a:p>
          <a:endParaRPr lang="ru-RU"/>
        </a:p>
      </dgm:t>
    </dgm:pt>
    <dgm:pt modelId="{865571C0-E9E3-46D9-9A81-0373D85B4178}">
      <dgm:prSet phldrT="[Текст]"/>
      <dgm:spPr/>
      <dgm:t>
        <a:bodyPr/>
        <a:lstStyle/>
        <a:p>
          <a:r>
            <a:rPr lang="uk-UA" dirty="0" smtClean="0"/>
            <a:t>Активізувати попередні  знання з теми</a:t>
          </a:r>
          <a:endParaRPr lang="ru-RU" dirty="0"/>
        </a:p>
      </dgm:t>
    </dgm:pt>
    <dgm:pt modelId="{66238275-05B9-4956-85C4-3EDB9BB8BEA7}" type="parTrans" cxnId="{9C87C174-3E7C-478E-9CBA-35674E4A13C5}">
      <dgm:prSet/>
      <dgm:spPr/>
      <dgm:t>
        <a:bodyPr/>
        <a:lstStyle/>
        <a:p>
          <a:endParaRPr lang="ru-RU"/>
        </a:p>
      </dgm:t>
    </dgm:pt>
    <dgm:pt modelId="{601B7F7B-E87E-4D58-836E-772B91CCEA32}" type="sibTrans" cxnId="{9C87C174-3E7C-478E-9CBA-35674E4A13C5}">
      <dgm:prSet/>
      <dgm:spPr/>
      <dgm:t>
        <a:bodyPr/>
        <a:lstStyle/>
        <a:p>
          <a:endParaRPr lang="ru-RU"/>
        </a:p>
      </dgm:t>
    </dgm:pt>
    <dgm:pt modelId="{667581D7-8EAD-49D2-AF89-EB12D0C60DE4}" type="pres">
      <dgm:prSet presAssocID="{CC3EF476-91A6-4C71-98F2-E7593CE21D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AE24B3-AC8C-4EB9-A10C-C7960B095A09}" type="pres">
      <dgm:prSet presAssocID="{413D930B-9C16-4347-8939-5128D2C4A89A}" presName="compositeNode" presStyleCnt="0">
        <dgm:presLayoutVars>
          <dgm:bulletEnabled val="1"/>
        </dgm:presLayoutVars>
      </dgm:prSet>
      <dgm:spPr/>
    </dgm:pt>
    <dgm:pt modelId="{4CAA9EBF-32F4-48DD-A9EA-53AF21FFF01C}" type="pres">
      <dgm:prSet presAssocID="{413D930B-9C16-4347-8939-5128D2C4A89A}" presName="bgRect" presStyleLbl="node1" presStyleIdx="0" presStyleCnt="3"/>
      <dgm:spPr/>
      <dgm:t>
        <a:bodyPr/>
        <a:lstStyle/>
        <a:p>
          <a:endParaRPr lang="ru-RU"/>
        </a:p>
      </dgm:t>
    </dgm:pt>
    <dgm:pt modelId="{6145A4E6-2D1F-4D69-B197-DDAE85FC0FD5}" type="pres">
      <dgm:prSet presAssocID="{413D930B-9C16-4347-8939-5128D2C4A89A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D1B0F-D1CE-4BFF-BAE6-F30ED8B67E2B}" type="pres">
      <dgm:prSet presAssocID="{413D930B-9C16-4347-8939-5128D2C4A89A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5CF53-EE58-4A6F-9367-4EB1C6F59DE0}" type="pres">
      <dgm:prSet presAssocID="{845B0838-0FDA-4D4A-9277-8816FA935388}" presName="hSp" presStyleCnt="0"/>
      <dgm:spPr/>
    </dgm:pt>
    <dgm:pt modelId="{1994E894-E333-48B1-BE42-54324B67651E}" type="pres">
      <dgm:prSet presAssocID="{845B0838-0FDA-4D4A-9277-8816FA935388}" presName="vProcSp" presStyleCnt="0"/>
      <dgm:spPr/>
    </dgm:pt>
    <dgm:pt modelId="{656D96CE-30C3-4042-B678-3E6A08C89A2F}" type="pres">
      <dgm:prSet presAssocID="{845B0838-0FDA-4D4A-9277-8816FA935388}" presName="vSp1" presStyleCnt="0"/>
      <dgm:spPr/>
    </dgm:pt>
    <dgm:pt modelId="{E290EDF7-A26A-4501-94C7-7337218844D8}" type="pres">
      <dgm:prSet presAssocID="{845B0838-0FDA-4D4A-9277-8816FA935388}" presName="simulatedConn" presStyleLbl="solidFgAcc1" presStyleIdx="0" presStyleCnt="2"/>
      <dgm:spPr/>
    </dgm:pt>
    <dgm:pt modelId="{5CB9AFF1-D31F-4E9A-8F4B-E1830FEC7485}" type="pres">
      <dgm:prSet presAssocID="{845B0838-0FDA-4D4A-9277-8816FA935388}" presName="vSp2" presStyleCnt="0"/>
      <dgm:spPr/>
    </dgm:pt>
    <dgm:pt modelId="{5FF224F8-2CBB-48A3-A053-3C376D83F72B}" type="pres">
      <dgm:prSet presAssocID="{845B0838-0FDA-4D4A-9277-8816FA935388}" presName="sibTrans" presStyleCnt="0"/>
      <dgm:spPr/>
    </dgm:pt>
    <dgm:pt modelId="{16E9E7AD-4ACD-4AA6-8DFC-D450BD145AE5}" type="pres">
      <dgm:prSet presAssocID="{59B7E211-9717-4F06-8654-547DD00E01D9}" presName="compositeNode" presStyleCnt="0">
        <dgm:presLayoutVars>
          <dgm:bulletEnabled val="1"/>
        </dgm:presLayoutVars>
      </dgm:prSet>
      <dgm:spPr/>
    </dgm:pt>
    <dgm:pt modelId="{0CF3E768-1898-4DB1-AEA6-55F78D50D1D5}" type="pres">
      <dgm:prSet presAssocID="{59B7E211-9717-4F06-8654-547DD00E01D9}" presName="bgRect" presStyleLbl="node1" presStyleIdx="1" presStyleCnt="3" custLinFactNeighborX="1641" custLinFactNeighborY="1485"/>
      <dgm:spPr/>
      <dgm:t>
        <a:bodyPr/>
        <a:lstStyle/>
        <a:p>
          <a:endParaRPr lang="ru-RU"/>
        </a:p>
      </dgm:t>
    </dgm:pt>
    <dgm:pt modelId="{432FEF13-3B1E-452B-BFED-3159C6930F7E}" type="pres">
      <dgm:prSet presAssocID="{59B7E211-9717-4F06-8654-547DD00E01D9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34EC8-D89F-445F-BFB6-2E3B6EC0E94E}" type="pres">
      <dgm:prSet presAssocID="{59B7E211-9717-4F06-8654-547DD00E01D9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8642CB-12B1-4096-8D0B-A01921CD118A}" type="pres">
      <dgm:prSet presAssocID="{05ED5DA3-CD11-41A4-BD8D-D0501BD6EF8D}" presName="hSp" presStyleCnt="0"/>
      <dgm:spPr/>
    </dgm:pt>
    <dgm:pt modelId="{79535D27-FEB1-4761-A190-E978A7F86238}" type="pres">
      <dgm:prSet presAssocID="{05ED5DA3-CD11-41A4-BD8D-D0501BD6EF8D}" presName="vProcSp" presStyleCnt="0"/>
      <dgm:spPr/>
    </dgm:pt>
    <dgm:pt modelId="{A055A1BA-8543-4F2B-9094-382E9AC1023D}" type="pres">
      <dgm:prSet presAssocID="{05ED5DA3-CD11-41A4-BD8D-D0501BD6EF8D}" presName="vSp1" presStyleCnt="0"/>
      <dgm:spPr/>
    </dgm:pt>
    <dgm:pt modelId="{F7222E8F-588F-4523-B1EE-825297D98CF3}" type="pres">
      <dgm:prSet presAssocID="{05ED5DA3-CD11-41A4-BD8D-D0501BD6EF8D}" presName="simulatedConn" presStyleLbl="solidFgAcc1" presStyleIdx="1" presStyleCnt="2"/>
      <dgm:spPr/>
    </dgm:pt>
    <dgm:pt modelId="{DFC021D1-C1FB-4510-B83D-9F54EE34605C}" type="pres">
      <dgm:prSet presAssocID="{05ED5DA3-CD11-41A4-BD8D-D0501BD6EF8D}" presName="vSp2" presStyleCnt="0"/>
      <dgm:spPr/>
    </dgm:pt>
    <dgm:pt modelId="{D96943BE-20CF-4957-AC88-548BC1180AC1}" type="pres">
      <dgm:prSet presAssocID="{05ED5DA3-CD11-41A4-BD8D-D0501BD6EF8D}" presName="sibTrans" presStyleCnt="0"/>
      <dgm:spPr/>
    </dgm:pt>
    <dgm:pt modelId="{3A9F8C1A-D81F-4C21-8E94-9515201DA5EB}" type="pres">
      <dgm:prSet presAssocID="{CAF308D2-C9A1-4E3C-901E-5A416E91E9A9}" presName="compositeNode" presStyleCnt="0">
        <dgm:presLayoutVars>
          <dgm:bulletEnabled val="1"/>
        </dgm:presLayoutVars>
      </dgm:prSet>
      <dgm:spPr/>
    </dgm:pt>
    <dgm:pt modelId="{5F626DDA-1C72-4E40-9A4A-B06E80E37103}" type="pres">
      <dgm:prSet presAssocID="{CAF308D2-C9A1-4E3C-901E-5A416E91E9A9}" presName="bgRect" presStyleLbl="node1" presStyleIdx="2" presStyleCnt="3" custLinFactNeighborX="548" custLinFactNeighborY="1485"/>
      <dgm:spPr/>
      <dgm:t>
        <a:bodyPr/>
        <a:lstStyle/>
        <a:p>
          <a:endParaRPr lang="ru-RU"/>
        </a:p>
      </dgm:t>
    </dgm:pt>
    <dgm:pt modelId="{A0958E17-85D3-45F8-A71F-C2AA4B710C58}" type="pres">
      <dgm:prSet presAssocID="{CAF308D2-C9A1-4E3C-901E-5A416E91E9A9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9E224-475A-4AC9-8CAB-0E2913CA282C}" type="pres">
      <dgm:prSet presAssocID="{CAF308D2-C9A1-4E3C-901E-5A416E91E9A9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F43833-E2B9-42CB-B9F4-F55CCC89844D}" srcId="{CC3EF476-91A6-4C71-98F2-E7593CE21D97}" destId="{59B7E211-9717-4F06-8654-547DD00E01D9}" srcOrd="1" destOrd="0" parTransId="{2A8FFA05-5240-4B3D-B7EE-9C5927CAE7FA}" sibTransId="{05ED5DA3-CD11-41A4-BD8D-D0501BD6EF8D}"/>
    <dgm:cxn modelId="{EBD34B67-0034-447B-BEAF-BBAE3DE05F7D}" type="presOf" srcId="{CAF308D2-C9A1-4E3C-901E-5A416E91E9A9}" destId="{A0958E17-85D3-45F8-A71F-C2AA4B710C58}" srcOrd="1" destOrd="0" presId="urn:microsoft.com/office/officeart/2005/8/layout/hProcess7"/>
    <dgm:cxn modelId="{9C87C174-3E7C-478E-9CBA-35674E4A13C5}" srcId="{CAF308D2-C9A1-4E3C-901E-5A416E91E9A9}" destId="{865571C0-E9E3-46D9-9A81-0373D85B4178}" srcOrd="0" destOrd="0" parTransId="{66238275-05B9-4956-85C4-3EDB9BB8BEA7}" sibTransId="{601B7F7B-E87E-4D58-836E-772B91CCEA32}"/>
    <dgm:cxn modelId="{77A93B6F-4623-4F84-AF18-650503BA3043}" type="presOf" srcId="{59B7E211-9717-4F06-8654-547DD00E01D9}" destId="{0CF3E768-1898-4DB1-AEA6-55F78D50D1D5}" srcOrd="0" destOrd="0" presId="urn:microsoft.com/office/officeart/2005/8/layout/hProcess7"/>
    <dgm:cxn modelId="{E7B504DF-7366-49DB-B0E9-691AEAEE6BE8}" type="presOf" srcId="{413D930B-9C16-4347-8939-5128D2C4A89A}" destId="{6145A4E6-2D1F-4D69-B197-DDAE85FC0FD5}" srcOrd="1" destOrd="0" presId="urn:microsoft.com/office/officeart/2005/8/layout/hProcess7"/>
    <dgm:cxn modelId="{FA5339F1-67E4-48ED-93C0-F43F5B8DCC45}" type="presOf" srcId="{34A4BFA6-E185-441D-AD45-45B870B03BBD}" destId="{142D1B0F-D1CE-4BFF-BAE6-F30ED8B67E2B}" srcOrd="0" destOrd="0" presId="urn:microsoft.com/office/officeart/2005/8/layout/hProcess7"/>
    <dgm:cxn modelId="{E814507D-0BD7-4A57-85E7-C301C22674E0}" srcId="{CC3EF476-91A6-4C71-98F2-E7593CE21D97}" destId="{CAF308D2-C9A1-4E3C-901E-5A416E91E9A9}" srcOrd="2" destOrd="0" parTransId="{3899F90A-E2A1-4570-AF28-B4F44B4D81D8}" sibTransId="{61F8D238-17B4-4F06-80AB-4D28577C4645}"/>
    <dgm:cxn modelId="{499AF152-9B05-4A89-8602-464B05F3CEEF}" srcId="{CC3EF476-91A6-4C71-98F2-E7593CE21D97}" destId="{413D930B-9C16-4347-8939-5128D2C4A89A}" srcOrd="0" destOrd="0" parTransId="{1AEF0F86-F24B-4B69-8F20-4E5DFC2EB3BA}" sibTransId="{845B0838-0FDA-4D4A-9277-8816FA935388}"/>
    <dgm:cxn modelId="{53028CC6-86C5-47CF-BE17-B03032D03044}" type="presOf" srcId="{413D930B-9C16-4347-8939-5128D2C4A89A}" destId="{4CAA9EBF-32F4-48DD-A9EA-53AF21FFF01C}" srcOrd="0" destOrd="0" presId="urn:microsoft.com/office/officeart/2005/8/layout/hProcess7"/>
    <dgm:cxn modelId="{1EA28469-117E-4A71-8B4E-FA161FA2638F}" type="presOf" srcId="{59B7E211-9717-4F06-8654-547DD00E01D9}" destId="{432FEF13-3B1E-452B-BFED-3159C6930F7E}" srcOrd="1" destOrd="0" presId="urn:microsoft.com/office/officeart/2005/8/layout/hProcess7"/>
    <dgm:cxn modelId="{58EAE901-198B-4A2D-954F-B0335DA864EF}" srcId="{413D930B-9C16-4347-8939-5128D2C4A89A}" destId="{34A4BFA6-E185-441D-AD45-45B870B03BBD}" srcOrd="0" destOrd="0" parTransId="{117EC0A7-C9DE-413D-8124-2F4618474D2D}" sibTransId="{9E67743F-76F4-4843-87F1-78864F743224}"/>
    <dgm:cxn modelId="{511BA739-DA6D-4127-93EE-DA8BADD013E0}" type="presOf" srcId="{865571C0-E9E3-46D9-9A81-0373D85B4178}" destId="{6CE9E224-475A-4AC9-8CAB-0E2913CA282C}" srcOrd="0" destOrd="0" presId="urn:microsoft.com/office/officeart/2005/8/layout/hProcess7"/>
    <dgm:cxn modelId="{B0B236F9-B773-4C85-82FC-03BE1589574C}" srcId="{59B7E211-9717-4F06-8654-547DD00E01D9}" destId="{688FCB5B-695C-417B-9016-686B2981AFA2}" srcOrd="0" destOrd="0" parTransId="{1A565122-5821-4B08-AAFB-3323DD4F280C}" sibTransId="{CAD29A39-87D0-4D69-98D7-9784395B4F12}"/>
    <dgm:cxn modelId="{9263D181-6C04-43D4-85FC-217FD7F2B0C1}" type="presOf" srcId="{CAF308D2-C9A1-4E3C-901E-5A416E91E9A9}" destId="{5F626DDA-1C72-4E40-9A4A-B06E80E37103}" srcOrd="0" destOrd="0" presId="urn:microsoft.com/office/officeart/2005/8/layout/hProcess7"/>
    <dgm:cxn modelId="{D5FE0182-FF7B-4DE3-A364-0F8A73C4EE3E}" type="presOf" srcId="{CC3EF476-91A6-4C71-98F2-E7593CE21D97}" destId="{667581D7-8EAD-49D2-AF89-EB12D0C60DE4}" srcOrd="0" destOrd="0" presId="urn:microsoft.com/office/officeart/2005/8/layout/hProcess7"/>
    <dgm:cxn modelId="{043878C0-706F-4DC0-BD80-029209E14578}" type="presOf" srcId="{688FCB5B-695C-417B-9016-686B2981AFA2}" destId="{6CA34EC8-D89F-445F-BFB6-2E3B6EC0E94E}" srcOrd="0" destOrd="0" presId="urn:microsoft.com/office/officeart/2005/8/layout/hProcess7"/>
    <dgm:cxn modelId="{24CA044C-2ECA-4D1A-8389-876F2238ED7D}" type="presParOf" srcId="{667581D7-8EAD-49D2-AF89-EB12D0C60DE4}" destId="{8AAE24B3-AC8C-4EB9-A10C-C7960B095A09}" srcOrd="0" destOrd="0" presId="urn:microsoft.com/office/officeart/2005/8/layout/hProcess7"/>
    <dgm:cxn modelId="{5759E96A-0FFA-4C0A-8548-52BE6534EDC9}" type="presParOf" srcId="{8AAE24B3-AC8C-4EB9-A10C-C7960B095A09}" destId="{4CAA9EBF-32F4-48DD-A9EA-53AF21FFF01C}" srcOrd="0" destOrd="0" presId="urn:microsoft.com/office/officeart/2005/8/layout/hProcess7"/>
    <dgm:cxn modelId="{AB60FE0D-E66F-447E-AD2A-170CC906623E}" type="presParOf" srcId="{8AAE24B3-AC8C-4EB9-A10C-C7960B095A09}" destId="{6145A4E6-2D1F-4D69-B197-DDAE85FC0FD5}" srcOrd="1" destOrd="0" presId="urn:microsoft.com/office/officeart/2005/8/layout/hProcess7"/>
    <dgm:cxn modelId="{D6896B80-44EE-4668-89AC-5DC506BD6120}" type="presParOf" srcId="{8AAE24B3-AC8C-4EB9-A10C-C7960B095A09}" destId="{142D1B0F-D1CE-4BFF-BAE6-F30ED8B67E2B}" srcOrd="2" destOrd="0" presId="urn:microsoft.com/office/officeart/2005/8/layout/hProcess7"/>
    <dgm:cxn modelId="{AB18D096-5102-4555-932C-FB87F33B9DDD}" type="presParOf" srcId="{667581D7-8EAD-49D2-AF89-EB12D0C60DE4}" destId="{99B5CF53-EE58-4A6F-9367-4EB1C6F59DE0}" srcOrd="1" destOrd="0" presId="urn:microsoft.com/office/officeart/2005/8/layout/hProcess7"/>
    <dgm:cxn modelId="{8C1CE079-1AD3-47B0-AD39-A1090A3407E2}" type="presParOf" srcId="{667581D7-8EAD-49D2-AF89-EB12D0C60DE4}" destId="{1994E894-E333-48B1-BE42-54324B67651E}" srcOrd="2" destOrd="0" presId="urn:microsoft.com/office/officeart/2005/8/layout/hProcess7"/>
    <dgm:cxn modelId="{7CF54A7E-DB6E-46B7-9C23-34CC4AEA1715}" type="presParOf" srcId="{1994E894-E333-48B1-BE42-54324B67651E}" destId="{656D96CE-30C3-4042-B678-3E6A08C89A2F}" srcOrd="0" destOrd="0" presId="urn:microsoft.com/office/officeart/2005/8/layout/hProcess7"/>
    <dgm:cxn modelId="{8E004206-2C05-46E0-A1A1-AF799C3637A4}" type="presParOf" srcId="{1994E894-E333-48B1-BE42-54324B67651E}" destId="{E290EDF7-A26A-4501-94C7-7337218844D8}" srcOrd="1" destOrd="0" presId="urn:microsoft.com/office/officeart/2005/8/layout/hProcess7"/>
    <dgm:cxn modelId="{079AFF32-819E-4310-8686-18E74A086E69}" type="presParOf" srcId="{1994E894-E333-48B1-BE42-54324B67651E}" destId="{5CB9AFF1-D31F-4E9A-8F4B-E1830FEC7485}" srcOrd="2" destOrd="0" presId="urn:microsoft.com/office/officeart/2005/8/layout/hProcess7"/>
    <dgm:cxn modelId="{AD84486C-6A29-4083-8F77-5D82901514F2}" type="presParOf" srcId="{667581D7-8EAD-49D2-AF89-EB12D0C60DE4}" destId="{5FF224F8-2CBB-48A3-A053-3C376D83F72B}" srcOrd="3" destOrd="0" presId="urn:microsoft.com/office/officeart/2005/8/layout/hProcess7"/>
    <dgm:cxn modelId="{CE7FBAD1-8F37-484C-AF03-9E48BF5FA51B}" type="presParOf" srcId="{667581D7-8EAD-49D2-AF89-EB12D0C60DE4}" destId="{16E9E7AD-4ACD-4AA6-8DFC-D450BD145AE5}" srcOrd="4" destOrd="0" presId="urn:microsoft.com/office/officeart/2005/8/layout/hProcess7"/>
    <dgm:cxn modelId="{5B53B4C4-38F8-4978-86D1-9459081664A2}" type="presParOf" srcId="{16E9E7AD-4ACD-4AA6-8DFC-D450BD145AE5}" destId="{0CF3E768-1898-4DB1-AEA6-55F78D50D1D5}" srcOrd="0" destOrd="0" presId="urn:microsoft.com/office/officeart/2005/8/layout/hProcess7"/>
    <dgm:cxn modelId="{C8444606-A628-4F1C-A4DA-2A434FF07683}" type="presParOf" srcId="{16E9E7AD-4ACD-4AA6-8DFC-D450BD145AE5}" destId="{432FEF13-3B1E-452B-BFED-3159C6930F7E}" srcOrd="1" destOrd="0" presId="urn:microsoft.com/office/officeart/2005/8/layout/hProcess7"/>
    <dgm:cxn modelId="{540A8305-F5A4-411C-B7B0-96A50203D2AA}" type="presParOf" srcId="{16E9E7AD-4ACD-4AA6-8DFC-D450BD145AE5}" destId="{6CA34EC8-D89F-445F-BFB6-2E3B6EC0E94E}" srcOrd="2" destOrd="0" presId="urn:microsoft.com/office/officeart/2005/8/layout/hProcess7"/>
    <dgm:cxn modelId="{90C49F2C-3A0B-461E-8123-9C5F69F7EB95}" type="presParOf" srcId="{667581D7-8EAD-49D2-AF89-EB12D0C60DE4}" destId="{748642CB-12B1-4096-8D0B-A01921CD118A}" srcOrd="5" destOrd="0" presId="urn:microsoft.com/office/officeart/2005/8/layout/hProcess7"/>
    <dgm:cxn modelId="{888E2BF0-7FC9-4561-A8ED-C46D7B6A28A1}" type="presParOf" srcId="{667581D7-8EAD-49D2-AF89-EB12D0C60DE4}" destId="{79535D27-FEB1-4761-A190-E978A7F86238}" srcOrd="6" destOrd="0" presId="urn:microsoft.com/office/officeart/2005/8/layout/hProcess7"/>
    <dgm:cxn modelId="{3BCA7D0C-32DF-44E9-A645-C737C49B53F6}" type="presParOf" srcId="{79535D27-FEB1-4761-A190-E978A7F86238}" destId="{A055A1BA-8543-4F2B-9094-382E9AC1023D}" srcOrd="0" destOrd="0" presId="urn:microsoft.com/office/officeart/2005/8/layout/hProcess7"/>
    <dgm:cxn modelId="{0DEB5B3D-5D30-44DF-A355-4BCDCB50425F}" type="presParOf" srcId="{79535D27-FEB1-4761-A190-E978A7F86238}" destId="{F7222E8F-588F-4523-B1EE-825297D98CF3}" srcOrd="1" destOrd="0" presId="urn:microsoft.com/office/officeart/2005/8/layout/hProcess7"/>
    <dgm:cxn modelId="{B35E4190-1D1A-43BA-AF3D-A5BE1F8E8994}" type="presParOf" srcId="{79535D27-FEB1-4761-A190-E978A7F86238}" destId="{DFC021D1-C1FB-4510-B83D-9F54EE34605C}" srcOrd="2" destOrd="0" presId="urn:microsoft.com/office/officeart/2005/8/layout/hProcess7"/>
    <dgm:cxn modelId="{1D99E88F-67EE-4ECA-B147-3AEA14654289}" type="presParOf" srcId="{667581D7-8EAD-49D2-AF89-EB12D0C60DE4}" destId="{D96943BE-20CF-4957-AC88-548BC1180AC1}" srcOrd="7" destOrd="0" presId="urn:microsoft.com/office/officeart/2005/8/layout/hProcess7"/>
    <dgm:cxn modelId="{BE3A9074-9E4D-4E7C-AB64-3C97056F5997}" type="presParOf" srcId="{667581D7-8EAD-49D2-AF89-EB12D0C60DE4}" destId="{3A9F8C1A-D81F-4C21-8E94-9515201DA5EB}" srcOrd="8" destOrd="0" presId="urn:microsoft.com/office/officeart/2005/8/layout/hProcess7"/>
    <dgm:cxn modelId="{03200824-F72F-42E9-8038-7A77B6A22FF4}" type="presParOf" srcId="{3A9F8C1A-D81F-4C21-8E94-9515201DA5EB}" destId="{5F626DDA-1C72-4E40-9A4A-B06E80E37103}" srcOrd="0" destOrd="0" presId="urn:microsoft.com/office/officeart/2005/8/layout/hProcess7"/>
    <dgm:cxn modelId="{B97A925C-5BA7-4622-A32E-1719B94B0DEA}" type="presParOf" srcId="{3A9F8C1A-D81F-4C21-8E94-9515201DA5EB}" destId="{A0958E17-85D3-45F8-A71F-C2AA4B710C58}" srcOrd="1" destOrd="0" presId="urn:microsoft.com/office/officeart/2005/8/layout/hProcess7"/>
    <dgm:cxn modelId="{DA818D14-E8B3-4305-9D95-FD6CE17D1AAD}" type="presParOf" srcId="{3A9F8C1A-D81F-4C21-8E94-9515201DA5EB}" destId="{6CE9E224-475A-4AC9-8CAB-0E2913CA282C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0B92AB-F577-4C13-AAA0-CB450C33ECC6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3AC493F0-E6DA-4DA9-B94F-0F6005E1CE91}">
      <dgm:prSet phldrT="[Текст]"/>
      <dgm:spPr/>
      <dgm:t>
        <a:bodyPr/>
        <a:lstStyle/>
        <a:p>
          <a:r>
            <a:rPr lang="uk-UA" dirty="0" smtClean="0"/>
            <a:t>Власне </a:t>
          </a:r>
          <a:r>
            <a:rPr lang="uk-UA" dirty="0" err="1" smtClean="0"/>
            <a:t>презентування</a:t>
          </a:r>
          <a:r>
            <a:rPr lang="uk-UA" dirty="0" smtClean="0"/>
            <a:t>…</a:t>
          </a:r>
          <a:endParaRPr lang="ru-RU" dirty="0"/>
        </a:p>
      </dgm:t>
    </dgm:pt>
    <dgm:pt modelId="{E9CB49A0-62E9-4C63-ADFC-0309ABC92500}" type="parTrans" cxnId="{0C83C245-A21B-47E9-B95F-93AFE04016AB}">
      <dgm:prSet/>
      <dgm:spPr/>
      <dgm:t>
        <a:bodyPr/>
        <a:lstStyle/>
        <a:p>
          <a:endParaRPr lang="ru-RU"/>
        </a:p>
      </dgm:t>
    </dgm:pt>
    <dgm:pt modelId="{F08E2379-498A-48AC-9C38-BB548B0A0BB1}" type="sibTrans" cxnId="{0C83C245-A21B-47E9-B95F-93AFE04016AB}">
      <dgm:prSet/>
      <dgm:spPr/>
      <dgm:t>
        <a:bodyPr/>
        <a:lstStyle/>
        <a:p>
          <a:endParaRPr lang="ru-RU"/>
        </a:p>
      </dgm:t>
    </dgm:pt>
    <dgm:pt modelId="{E1EF13F5-25F6-4811-9481-029A8D0172E7}">
      <dgm:prSet phldrT="[Текст]"/>
      <dgm:spPr/>
      <dgm:t>
        <a:bodyPr/>
        <a:lstStyle/>
        <a:p>
          <a:r>
            <a:rPr lang="uk-UA" dirty="0" smtClean="0"/>
            <a:t>…з метою глобального розуміння</a:t>
          </a:r>
          <a:endParaRPr lang="ru-RU" dirty="0"/>
        </a:p>
      </dgm:t>
    </dgm:pt>
    <dgm:pt modelId="{7C375BEF-1A71-42F5-B4F2-63E3686620AF}" type="parTrans" cxnId="{DFF64AFA-D5FA-4254-90B4-9EADD60A8CEB}">
      <dgm:prSet/>
      <dgm:spPr/>
      <dgm:t>
        <a:bodyPr/>
        <a:lstStyle/>
        <a:p>
          <a:endParaRPr lang="ru-RU"/>
        </a:p>
      </dgm:t>
    </dgm:pt>
    <dgm:pt modelId="{D44C42C0-2B34-49BA-902B-41B0DBD1729E}" type="sibTrans" cxnId="{DFF64AFA-D5FA-4254-90B4-9EADD60A8CEB}">
      <dgm:prSet/>
      <dgm:spPr/>
      <dgm:t>
        <a:bodyPr/>
        <a:lstStyle/>
        <a:p>
          <a:endParaRPr lang="ru-RU"/>
        </a:p>
      </dgm:t>
    </dgm:pt>
    <dgm:pt modelId="{A84CF1C8-D4D9-4C26-9F62-22413C16358F}" type="pres">
      <dgm:prSet presAssocID="{800B92AB-F577-4C13-AAA0-CB450C33ECC6}" presName="Name0" presStyleCnt="0">
        <dgm:presLayoutVars>
          <dgm:dir/>
          <dgm:animLvl val="lvl"/>
          <dgm:resizeHandles val="exact"/>
        </dgm:presLayoutVars>
      </dgm:prSet>
      <dgm:spPr/>
    </dgm:pt>
    <dgm:pt modelId="{0A069645-BB2B-4057-ABDF-4CB3F3DF8563}" type="pres">
      <dgm:prSet presAssocID="{800B92AB-F577-4C13-AAA0-CB450C33ECC6}" presName="dummy" presStyleCnt="0"/>
      <dgm:spPr/>
    </dgm:pt>
    <dgm:pt modelId="{41F7B0C7-9803-493C-BBCB-24FD918B2C98}" type="pres">
      <dgm:prSet presAssocID="{800B92AB-F577-4C13-AAA0-CB450C33ECC6}" presName="linH" presStyleCnt="0"/>
      <dgm:spPr/>
    </dgm:pt>
    <dgm:pt modelId="{03DD1FB0-658B-49E3-9421-9A4FF9D22F06}" type="pres">
      <dgm:prSet presAssocID="{800B92AB-F577-4C13-AAA0-CB450C33ECC6}" presName="padding1" presStyleCnt="0"/>
      <dgm:spPr/>
    </dgm:pt>
    <dgm:pt modelId="{A30057A0-45E3-4747-B607-D07483570231}" type="pres">
      <dgm:prSet presAssocID="{3AC493F0-E6DA-4DA9-B94F-0F6005E1CE91}" presName="linV" presStyleCnt="0"/>
      <dgm:spPr/>
    </dgm:pt>
    <dgm:pt modelId="{9F0F3709-3B50-49CA-BC53-164C92640483}" type="pres">
      <dgm:prSet presAssocID="{3AC493F0-E6DA-4DA9-B94F-0F6005E1CE91}" presName="spVertical1" presStyleCnt="0"/>
      <dgm:spPr/>
    </dgm:pt>
    <dgm:pt modelId="{CDFC5AD0-0F92-4FC1-85A9-22379931C1C5}" type="pres">
      <dgm:prSet presAssocID="{3AC493F0-E6DA-4DA9-B94F-0F6005E1CE91}" presName="parTx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B6D6E-E33A-464A-AE73-DCFD5ADEA117}" type="pres">
      <dgm:prSet presAssocID="{3AC493F0-E6DA-4DA9-B94F-0F6005E1CE91}" presName="spVertical2" presStyleCnt="0"/>
      <dgm:spPr/>
    </dgm:pt>
    <dgm:pt modelId="{CBC3FB17-C524-4DA7-8A6D-688F24770628}" type="pres">
      <dgm:prSet presAssocID="{3AC493F0-E6DA-4DA9-B94F-0F6005E1CE91}" presName="spVertical3" presStyleCnt="0"/>
      <dgm:spPr/>
    </dgm:pt>
    <dgm:pt modelId="{620D8503-A8AA-4921-8E1C-43539D063E46}" type="pres">
      <dgm:prSet presAssocID="{F08E2379-498A-48AC-9C38-BB548B0A0BB1}" presName="space" presStyleCnt="0"/>
      <dgm:spPr/>
    </dgm:pt>
    <dgm:pt modelId="{6A089C36-4C47-452A-8D74-AEBBC7B796AC}" type="pres">
      <dgm:prSet presAssocID="{E1EF13F5-25F6-4811-9481-029A8D0172E7}" presName="linV" presStyleCnt="0"/>
      <dgm:spPr/>
    </dgm:pt>
    <dgm:pt modelId="{DBEDBC18-C661-400F-986F-5F629B8CB6AD}" type="pres">
      <dgm:prSet presAssocID="{E1EF13F5-25F6-4811-9481-029A8D0172E7}" presName="spVertical1" presStyleCnt="0"/>
      <dgm:spPr/>
    </dgm:pt>
    <dgm:pt modelId="{449FBF61-47E6-4495-AE18-E648A630C967}" type="pres">
      <dgm:prSet presAssocID="{E1EF13F5-25F6-4811-9481-029A8D0172E7}" presName="parTx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EF849-A5B8-4F6A-8AA0-C19450636EB9}" type="pres">
      <dgm:prSet presAssocID="{E1EF13F5-25F6-4811-9481-029A8D0172E7}" presName="spVertical2" presStyleCnt="0"/>
      <dgm:spPr/>
    </dgm:pt>
    <dgm:pt modelId="{17FB9348-5F9A-49CD-9A10-C2EEFFE3709D}" type="pres">
      <dgm:prSet presAssocID="{E1EF13F5-25F6-4811-9481-029A8D0172E7}" presName="spVertical3" presStyleCnt="0"/>
      <dgm:spPr/>
    </dgm:pt>
    <dgm:pt modelId="{1B6FA88F-766C-4719-9E53-4E396C1F74E0}" type="pres">
      <dgm:prSet presAssocID="{800B92AB-F577-4C13-AAA0-CB450C33ECC6}" presName="padding2" presStyleCnt="0"/>
      <dgm:spPr/>
    </dgm:pt>
    <dgm:pt modelId="{46DEBF74-467C-4FFF-8D06-CA523680154F}" type="pres">
      <dgm:prSet presAssocID="{800B92AB-F577-4C13-AAA0-CB450C33ECC6}" presName="negArrow" presStyleCnt="0"/>
      <dgm:spPr/>
    </dgm:pt>
    <dgm:pt modelId="{DA44F81B-17C5-43D5-8709-427C49D9DE22}" type="pres">
      <dgm:prSet presAssocID="{800B92AB-F577-4C13-AAA0-CB450C33ECC6}" presName="backgroundArrow" presStyleLbl="node1" presStyleIdx="0" presStyleCnt="1"/>
      <dgm:spPr/>
    </dgm:pt>
  </dgm:ptLst>
  <dgm:cxnLst>
    <dgm:cxn modelId="{60346699-2D0A-4AF0-883C-6EA10A34EC1E}" type="presOf" srcId="{800B92AB-F577-4C13-AAA0-CB450C33ECC6}" destId="{A84CF1C8-D4D9-4C26-9F62-22413C16358F}" srcOrd="0" destOrd="0" presId="urn:microsoft.com/office/officeart/2005/8/layout/hProcess3"/>
    <dgm:cxn modelId="{F042DB08-782D-4582-B783-648A4F71655D}" type="presOf" srcId="{E1EF13F5-25F6-4811-9481-029A8D0172E7}" destId="{449FBF61-47E6-4495-AE18-E648A630C967}" srcOrd="0" destOrd="0" presId="urn:microsoft.com/office/officeart/2005/8/layout/hProcess3"/>
    <dgm:cxn modelId="{DFF64AFA-D5FA-4254-90B4-9EADD60A8CEB}" srcId="{800B92AB-F577-4C13-AAA0-CB450C33ECC6}" destId="{E1EF13F5-25F6-4811-9481-029A8D0172E7}" srcOrd="1" destOrd="0" parTransId="{7C375BEF-1A71-42F5-B4F2-63E3686620AF}" sibTransId="{D44C42C0-2B34-49BA-902B-41B0DBD1729E}"/>
    <dgm:cxn modelId="{0C83C245-A21B-47E9-B95F-93AFE04016AB}" srcId="{800B92AB-F577-4C13-AAA0-CB450C33ECC6}" destId="{3AC493F0-E6DA-4DA9-B94F-0F6005E1CE91}" srcOrd="0" destOrd="0" parTransId="{E9CB49A0-62E9-4C63-ADFC-0309ABC92500}" sibTransId="{F08E2379-498A-48AC-9C38-BB548B0A0BB1}"/>
    <dgm:cxn modelId="{9394CA2E-9C33-4191-AAEF-6FDC9D802FA4}" type="presOf" srcId="{3AC493F0-E6DA-4DA9-B94F-0F6005E1CE91}" destId="{CDFC5AD0-0F92-4FC1-85A9-22379931C1C5}" srcOrd="0" destOrd="0" presId="urn:microsoft.com/office/officeart/2005/8/layout/hProcess3"/>
    <dgm:cxn modelId="{62DDD2B1-55C7-48BF-AAAF-B8C592AC4DF5}" type="presParOf" srcId="{A84CF1C8-D4D9-4C26-9F62-22413C16358F}" destId="{0A069645-BB2B-4057-ABDF-4CB3F3DF8563}" srcOrd="0" destOrd="0" presId="urn:microsoft.com/office/officeart/2005/8/layout/hProcess3"/>
    <dgm:cxn modelId="{26E311FB-106A-49F0-9C35-5AA0A24F5378}" type="presParOf" srcId="{A84CF1C8-D4D9-4C26-9F62-22413C16358F}" destId="{41F7B0C7-9803-493C-BBCB-24FD918B2C98}" srcOrd="1" destOrd="0" presId="urn:microsoft.com/office/officeart/2005/8/layout/hProcess3"/>
    <dgm:cxn modelId="{ACDEB643-D579-45DE-8112-755A0CC44F25}" type="presParOf" srcId="{41F7B0C7-9803-493C-BBCB-24FD918B2C98}" destId="{03DD1FB0-658B-49E3-9421-9A4FF9D22F06}" srcOrd="0" destOrd="0" presId="urn:microsoft.com/office/officeart/2005/8/layout/hProcess3"/>
    <dgm:cxn modelId="{3BBC675C-6545-44CD-99DF-D4DE8EA0F5C9}" type="presParOf" srcId="{41F7B0C7-9803-493C-BBCB-24FD918B2C98}" destId="{A30057A0-45E3-4747-B607-D07483570231}" srcOrd="1" destOrd="0" presId="urn:microsoft.com/office/officeart/2005/8/layout/hProcess3"/>
    <dgm:cxn modelId="{24DE84F2-3911-407F-BF8D-B0CFA046311F}" type="presParOf" srcId="{A30057A0-45E3-4747-B607-D07483570231}" destId="{9F0F3709-3B50-49CA-BC53-164C92640483}" srcOrd="0" destOrd="0" presId="urn:microsoft.com/office/officeart/2005/8/layout/hProcess3"/>
    <dgm:cxn modelId="{FA413C65-53CA-4078-B3D0-8BDC187FF813}" type="presParOf" srcId="{A30057A0-45E3-4747-B607-D07483570231}" destId="{CDFC5AD0-0F92-4FC1-85A9-22379931C1C5}" srcOrd="1" destOrd="0" presId="urn:microsoft.com/office/officeart/2005/8/layout/hProcess3"/>
    <dgm:cxn modelId="{4D4C9135-9822-4DCD-B094-0B9F570FE52A}" type="presParOf" srcId="{A30057A0-45E3-4747-B607-D07483570231}" destId="{F55B6D6E-E33A-464A-AE73-DCFD5ADEA117}" srcOrd="2" destOrd="0" presId="urn:microsoft.com/office/officeart/2005/8/layout/hProcess3"/>
    <dgm:cxn modelId="{AB6DF17A-B0CD-4F7B-89E4-49A828B12890}" type="presParOf" srcId="{A30057A0-45E3-4747-B607-D07483570231}" destId="{CBC3FB17-C524-4DA7-8A6D-688F24770628}" srcOrd="3" destOrd="0" presId="urn:microsoft.com/office/officeart/2005/8/layout/hProcess3"/>
    <dgm:cxn modelId="{A774DEC0-BBB0-4757-BCFF-85E8D401CDFE}" type="presParOf" srcId="{41F7B0C7-9803-493C-BBCB-24FD918B2C98}" destId="{620D8503-A8AA-4921-8E1C-43539D063E46}" srcOrd="2" destOrd="0" presId="urn:microsoft.com/office/officeart/2005/8/layout/hProcess3"/>
    <dgm:cxn modelId="{9826A508-1E08-488F-B725-BB37C7605116}" type="presParOf" srcId="{41F7B0C7-9803-493C-BBCB-24FD918B2C98}" destId="{6A089C36-4C47-452A-8D74-AEBBC7B796AC}" srcOrd="3" destOrd="0" presId="urn:microsoft.com/office/officeart/2005/8/layout/hProcess3"/>
    <dgm:cxn modelId="{1DEF5011-BBF9-411E-978E-2D233F5EA2B8}" type="presParOf" srcId="{6A089C36-4C47-452A-8D74-AEBBC7B796AC}" destId="{DBEDBC18-C661-400F-986F-5F629B8CB6AD}" srcOrd="0" destOrd="0" presId="urn:microsoft.com/office/officeart/2005/8/layout/hProcess3"/>
    <dgm:cxn modelId="{D9988C55-5C63-41CF-B1FD-E3016D83510F}" type="presParOf" srcId="{6A089C36-4C47-452A-8D74-AEBBC7B796AC}" destId="{449FBF61-47E6-4495-AE18-E648A630C967}" srcOrd="1" destOrd="0" presId="urn:microsoft.com/office/officeart/2005/8/layout/hProcess3"/>
    <dgm:cxn modelId="{008F6305-1F99-4C86-847C-4D412E6FDC7C}" type="presParOf" srcId="{6A089C36-4C47-452A-8D74-AEBBC7B796AC}" destId="{CDEEF849-A5B8-4F6A-8AA0-C19450636EB9}" srcOrd="2" destOrd="0" presId="urn:microsoft.com/office/officeart/2005/8/layout/hProcess3"/>
    <dgm:cxn modelId="{D578ED7F-BD6C-407C-9D57-E1FE4ACA4346}" type="presParOf" srcId="{6A089C36-4C47-452A-8D74-AEBBC7B796AC}" destId="{17FB9348-5F9A-49CD-9A10-C2EEFFE3709D}" srcOrd="3" destOrd="0" presId="urn:microsoft.com/office/officeart/2005/8/layout/hProcess3"/>
    <dgm:cxn modelId="{A416AF1B-8AE9-45DE-90A9-4A9B411F044B}" type="presParOf" srcId="{41F7B0C7-9803-493C-BBCB-24FD918B2C98}" destId="{1B6FA88F-766C-4719-9E53-4E396C1F74E0}" srcOrd="4" destOrd="0" presId="urn:microsoft.com/office/officeart/2005/8/layout/hProcess3"/>
    <dgm:cxn modelId="{E41852AC-354C-4AB1-931D-F3F7CF86D1FE}" type="presParOf" srcId="{41F7B0C7-9803-493C-BBCB-24FD918B2C98}" destId="{46DEBF74-467C-4FFF-8D06-CA523680154F}" srcOrd="5" destOrd="0" presId="urn:microsoft.com/office/officeart/2005/8/layout/hProcess3"/>
    <dgm:cxn modelId="{86BF49DF-47AE-4D1E-91DB-8427C0F9BF79}" type="presParOf" srcId="{41F7B0C7-9803-493C-BBCB-24FD918B2C98}" destId="{DA44F81B-17C5-43D5-8709-427C49D9DE22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4E2B39-7971-4529-B1D2-D3E58072C76A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A209629-5272-45EE-8D16-44C0C7AC6E9B}">
      <dgm:prSet phldrT="[Текст]"/>
      <dgm:spPr/>
      <dgm:t>
        <a:bodyPr/>
        <a:lstStyle/>
        <a:p>
          <a:r>
            <a:rPr lang="uk-UA" dirty="0" smtClean="0"/>
            <a:t>Ґрунтовне розуміння змісту</a:t>
          </a:r>
          <a:endParaRPr lang="ru-RU" dirty="0"/>
        </a:p>
      </dgm:t>
    </dgm:pt>
    <dgm:pt modelId="{2F5E5ADE-1884-4117-9C89-E014C1E71FD7}" type="parTrans" cxnId="{751E67D1-840A-4AEE-AA05-9BD8795EBEE3}">
      <dgm:prSet/>
      <dgm:spPr/>
      <dgm:t>
        <a:bodyPr/>
        <a:lstStyle/>
        <a:p>
          <a:endParaRPr lang="ru-RU"/>
        </a:p>
      </dgm:t>
    </dgm:pt>
    <dgm:pt modelId="{B6812AEA-E3AC-4A8C-86D8-ED174C001CFC}" type="sibTrans" cxnId="{751E67D1-840A-4AEE-AA05-9BD8795EBEE3}">
      <dgm:prSet/>
      <dgm:spPr/>
      <dgm:t>
        <a:bodyPr/>
        <a:lstStyle/>
        <a:p>
          <a:endParaRPr lang="ru-RU"/>
        </a:p>
      </dgm:t>
    </dgm:pt>
    <dgm:pt modelId="{006E133B-A6C0-4A77-BDA5-2F5A39D50B04}">
      <dgm:prSet phldrT="[Текст]"/>
      <dgm:spPr/>
      <dgm:t>
        <a:bodyPr/>
        <a:lstStyle/>
        <a:p>
          <a:r>
            <a:rPr lang="uk-UA" dirty="0" smtClean="0"/>
            <a:t>Послідовність подій, аргументація</a:t>
          </a:r>
          <a:endParaRPr lang="ru-RU" dirty="0"/>
        </a:p>
      </dgm:t>
    </dgm:pt>
    <dgm:pt modelId="{AA2C9502-31CC-410D-9B84-3F751007A29E}" type="parTrans" cxnId="{2182CE68-7A9F-4CC1-9397-8D51AB399A17}">
      <dgm:prSet/>
      <dgm:spPr/>
      <dgm:t>
        <a:bodyPr/>
        <a:lstStyle/>
        <a:p>
          <a:endParaRPr lang="ru-RU"/>
        </a:p>
      </dgm:t>
    </dgm:pt>
    <dgm:pt modelId="{1E441DCD-2F7F-4C6E-86B3-70DAE3E37413}" type="sibTrans" cxnId="{2182CE68-7A9F-4CC1-9397-8D51AB399A17}">
      <dgm:prSet/>
      <dgm:spPr/>
      <dgm:t>
        <a:bodyPr/>
        <a:lstStyle/>
        <a:p>
          <a:endParaRPr lang="ru-RU"/>
        </a:p>
      </dgm:t>
    </dgm:pt>
    <dgm:pt modelId="{5EB70720-08E5-4F5C-A69E-2B95A8DD2821}">
      <dgm:prSet phldrT="[Текст]"/>
      <dgm:spPr/>
      <dgm:t>
        <a:bodyPr/>
        <a:lstStyle/>
        <a:p>
          <a:r>
            <a:rPr lang="uk-UA" dirty="0" smtClean="0"/>
            <a:t>Семантизація лексики</a:t>
          </a:r>
          <a:endParaRPr lang="ru-RU" dirty="0"/>
        </a:p>
      </dgm:t>
    </dgm:pt>
    <dgm:pt modelId="{9C1E6591-1DF1-4B37-94AD-DB091035785A}" type="parTrans" cxnId="{8D96A3E3-28BF-4FDE-9525-AE5301B36BD6}">
      <dgm:prSet/>
      <dgm:spPr/>
      <dgm:t>
        <a:bodyPr/>
        <a:lstStyle/>
        <a:p>
          <a:endParaRPr lang="ru-RU"/>
        </a:p>
      </dgm:t>
    </dgm:pt>
    <dgm:pt modelId="{92E8B665-39EF-4C8A-8564-11392B83BD26}" type="sibTrans" cxnId="{8D96A3E3-28BF-4FDE-9525-AE5301B36BD6}">
      <dgm:prSet/>
      <dgm:spPr/>
      <dgm:t>
        <a:bodyPr/>
        <a:lstStyle/>
        <a:p>
          <a:endParaRPr lang="ru-RU"/>
        </a:p>
      </dgm:t>
    </dgm:pt>
    <dgm:pt modelId="{11CD0F27-1F00-4E83-AA23-B58BFD105FAE}">
      <dgm:prSet phldrT="[Текст]"/>
      <dgm:spPr/>
      <dgm:t>
        <a:bodyPr/>
        <a:lstStyle/>
        <a:p>
          <a:r>
            <a:rPr lang="uk-UA" dirty="0" smtClean="0"/>
            <a:t>Слова, фрази, звороти, ідіоми</a:t>
          </a:r>
          <a:r>
            <a:rPr lang="en-US" dirty="0" smtClean="0"/>
            <a:t>,</a:t>
          </a:r>
          <a:r>
            <a:rPr lang="uk-UA" dirty="0" smtClean="0"/>
            <a:t>  репліки (</a:t>
          </a:r>
          <a:r>
            <a:rPr lang="en-US" dirty="0" smtClean="0"/>
            <a:t>collocations)</a:t>
          </a:r>
          <a:endParaRPr lang="ru-RU" dirty="0"/>
        </a:p>
      </dgm:t>
    </dgm:pt>
    <dgm:pt modelId="{1DBE810D-CDC1-47B9-BE5A-FABEBD3131C5}" type="parTrans" cxnId="{1F0A520C-4357-4015-85BE-25B5B380F5B0}">
      <dgm:prSet/>
      <dgm:spPr/>
      <dgm:t>
        <a:bodyPr/>
        <a:lstStyle/>
        <a:p>
          <a:endParaRPr lang="ru-RU"/>
        </a:p>
      </dgm:t>
    </dgm:pt>
    <dgm:pt modelId="{BF3EA456-454E-4FE7-8C90-B4A7663B0287}" type="sibTrans" cxnId="{1F0A520C-4357-4015-85BE-25B5B380F5B0}">
      <dgm:prSet/>
      <dgm:spPr/>
      <dgm:t>
        <a:bodyPr/>
        <a:lstStyle/>
        <a:p>
          <a:endParaRPr lang="ru-RU"/>
        </a:p>
      </dgm:t>
    </dgm:pt>
    <dgm:pt modelId="{EC2B0AA6-C8B1-4749-AF4B-F2475DD2D20E}" type="pres">
      <dgm:prSet presAssocID="{C14E2B39-7971-4529-B1D2-D3E58072C7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6E74D2-EAF9-4A85-96B0-70A81F95215A}" type="pres">
      <dgm:prSet presAssocID="{CA209629-5272-45EE-8D16-44C0C7AC6E9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101BD1-7F83-4043-803C-FF1D889E1DB5}" type="pres">
      <dgm:prSet presAssocID="{CA209629-5272-45EE-8D16-44C0C7AC6E9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F0CA30-EBFB-4094-B045-D6AC64D9C5C1}" type="pres">
      <dgm:prSet presAssocID="{5EB70720-08E5-4F5C-A69E-2B95A8DD282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60621-041B-47E6-9CB9-8433CCA89EF5}" type="pres">
      <dgm:prSet presAssocID="{5EB70720-08E5-4F5C-A69E-2B95A8DD282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82CE68-7A9F-4CC1-9397-8D51AB399A17}" srcId="{CA209629-5272-45EE-8D16-44C0C7AC6E9B}" destId="{006E133B-A6C0-4A77-BDA5-2F5A39D50B04}" srcOrd="0" destOrd="0" parTransId="{AA2C9502-31CC-410D-9B84-3F751007A29E}" sibTransId="{1E441DCD-2F7F-4C6E-86B3-70DAE3E37413}"/>
    <dgm:cxn modelId="{8D96A3E3-28BF-4FDE-9525-AE5301B36BD6}" srcId="{C14E2B39-7971-4529-B1D2-D3E58072C76A}" destId="{5EB70720-08E5-4F5C-A69E-2B95A8DD2821}" srcOrd="1" destOrd="0" parTransId="{9C1E6591-1DF1-4B37-94AD-DB091035785A}" sibTransId="{92E8B665-39EF-4C8A-8564-11392B83BD26}"/>
    <dgm:cxn modelId="{013E2533-BA12-47FC-B0AD-7A1C4D5077D4}" type="presOf" srcId="{C14E2B39-7971-4529-B1D2-D3E58072C76A}" destId="{EC2B0AA6-C8B1-4749-AF4B-F2475DD2D20E}" srcOrd="0" destOrd="0" presId="urn:microsoft.com/office/officeart/2005/8/layout/vList2"/>
    <dgm:cxn modelId="{1F0A520C-4357-4015-85BE-25B5B380F5B0}" srcId="{5EB70720-08E5-4F5C-A69E-2B95A8DD2821}" destId="{11CD0F27-1F00-4E83-AA23-B58BFD105FAE}" srcOrd="0" destOrd="0" parTransId="{1DBE810D-CDC1-47B9-BE5A-FABEBD3131C5}" sibTransId="{BF3EA456-454E-4FE7-8C90-B4A7663B0287}"/>
    <dgm:cxn modelId="{751E67D1-840A-4AEE-AA05-9BD8795EBEE3}" srcId="{C14E2B39-7971-4529-B1D2-D3E58072C76A}" destId="{CA209629-5272-45EE-8D16-44C0C7AC6E9B}" srcOrd="0" destOrd="0" parTransId="{2F5E5ADE-1884-4117-9C89-E014C1E71FD7}" sibTransId="{B6812AEA-E3AC-4A8C-86D8-ED174C001CFC}"/>
    <dgm:cxn modelId="{45AE0753-344A-4638-8D82-CE374C08A94B}" type="presOf" srcId="{11CD0F27-1F00-4E83-AA23-B58BFD105FAE}" destId="{84660621-041B-47E6-9CB9-8433CCA89EF5}" srcOrd="0" destOrd="0" presId="urn:microsoft.com/office/officeart/2005/8/layout/vList2"/>
    <dgm:cxn modelId="{07EE0F7A-1EEA-4E1E-BD0A-C10D3A98383E}" type="presOf" srcId="{5EB70720-08E5-4F5C-A69E-2B95A8DD2821}" destId="{2AF0CA30-EBFB-4094-B045-D6AC64D9C5C1}" srcOrd="0" destOrd="0" presId="urn:microsoft.com/office/officeart/2005/8/layout/vList2"/>
    <dgm:cxn modelId="{A1384611-3D20-4F88-A3F2-4BA088466557}" type="presOf" srcId="{CA209629-5272-45EE-8D16-44C0C7AC6E9B}" destId="{636E74D2-EAF9-4A85-96B0-70A81F95215A}" srcOrd="0" destOrd="0" presId="urn:microsoft.com/office/officeart/2005/8/layout/vList2"/>
    <dgm:cxn modelId="{3171D001-26B2-4B32-B274-644E86EA7CEF}" type="presOf" srcId="{006E133B-A6C0-4A77-BDA5-2F5A39D50B04}" destId="{E6101BD1-7F83-4043-803C-FF1D889E1DB5}" srcOrd="0" destOrd="0" presId="urn:microsoft.com/office/officeart/2005/8/layout/vList2"/>
    <dgm:cxn modelId="{6F6370E3-78E5-4A49-812D-8E60859ED36B}" type="presParOf" srcId="{EC2B0AA6-C8B1-4749-AF4B-F2475DD2D20E}" destId="{636E74D2-EAF9-4A85-96B0-70A81F95215A}" srcOrd="0" destOrd="0" presId="urn:microsoft.com/office/officeart/2005/8/layout/vList2"/>
    <dgm:cxn modelId="{909423F6-4133-479F-A547-EAB28CABE378}" type="presParOf" srcId="{EC2B0AA6-C8B1-4749-AF4B-F2475DD2D20E}" destId="{E6101BD1-7F83-4043-803C-FF1D889E1DB5}" srcOrd="1" destOrd="0" presId="urn:microsoft.com/office/officeart/2005/8/layout/vList2"/>
    <dgm:cxn modelId="{7C713259-9ED3-45E2-B4E7-36E06D1D7977}" type="presParOf" srcId="{EC2B0AA6-C8B1-4749-AF4B-F2475DD2D20E}" destId="{2AF0CA30-EBFB-4094-B045-D6AC64D9C5C1}" srcOrd="2" destOrd="0" presId="urn:microsoft.com/office/officeart/2005/8/layout/vList2"/>
    <dgm:cxn modelId="{23364428-09A0-4B62-8192-ABD392ADCB6D}" type="presParOf" srcId="{EC2B0AA6-C8B1-4749-AF4B-F2475DD2D20E}" destId="{84660621-041B-47E6-9CB9-8433CCA89EF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944A92-985F-4CAF-B242-EFE839C866E9}">
      <dsp:nvSpPr>
        <dsp:cNvPr id="0" name=""/>
        <dsp:cNvSpPr/>
      </dsp:nvSpPr>
      <dsp:spPr>
        <a:xfrm>
          <a:off x="4696119" y="0"/>
          <a:ext cx="1323959" cy="12353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Мені доступно</a:t>
          </a:r>
          <a:endParaRPr lang="ru-RU" sz="1700" kern="1200" dirty="0"/>
        </a:p>
      </dsp:txBody>
      <dsp:txXfrm>
        <a:off x="4696119" y="0"/>
        <a:ext cx="1323959" cy="1235342"/>
      </dsp:txXfrm>
    </dsp:sp>
    <dsp:sp modelId="{6207F174-45DE-4F46-BAFB-8904EC14326D}">
      <dsp:nvSpPr>
        <dsp:cNvPr id="0" name=""/>
        <dsp:cNvSpPr/>
      </dsp:nvSpPr>
      <dsp:spPr>
        <a:xfrm rot="3926329">
          <a:off x="5596202" y="1082550"/>
          <a:ext cx="180222" cy="506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3926329">
        <a:off x="5596202" y="1082550"/>
        <a:ext cx="180222" cy="506576"/>
      </dsp:txXfrm>
    </dsp:sp>
    <dsp:sp modelId="{823D1C71-3F10-4A63-A7E8-1A14DFB3E896}">
      <dsp:nvSpPr>
        <dsp:cNvPr id="0" name=""/>
        <dsp:cNvSpPr/>
      </dsp:nvSpPr>
      <dsp:spPr>
        <a:xfrm>
          <a:off x="5372003" y="1434561"/>
          <a:ext cx="1327321" cy="1331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Мені цікаво</a:t>
          </a:r>
          <a:endParaRPr lang="ru-RU" sz="2000" kern="1200" dirty="0"/>
        </a:p>
      </dsp:txBody>
      <dsp:txXfrm>
        <a:off x="5372003" y="1434561"/>
        <a:ext cx="1327321" cy="1331389"/>
      </dsp:txXfrm>
    </dsp:sp>
    <dsp:sp modelId="{6C833E13-68A2-47DA-82CF-7896A8DC187D}">
      <dsp:nvSpPr>
        <dsp:cNvPr id="0" name=""/>
        <dsp:cNvSpPr/>
      </dsp:nvSpPr>
      <dsp:spPr>
        <a:xfrm rot="6891675">
          <a:off x="5266969" y="2909531"/>
          <a:ext cx="552683" cy="506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6891675">
        <a:off x="5266969" y="2909531"/>
        <a:ext cx="552683" cy="506576"/>
      </dsp:txXfrm>
    </dsp:sp>
    <dsp:sp modelId="{08EE6A44-D5FD-4BC6-8D29-454280F9719F}">
      <dsp:nvSpPr>
        <dsp:cNvPr id="0" name=""/>
        <dsp:cNvSpPr/>
      </dsp:nvSpPr>
      <dsp:spPr>
        <a:xfrm>
          <a:off x="4423988" y="3594800"/>
          <a:ext cx="1264641" cy="1238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Згідно віку</a:t>
          </a:r>
          <a:endParaRPr lang="ru-RU" sz="2000" kern="1200" dirty="0"/>
        </a:p>
      </dsp:txBody>
      <dsp:txXfrm>
        <a:off x="4423988" y="3594800"/>
        <a:ext cx="1264641" cy="1238074"/>
      </dsp:txXfrm>
    </dsp:sp>
    <dsp:sp modelId="{B8EDA118-3EC3-4E18-9413-6C6B0C17A55D}">
      <dsp:nvSpPr>
        <dsp:cNvPr id="0" name=""/>
        <dsp:cNvSpPr/>
      </dsp:nvSpPr>
      <dsp:spPr>
        <a:xfrm rot="10800000">
          <a:off x="4175939" y="3960549"/>
          <a:ext cx="175288" cy="506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4175939" y="3960549"/>
        <a:ext cx="175288" cy="506576"/>
      </dsp:txXfrm>
    </dsp:sp>
    <dsp:sp modelId="{9C5D250D-7571-4004-A874-A5240EEE2473}">
      <dsp:nvSpPr>
        <dsp:cNvPr id="0" name=""/>
        <dsp:cNvSpPr/>
      </dsp:nvSpPr>
      <dsp:spPr>
        <a:xfrm>
          <a:off x="2592287" y="3452156"/>
          <a:ext cx="1500968" cy="15233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 smtClean="0"/>
            <a:t>Вмотиво-</a:t>
          </a:r>
          <a:r>
            <a:rPr lang="uk-UA" sz="2000" kern="1200" dirty="0" smtClean="0"/>
            <a:t> </a:t>
          </a:r>
          <a:r>
            <a:rPr lang="uk-UA" sz="2000" kern="1200" dirty="0" err="1" smtClean="0"/>
            <a:t>вано</a:t>
          </a:r>
          <a:endParaRPr lang="ru-RU" sz="2000" kern="1200" dirty="0"/>
        </a:p>
      </dsp:txBody>
      <dsp:txXfrm>
        <a:off x="2592287" y="3452156"/>
        <a:ext cx="1500968" cy="1523363"/>
      </dsp:txXfrm>
    </dsp:sp>
    <dsp:sp modelId="{32470774-E245-443D-90CC-872636449DE4}">
      <dsp:nvSpPr>
        <dsp:cNvPr id="0" name=""/>
        <dsp:cNvSpPr/>
      </dsp:nvSpPr>
      <dsp:spPr>
        <a:xfrm rot="13268079">
          <a:off x="3251093" y="281054"/>
          <a:ext cx="1026133" cy="506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3268079">
        <a:off x="3251093" y="281054"/>
        <a:ext cx="1026133" cy="506576"/>
      </dsp:txXfrm>
    </dsp:sp>
    <dsp:sp modelId="{8B24DA76-1D54-4726-8893-A31F29BF7EDE}">
      <dsp:nvSpPr>
        <dsp:cNvPr id="0" name=""/>
        <dsp:cNvSpPr/>
      </dsp:nvSpPr>
      <dsp:spPr>
        <a:xfrm>
          <a:off x="0" y="1199195"/>
          <a:ext cx="1500968" cy="15009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стосується моїх проблем</a:t>
          </a:r>
          <a:endParaRPr lang="ru-RU" sz="2000" kern="1200" dirty="0"/>
        </a:p>
      </dsp:txBody>
      <dsp:txXfrm>
        <a:off x="0" y="1199195"/>
        <a:ext cx="1500968" cy="1500968"/>
      </dsp:txXfrm>
    </dsp:sp>
    <dsp:sp modelId="{D9B2215A-FE01-4852-831A-5FC7CBC1C837}">
      <dsp:nvSpPr>
        <dsp:cNvPr id="0" name=""/>
        <dsp:cNvSpPr/>
      </dsp:nvSpPr>
      <dsp:spPr>
        <a:xfrm rot="20632562">
          <a:off x="2763030" y="-140993"/>
          <a:ext cx="1795419" cy="506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20632562">
        <a:off x="2763030" y="-140993"/>
        <a:ext cx="1795419" cy="506576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8BB40D-8887-48F9-AAD5-2BF89CA035A5}">
      <dsp:nvSpPr>
        <dsp:cNvPr id="0" name=""/>
        <dsp:cNvSpPr/>
      </dsp:nvSpPr>
      <dsp:spPr>
        <a:xfrm rot="16200000">
          <a:off x="-823038" y="823986"/>
          <a:ext cx="4114800" cy="2466826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6012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smtClean="0"/>
            <a:t>Виявити граматичні  особливості </a:t>
          </a:r>
          <a:endParaRPr lang="ru-RU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Сформулювати правила </a:t>
          </a:r>
          <a:endParaRPr lang="ru-RU" sz="2000" kern="1200" dirty="0"/>
        </a:p>
      </dsp:txBody>
      <dsp:txXfrm rot="16200000">
        <a:off x="-823038" y="823986"/>
        <a:ext cx="4114800" cy="2466826"/>
      </dsp:txXfrm>
    </dsp:sp>
    <dsp:sp modelId="{39856ED4-1B11-4CC2-8EB7-4E26837B052E}">
      <dsp:nvSpPr>
        <dsp:cNvPr id="0" name=""/>
        <dsp:cNvSpPr/>
      </dsp:nvSpPr>
      <dsp:spPr>
        <a:xfrm rot="16200000">
          <a:off x="1828800" y="823986"/>
          <a:ext cx="4114800" cy="2466826"/>
        </a:xfrm>
        <a:prstGeom prst="flowChartManualOperation">
          <a:avLst/>
        </a:prstGeom>
        <a:solidFill>
          <a:schemeClr val="accent4">
            <a:hueOff val="4628582"/>
            <a:satOff val="24561"/>
            <a:lumOff val="38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6012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Застосувати правила у вправах</a:t>
          </a:r>
          <a:endParaRPr lang="ru-RU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усно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письмово</a:t>
          </a:r>
          <a:endParaRPr lang="ru-RU" sz="2000" kern="1200" dirty="0"/>
        </a:p>
      </dsp:txBody>
      <dsp:txXfrm rot="16200000">
        <a:off x="1828800" y="823986"/>
        <a:ext cx="4114800" cy="2466826"/>
      </dsp:txXfrm>
    </dsp:sp>
    <dsp:sp modelId="{E538598E-6F87-4565-B032-884FD3861ADA}">
      <dsp:nvSpPr>
        <dsp:cNvPr id="0" name=""/>
        <dsp:cNvSpPr/>
      </dsp:nvSpPr>
      <dsp:spPr>
        <a:xfrm rot="16200000">
          <a:off x="4480638" y="823986"/>
          <a:ext cx="4114800" cy="2466826"/>
        </a:xfrm>
        <a:prstGeom prst="flowChartManualOperation">
          <a:avLst/>
        </a:prstGeom>
        <a:solidFill>
          <a:schemeClr val="accent4">
            <a:hueOff val="9257164"/>
            <a:satOff val="49122"/>
            <a:lumOff val="77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6012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solidFill>
                <a:schemeClr val="tx1"/>
              </a:solidFill>
            </a:rPr>
            <a:t>Застосувати правила і лексику в комунікативних ситуаціях</a:t>
          </a:r>
          <a:endParaRPr lang="ru-RU" sz="25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solidFill>
                <a:schemeClr val="tx1"/>
              </a:solidFill>
            </a:rPr>
            <a:t>Діалог</a:t>
          </a:r>
          <a:endParaRPr lang="ru-RU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solidFill>
                <a:schemeClr val="tx1"/>
              </a:solidFill>
            </a:rPr>
            <a:t>Монолог/опис</a:t>
          </a:r>
          <a:endParaRPr lang="ru-RU" sz="2000" kern="1200" dirty="0">
            <a:solidFill>
              <a:schemeClr val="tx1"/>
            </a:solidFill>
          </a:endParaRPr>
        </a:p>
      </dsp:txBody>
      <dsp:txXfrm rot="16200000">
        <a:off x="4480638" y="823986"/>
        <a:ext cx="4114800" cy="246682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8ADDC0-9B04-4341-A707-BC25D4ABC7F4}">
      <dsp:nvSpPr>
        <dsp:cNvPr id="0" name=""/>
        <dsp:cNvSpPr/>
      </dsp:nvSpPr>
      <dsp:spPr>
        <a:xfrm>
          <a:off x="1751857" y="576050"/>
          <a:ext cx="2577967" cy="25163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brain</a:t>
          </a:r>
          <a:endParaRPr lang="ru-RU" sz="6300" kern="1200" dirty="0"/>
        </a:p>
      </dsp:txBody>
      <dsp:txXfrm>
        <a:off x="1751857" y="576050"/>
        <a:ext cx="2577967" cy="2516342"/>
      </dsp:txXfrm>
    </dsp:sp>
    <dsp:sp modelId="{8A869A84-F9FF-4352-A4DA-A1372C4CDB2D}">
      <dsp:nvSpPr>
        <dsp:cNvPr id="0" name=""/>
        <dsp:cNvSpPr/>
      </dsp:nvSpPr>
      <dsp:spPr>
        <a:xfrm>
          <a:off x="3655383" y="3254227"/>
          <a:ext cx="1768095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tx1"/>
              </a:solidFill>
            </a:rPr>
            <a:t>reading</a:t>
          </a:r>
          <a:endParaRPr lang="ru-RU" sz="2700" kern="1200" dirty="0">
            <a:solidFill>
              <a:schemeClr val="tx1"/>
            </a:solidFill>
          </a:endParaRPr>
        </a:p>
      </dsp:txBody>
      <dsp:txXfrm>
        <a:off x="3655383" y="3254227"/>
        <a:ext cx="1768095" cy="1258171"/>
      </dsp:txXfrm>
    </dsp:sp>
    <dsp:sp modelId="{FFB68861-219D-42EC-B2B0-9A847ECE7509}">
      <dsp:nvSpPr>
        <dsp:cNvPr id="0" name=""/>
        <dsp:cNvSpPr/>
      </dsp:nvSpPr>
      <dsp:spPr>
        <a:xfrm>
          <a:off x="4060319" y="1634492"/>
          <a:ext cx="1851675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writing</a:t>
          </a:r>
          <a:endParaRPr lang="ru-RU" sz="2700" kern="1200" dirty="0"/>
        </a:p>
      </dsp:txBody>
      <dsp:txXfrm>
        <a:off x="4060319" y="1634492"/>
        <a:ext cx="1851675" cy="1258171"/>
      </dsp:txXfrm>
    </dsp:sp>
    <dsp:sp modelId="{22F2D872-4EA6-401A-8F4A-37F332537580}">
      <dsp:nvSpPr>
        <dsp:cNvPr id="0" name=""/>
        <dsp:cNvSpPr/>
      </dsp:nvSpPr>
      <dsp:spPr>
        <a:xfrm>
          <a:off x="753398" y="3278332"/>
          <a:ext cx="1903071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speaking</a:t>
          </a:r>
          <a:endParaRPr lang="ru-RU" sz="2700" kern="1200" dirty="0"/>
        </a:p>
      </dsp:txBody>
      <dsp:txXfrm>
        <a:off x="753398" y="3278332"/>
        <a:ext cx="1903071" cy="1258171"/>
      </dsp:txXfrm>
    </dsp:sp>
    <dsp:sp modelId="{021D89C0-B519-42F5-B2A6-0F0490961AA5}">
      <dsp:nvSpPr>
        <dsp:cNvPr id="0" name=""/>
        <dsp:cNvSpPr/>
      </dsp:nvSpPr>
      <dsp:spPr>
        <a:xfrm>
          <a:off x="213485" y="1634503"/>
          <a:ext cx="1824876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listening</a:t>
          </a:r>
          <a:endParaRPr lang="ru-RU" sz="2700" kern="1200" dirty="0"/>
        </a:p>
      </dsp:txBody>
      <dsp:txXfrm>
        <a:off x="213485" y="1634503"/>
        <a:ext cx="1824876" cy="12581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9E7714-DE9E-4D5A-A495-6E45B66D36EB}">
      <dsp:nvSpPr>
        <dsp:cNvPr id="0" name=""/>
        <dsp:cNvSpPr/>
      </dsp:nvSpPr>
      <dsp:spPr>
        <a:xfrm>
          <a:off x="0" y="566799"/>
          <a:ext cx="6096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6F640-1307-485E-A9AD-F8620C428CC4}">
      <dsp:nvSpPr>
        <dsp:cNvPr id="0" name=""/>
        <dsp:cNvSpPr/>
      </dsp:nvSpPr>
      <dsp:spPr>
        <a:xfrm>
          <a:off x="290214" y="271599"/>
          <a:ext cx="5804291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Не критикувати! Можна висловлювати будь-яку думку. Вона не буде визнана поганою.</a:t>
          </a:r>
          <a:endParaRPr lang="ru-RU" sz="2000" b="1" kern="1200" dirty="0"/>
        </a:p>
      </dsp:txBody>
      <dsp:txXfrm>
        <a:off x="290214" y="271599"/>
        <a:ext cx="5804291" cy="590400"/>
      </dsp:txXfrm>
    </dsp:sp>
    <dsp:sp modelId="{271D0573-0150-4000-B79A-8A7025D168E2}">
      <dsp:nvSpPr>
        <dsp:cNvPr id="0" name=""/>
        <dsp:cNvSpPr/>
      </dsp:nvSpPr>
      <dsp:spPr>
        <a:xfrm>
          <a:off x="0" y="1474000"/>
          <a:ext cx="6096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777C0A-9AD2-4FFA-8AFD-6B9B13D32495}">
      <dsp:nvSpPr>
        <dsp:cNvPr id="0" name=""/>
        <dsp:cNvSpPr/>
      </dsp:nvSpPr>
      <dsp:spPr>
        <a:xfrm>
          <a:off x="216025" y="1224136"/>
          <a:ext cx="5799994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Заохочувати вільне і неприборкане асоціювання: що дивніша ідея - тим краща</a:t>
          </a:r>
          <a:endParaRPr lang="ru-RU" sz="2000" b="1" kern="1200" dirty="0"/>
        </a:p>
      </dsp:txBody>
      <dsp:txXfrm>
        <a:off x="216025" y="1224136"/>
        <a:ext cx="5799994" cy="590400"/>
      </dsp:txXfrm>
    </dsp:sp>
    <dsp:sp modelId="{2A0DDB18-FB42-4F66-9717-6F66B06253C7}">
      <dsp:nvSpPr>
        <dsp:cNvPr id="0" name=""/>
        <dsp:cNvSpPr/>
      </dsp:nvSpPr>
      <dsp:spPr>
        <a:xfrm>
          <a:off x="0" y="2381200"/>
          <a:ext cx="6096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D4A742-7C36-4670-A75C-2A3154551F4B}">
      <dsp:nvSpPr>
        <dsp:cNvPr id="0" name=""/>
        <dsp:cNvSpPr/>
      </dsp:nvSpPr>
      <dsp:spPr>
        <a:xfrm>
          <a:off x="290214" y="2086000"/>
          <a:ext cx="5804291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Кількість пропонованих ідей має бути щонайбільшою</a:t>
          </a:r>
          <a:endParaRPr lang="ru-RU" sz="2000" b="1" kern="1200" dirty="0"/>
        </a:p>
      </dsp:txBody>
      <dsp:txXfrm>
        <a:off x="290214" y="2086000"/>
        <a:ext cx="5804291" cy="590400"/>
      </dsp:txXfrm>
    </dsp:sp>
    <dsp:sp modelId="{99D05296-8575-4FF9-9455-4259E2633A72}">
      <dsp:nvSpPr>
        <dsp:cNvPr id="0" name=""/>
        <dsp:cNvSpPr/>
      </dsp:nvSpPr>
      <dsp:spPr>
        <a:xfrm>
          <a:off x="0" y="3288400"/>
          <a:ext cx="6096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F7408-090F-416A-9714-F5F3632666C2}">
      <dsp:nvSpPr>
        <dsp:cNvPr id="0" name=""/>
        <dsp:cNvSpPr/>
      </dsp:nvSpPr>
      <dsp:spPr>
        <a:xfrm>
          <a:off x="290214" y="2993200"/>
          <a:ext cx="5804291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Усі ідеї можна комбінувати як завгодно, модифікувати та критикувати</a:t>
          </a:r>
          <a:endParaRPr lang="ru-RU" sz="2000" b="1" kern="1200" dirty="0"/>
        </a:p>
      </dsp:txBody>
      <dsp:txXfrm>
        <a:off x="290214" y="2993200"/>
        <a:ext cx="5804291" cy="5904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F35378-A819-4AC6-9158-6FD8FAC0D2B8}">
      <dsp:nvSpPr>
        <dsp:cNvPr id="0" name=""/>
        <dsp:cNvSpPr/>
      </dsp:nvSpPr>
      <dsp:spPr>
        <a:xfrm>
          <a:off x="1109895" y="512580"/>
          <a:ext cx="4055992" cy="1408592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5D86F-1FE3-4897-A335-E743358B3EE3}">
      <dsp:nvSpPr>
        <dsp:cNvPr id="0" name=""/>
        <dsp:cNvSpPr/>
      </dsp:nvSpPr>
      <dsp:spPr>
        <a:xfrm>
          <a:off x="2751157" y="3961745"/>
          <a:ext cx="786045" cy="503068"/>
        </a:xfrm>
        <a:prstGeom prst="down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FAF7F-77DB-4B0C-8005-18F8377DF192}">
      <dsp:nvSpPr>
        <dsp:cNvPr id="0" name=""/>
        <dsp:cNvSpPr/>
      </dsp:nvSpPr>
      <dsp:spPr>
        <a:xfrm>
          <a:off x="-6" y="4034642"/>
          <a:ext cx="6288372" cy="1602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/>
            <a:t>Навчатися головою, серцем і руками!</a:t>
          </a:r>
          <a:endParaRPr lang="ru-RU" sz="3900" kern="1200" dirty="0"/>
        </a:p>
      </dsp:txBody>
      <dsp:txXfrm>
        <a:off x="-6" y="4034642"/>
        <a:ext cx="6288372" cy="1602371"/>
      </dsp:txXfrm>
    </dsp:sp>
    <dsp:sp modelId="{49868A3E-1845-40B3-8FA8-C31AA3BEA824}">
      <dsp:nvSpPr>
        <dsp:cNvPr id="0" name=""/>
        <dsp:cNvSpPr/>
      </dsp:nvSpPr>
      <dsp:spPr>
        <a:xfrm>
          <a:off x="2255909" y="1790174"/>
          <a:ext cx="2104380" cy="20414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Проектна робота</a:t>
          </a:r>
          <a:endParaRPr lang="ru-RU" sz="1800" kern="1200" dirty="0"/>
        </a:p>
      </dsp:txBody>
      <dsp:txXfrm>
        <a:off x="2255909" y="1790174"/>
        <a:ext cx="2104380" cy="2041489"/>
      </dsp:txXfrm>
    </dsp:sp>
    <dsp:sp modelId="{679D796B-12B2-4074-8ABC-76057E1E56E6}">
      <dsp:nvSpPr>
        <dsp:cNvPr id="0" name=""/>
        <dsp:cNvSpPr/>
      </dsp:nvSpPr>
      <dsp:spPr>
        <a:xfrm>
          <a:off x="1247806" y="87248"/>
          <a:ext cx="1919441" cy="18812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Інтерактивне навчання        </a:t>
          </a:r>
          <a:endParaRPr lang="ru-RU" sz="1700" kern="1200" dirty="0"/>
        </a:p>
      </dsp:txBody>
      <dsp:txXfrm>
        <a:off x="1247806" y="87248"/>
        <a:ext cx="1919441" cy="1881211"/>
      </dsp:txXfrm>
    </dsp:sp>
    <dsp:sp modelId="{1A673FC9-7680-449A-8793-F1B6FF520EA7}">
      <dsp:nvSpPr>
        <dsp:cNvPr id="0" name=""/>
        <dsp:cNvSpPr/>
      </dsp:nvSpPr>
      <dsp:spPr>
        <a:xfrm>
          <a:off x="3192018" y="519300"/>
          <a:ext cx="1897496" cy="17029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Креативні завдання</a:t>
          </a:r>
          <a:endParaRPr lang="ru-RU" sz="1700" kern="1200" dirty="0"/>
        </a:p>
      </dsp:txBody>
      <dsp:txXfrm>
        <a:off x="3192018" y="519300"/>
        <a:ext cx="1897496" cy="1702908"/>
      </dsp:txXfrm>
    </dsp:sp>
    <dsp:sp modelId="{EFA98C6F-FE0F-43BB-8C55-68281CD0377B}">
      <dsp:nvSpPr>
        <dsp:cNvPr id="0" name=""/>
        <dsp:cNvSpPr/>
      </dsp:nvSpPr>
      <dsp:spPr>
        <a:xfrm>
          <a:off x="1031775" y="432054"/>
          <a:ext cx="4401852" cy="352148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79F353-42EE-4431-ABE5-963519B1C241}">
      <dsp:nvSpPr>
        <dsp:cNvPr id="0" name=""/>
        <dsp:cNvSpPr/>
      </dsp:nvSpPr>
      <dsp:spPr>
        <a:xfrm>
          <a:off x="505132" y="2510"/>
          <a:ext cx="6762134" cy="58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400" kern="1200" smtClean="0"/>
            <a:t>Що мають навчитися учні?</a:t>
          </a:r>
          <a:endParaRPr lang="ru-RU" sz="2400" kern="1200" dirty="0"/>
        </a:p>
      </dsp:txBody>
      <dsp:txXfrm>
        <a:off x="505132" y="2510"/>
        <a:ext cx="6762134" cy="587111"/>
      </dsp:txXfrm>
    </dsp:sp>
    <dsp:sp modelId="{878D8544-A58D-42E6-B70B-BB7943EED89E}">
      <dsp:nvSpPr>
        <dsp:cNvPr id="0" name=""/>
        <dsp:cNvSpPr/>
      </dsp:nvSpPr>
      <dsp:spPr>
        <a:xfrm rot="5014043">
          <a:off x="3828736" y="598579"/>
          <a:ext cx="212927" cy="264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014043">
        <a:off x="3828736" y="598579"/>
        <a:ext cx="212927" cy="264200"/>
      </dsp:txXfrm>
    </dsp:sp>
    <dsp:sp modelId="{6FE62D94-EEFD-492E-A4B7-3169F2A02907}">
      <dsp:nvSpPr>
        <dsp:cNvPr id="0" name=""/>
        <dsp:cNvSpPr/>
      </dsp:nvSpPr>
      <dsp:spPr>
        <a:xfrm>
          <a:off x="573824" y="871737"/>
          <a:ext cx="6820752" cy="58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600000"/>
                <a:satOff val="-15001"/>
                <a:lumOff val="12500"/>
                <a:alphaOff val="0"/>
                <a:shade val="51000"/>
                <a:satMod val="130000"/>
              </a:schemeClr>
            </a:gs>
            <a:gs pos="80000">
              <a:schemeClr val="accent2">
                <a:hueOff val="-3600000"/>
                <a:satOff val="-15001"/>
                <a:lumOff val="12500"/>
                <a:alphaOff val="0"/>
                <a:shade val="93000"/>
                <a:satMod val="130000"/>
              </a:schemeClr>
            </a:gs>
            <a:gs pos="100000">
              <a:schemeClr val="accent2">
                <a:hueOff val="-3600000"/>
                <a:satOff val="-15001"/>
                <a:lumOff val="125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400" b="1" kern="1200" dirty="0" smtClean="0">
              <a:solidFill>
                <a:schemeClr val="accent2">
                  <a:lumMod val="50000"/>
                </a:schemeClr>
              </a:solidFill>
            </a:rPr>
            <a:t>Які матеріали і </a:t>
          </a:r>
          <a:r>
            <a:rPr kumimoji="0" lang="uk-UA" sz="2400" b="1" kern="1200" dirty="0" err="1" smtClean="0">
              <a:solidFill>
                <a:schemeClr val="accent2">
                  <a:lumMod val="50000"/>
                </a:schemeClr>
              </a:solidFill>
            </a:rPr>
            <a:t>мультимедії</a:t>
          </a:r>
          <a:r>
            <a:rPr kumimoji="0" lang="uk-UA" sz="2400" b="1" kern="1200" dirty="0" smtClean="0">
              <a:solidFill>
                <a:schemeClr val="accent2">
                  <a:lumMod val="50000"/>
                </a:schemeClr>
              </a:solidFill>
            </a:rPr>
            <a:t> я застосую?</a:t>
          </a:r>
          <a:endParaRPr lang="ru-RU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573824" y="871737"/>
        <a:ext cx="6820752" cy="587111"/>
      </dsp:txXfrm>
    </dsp:sp>
    <dsp:sp modelId="{2F075A36-5FDB-4823-BAB4-627E9C5BA16C}">
      <dsp:nvSpPr>
        <dsp:cNvPr id="0" name=""/>
        <dsp:cNvSpPr/>
      </dsp:nvSpPr>
      <dsp:spPr>
        <a:xfrm rot="5776139">
          <a:off x="3820138" y="1479246"/>
          <a:ext cx="230122" cy="264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4800000"/>
                <a:satOff val="-20001"/>
                <a:lumOff val="16667"/>
                <a:alphaOff val="0"/>
                <a:shade val="51000"/>
                <a:satMod val="130000"/>
              </a:schemeClr>
            </a:gs>
            <a:gs pos="80000">
              <a:schemeClr val="accent2">
                <a:hueOff val="-4800000"/>
                <a:satOff val="-20001"/>
                <a:lumOff val="16667"/>
                <a:alphaOff val="0"/>
                <a:shade val="93000"/>
                <a:satMod val="130000"/>
              </a:schemeClr>
            </a:gs>
            <a:gs pos="100000">
              <a:schemeClr val="accent2">
                <a:hueOff val="-4800000"/>
                <a:satOff val="-20001"/>
                <a:lumOff val="16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776139">
        <a:off x="3820138" y="1479246"/>
        <a:ext cx="230122" cy="264200"/>
      </dsp:txXfrm>
    </dsp:sp>
    <dsp:sp modelId="{E90C4A93-C908-4A92-86D9-E107CBE75F11}">
      <dsp:nvSpPr>
        <dsp:cNvPr id="0" name=""/>
        <dsp:cNvSpPr/>
      </dsp:nvSpPr>
      <dsp:spPr>
        <a:xfrm>
          <a:off x="475823" y="1763844"/>
          <a:ext cx="6820752" cy="58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00000"/>
                <a:satOff val="-30002"/>
                <a:lumOff val="25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30002"/>
                <a:lumOff val="25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30002"/>
                <a:lumOff val="25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400" b="1" kern="1200" dirty="0" smtClean="0">
              <a:solidFill>
                <a:schemeClr val="accent2">
                  <a:lumMod val="50000"/>
                </a:schemeClr>
              </a:solidFill>
            </a:rPr>
            <a:t>Що будуть робити учні?</a:t>
          </a:r>
          <a:endParaRPr lang="ru-RU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75823" y="1763844"/>
        <a:ext cx="6820752" cy="587111"/>
      </dsp:txXfrm>
    </dsp:sp>
    <dsp:sp modelId="{3BC2C1C8-8C88-4D67-A346-07630B861AC4}">
      <dsp:nvSpPr>
        <dsp:cNvPr id="0" name=""/>
        <dsp:cNvSpPr/>
      </dsp:nvSpPr>
      <dsp:spPr>
        <a:xfrm rot="5301609">
          <a:off x="3778781" y="2379345"/>
          <a:ext cx="240833" cy="264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9600000"/>
                <a:satOff val="-40002"/>
                <a:lumOff val="33334"/>
                <a:alphaOff val="0"/>
                <a:shade val="51000"/>
                <a:satMod val="130000"/>
              </a:schemeClr>
            </a:gs>
            <a:gs pos="80000">
              <a:schemeClr val="accent2">
                <a:hueOff val="-9600000"/>
                <a:satOff val="-40002"/>
                <a:lumOff val="33334"/>
                <a:alphaOff val="0"/>
                <a:shade val="93000"/>
                <a:satMod val="130000"/>
              </a:schemeClr>
            </a:gs>
            <a:gs pos="100000">
              <a:schemeClr val="accent2">
                <a:hueOff val="-9600000"/>
                <a:satOff val="-40002"/>
                <a:lumOff val="333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301609">
        <a:off x="3778781" y="2379345"/>
        <a:ext cx="240833" cy="264200"/>
      </dsp:txXfrm>
    </dsp:sp>
    <dsp:sp modelId="{4C9232B1-A24D-4DCF-8F5E-832580C893EE}">
      <dsp:nvSpPr>
        <dsp:cNvPr id="0" name=""/>
        <dsp:cNvSpPr/>
      </dsp:nvSpPr>
      <dsp:spPr>
        <a:xfrm>
          <a:off x="501821" y="2671935"/>
          <a:ext cx="6820752" cy="58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0800000"/>
                <a:satOff val="-45002"/>
                <a:lumOff val="37501"/>
                <a:alphaOff val="0"/>
                <a:shade val="51000"/>
                <a:satMod val="130000"/>
              </a:schemeClr>
            </a:gs>
            <a:gs pos="80000">
              <a:schemeClr val="accent2">
                <a:hueOff val="-10800000"/>
                <a:satOff val="-45002"/>
                <a:lumOff val="375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0800000"/>
                <a:satOff val="-45002"/>
                <a:lumOff val="375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400" b="1" kern="1200" dirty="0" smtClean="0">
              <a:solidFill>
                <a:schemeClr val="accent2">
                  <a:lumMod val="50000"/>
                </a:schemeClr>
              </a:solidFill>
            </a:rPr>
            <a:t>Учні будуть працювати індивідуально, в групі чи…?</a:t>
          </a:r>
          <a:endParaRPr lang="ru-RU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501821" y="2671935"/>
        <a:ext cx="6820752" cy="587111"/>
      </dsp:txXfrm>
    </dsp:sp>
    <dsp:sp modelId="{91F68A27-63CE-47C7-9346-EEA028E8906D}">
      <dsp:nvSpPr>
        <dsp:cNvPr id="0" name=""/>
        <dsp:cNvSpPr/>
      </dsp:nvSpPr>
      <dsp:spPr>
        <a:xfrm rot="4738460">
          <a:off x="3716831" y="3241904"/>
          <a:ext cx="205270" cy="264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400000"/>
                <a:satOff val="-60003"/>
                <a:lumOff val="5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60003"/>
                <a:lumOff val="5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60003"/>
                <a:lumOff val="5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4738460">
        <a:off x="3716831" y="3241904"/>
        <a:ext cx="205270" cy="264200"/>
      </dsp:txXfrm>
    </dsp:sp>
    <dsp:sp modelId="{9F0942EA-17FF-43A7-A7BC-114A4218838C}">
      <dsp:nvSpPr>
        <dsp:cNvPr id="0" name=""/>
        <dsp:cNvSpPr/>
      </dsp:nvSpPr>
      <dsp:spPr>
        <a:xfrm>
          <a:off x="573824" y="3527688"/>
          <a:ext cx="7010224" cy="58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400000"/>
                <a:satOff val="-60003"/>
                <a:lumOff val="5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60003"/>
                <a:lumOff val="5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60003"/>
                <a:lumOff val="5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accent2">
                  <a:lumMod val="50000"/>
                </a:schemeClr>
              </a:solidFill>
            </a:rPr>
            <a:t>Що повинна робити я?</a:t>
          </a:r>
          <a:endParaRPr lang="ru-RU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573824" y="3527688"/>
        <a:ext cx="7010224" cy="58711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F8191F-4F85-4D41-A7A7-9AB5FFCC59A2}">
      <dsp:nvSpPr>
        <dsp:cNvPr id="0" name=""/>
        <dsp:cNvSpPr/>
      </dsp:nvSpPr>
      <dsp:spPr>
        <a:xfrm>
          <a:off x="80745" y="1449750"/>
          <a:ext cx="1253882" cy="549297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Етап підготовки</a:t>
          </a:r>
          <a:endParaRPr lang="ru-RU" sz="1600" kern="1200" dirty="0"/>
        </a:p>
      </dsp:txBody>
      <dsp:txXfrm>
        <a:off x="80745" y="1449750"/>
        <a:ext cx="1253882" cy="366198"/>
      </dsp:txXfrm>
    </dsp:sp>
    <dsp:sp modelId="{7F2B4D90-4B8D-4F42-AECB-8E4A4216D85D}">
      <dsp:nvSpPr>
        <dsp:cNvPr id="0" name=""/>
        <dsp:cNvSpPr/>
      </dsp:nvSpPr>
      <dsp:spPr>
        <a:xfrm>
          <a:off x="92455" y="2025532"/>
          <a:ext cx="1924108" cy="891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Занурення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Комунікативна мотивація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активізація</a:t>
          </a:r>
          <a:endParaRPr lang="ru-RU" sz="1100" kern="1200" dirty="0"/>
        </a:p>
      </dsp:txBody>
      <dsp:txXfrm>
        <a:off x="92455" y="2025532"/>
        <a:ext cx="1924108" cy="891300"/>
      </dsp:txXfrm>
    </dsp:sp>
    <dsp:sp modelId="{52550D6E-72AC-48A7-BE22-CC95B4689049}">
      <dsp:nvSpPr>
        <dsp:cNvPr id="0" name=""/>
        <dsp:cNvSpPr/>
      </dsp:nvSpPr>
      <dsp:spPr>
        <a:xfrm rot="21562311">
          <a:off x="1609564" y="1463675"/>
          <a:ext cx="582935" cy="312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21562311">
        <a:off x="1609564" y="1463675"/>
        <a:ext cx="582935" cy="312180"/>
      </dsp:txXfrm>
    </dsp:sp>
    <dsp:sp modelId="{8C3ED954-D2D4-424F-9247-20F33C8BB888}">
      <dsp:nvSpPr>
        <dsp:cNvPr id="0" name=""/>
        <dsp:cNvSpPr/>
      </dsp:nvSpPr>
      <dsp:spPr>
        <a:xfrm>
          <a:off x="2434441" y="1447802"/>
          <a:ext cx="1407533" cy="47520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-7826"/>
            <a:lumOff val="101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презентація</a:t>
          </a:r>
          <a:endParaRPr lang="ru-RU" sz="1600" kern="1200" dirty="0"/>
        </a:p>
      </dsp:txBody>
      <dsp:txXfrm>
        <a:off x="2434441" y="1447802"/>
        <a:ext cx="1407533" cy="316800"/>
      </dsp:txXfrm>
    </dsp:sp>
    <dsp:sp modelId="{B73D8E09-0744-4E5E-8DA9-2C406DA3A556}">
      <dsp:nvSpPr>
        <dsp:cNvPr id="0" name=""/>
        <dsp:cNvSpPr/>
      </dsp:nvSpPr>
      <dsp:spPr>
        <a:xfrm>
          <a:off x="2799420" y="2021380"/>
          <a:ext cx="1253882" cy="831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-7826"/>
              <a:lumOff val="101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сприймання матеріалу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Загальне розуміння</a:t>
          </a:r>
          <a:endParaRPr lang="ru-RU" sz="1100" kern="1200" dirty="0"/>
        </a:p>
      </dsp:txBody>
      <dsp:txXfrm>
        <a:off x="2799420" y="2021380"/>
        <a:ext cx="1253882" cy="831599"/>
      </dsp:txXfrm>
    </dsp:sp>
    <dsp:sp modelId="{C7471CC5-B10D-4DB2-9514-04C13391F1DD}">
      <dsp:nvSpPr>
        <dsp:cNvPr id="0" name=""/>
        <dsp:cNvSpPr/>
      </dsp:nvSpPr>
      <dsp:spPr>
        <a:xfrm rot="75693">
          <a:off x="4011718" y="1473312"/>
          <a:ext cx="360035" cy="312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11538"/>
            <a:lumOff val="140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75693">
        <a:off x="4011718" y="1473312"/>
        <a:ext cx="360035" cy="312180"/>
      </dsp:txXfrm>
    </dsp:sp>
    <dsp:sp modelId="{D3B83271-FA50-414B-AB9C-6AA5BD34C6F2}">
      <dsp:nvSpPr>
        <dsp:cNvPr id="0" name=""/>
        <dsp:cNvSpPr/>
      </dsp:nvSpPr>
      <dsp:spPr>
        <a:xfrm>
          <a:off x="4521122" y="1456611"/>
          <a:ext cx="1253882" cy="581554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-15652"/>
            <a:lumOff val="202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baseline="0" dirty="0" smtClean="0">
              <a:solidFill>
                <a:schemeClr val="accent2">
                  <a:lumMod val="75000"/>
                </a:schemeClr>
              </a:solidFill>
            </a:rPr>
            <a:t>Етап </a:t>
          </a:r>
          <a:r>
            <a:rPr lang="uk-UA" sz="1600" b="1" kern="1200" baseline="0" dirty="0" err="1" smtClean="0">
              <a:solidFill>
                <a:schemeClr val="accent2">
                  <a:lumMod val="75000"/>
                </a:schemeClr>
              </a:solidFill>
            </a:rPr>
            <a:t>семантиза-</a:t>
          </a:r>
          <a:r>
            <a:rPr lang="uk-UA" sz="1600" b="1" kern="1200" baseline="0" dirty="0" smtClean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uk-UA" sz="1600" b="1" kern="1200" baseline="0" dirty="0" err="1" smtClean="0">
              <a:solidFill>
                <a:schemeClr val="accent2">
                  <a:lumMod val="75000"/>
                </a:schemeClr>
              </a:solidFill>
            </a:rPr>
            <a:t>ції</a:t>
          </a:r>
          <a:endParaRPr lang="ru-RU" sz="16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4521122" y="1456611"/>
        <a:ext cx="1253882" cy="387703"/>
      </dsp:txXfrm>
    </dsp:sp>
    <dsp:sp modelId="{2E0E11C5-47B3-46AD-BD13-8BC34B2C5D58}">
      <dsp:nvSpPr>
        <dsp:cNvPr id="0" name=""/>
        <dsp:cNvSpPr/>
      </dsp:nvSpPr>
      <dsp:spPr>
        <a:xfrm>
          <a:off x="4969334" y="2047968"/>
          <a:ext cx="1253882" cy="831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-15652"/>
              <a:lumOff val="202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err="1" smtClean="0"/>
            <a:t>Грунтовне</a:t>
          </a:r>
          <a:r>
            <a:rPr lang="uk-UA" sz="1400" kern="1200" dirty="0" smtClean="0"/>
            <a:t> розуміння матеріалу</a:t>
          </a:r>
          <a:endParaRPr lang="ru-RU" sz="1400" kern="1200" dirty="0"/>
        </a:p>
      </dsp:txBody>
      <dsp:txXfrm>
        <a:off x="4969334" y="2047968"/>
        <a:ext cx="1253882" cy="831599"/>
      </dsp:txXfrm>
    </dsp:sp>
    <dsp:sp modelId="{3A471EB3-89E8-4BE8-B6E0-DE3B7A0C423E}">
      <dsp:nvSpPr>
        <dsp:cNvPr id="0" name=""/>
        <dsp:cNvSpPr/>
      </dsp:nvSpPr>
      <dsp:spPr>
        <a:xfrm rot="21528620">
          <a:off x="5954782" y="1473660"/>
          <a:ext cx="381296" cy="312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23076"/>
            <a:lumOff val="281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21528620">
        <a:off x="5954782" y="1473660"/>
        <a:ext cx="381296" cy="312180"/>
      </dsp:txXfrm>
    </dsp:sp>
    <dsp:sp modelId="{8B06C2B6-AC6B-46F7-A909-D59E96F5DEE7}">
      <dsp:nvSpPr>
        <dsp:cNvPr id="0" name=""/>
        <dsp:cNvSpPr/>
      </dsp:nvSpPr>
      <dsp:spPr>
        <a:xfrm>
          <a:off x="6494277" y="1447802"/>
          <a:ext cx="1570250" cy="47520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-23478"/>
            <a:lumOff val="304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dirty="0" err="1" smtClean="0">
              <a:solidFill>
                <a:schemeClr val="accent2">
                  <a:lumMod val="75000"/>
                </a:schemeClr>
              </a:solidFill>
            </a:rPr>
            <a:t>Тренуваль-ний</a:t>
          </a:r>
          <a:r>
            <a:rPr lang="uk-UA" sz="1600" b="1" i="0" kern="1200" dirty="0" smtClean="0">
              <a:solidFill>
                <a:schemeClr val="accent2">
                  <a:lumMod val="75000"/>
                </a:schemeClr>
              </a:solidFill>
            </a:rPr>
            <a:t> етап</a:t>
          </a:r>
          <a:endParaRPr lang="ru-RU" sz="1600" b="1" i="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6494277" y="1447802"/>
        <a:ext cx="1570250" cy="316800"/>
      </dsp:txXfrm>
    </dsp:sp>
    <dsp:sp modelId="{0562DAB6-1226-4E87-93E1-662D6C6E4216}">
      <dsp:nvSpPr>
        <dsp:cNvPr id="0" name=""/>
        <dsp:cNvSpPr/>
      </dsp:nvSpPr>
      <dsp:spPr>
        <a:xfrm>
          <a:off x="6952797" y="2021380"/>
          <a:ext cx="1253882" cy="831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-23478"/>
              <a:lumOff val="304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smtClean="0"/>
            <a:t>Поглиблення  та інтегрування в інші сфери</a:t>
          </a:r>
          <a:endParaRPr lang="ru-RU" sz="1100" kern="1200"/>
        </a:p>
      </dsp:txBody>
      <dsp:txXfrm>
        <a:off x="6952797" y="2021380"/>
        <a:ext cx="1253882" cy="83159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AA9EBF-32F4-48DD-A9EA-53AF21FFF01C}">
      <dsp:nvSpPr>
        <dsp:cNvPr id="0" name=""/>
        <dsp:cNvSpPr/>
      </dsp:nvSpPr>
      <dsp:spPr>
        <a:xfrm>
          <a:off x="588" y="538594"/>
          <a:ext cx="2531343" cy="3037611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1343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30" kern="1200" baseline="0" dirty="0" smtClean="0"/>
            <a:t>1 </a:t>
          </a:r>
        </a:p>
        <a:p>
          <a:pPr lvl="0" algn="r" defTabSz="81343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30" kern="1200" baseline="0" dirty="0"/>
        </a:p>
      </dsp:txBody>
      <dsp:txXfrm rot="16200000">
        <a:off x="-991698" y="1530880"/>
        <a:ext cx="2490841" cy="506268"/>
      </dsp:txXfrm>
    </dsp:sp>
    <dsp:sp modelId="{142D1B0F-D1CE-4BFF-BAE6-F30ED8B67E2B}">
      <dsp:nvSpPr>
        <dsp:cNvPr id="0" name=""/>
        <dsp:cNvSpPr/>
      </dsp:nvSpPr>
      <dsp:spPr>
        <a:xfrm>
          <a:off x="506856" y="538594"/>
          <a:ext cx="1885850" cy="303761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Занурити в контекст теми уроку</a:t>
          </a:r>
          <a:endParaRPr lang="ru-RU" sz="2300" kern="1200" dirty="0"/>
        </a:p>
      </dsp:txBody>
      <dsp:txXfrm>
        <a:off x="506856" y="538594"/>
        <a:ext cx="1885850" cy="3037611"/>
      </dsp:txXfrm>
    </dsp:sp>
    <dsp:sp modelId="{0CF3E768-1898-4DB1-AEA6-55F78D50D1D5}">
      <dsp:nvSpPr>
        <dsp:cNvPr id="0" name=""/>
        <dsp:cNvSpPr/>
      </dsp:nvSpPr>
      <dsp:spPr>
        <a:xfrm>
          <a:off x="2662067" y="583702"/>
          <a:ext cx="2531343" cy="3037611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0"/>
            <a:satOff val="-5541"/>
            <a:lumOff val="142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2</a:t>
          </a:r>
          <a:endParaRPr lang="ru-RU" sz="3000" kern="1200" dirty="0"/>
        </a:p>
      </dsp:txBody>
      <dsp:txXfrm rot="16200000">
        <a:off x="1669781" y="1575989"/>
        <a:ext cx="2490841" cy="506268"/>
      </dsp:txXfrm>
    </dsp:sp>
    <dsp:sp modelId="{E290EDF7-A26A-4501-94C7-7337218844D8}">
      <dsp:nvSpPr>
        <dsp:cNvPr id="0" name=""/>
        <dsp:cNvSpPr/>
      </dsp:nvSpPr>
      <dsp:spPr>
        <a:xfrm rot="5400000">
          <a:off x="2410016" y="2952375"/>
          <a:ext cx="446336" cy="37970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34EC8-D89F-445F-BFB6-2E3B6EC0E94E}">
      <dsp:nvSpPr>
        <dsp:cNvPr id="0" name=""/>
        <dsp:cNvSpPr/>
      </dsp:nvSpPr>
      <dsp:spPr>
        <a:xfrm>
          <a:off x="3168336" y="583702"/>
          <a:ext cx="1885850" cy="303761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Зацікавити,  створити комунікативну мотивацію</a:t>
          </a:r>
          <a:endParaRPr lang="ru-RU" sz="2300" kern="1200" dirty="0"/>
        </a:p>
      </dsp:txBody>
      <dsp:txXfrm>
        <a:off x="3168336" y="583702"/>
        <a:ext cx="1885850" cy="3037611"/>
      </dsp:txXfrm>
    </dsp:sp>
    <dsp:sp modelId="{5F626DDA-1C72-4E40-9A4A-B06E80E37103}">
      <dsp:nvSpPr>
        <dsp:cNvPr id="0" name=""/>
        <dsp:cNvSpPr/>
      </dsp:nvSpPr>
      <dsp:spPr>
        <a:xfrm>
          <a:off x="5241056" y="583702"/>
          <a:ext cx="2531343" cy="3037611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0"/>
            <a:satOff val="-11081"/>
            <a:lumOff val="284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3</a:t>
          </a:r>
          <a:endParaRPr lang="ru-RU" sz="3000" kern="1200" dirty="0"/>
        </a:p>
      </dsp:txBody>
      <dsp:txXfrm rot="16200000">
        <a:off x="4248770" y="1575989"/>
        <a:ext cx="2490841" cy="506268"/>
      </dsp:txXfrm>
    </dsp:sp>
    <dsp:sp modelId="{F7222E8F-588F-4523-B1EE-825297D98CF3}">
      <dsp:nvSpPr>
        <dsp:cNvPr id="0" name=""/>
        <dsp:cNvSpPr/>
      </dsp:nvSpPr>
      <dsp:spPr>
        <a:xfrm rot="5400000">
          <a:off x="5029956" y="2952375"/>
          <a:ext cx="446336" cy="37970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9E224-475A-4AC9-8CAB-0E2913CA282C}">
      <dsp:nvSpPr>
        <dsp:cNvPr id="0" name=""/>
        <dsp:cNvSpPr/>
      </dsp:nvSpPr>
      <dsp:spPr>
        <a:xfrm>
          <a:off x="5747325" y="583702"/>
          <a:ext cx="1885850" cy="303761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Активізувати попередні  знання з теми</a:t>
          </a:r>
          <a:endParaRPr lang="ru-RU" sz="2300" kern="1200" dirty="0"/>
        </a:p>
      </dsp:txBody>
      <dsp:txXfrm>
        <a:off x="5747325" y="583702"/>
        <a:ext cx="1885850" cy="303761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44F81B-17C5-43D5-8709-427C49D9DE22}">
      <dsp:nvSpPr>
        <dsp:cNvPr id="0" name=""/>
        <dsp:cNvSpPr/>
      </dsp:nvSpPr>
      <dsp:spPr>
        <a:xfrm>
          <a:off x="0" y="502919"/>
          <a:ext cx="7772400" cy="310896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FBF61-47E6-4495-AE18-E648A630C967}">
      <dsp:nvSpPr>
        <dsp:cNvPr id="0" name=""/>
        <dsp:cNvSpPr/>
      </dsp:nvSpPr>
      <dsp:spPr>
        <a:xfrm>
          <a:off x="4099485" y="1280159"/>
          <a:ext cx="2895674" cy="1554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64160" rIns="0" bIns="2641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…з метою глобального розуміння</a:t>
          </a:r>
          <a:endParaRPr lang="ru-RU" sz="2600" kern="1200" dirty="0"/>
        </a:p>
      </dsp:txBody>
      <dsp:txXfrm>
        <a:off x="4099485" y="1280159"/>
        <a:ext cx="2895674" cy="1554480"/>
      </dsp:txXfrm>
    </dsp:sp>
    <dsp:sp modelId="{CDFC5AD0-0F92-4FC1-85A9-22379931C1C5}">
      <dsp:nvSpPr>
        <dsp:cNvPr id="0" name=""/>
        <dsp:cNvSpPr/>
      </dsp:nvSpPr>
      <dsp:spPr>
        <a:xfrm>
          <a:off x="624676" y="1280159"/>
          <a:ext cx="2895674" cy="1554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64160" rIns="0" bIns="2641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Власне </a:t>
          </a:r>
          <a:r>
            <a:rPr lang="uk-UA" sz="2600" kern="1200" dirty="0" err="1" smtClean="0"/>
            <a:t>презентування</a:t>
          </a:r>
          <a:r>
            <a:rPr lang="uk-UA" sz="2600" kern="1200" dirty="0" smtClean="0"/>
            <a:t>…</a:t>
          </a:r>
          <a:endParaRPr lang="ru-RU" sz="2600" kern="1200" dirty="0"/>
        </a:p>
      </dsp:txBody>
      <dsp:txXfrm>
        <a:off x="624676" y="1280159"/>
        <a:ext cx="2895674" cy="155448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6E74D2-EAF9-4A85-96B0-70A81F95215A}">
      <dsp:nvSpPr>
        <dsp:cNvPr id="0" name=""/>
        <dsp:cNvSpPr/>
      </dsp:nvSpPr>
      <dsp:spPr>
        <a:xfrm>
          <a:off x="0" y="64507"/>
          <a:ext cx="7772400" cy="10764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dirty="0" smtClean="0"/>
            <a:t>Ґрунтовне розуміння змісту</a:t>
          </a:r>
          <a:endParaRPr lang="ru-RU" sz="4600" kern="1200" dirty="0"/>
        </a:p>
      </dsp:txBody>
      <dsp:txXfrm>
        <a:off x="0" y="64507"/>
        <a:ext cx="7772400" cy="1076400"/>
      </dsp:txXfrm>
    </dsp:sp>
    <dsp:sp modelId="{E6101BD1-7F83-4043-803C-FF1D889E1DB5}">
      <dsp:nvSpPr>
        <dsp:cNvPr id="0" name=""/>
        <dsp:cNvSpPr/>
      </dsp:nvSpPr>
      <dsp:spPr>
        <a:xfrm>
          <a:off x="0" y="1140907"/>
          <a:ext cx="7772400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3600" kern="1200" dirty="0" smtClean="0"/>
            <a:t>Послідовність подій, аргументація</a:t>
          </a:r>
          <a:endParaRPr lang="ru-RU" sz="3600" kern="1200" dirty="0"/>
        </a:p>
      </dsp:txBody>
      <dsp:txXfrm>
        <a:off x="0" y="1140907"/>
        <a:ext cx="7772400" cy="761760"/>
      </dsp:txXfrm>
    </dsp:sp>
    <dsp:sp modelId="{2AF0CA30-EBFB-4094-B045-D6AC64D9C5C1}">
      <dsp:nvSpPr>
        <dsp:cNvPr id="0" name=""/>
        <dsp:cNvSpPr/>
      </dsp:nvSpPr>
      <dsp:spPr>
        <a:xfrm>
          <a:off x="0" y="1902667"/>
          <a:ext cx="7772400" cy="10764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dirty="0" smtClean="0"/>
            <a:t>Семантизація лексики</a:t>
          </a:r>
          <a:endParaRPr lang="ru-RU" sz="4600" kern="1200" dirty="0"/>
        </a:p>
      </dsp:txBody>
      <dsp:txXfrm>
        <a:off x="0" y="1902667"/>
        <a:ext cx="7772400" cy="1076400"/>
      </dsp:txXfrm>
    </dsp:sp>
    <dsp:sp modelId="{84660621-041B-47E6-9CB9-8433CCA89EF5}">
      <dsp:nvSpPr>
        <dsp:cNvPr id="0" name=""/>
        <dsp:cNvSpPr/>
      </dsp:nvSpPr>
      <dsp:spPr>
        <a:xfrm>
          <a:off x="0" y="2979067"/>
          <a:ext cx="7772400" cy="1071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3600" kern="1200" dirty="0" smtClean="0"/>
            <a:t>Слова, фрази, звороти, ідіоми</a:t>
          </a:r>
          <a:r>
            <a:rPr lang="en-US" sz="3600" kern="1200" dirty="0" smtClean="0"/>
            <a:t>,</a:t>
          </a:r>
          <a:r>
            <a:rPr lang="uk-UA" sz="3600" kern="1200" dirty="0" smtClean="0"/>
            <a:t>  репліки (</a:t>
          </a:r>
          <a:r>
            <a:rPr lang="en-US" sz="3600" kern="1200" dirty="0" smtClean="0"/>
            <a:t>collocations)</a:t>
          </a:r>
          <a:endParaRPr lang="ru-RU" sz="3600" kern="1200" dirty="0"/>
        </a:p>
      </dsp:txBody>
      <dsp:txXfrm>
        <a:off x="0" y="2979067"/>
        <a:ext cx="7772400" cy="1071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0BFEE-D7D6-4DA7-AD04-CC8FDC9EBA38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3ECE9-DD4D-4FDE-8D99-09FB3053C7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191000"/>
            <a:ext cx="7772400" cy="1143000"/>
          </a:xfrm>
        </p:spPr>
        <p:txBody>
          <a:bodyPr anchor="b"/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5181600"/>
            <a:ext cx="6400800" cy="1295400"/>
          </a:xfrm>
        </p:spPr>
        <p:txBody>
          <a:bodyPr/>
          <a:lstStyle>
            <a:lvl1pPr marL="0" indent="0" algn="r">
              <a:buFontTx/>
              <a:buNone/>
              <a:defRPr sz="40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5916A9B-CE6A-4302-9163-90A540D2E9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92218-749E-45A7-B091-6483F427B7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1104F-0E88-4E5B-AEB6-B118FE3C4E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26C-0C5B-4D90-82AF-D7F712AACE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AE1A7-9D2C-4239-8992-2AB1B79A2A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75B37-E2A5-4E74-8071-22AE10E500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4135B-057F-45F0-856F-49260B334A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78F58-2068-41FD-B783-CD929F8537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5F76A-B0D1-4BE1-B21D-864084E047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EF5D9-47E4-4A62-8EB4-46E76DDA24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8AC40-B2A2-4102-A462-5997B95323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C445713-3F6B-42DF-AD31-26E666998EF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7.jpeg"/><Relationship Id="rId7" Type="http://schemas.openxmlformats.org/officeDocument/2006/relationships/diagramData" Target="../diagrams/data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microsoft.com/office/2007/relationships/diagramDrawing" Target="../diagrams/drawing1.xml"/><Relationship Id="rId5" Type="http://schemas.openxmlformats.org/officeDocument/2006/relationships/image" Target="../media/image9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jpe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5877272"/>
            <a:ext cx="7772400" cy="648072"/>
          </a:xfrm>
        </p:spPr>
        <p:txBody>
          <a:bodyPr/>
          <a:lstStyle/>
          <a:p>
            <a:pPr algn="ctr"/>
            <a:r>
              <a:rPr lang="uk-UA" sz="4800" b="1" dirty="0" smtClean="0"/>
              <a:t/>
            </a:r>
            <a:br>
              <a:rPr lang="uk-UA" sz="4800" b="1" dirty="0" smtClean="0"/>
            </a:br>
            <a:r>
              <a:rPr lang="uk-UA" sz="4800" b="1" dirty="0" smtClean="0"/>
              <a:t/>
            </a:r>
            <a:br>
              <a:rPr lang="uk-UA" sz="4800" b="1" dirty="0" smtClean="0"/>
            </a:br>
            <a:r>
              <a:rPr lang="uk-UA" sz="4800" b="1" dirty="0" smtClean="0"/>
              <a:t>Комунікативна спрямованість процесу навчання англійської мови (ІМ2) як засіб підвищення ефективності сучасного уроку</a:t>
            </a:r>
            <a:br>
              <a:rPr lang="uk-UA" sz="4800" b="1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6309320"/>
            <a:ext cx="6400800" cy="167680"/>
          </a:xfrm>
        </p:spPr>
        <p:txBody>
          <a:bodyPr/>
          <a:lstStyle/>
          <a:p>
            <a:r>
              <a:rPr lang="ru-RU" sz="2000" b="1" dirty="0" err="1" smtClean="0"/>
              <a:t>Марія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Качуровська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вчитель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англ</a:t>
            </a:r>
            <a:r>
              <a:rPr lang="uk-UA" sz="2000" b="1" dirty="0" err="1" smtClean="0"/>
              <a:t>ійської</a:t>
            </a:r>
            <a:r>
              <a:rPr lang="uk-UA" sz="2000" b="1" dirty="0" smtClean="0"/>
              <a:t> мови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 err="1" smtClean="0"/>
              <a:t>“Золоті”</a:t>
            </a:r>
            <a:r>
              <a:rPr lang="uk-UA" sz="4000" b="1" dirty="0" smtClean="0"/>
              <a:t> правила комунікації</a:t>
            </a:r>
            <a:endParaRPr lang="ru-RU" sz="4000" b="1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051720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63688" y="3078704"/>
            <a:ext cx="69847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3200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524000" y="404664"/>
          <a:ext cx="628836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Складаю план уроку</a:t>
            </a:r>
            <a:endParaRPr lang="ru-RU" b="1" dirty="0"/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Урок згідно моделі дидактичного аналізу</a:t>
            </a:r>
            <a:b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Вольфганг </a:t>
            </a:r>
            <a:r>
              <a:rPr lang="uk-UA" sz="2000" dirty="0" err="1" smtClean="0">
                <a:solidFill>
                  <a:schemeClr val="accent2">
                    <a:lumMod val="75000"/>
                  </a:schemeClr>
                </a:solidFill>
              </a:rPr>
              <a:t>Клафкі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820668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Етап підготовки</a:t>
            </a:r>
            <a:endParaRPr lang="ru-RU" b="1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Типологія вправ і завдань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/>
              <a:t>Інтригуюча</a:t>
            </a:r>
            <a:r>
              <a:rPr lang="uk-UA" dirty="0" smtClean="0"/>
              <a:t> фраза, що спонукає до висловлювання</a:t>
            </a:r>
          </a:p>
          <a:p>
            <a:r>
              <a:rPr lang="uk-UA" dirty="0" smtClean="0"/>
              <a:t>Асоціативний кущ</a:t>
            </a:r>
          </a:p>
          <a:p>
            <a:r>
              <a:rPr lang="uk-UA" dirty="0" smtClean="0"/>
              <a:t>Снігова куля</a:t>
            </a:r>
          </a:p>
          <a:p>
            <a:r>
              <a:rPr lang="uk-UA" dirty="0" smtClean="0"/>
              <a:t>Мозковий штурм</a:t>
            </a:r>
          </a:p>
          <a:p>
            <a:r>
              <a:rPr lang="en-US" dirty="0" smtClean="0"/>
              <a:t>Warm-up, brainstorming, word map</a:t>
            </a:r>
          </a:p>
          <a:p>
            <a:r>
              <a:rPr lang="en-US" dirty="0" smtClean="0"/>
              <a:t>Video, a poem, a song …</a:t>
            </a:r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Я прагну бути успішним</a:t>
            </a:r>
            <a:r>
              <a:rPr lang="en-US" dirty="0" smtClean="0"/>
              <a:t>!</a:t>
            </a:r>
            <a:endParaRPr lang="ru-RU" dirty="0"/>
          </a:p>
        </p:txBody>
      </p:sp>
      <p:pic>
        <p:nvPicPr>
          <p:cNvPr id="9" name="Содержимое 8" descr="i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700808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Етап презентації навчального матеріалу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Типологія вправ і завдань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/>
              <a:t>аудіювання</a:t>
            </a:r>
            <a:r>
              <a:rPr lang="uk-UA" dirty="0" smtClean="0"/>
              <a:t>/ читання/ перегляд відео        з опорою </a:t>
            </a:r>
            <a:r>
              <a:rPr lang="uk-UA" sz="2800" i="1" dirty="0" smtClean="0"/>
              <a:t>(текст з пропусками, схема, карта, план, серія малюнків…) </a:t>
            </a:r>
          </a:p>
          <a:p>
            <a:r>
              <a:rPr lang="uk-UA" dirty="0" smtClean="0"/>
              <a:t>Хто чи що? Де? Коли? Про що? ...</a:t>
            </a:r>
          </a:p>
          <a:p>
            <a:r>
              <a:rPr lang="uk-UA" dirty="0" smtClean="0"/>
              <a:t>Припущення та співставлення</a:t>
            </a:r>
          </a:p>
          <a:p>
            <a:r>
              <a:rPr lang="uk-UA" dirty="0" err="1" smtClean="0"/>
              <a:t>“сканування”</a:t>
            </a:r>
            <a:r>
              <a:rPr lang="uk-UA" dirty="0" smtClean="0"/>
              <a:t> тексту для встановлення відповідності</a:t>
            </a:r>
          </a:p>
          <a:p>
            <a:r>
              <a:rPr lang="uk-UA" dirty="0" err="1" smtClean="0"/>
              <a:t>Відслідкувати</a:t>
            </a:r>
            <a:r>
              <a:rPr lang="uk-UA" dirty="0" smtClean="0"/>
              <a:t> на карті/схемі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Етап </a:t>
            </a:r>
            <a:r>
              <a:rPr lang="uk-UA" dirty="0" err="1" smtClean="0"/>
              <a:t>семантизації</a:t>
            </a:r>
            <a:r>
              <a:rPr lang="uk-UA" dirty="0" smtClean="0"/>
              <a:t>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Типологія вправ і завдань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876800"/>
          </a:xfrm>
        </p:spPr>
        <p:txBody>
          <a:bodyPr/>
          <a:lstStyle/>
          <a:p>
            <a:r>
              <a:rPr lang="uk-UA" dirty="0" err="1" smtClean="0"/>
              <a:t>“сканування”</a:t>
            </a:r>
            <a:r>
              <a:rPr lang="uk-UA" dirty="0" smtClean="0"/>
              <a:t> тексту знизу догори і пошук нової лексики</a:t>
            </a:r>
          </a:p>
          <a:p>
            <a:r>
              <a:rPr lang="uk-UA" dirty="0" smtClean="0"/>
              <a:t>Тлумачення значення слів, фраз</a:t>
            </a:r>
          </a:p>
          <a:p>
            <a:r>
              <a:rPr lang="uk-UA" dirty="0" smtClean="0"/>
              <a:t>Підбір синонімів/ антонімів</a:t>
            </a:r>
          </a:p>
          <a:p>
            <a:r>
              <a:rPr lang="uk-UA" dirty="0" smtClean="0"/>
              <a:t>Встановлення співвідношення подій, дат, коригування плану</a:t>
            </a:r>
          </a:p>
          <a:p>
            <a:r>
              <a:rPr lang="uk-UA" dirty="0" smtClean="0"/>
              <a:t>Підтвердження/заперечення інформації</a:t>
            </a:r>
          </a:p>
          <a:p>
            <a:r>
              <a:rPr lang="uk-UA" dirty="0" smtClean="0"/>
              <a:t>Читання зверху вниз: чого я не зрозумів?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2"/>
                </a:solidFill>
              </a:rPr>
              <a:t>Етап тренування</a:t>
            </a:r>
            <a:endParaRPr lang="ru-RU" b="1" dirty="0">
              <a:solidFill>
                <a:schemeClr val="accent2"/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Типологія вправ і завдань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Рольові ігри</a:t>
            </a:r>
          </a:p>
          <a:p>
            <a:r>
              <a:rPr lang="uk-UA" dirty="0" smtClean="0"/>
              <a:t>Комунікативні ситуації</a:t>
            </a:r>
          </a:p>
          <a:p>
            <a:r>
              <a:rPr lang="uk-UA" dirty="0" smtClean="0"/>
              <a:t>Складання діалогів</a:t>
            </a:r>
          </a:p>
          <a:p>
            <a:r>
              <a:rPr lang="uk-UA" dirty="0" smtClean="0"/>
              <a:t>Складання повідомлень, коментарів, </a:t>
            </a:r>
          </a:p>
          <a:p>
            <a:r>
              <a:rPr lang="uk-UA" dirty="0" smtClean="0"/>
              <a:t>Написання оголошення, реклами, есе, відгуків, листа …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>
                <a:solidFill>
                  <a:schemeClr val="accent2"/>
                </a:solidFill>
              </a:rPr>
              <a:t>“Тримати</a:t>
            </a:r>
            <a:r>
              <a:rPr lang="uk-UA" dirty="0" smtClean="0">
                <a:solidFill>
                  <a:schemeClr val="accent2"/>
                </a:solidFill>
              </a:rPr>
              <a:t> руку на </a:t>
            </a:r>
            <a:r>
              <a:rPr lang="uk-UA" dirty="0" err="1" smtClean="0">
                <a:solidFill>
                  <a:schemeClr val="accent2"/>
                </a:solidFill>
              </a:rPr>
              <a:t>пульсі”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Содержимое 3" descr="3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700808"/>
            <a:ext cx="7118548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6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55576" y="476250"/>
            <a:ext cx="8388424" cy="5761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dirty="0" smtClean="0"/>
              <a:t>Навчання протягом життя</a:t>
            </a:r>
            <a:endParaRPr lang="ru-RU" sz="3200" dirty="0"/>
          </a:p>
        </p:txBody>
      </p:sp>
      <p:pic>
        <p:nvPicPr>
          <p:cNvPr id="6" name="Рисунок 5" descr="images (54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1" b="221"/>
          <a:stretch>
            <a:fillRect/>
          </a:stretch>
        </p:blipFill>
        <p:spPr>
          <a:xfrm>
            <a:off x="1547664" y="612775"/>
            <a:ext cx="7056784" cy="41148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uk-UA" sz="2000" b="1" i="1" dirty="0" smtClean="0"/>
              <a:t>Філософія сучасного європейця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 пошуках ідеального засобу навчання англійської мови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ages (2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403648" y="1556792"/>
            <a:ext cx="1944216" cy="1361306"/>
          </a:xfrm>
          <a:prstGeom prst="smileyFace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ages (4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340768"/>
            <a:ext cx="2088232" cy="1656184"/>
          </a:xfrm>
          <a:prstGeom prst="smileyFace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mages (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717032"/>
            <a:ext cx="2298551" cy="1452165"/>
          </a:xfrm>
          <a:prstGeom prst="smileyFace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ages (2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717032"/>
            <a:ext cx="2448272" cy="1728192"/>
          </a:xfrm>
          <a:prstGeom prst="smileyFace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images (48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2132856"/>
            <a:ext cx="2376264" cy="2304256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947192"/>
          </a:xfrm>
        </p:spPr>
        <p:txBody>
          <a:bodyPr/>
          <a:lstStyle/>
          <a:p>
            <a:r>
              <a:rPr lang="uk-UA" dirty="0" smtClean="0"/>
              <a:t> навчання ефективне, якщо</a:t>
            </a:r>
            <a:endParaRPr lang="ru-RU" dirty="0"/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683568" y="1124744"/>
          <a:ext cx="7772400" cy="4971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Овал 13"/>
          <p:cNvSpPr/>
          <p:nvPr/>
        </p:nvSpPr>
        <p:spPr>
          <a:xfrm>
            <a:off x="3347864" y="1196752"/>
            <a:ext cx="1296144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Мені легко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588224" y="4869160"/>
            <a:ext cx="1368152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Стосується мене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204863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В </a:t>
            </a:r>
            <a:r>
              <a:rPr lang="ru-RU" dirty="0" err="1" smtClean="0"/>
              <a:t>сучасних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 smtClean="0"/>
              <a:t>, на нашу думку, </a:t>
            </a:r>
            <a:r>
              <a:rPr lang="ru-RU" dirty="0" err="1" smtClean="0"/>
              <a:t>комунікативно-діяльнісний</a:t>
            </a:r>
            <a:r>
              <a:rPr lang="ru-RU" dirty="0" smtClean="0"/>
              <a:t> </a:t>
            </a:r>
            <a:r>
              <a:rPr lang="ru-RU" dirty="0" err="1" smtClean="0"/>
              <a:t>підхід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забезпечити</a:t>
            </a:r>
            <a:r>
              <a:rPr lang="ru-RU" dirty="0" smtClean="0"/>
              <a:t> </a:t>
            </a:r>
            <a:r>
              <a:rPr lang="ru-RU" dirty="0" err="1" smtClean="0"/>
              <a:t>засвоєння</a:t>
            </a:r>
            <a:r>
              <a:rPr lang="ru-RU" dirty="0" smtClean="0"/>
              <a:t> </a:t>
            </a:r>
            <a:r>
              <a:rPr lang="ru-RU" dirty="0" err="1" smtClean="0"/>
              <a:t>змістової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 курсу </a:t>
            </a:r>
            <a:r>
              <a:rPr lang="ru-RU" dirty="0" err="1" smtClean="0"/>
              <a:t>англійської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r>
              <a:rPr lang="ru-RU" dirty="0" smtClean="0"/>
              <a:t> як </a:t>
            </a:r>
            <a:r>
              <a:rPr lang="ru-RU" dirty="0" err="1" smtClean="0"/>
              <a:t>другої</a:t>
            </a:r>
            <a:r>
              <a:rPr lang="ru-RU" dirty="0" smtClean="0"/>
              <a:t> </a:t>
            </a:r>
            <a:r>
              <a:rPr lang="ru-RU" dirty="0" err="1" smtClean="0"/>
              <a:t>іноземної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r>
              <a:rPr lang="ru-RU" dirty="0" smtClean="0"/>
              <a:t>. Цей </a:t>
            </a:r>
            <a:r>
              <a:rPr lang="ru-RU" dirty="0" err="1"/>
              <a:t>підхід</a:t>
            </a:r>
            <a:r>
              <a:rPr lang="ru-RU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активну</a:t>
            </a:r>
            <a:r>
              <a:rPr lang="ru-RU" dirty="0"/>
              <a:t> участь  </a:t>
            </a:r>
            <a:r>
              <a:rPr lang="uk-UA" dirty="0"/>
              <a:t>учнів </a:t>
            </a:r>
            <a:r>
              <a:rPr lang="ru-RU" dirty="0"/>
              <a:t>у </a:t>
            </a:r>
            <a:r>
              <a:rPr lang="ru-RU" dirty="0" err="1"/>
              <a:t>навча</a:t>
            </a:r>
            <a:r>
              <a:rPr lang="uk-UA" dirty="0"/>
              <a:t>л</a:t>
            </a:r>
            <a:r>
              <a:rPr lang="ru-RU" dirty="0" err="1"/>
              <a:t>ьному</a:t>
            </a:r>
            <a:r>
              <a:rPr lang="ru-RU" dirty="0"/>
              <a:t>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, де особливого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набувають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мовленнєві</a:t>
            </a:r>
            <a:r>
              <a:rPr lang="ru-RU" dirty="0"/>
              <a:t> </a:t>
            </a:r>
            <a:r>
              <a:rPr lang="ru-RU" dirty="0" err="1" smtClean="0"/>
              <a:t>вміння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мовленнєвої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smtClean="0"/>
              <a:t>-</a:t>
            </a:r>
            <a:r>
              <a:rPr lang="ru-RU" dirty="0" err="1" smtClean="0"/>
              <a:t>аудіювання</a:t>
            </a:r>
            <a:r>
              <a:rPr lang="ru-RU" dirty="0"/>
              <a:t>, </a:t>
            </a:r>
            <a:r>
              <a:rPr lang="ru-RU" dirty="0" err="1"/>
              <a:t>говоріння</a:t>
            </a:r>
            <a:r>
              <a:rPr lang="ru-RU" dirty="0"/>
              <a:t>, </a:t>
            </a:r>
            <a:r>
              <a:rPr lang="ru-RU" dirty="0" err="1"/>
              <a:t>читання</a:t>
            </a:r>
            <a:r>
              <a:rPr lang="ru-RU" dirty="0"/>
              <a:t> </a:t>
            </a:r>
            <a:r>
              <a:rPr lang="ru-RU" dirty="0" err="1"/>
              <a:t>й</a:t>
            </a:r>
            <a:r>
              <a:rPr lang="ru-RU" dirty="0"/>
              <a:t> письма</a:t>
            </a:r>
            <a:r>
              <a:rPr lang="ru-RU" dirty="0" smtClean="0"/>
              <a:t>.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504056"/>
          </a:xfrm>
        </p:spPr>
        <p:txBody>
          <a:bodyPr/>
          <a:lstStyle/>
          <a:p>
            <a:r>
              <a:rPr lang="uk-UA" sz="4000" u="sng" dirty="0" smtClean="0"/>
              <a:t>Звернімося до термінів :</a:t>
            </a:r>
            <a:endParaRPr lang="ru-RU" sz="40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836712"/>
            <a:ext cx="7772400" cy="5259288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КОМУНІКАТИВНА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АДАПТИВНІСТЬ –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особистісний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чинник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комунікації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який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ґрунтується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готовності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комунікантів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перегляду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звичних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уявлень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рішень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здатності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гнучкого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реагування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обставини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що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змінюються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процесі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спілкування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до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коригування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власної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комунікативної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поведінки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але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без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утрати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особистісної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свободи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упевненості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собі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наполегливості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КОМУНІКАТИВНА ПОВЕДІНКА -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сукупність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правил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традицій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вербального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невербального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спілкування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що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склалися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тому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або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іншому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соціумі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реалізуються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комунікації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 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КОМУНІКАТИВНА СИТУАЦІЯ –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ситуація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ситуативний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контекст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мовленнєвої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взаємодії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що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виникає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реальному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житті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або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моделюється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уроці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певною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дидактичною метою.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Виділяють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компоненти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К.с.: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учасники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(адресат, адресант,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аудиторія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предмет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обставини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місце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час,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інші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умови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способи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здійснення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спілкування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усне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писемне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умовні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знаки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тощо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код (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мова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діалект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стиль),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мовленнєвий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жанр,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подія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оцінка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ефективності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мета.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КОМУНІКАТИВНІ УМІННЯ -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адекватне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використання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всіх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засобів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спілкування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відповідно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цілями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умовами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адресатом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спілкування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ru-RU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5916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КОМУНІКАТИВНА КОМПЕТЕНЦІЯ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556792"/>
            <a:ext cx="7772400" cy="4539208"/>
          </a:xfrm>
        </p:spPr>
        <p:txBody>
          <a:bodyPr/>
          <a:lstStyle/>
          <a:p>
            <a:pPr algn="just"/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здатність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мобілізувати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різноманітні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мовну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компетенцію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паравербальних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засобів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ситуації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правилі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норм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спілкування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відповідних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контекстах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ситуаціях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Комунікативна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компетенція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передбачає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володіння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лише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знаннями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уміннями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навичками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побудови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інтенційно-стратегічної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комунікації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дотримання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контролю за нею у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спілкування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орієнтації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співрозмовника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передбачення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його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реакції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вибору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мовних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паравербальних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засобів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комунікації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їхнього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декодування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подолання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комунікативних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перешкод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усунення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комунікативних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шумів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виходу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із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комунікативного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цейтноту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тощо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К.к.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складається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мовленнєвої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компетенції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уміння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застосовувати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практиці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користуватися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мовними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одиницями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мовної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компетенції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одиниць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правил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їх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поєднання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предметної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компетенції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уміння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активного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володіння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загальною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лексикою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відтворювати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свідомості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картину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світу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прагматичної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компетенції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здатність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здійснення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мовленнєвої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діяльності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зумовленої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комунікативною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метою, до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вибору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необхідних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форм,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типів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урахування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функціонально-стильових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різновидів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мовлення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340768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комунікативна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мотивація</a:t>
            </a:r>
            <a:r>
              <a:rPr lang="ru-RU" sz="2000" b="1" dirty="0" smtClean="0"/>
              <a:t>  </a:t>
            </a:r>
            <a:r>
              <a:rPr lang="ru-RU" sz="2000" dirty="0" err="1" smtClean="0"/>
              <a:t>забезпечує</a:t>
            </a:r>
            <a:r>
              <a:rPr lang="ru-RU" sz="2000" dirty="0" smtClean="0"/>
              <a:t> </a:t>
            </a:r>
            <a:r>
              <a:rPr lang="ru-RU" sz="2000" dirty="0" err="1"/>
              <a:t>ініціативну</a:t>
            </a:r>
            <a:r>
              <a:rPr lang="ru-RU" sz="2000" dirty="0"/>
              <a:t> участь </a:t>
            </a:r>
            <a:r>
              <a:rPr lang="ru-RU" sz="2000" dirty="0" err="1"/>
              <a:t>учня</a:t>
            </a:r>
            <a:r>
              <a:rPr lang="ru-RU" sz="2000" dirty="0"/>
              <a:t> у </a:t>
            </a:r>
            <a:r>
              <a:rPr lang="ru-RU" sz="2000" dirty="0" err="1"/>
              <a:t>спілкуванні</a:t>
            </a:r>
            <a:r>
              <a:rPr lang="ru-RU" sz="2000" dirty="0"/>
              <a:t> як на </a:t>
            </a:r>
            <a:r>
              <a:rPr lang="ru-RU" sz="2000" dirty="0" err="1"/>
              <a:t>уроці</a:t>
            </a:r>
            <a:r>
              <a:rPr lang="ru-RU" sz="2000" dirty="0"/>
              <a:t>, так </a:t>
            </a:r>
            <a:r>
              <a:rPr lang="ru-RU" sz="2000" dirty="0" err="1"/>
              <a:t>і</a:t>
            </a:r>
            <a:r>
              <a:rPr lang="ru-RU" sz="2000" dirty="0"/>
              <a:t> поза ним. </a:t>
            </a:r>
            <a:r>
              <a:rPr lang="ru-RU" sz="2000" dirty="0" err="1"/>
              <a:t>Саме</a:t>
            </a:r>
            <a:r>
              <a:rPr lang="ru-RU" sz="2000" dirty="0"/>
              <a:t> </a:t>
            </a:r>
            <a:r>
              <a:rPr lang="ru-RU" sz="2000" b="1" i="1" dirty="0" err="1"/>
              <a:t>об’єктивна</a:t>
            </a:r>
            <a:r>
              <a:rPr lang="ru-RU" sz="2000" b="1" i="1" dirty="0"/>
              <a:t> </a:t>
            </a:r>
            <a:r>
              <a:rPr lang="ru-RU" sz="2000" b="1" i="1" dirty="0" err="1"/>
              <a:t>дійсність</a:t>
            </a:r>
            <a:r>
              <a:rPr lang="ru-RU" sz="2000" b="1" i="1" dirty="0"/>
              <a:t> </a:t>
            </a:r>
            <a:r>
              <a:rPr lang="ru-RU" sz="2000" dirty="0" err="1"/>
              <a:t>виступає</a:t>
            </a:r>
            <a:r>
              <a:rPr lang="ru-RU" sz="2000" dirty="0"/>
              <a:t> </a:t>
            </a:r>
            <a:r>
              <a:rPr lang="ru-RU" sz="2000" dirty="0" err="1"/>
              <a:t>тією</a:t>
            </a:r>
            <a:r>
              <a:rPr lang="ru-RU" sz="2000" dirty="0"/>
              <a:t> основою, яка </a:t>
            </a:r>
            <a:r>
              <a:rPr lang="ru-RU" sz="2000" dirty="0" err="1"/>
              <a:t>викликає</a:t>
            </a:r>
            <a:r>
              <a:rPr lang="ru-RU" sz="2000" dirty="0"/>
              <a:t> потребу у </a:t>
            </a:r>
            <a:r>
              <a:rPr lang="ru-RU" sz="2000" dirty="0" err="1"/>
              <a:t>спілкуванні</a:t>
            </a:r>
            <a:r>
              <a:rPr lang="ru-RU" sz="2000" dirty="0"/>
              <a:t>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err="1" smtClean="0"/>
              <a:t>Мотивація</a:t>
            </a:r>
            <a:r>
              <a:rPr lang="ru-RU" sz="2000" dirty="0" smtClean="0"/>
              <a:t> </a:t>
            </a:r>
            <a:r>
              <a:rPr lang="ru-RU" sz="2000" dirty="0"/>
              <a:t>до </a:t>
            </a:r>
            <a:r>
              <a:rPr lang="ru-RU" sz="2000" dirty="0" err="1"/>
              <a:t>висловлювання</a:t>
            </a:r>
            <a:r>
              <a:rPr lang="ru-RU" sz="2000" dirty="0"/>
              <a:t> </a:t>
            </a:r>
            <a:r>
              <a:rPr lang="ru-RU" sz="2000" dirty="0" err="1" smtClean="0"/>
              <a:t>виникає</a:t>
            </a:r>
            <a:r>
              <a:rPr lang="ru-RU" sz="2000" dirty="0" smtClean="0"/>
              <a:t>,  </a:t>
            </a:r>
            <a:r>
              <a:rPr lang="ru-RU" sz="2000" dirty="0" err="1"/>
              <a:t>якщо</a:t>
            </a:r>
            <a:r>
              <a:rPr lang="ru-RU" sz="2000" dirty="0"/>
              <a:t> в </a:t>
            </a:r>
            <a:r>
              <a:rPr lang="ru-RU" sz="2000" dirty="0" err="1"/>
              <a:t>учня</a:t>
            </a:r>
            <a:r>
              <a:rPr lang="ru-RU" sz="2000" dirty="0"/>
              <a:t> </a:t>
            </a:r>
            <a:r>
              <a:rPr lang="ru-RU" sz="2000" dirty="0" err="1"/>
              <a:t>є</a:t>
            </a:r>
            <a:r>
              <a:rPr lang="ru-RU" sz="2000" dirty="0"/>
              <a:t> </a:t>
            </a:r>
            <a:r>
              <a:rPr lang="ru-RU" sz="2000" b="1" dirty="0"/>
              <a:t>потреба </a:t>
            </a:r>
            <a:r>
              <a:rPr lang="ru-RU" sz="2000" b="1" dirty="0" err="1"/>
              <a:t>висловити</a:t>
            </a:r>
            <a:r>
              <a:rPr lang="ru-RU" sz="2000" b="1" dirty="0"/>
              <a:t> свою думку. </a:t>
            </a:r>
            <a:endParaRPr lang="ru-RU" sz="2000" b="1" dirty="0" smtClean="0"/>
          </a:p>
          <a:p>
            <a:endParaRPr lang="ru-RU" sz="2000" dirty="0" smtClean="0"/>
          </a:p>
          <a:p>
            <a:r>
              <a:rPr lang="ru-RU" sz="2000" dirty="0" err="1" smtClean="0"/>
              <a:t>Отже</a:t>
            </a:r>
            <a:r>
              <a:rPr lang="ru-RU" sz="2000" dirty="0" smtClean="0"/>
              <a:t>, </a:t>
            </a: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sz="2000" dirty="0" err="1"/>
              <a:t>комунікативної</a:t>
            </a:r>
            <a:r>
              <a:rPr lang="ru-RU" sz="2000" dirty="0"/>
              <a:t> </a:t>
            </a:r>
            <a:r>
              <a:rPr lang="ru-RU" sz="2000" dirty="0" err="1"/>
              <a:t>мотивації</a:t>
            </a:r>
            <a:r>
              <a:rPr lang="ru-RU" sz="2000" dirty="0"/>
              <a:t> в </a:t>
            </a:r>
            <a:r>
              <a:rPr lang="ru-RU" sz="2000" dirty="0" err="1"/>
              <a:t>учнів</a:t>
            </a:r>
            <a:r>
              <a:rPr lang="ru-RU" sz="2000" dirty="0"/>
              <a:t> </a:t>
            </a:r>
            <a:r>
              <a:rPr lang="ru-RU" sz="2000" dirty="0" err="1"/>
              <a:t>стає</a:t>
            </a:r>
            <a:r>
              <a:rPr lang="ru-RU" sz="2000" dirty="0"/>
              <a:t> </a:t>
            </a:r>
            <a:r>
              <a:rPr lang="ru-RU" sz="2000" dirty="0" err="1" smtClean="0"/>
              <a:t>можливим</a:t>
            </a:r>
            <a:r>
              <a:rPr lang="ru-RU" sz="2000" dirty="0" smtClean="0"/>
              <a:t>, </a:t>
            </a:r>
            <a:r>
              <a:rPr lang="ru-RU" sz="2000" dirty="0" err="1"/>
              <a:t>якщо</a:t>
            </a:r>
            <a:r>
              <a:rPr lang="ru-RU" sz="2000" dirty="0"/>
              <a:t> на початку уроку </a:t>
            </a:r>
            <a:r>
              <a:rPr lang="ru-RU" sz="2000" dirty="0" err="1"/>
              <a:t>чи</a:t>
            </a:r>
            <a:r>
              <a:rPr lang="ru-RU" sz="2000" dirty="0"/>
              <a:t> перед </a:t>
            </a:r>
            <a:r>
              <a:rPr lang="ru-RU" sz="2000" dirty="0" err="1"/>
              <a:t>виконанням</a:t>
            </a:r>
            <a:r>
              <a:rPr lang="ru-RU" sz="2000" dirty="0"/>
              <a:t> </a:t>
            </a:r>
            <a:r>
              <a:rPr lang="ru-RU" sz="2000" dirty="0" err="1"/>
              <a:t>якогось</a:t>
            </a:r>
            <a:r>
              <a:rPr lang="ru-RU" sz="2000" dirty="0"/>
              <a:t> виду </a:t>
            </a:r>
            <a:r>
              <a:rPr lang="ru-RU" sz="2000" dirty="0" err="1"/>
              <a:t>роботи</a:t>
            </a:r>
            <a:r>
              <a:rPr lang="ru-RU" sz="2000" dirty="0"/>
              <a:t> (</a:t>
            </a:r>
            <a:r>
              <a:rPr lang="ru-RU" sz="2000" dirty="0" err="1"/>
              <a:t>протягом</a:t>
            </a:r>
            <a:r>
              <a:rPr lang="ru-RU" sz="2000" dirty="0"/>
              <a:t> </a:t>
            </a:r>
            <a:r>
              <a:rPr lang="ru-RU" sz="2000" dirty="0" err="1"/>
              <a:t>двох</a:t>
            </a:r>
            <a:r>
              <a:rPr lang="ru-RU" sz="2000" dirty="0"/>
              <a:t>, </a:t>
            </a:r>
            <a:r>
              <a:rPr lang="ru-RU" sz="2000" dirty="0" err="1"/>
              <a:t>трьох</a:t>
            </a:r>
            <a:r>
              <a:rPr lang="ru-RU" sz="2000" dirty="0"/>
              <a:t> </a:t>
            </a:r>
            <a:r>
              <a:rPr lang="ru-RU" sz="2000" dirty="0" err="1"/>
              <a:t>хвилин</a:t>
            </a:r>
            <a:r>
              <a:rPr lang="ru-RU" sz="2000" dirty="0"/>
              <a:t>) </a:t>
            </a:r>
            <a:r>
              <a:rPr lang="ru-RU" sz="2000" dirty="0" err="1"/>
              <a:t>показати</a:t>
            </a:r>
            <a:r>
              <a:rPr lang="ru-RU" sz="2000" dirty="0"/>
              <a:t> </a:t>
            </a:r>
            <a:r>
              <a:rPr lang="ru-RU" sz="2000" dirty="0" err="1"/>
              <a:t>спеціально</a:t>
            </a:r>
            <a:r>
              <a:rPr lang="ru-RU" sz="2000" dirty="0"/>
              <a:t> </a:t>
            </a:r>
            <a:r>
              <a:rPr lang="ru-RU" sz="2000" dirty="0" err="1"/>
              <a:t>розроблений</a:t>
            </a:r>
            <a:r>
              <a:rPr lang="ru-RU" sz="2000" dirty="0"/>
              <a:t> вид </a:t>
            </a:r>
            <a:r>
              <a:rPr lang="ru-RU" sz="2000" dirty="0" err="1"/>
              <a:t>наочності</a:t>
            </a:r>
            <a:r>
              <a:rPr lang="ru-RU" sz="2000" dirty="0"/>
              <a:t>: </a:t>
            </a:r>
            <a:r>
              <a:rPr lang="ru-RU" sz="2000" dirty="0" err="1"/>
              <a:t>розповідь</a:t>
            </a:r>
            <a:r>
              <a:rPr lang="ru-RU" sz="2000" dirty="0"/>
              <a:t>, </a:t>
            </a:r>
            <a:r>
              <a:rPr lang="ru-RU" sz="2000" dirty="0" err="1"/>
              <a:t>сюжетну</a:t>
            </a:r>
            <a:r>
              <a:rPr lang="ru-RU" sz="2000" dirty="0"/>
              <a:t> </a:t>
            </a:r>
            <a:r>
              <a:rPr lang="ru-RU" sz="2000" dirty="0" smtClean="0"/>
              <a:t>картинку, </a:t>
            </a:r>
            <a:r>
              <a:rPr lang="ru-RU" sz="2000" dirty="0" err="1" smtClean="0"/>
              <a:t>відео</a:t>
            </a:r>
            <a:r>
              <a:rPr lang="ru-RU" sz="2000" dirty="0" smtClean="0"/>
              <a:t>…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r>
              <a:rPr lang="uk-UA" b="1" dirty="0" smtClean="0">
                <a:solidFill>
                  <a:schemeClr val="accent2"/>
                </a:solidFill>
              </a:rPr>
              <a:t>Активно – це комунікативно</a:t>
            </a:r>
            <a:r>
              <a:rPr lang="uk-UA" dirty="0" smtClean="0"/>
              <a:t>!</a:t>
            </a:r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1979712" y="1772816"/>
          <a:ext cx="60960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Прямая со стрелкой 10"/>
          <p:cNvCxnSpPr/>
          <p:nvPr/>
        </p:nvCxnSpPr>
        <p:spPr>
          <a:xfrm>
            <a:off x="5580112" y="4797152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419872" y="4653136"/>
            <a:ext cx="93610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915816" y="3212976"/>
            <a:ext cx="86409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228184" y="3284984"/>
            <a:ext cx="79208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_abstract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winter_abstract</Template>
  <TotalTime>1153</TotalTime>
  <Words>791</Words>
  <Application>Microsoft Office PowerPoint</Application>
  <PresentationFormat>Экран (4:3)</PresentationFormat>
  <Paragraphs>111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winter_abstract</vt:lpstr>
      <vt:lpstr>  Комунікативна спрямованість процесу навчання англійської мови (ІМ2) як засіб підвищення ефективності сучасного уроку  </vt:lpstr>
      <vt:lpstr>Я прагну бути успішним!</vt:lpstr>
      <vt:lpstr>Навчання протягом життя</vt:lpstr>
      <vt:lpstr> навчання ефективне, якщо</vt:lpstr>
      <vt:lpstr>Слайд 5</vt:lpstr>
      <vt:lpstr>Звернімося до термінів :</vt:lpstr>
      <vt:lpstr>КОМУНІКАТИВНА КОМПЕТЕНЦІЯ</vt:lpstr>
      <vt:lpstr>Слайд 8</vt:lpstr>
      <vt:lpstr>   Активно – це комунікативно!</vt:lpstr>
      <vt:lpstr>“Золоті” правила комунікації</vt:lpstr>
      <vt:lpstr>Слайд 11</vt:lpstr>
      <vt:lpstr>Слайд 12</vt:lpstr>
      <vt:lpstr>Слайд 13</vt:lpstr>
      <vt:lpstr>Слайд 14</vt:lpstr>
      <vt:lpstr>Слайд 15</vt:lpstr>
      <vt:lpstr>Складаю план уроку</vt:lpstr>
      <vt:lpstr>Урок згідно моделі дидактичного аналізу Вольфганг Клафкі</vt:lpstr>
      <vt:lpstr>Етап підготовки</vt:lpstr>
      <vt:lpstr>Типологія вправ і завдань</vt:lpstr>
      <vt:lpstr>Етап презентації навчального матеріалу</vt:lpstr>
      <vt:lpstr>Типологія вправ і завдань</vt:lpstr>
      <vt:lpstr>Етап семантизації </vt:lpstr>
      <vt:lpstr>Типологія вправ і завдань</vt:lpstr>
      <vt:lpstr>Етап тренування</vt:lpstr>
      <vt:lpstr>Типологія вправ і завдань</vt:lpstr>
      <vt:lpstr>“Тримати руку на пульсі”</vt:lpstr>
      <vt:lpstr>Слайд 27</vt:lpstr>
      <vt:lpstr>Слайд 28</vt:lpstr>
      <vt:lpstr>Слайд 29</vt:lpstr>
      <vt:lpstr>У пошуках ідеального засобу навчання англійської мови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Комунікативно-діяльнісний підхід у навчанні англійській мові у початковій школі</dc:title>
  <dc:creator>Admin</dc:creator>
  <cp:lastModifiedBy>user</cp:lastModifiedBy>
  <cp:revision>98</cp:revision>
  <dcterms:created xsi:type="dcterms:W3CDTF">2011-01-25T17:13:58Z</dcterms:created>
  <dcterms:modified xsi:type="dcterms:W3CDTF">2014-05-14T14:35:09Z</dcterms:modified>
</cp:coreProperties>
</file>