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6" r:id="rId2"/>
    <p:sldId id="269" r:id="rId3"/>
    <p:sldId id="256" r:id="rId4"/>
    <p:sldId id="258" r:id="rId5"/>
    <p:sldId id="270" r:id="rId6"/>
    <p:sldId id="271" r:id="rId7"/>
    <p:sldId id="260" r:id="rId8"/>
    <p:sldId id="259" r:id="rId9"/>
    <p:sldId id="262" r:id="rId10"/>
    <p:sldId id="268" r:id="rId11"/>
    <p:sldId id="261" r:id="rId12"/>
    <p:sldId id="263" r:id="rId13"/>
    <p:sldId id="264" r:id="rId14"/>
    <p:sldId id="274" r:id="rId15"/>
    <p:sldId id="275" r:id="rId16"/>
    <p:sldId id="276" r:id="rId17"/>
    <p:sldId id="277" r:id="rId18"/>
    <p:sldId id="265" r:id="rId19"/>
    <p:sldId id="273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6" autoAdjust="0"/>
  </p:normalViewPr>
  <p:slideViewPr>
    <p:cSldViewPr>
      <p:cViewPr varScale="1">
        <p:scale>
          <a:sx n="96" d="100"/>
          <a:sy n="9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76A90-50CF-4A58-87EC-1D6CC37AFCCC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0E8D1-5802-43BA-91C9-59875DCAD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4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E8D1-5802-43BA-91C9-59875DCADE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E8D1-5802-43BA-91C9-59875DCADE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E8D1-5802-43BA-91C9-59875DCADE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3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E8D1-5802-43BA-91C9-59875DCADE0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5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6B732-A717-420B-B6DC-2DC5DAD2188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B61F5-D7D0-4075-A534-886A949B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92087"/>
          </a:xfrm>
        </p:spPr>
        <p:txBody>
          <a:bodyPr/>
          <a:lstStyle/>
          <a:p>
            <a:pPr algn="ctr"/>
            <a:r>
              <a:rPr lang="uk-UA" b="1" dirty="0" smtClean="0"/>
              <a:t>Перевірка домашнього завдання: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80920" cy="43204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Перевірити вправу №1267 і просигналізувати кружечками про стан виконання.</a:t>
            </a:r>
          </a:p>
          <a:p>
            <a:r>
              <a:rPr lang="uk-UA" sz="3200" b="1" dirty="0" smtClean="0"/>
              <a:t>1)12,51-(19,85-8,79)=1,45</a:t>
            </a:r>
          </a:p>
          <a:p>
            <a:r>
              <a:rPr lang="uk-UA" sz="3200" b="1" dirty="0" smtClean="0"/>
              <a:t> 2)0,974+(20,258-7,232)=14</a:t>
            </a:r>
          </a:p>
          <a:p>
            <a:r>
              <a:rPr lang="uk-UA" sz="3200" b="1" dirty="0" smtClean="0"/>
              <a:t>3)3,789+7,8+23,02-4,109=30,5</a:t>
            </a:r>
          </a:p>
          <a:p>
            <a:r>
              <a:rPr lang="uk-UA" sz="3200" b="1" dirty="0" smtClean="0"/>
              <a:t>4)19,807-(4,165+7,602)=8,04.</a:t>
            </a:r>
            <a:endParaRPr lang="en-US" sz="3200" b="1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22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-101600"/>
            <a:ext cx="9926638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8561362" cy="358985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b="1" dirty="0" err="1"/>
              <a:t>Микола</a:t>
            </a:r>
            <a:r>
              <a:rPr lang="ru-RU" b="1" dirty="0"/>
              <a:t> </a:t>
            </a:r>
            <a:r>
              <a:rPr lang="ru-RU" b="1" dirty="0" err="1"/>
              <a:t>Чайковський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широкоерудованою</a:t>
            </a:r>
            <a:r>
              <a:rPr lang="ru-RU" b="1" dirty="0"/>
              <a:t>, </a:t>
            </a:r>
            <a:r>
              <a:rPr lang="ru-RU" b="1" dirty="0" err="1"/>
              <a:t>високоосвіченою</a:t>
            </a:r>
            <a:r>
              <a:rPr lang="ru-RU" b="1" dirty="0"/>
              <a:t> та </a:t>
            </a:r>
            <a:r>
              <a:rPr lang="ru-RU" b="1" dirty="0" err="1"/>
              <a:t>надзвичайно</a:t>
            </a:r>
            <a:r>
              <a:rPr lang="ru-RU" b="1" dirty="0"/>
              <a:t> </a:t>
            </a:r>
            <a:r>
              <a:rPr lang="ru-RU" b="1" dirty="0" err="1"/>
              <a:t>працьовитою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— </a:t>
            </a:r>
            <a:r>
              <a:rPr lang="ru-RU" b="1" dirty="0" err="1"/>
              <a:t>щирим</a:t>
            </a:r>
            <a:r>
              <a:rPr lang="ru-RU" b="1" dirty="0"/>
              <a:t> другом </a:t>
            </a:r>
            <a:r>
              <a:rPr lang="ru-RU" b="1" dirty="0" err="1"/>
              <a:t>учнівської</a:t>
            </a:r>
            <a:r>
              <a:rPr lang="ru-RU" b="1" dirty="0"/>
              <a:t> та </a:t>
            </a:r>
            <a:r>
              <a:rPr lang="ru-RU" b="1" dirty="0" err="1"/>
              <a:t>студентської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. </a:t>
            </a:r>
            <a:endParaRPr lang="uk-UA" b="1" dirty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Вчений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-математик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глибоко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знав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літературу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, тонко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розумів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мистецтво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. Широким колам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читачів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відомий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своїми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публіцистичними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виступами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пресі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статтями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історії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української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літератури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й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мистецтва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друкувались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як у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нашій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пресі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, так і в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часописах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Польщі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Канади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190"/>
            <a:ext cx="2160240" cy="26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824062" cy="2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Знайти значення виразу: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(</a:t>
            </a:r>
            <a:r>
              <a:rPr lang="en-US" b="1" dirty="0" smtClean="0"/>
              <a:t>a</a:t>
            </a:r>
            <a:r>
              <a:rPr lang="uk-UA" b="1" dirty="0" smtClean="0"/>
              <a:t>+с)-(</a:t>
            </a:r>
            <a:r>
              <a:rPr lang="en-US" b="1" dirty="0" smtClean="0"/>
              <a:t>b-d),</a:t>
            </a:r>
            <a:r>
              <a:rPr lang="uk-UA" b="1" dirty="0" smtClean="0"/>
              <a:t>якщо </a:t>
            </a:r>
            <a:r>
              <a:rPr lang="en-US" b="1" dirty="0" smtClean="0"/>
              <a:t>a=</a:t>
            </a:r>
            <a:r>
              <a:rPr lang="uk-UA" b="1" dirty="0" smtClean="0"/>
              <a:t>10537,96235; </a:t>
            </a:r>
            <a:r>
              <a:rPr lang="en-US" b="1" dirty="0" smtClean="0"/>
              <a:t>b=</a:t>
            </a:r>
            <a:r>
              <a:rPr lang="uk-UA" b="1" dirty="0" smtClean="0"/>
              <a:t>3232,322; </a:t>
            </a:r>
            <a:r>
              <a:rPr lang="en-US" b="1" dirty="0" smtClean="0"/>
              <a:t>c=</a:t>
            </a:r>
            <a:r>
              <a:rPr lang="uk-UA" b="1" dirty="0" smtClean="0"/>
              <a:t>3770,28435; </a:t>
            </a:r>
            <a:r>
              <a:rPr lang="en-US" b="1" dirty="0" smtClean="0"/>
              <a:t>d=</a:t>
            </a:r>
            <a:r>
              <a:rPr lang="uk-UA" b="1" dirty="0" smtClean="0"/>
              <a:t>2000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2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565362" cy="16561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/>
              <a:t>Значення виразу </a:t>
            </a:r>
            <a:r>
              <a:rPr lang="en-US" b="1" dirty="0" smtClean="0"/>
              <a:t>1200</a:t>
            </a:r>
            <a:r>
              <a:rPr lang="uk-UA" b="1" dirty="0" smtClean="0"/>
              <a:t>0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8064896" cy="400506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                        </a:t>
            </a:r>
            <a:r>
              <a:rPr lang="uk-UA" b="1" dirty="0" smtClean="0"/>
              <a:t>                      </a:t>
            </a:r>
            <a:r>
              <a:rPr lang="ru-RU" b="1" dirty="0" smtClean="0"/>
              <a:t>Не </a:t>
            </a:r>
            <a:r>
              <a:rPr lang="ru-RU" b="1" dirty="0" err="1"/>
              <a:t>забуває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                                           </a:t>
            </a:r>
            <a:r>
              <a:rPr lang="ru-RU" b="1" dirty="0" err="1" smtClean="0"/>
              <a:t>М.Чайковський</a:t>
            </a:r>
            <a:r>
              <a:rPr lang="ru-RU" b="1" dirty="0" smtClean="0"/>
              <a:t>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і про </a:t>
            </a:r>
            <a:r>
              <a:rPr lang="ru-RU" b="1" dirty="0" err="1" smtClean="0"/>
              <a:t>українську</a:t>
            </a:r>
            <a:endParaRPr lang="ru-RU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                            термінологію.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У </a:t>
            </a:r>
            <a:r>
              <a:rPr lang="ru-RU" b="1" dirty="0" err="1"/>
              <a:t>співавторстві</a:t>
            </a:r>
            <a:r>
              <a:rPr lang="ru-RU" b="1" dirty="0"/>
              <a:t> з </a:t>
            </a:r>
            <a:r>
              <a:rPr lang="ru-RU" b="1" dirty="0" smtClean="0"/>
              <a:t>     Ф</a:t>
            </a:r>
            <a:r>
              <a:rPr lang="ru-RU" b="1" dirty="0"/>
              <a:t>. Гудименком, Й. </a:t>
            </a:r>
            <a:r>
              <a:rPr lang="ru-RU" b="1" dirty="0" err="1"/>
              <a:t>Погребським</a:t>
            </a:r>
            <a:r>
              <a:rPr lang="ru-RU" b="1" dirty="0"/>
              <a:t> та Г. </a:t>
            </a:r>
            <a:r>
              <a:rPr lang="ru-RU" b="1" dirty="0" err="1"/>
              <a:t>Саковичем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видає</a:t>
            </a:r>
            <a:r>
              <a:rPr lang="ru-RU" b="1" dirty="0"/>
              <a:t> «</a:t>
            </a:r>
            <a:r>
              <a:rPr lang="ru-RU" b="1" dirty="0" err="1"/>
              <a:t>Російсько-український</a:t>
            </a:r>
            <a:r>
              <a:rPr lang="ru-RU" b="1" dirty="0"/>
              <a:t> </a:t>
            </a:r>
            <a:r>
              <a:rPr lang="ru-RU" b="1" dirty="0" err="1"/>
              <a:t>математичний</a:t>
            </a:r>
            <a:r>
              <a:rPr lang="ru-RU" b="1" dirty="0"/>
              <a:t> словник» (1960 р.),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містить</a:t>
            </a:r>
            <a:r>
              <a:rPr lang="ru-RU" b="1" dirty="0"/>
              <a:t> 12000 </a:t>
            </a:r>
            <a:r>
              <a:rPr lang="ru-RU" b="1" dirty="0" err="1"/>
              <a:t>термінів</a:t>
            </a:r>
            <a:r>
              <a:rPr lang="ru-RU" b="1" dirty="0"/>
              <a:t>, </a:t>
            </a:r>
            <a:r>
              <a:rPr lang="ru-RU" b="1" dirty="0" err="1"/>
              <a:t>бере</a:t>
            </a:r>
            <a:r>
              <a:rPr lang="ru-RU" b="1" dirty="0"/>
              <a:t> участь у </a:t>
            </a:r>
            <a:r>
              <a:rPr lang="ru-RU" b="1" dirty="0" err="1"/>
              <a:t>підготовці</a:t>
            </a:r>
            <a:r>
              <a:rPr lang="ru-RU" b="1" dirty="0"/>
              <a:t> </a:t>
            </a:r>
            <a:r>
              <a:rPr lang="ru-RU" b="1" dirty="0" err="1"/>
              <a:t>українсько-російського</a:t>
            </a:r>
            <a:r>
              <a:rPr lang="ru-RU" b="1" dirty="0"/>
              <a:t> </a:t>
            </a:r>
            <a:r>
              <a:rPr lang="ru-RU" b="1" dirty="0" err="1"/>
              <a:t>математичного</a:t>
            </a:r>
            <a:r>
              <a:rPr lang="ru-RU" b="1" dirty="0"/>
              <a:t> словника.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232"/>
            <a:ext cx="3816424" cy="290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0810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Обчислити зручним способом значення виразів.Знайти різницю значень виразів:</a:t>
            </a:r>
            <a:br>
              <a:rPr lang="uk-UA" b="1" dirty="0" smtClean="0"/>
            </a:br>
            <a:r>
              <a:rPr lang="uk-UA" sz="4400" b="1" dirty="0" smtClean="0"/>
              <a:t>28,75+12,399+121,25-9,399</a:t>
            </a:r>
            <a:br>
              <a:rPr lang="uk-UA" sz="4400" b="1" dirty="0" smtClean="0"/>
            </a:br>
            <a:r>
              <a:rPr lang="uk-UA" sz="4400" b="1" dirty="0" smtClean="0"/>
              <a:t>19,286+20,249+130,714-40,249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946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</a:t>
            </a:r>
            <a:r>
              <a:rPr lang="uk-UA" b="1" dirty="0" smtClean="0"/>
              <a:t>Різниця:  153-130=23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Довге</a:t>
            </a:r>
            <a:r>
              <a:rPr lang="ru-RU" sz="2800" b="1" dirty="0"/>
              <a:t> та </a:t>
            </a:r>
            <a:r>
              <a:rPr lang="ru-RU" sz="2800" b="1" dirty="0" err="1"/>
              <a:t>нелегке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, яке </a:t>
            </a:r>
            <a:r>
              <a:rPr lang="ru-RU" sz="2800" b="1" dirty="0" err="1"/>
              <a:t>випало</a:t>
            </a:r>
            <a:r>
              <a:rPr lang="ru-RU" sz="2800" b="1" dirty="0"/>
              <a:t> на </a:t>
            </a:r>
            <a:r>
              <a:rPr lang="ru-RU" sz="2800" b="1" dirty="0" smtClean="0"/>
              <a:t>долю </a:t>
            </a:r>
            <a:r>
              <a:rPr lang="ru-RU" sz="2800" b="1" dirty="0" err="1" smtClean="0"/>
              <a:t>М.Чайковського</a:t>
            </a:r>
            <a:r>
              <a:rPr lang="ru-RU" sz="2800" b="1" dirty="0" smtClean="0"/>
              <a:t>, </a:t>
            </a:r>
            <a:r>
              <a:rPr lang="ru-RU" sz="2800" b="1" dirty="0"/>
              <a:t>стало подвигом ученого і педагога на </a:t>
            </a:r>
            <a:r>
              <a:rPr lang="ru-RU" sz="2800" b="1" dirty="0" err="1"/>
              <a:t>ниві</a:t>
            </a:r>
            <a:r>
              <a:rPr lang="ru-RU" sz="2800" b="1" dirty="0"/>
              <a:t> науки та </a:t>
            </a:r>
            <a:r>
              <a:rPr lang="ru-RU" sz="2800" b="1" dirty="0" err="1"/>
              <a:t>української</a:t>
            </a:r>
            <a:r>
              <a:rPr lang="ru-RU" sz="2800" b="1" dirty="0"/>
              <a:t> </a:t>
            </a:r>
            <a:r>
              <a:rPr lang="ru-RU" sz="2800" b="1" dirty="0" err="1"/>
              <a:t>культури</a:t>
            </a:r>
            <a:r>
              <a:rPr lang="ru-RU" sz="2800" b="1" dirty="0"/>
              <a:t>. </a:t>
            </a:r>
            <a:r>
              <a:rPr lang="ru-RU" sz="2800" b="1" dirty="0" err="1"/>
              <a:t>Вчений</a:t>
            </a:r>
            <a:r>
              <a:rPr lang="ru-RU" sz="2800" b="1" dirty="0"/>
              <a:t> з 20-річним стажем </a:t>
            </a:r>
            <a:r>
              <a:rPr lang="ru-RU" sz="2800" b="1" dirty="0" err="1"/>
              <a:t>наукової</a:t>
            </a:r>
            <a:r>
              <a:rPr lang="ru-RU" sz="2800" b="1" dirty="0"/>
              <a:t> та </a:t>
            </a:r>
            <a:r>
              <a:rPr lang="ru-RU" sz="2800" b="1" dirty="0" err="1"/>
              <a:t>педагогічної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в </a:t>
            </a:r>
            <a:r>
              <a:rPr lang="ru-RU" sz="2800" b="1" dirty="0" err="1"/>
              <a:t>Галичині</a:t>
            </a:r>
            <a:r>
              <a:rPr lang="ru-RU" sz="2800" b="1" dirty="0"/>
              <a:t>, у </a:t>
            </a:r>
            <a:r>
              <a:rPr lang="ru-RU" sz="2800" b="1" dirty="0" err="1"/>
              <a:t>розквіті</a:t>
            </a:r>
            <a:r>
              <a:rPr lang="ru-RU" sz="2800" b="1" dirty="0"/>
              <a:t> </a:t>
            </a:r>
            <a:r>
              <a:rPr lang="ru-RU" sz="2800" b="1" dirty="0" err="1"/>
              <a:t>творчих</a:t>
            </a:r>
            <a:r>
              <a:rPr lang="ru-RU" sz="2800" b="1" dirty="0"/>
              <a:t> сил і в </a:t>
            </a:r>
            <a:r>
              <a:rPr lang="ru-RU" sz="2800" b="1" dirty="0" err="1"/>
              <a:t>запалі</a:t>
            </a:r>
            <a:r>
              <a:rPr lang="ru-RU" sz="2800" b="1" dirty="0"/>
              <a:t> </a:t>
            </a:r>
            <a:r>
              <a:rPr lang="ru-RU" sz="2800" b="1" dirty="0" err="1"/>
              <a:t>натхненної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 у вузах </a:t>
            </a:r>
            <a:r>
              <a:rPr lang="ru-RU" sz="2800" b="1" dirty="0" err="1"/>
              <a:t>Одеси</a:t>
            </a:r>
            <a:r>
              <a:rPr lang="ru-RU" sz="2800" b="1" dirty="0"/>
              <a:t>, М. </a:t>
            </a:r>
            <a:r>
              <a:rPr lang="ru-RU" sz="2800" b="1" dirty="0" err="1"/>
              <a:t>Чайковський</a:t>
            </a:r>
            <a:r>
              <a:rPr lang="ru-RU" sz="2800" b="1" dirty="0"/>
              <a:t> 1933 року </a:t>
            </a:r>
            <a:r>
              <a:rPr lang="ru-RU" sz="2800" b="1" dirty="0" err="1"/>
              <a:t>був</a:t>
            </a:r>
            <a:r>
              <a:rPr lang="ru-RU" sz="2800" b="1" dirty="0"/>
              <a:t> </a:t>
            </a:r>
            <a:r>
              <a:rPr lang="ru-RU" sz="2800" b="1" dirty="0" err="1"/>
              <a:t>безпідставно</a:t>
            </a:r>
            <a:r>
              <a:rPr lang="ru-RU" sz="2800" b="1" dirty="0"/>
              <a:t> </a:t>
            </a:r>
            <a:r>
              <a:rPr lang="ru-RU" sz="2800" b="1" dirty="0" err="1"/>
              <a:t>репресований</a:t>
            </a:r>
            <a:r>
              <a:rPr lang="ru-RU" sz="2800" b="1" dirty="0"/>
              <a:t> і на 23 роки </a:t>
            </a:r>
            <a:r>
              <a:rPr lang="ru-RU" sz="2800" b="1" dirty="0" err="1"/>
              <a:t>відірваний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, з </a:t>
            </a:r>
            <a:r>
              <a:rPr lang="ru-RU" sz="2800" b="1" dirty="0" err="1"/>
              <a:t>яких</a:t>
            </a:r>
            <a:r>
              <a:rPr lang="ru-RU" sz="2800" b="1" dirty="0"/>
              <a:t> 10 </a:t>
            </a:r>
            <a:r>
              <a:rPr lang="ru-RU" sz="2800" b="1" dirty="0" err="1"/>
              <a:t>років</a:t>
            </a:r>
            <a:r>
              <a:rPr lang="ru-RU" sz="2800" b="1" dirty="0"/>
              <a:t> </a:t>
            </a:r>
            <a:r>
              <a:rPr lang="ru-RU" sz="2800" b="1" dirty="0" err="1"/>
              <a:t>пробув</a:t>
            </a:r>
            <a:r>
              <a:rPr lang="ru-RU" sz="2800" b="1" dirty="0"/>
              <a:t> </a:t>
            </a:r>
            <a:r>
              <a:rPr lang="ru-RU" sz="2800" b="1" dirty="0" err="1"/>
              <a:t>в’язнем</a:t>
            </a:r>
            <a:r>
              <a:rPr lang="ru-RU" sz="2800" b="1" dirty="0"/>
              <a:t> у </a:t>
            </a:r>
            <a:r>
              <a:rPr lang="ru-RU" sz="2800" b="1" dirty="0" err="1"/>
              <a:t>сталінських</a:t>
            </a:r>
            <a:r>
              <a:rPr lang="ru-RU" sz="2800" b="1" dirty="0"/>
              <a:t> таборах. Але </a:t>
            </a:r>
            <a:r>
              <a:rPr lang="ru-RU" sz="2800" b="1" dirty="0" err="1"/>
              <a:t>важкі</a:t>
            </a:r>
            <a:r>
              <a:rPr lang="ru-RU" sz="2800" b="1" dirty="0"/>
              <a:t> </a:t>
            </a:r>
            <a:r>
              <a:rPr lang="ru-RU" sz="2800" b="1" dirty="0" err="1"/>
              <a:t>випробування</a:t>
            </a:r>
            <a:r>
              <a:rPr lang="ru-RU" sz="2800" b="1" dirty="0"/>
              <a:t> не </a:t>
            </a:r>
            <a:r>
              <a:rPr lang="ru-RU" sz="2800" b="1" dirty="0" err="1"/>
              <a:t>зламали</a:t>
            </a:r>
            <a:r>
              <a:rPr lang="ru-RU" sz="2800" b="1" dirty="0"/>
              <a:t> духу </a:t>
            </a:r>
            <a:r>
              <a:rPr lang="ru-RU" sz="2800" b="1" dirty="0" err="1"/>
              <a:t>вченого</a:t>
            </a:r>
            <a:r>
              <a:rPr lang="ru-RU" sz="2800" b="1" dirty="0"/>
              <a:t>,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вірності</a:t>
            </a:r>
            <a:r>
              <a:rPr lang="ru-RU" sz="2800" b="1" dirty="0"/>
              <a:t> </a:t>
            </a:r>
            <a:r>
              <a:rPr lang="ru-RU" sz="2800" b="1" dirty="0" err="1"/>
              <a:t>людським</a:t>
            </a:r>
            <a:r>
              <a:rPr lang="ru-RU" sz="2800" b="1" dirty="0"/>
              <a:t> </a:t>
            </a:r>
            <a:r>
              <a:rPr lang="ru-RU" sz="2800" b="1" dirty="0" err="1"/>
              <a:t>ідеалам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9912"/>
          </a:xfrm>
        </p:spPr>
        <p:txBody>
          <a:bodyPr/>
          <a:lstStyle/>
          <a:p>
            <a:pPr algn="ctr"/>
            <a:r>
              <a:rPr lang="uk-UA" dirty="0" smtClean="0"/>
              <a:t>Задача №1267.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80112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</a:t>
            </a:r>
            <a:r>
              <a:rPr lang="uk-UA" b="1" dirty="0" smtClean="0"/>
              <a:t>Розв‘язання:</a:t>
            </a:r>
            <a:br>
              <a:rPr lang="uk-UA" b="1" dirty="0" smtClean="0"/>
            </a:br>
            <a:r>
              <a:rPr lang="uk-UA" b="1" dirty="0" smtClean="0"/>
              <a:t>  1)7,8-3,7=4,1(м)-п‘ята </a:t>
            </a:r>
            <a:r>
              <a:rPr lang="uk-UA" b="1" dirty="0"/>
              <a:t>частина</a:t>
            </a:r>
            <a:r>
              <a:rPr lang="uk-UA" b="1" dirty="0" smtClean="0"/>
              <a:t>;</a:t>
            </a:r>
            <a:br>
              <a:rPr lang="uk-UA" b="1" dirty="0" smtClean="0"/>
            </a:br>
            <a:r>
              <a:rPr lang="uk-UA" b="1" dirty="0" smtClean="0"/>
              <a:t>  2)7,8+1,3=9,1(м)-третя частина;</a:t>
            </a:r>
            <a:br>
              <a:rPr lang="uk-UA" b="1" dirty="0" smtClean="0"/>
            </a:br>
            <a:r>
              <a:rPr lang="uk-UA" b="1" dirty="0" smtClean="0"/>
              <a:t>  3)9,1-2,3=6,8(м)-перша частина;</a:t>
            </a:r>
            <a:br>
              <a:rPr lang="uk-UA" b="1" dirty="0" smtClean="0"/>
            </a:br>
            <a:r>
              <a:rPr lang="uk-UA" b="1" dirty="0" smtClean="0"/>
              <a:t>  4)6,8-4,2=2,6(м)-друга частина;</a:t>
            </a:r>
            <a:br>
              <a:rPr lang="uk-UA" b="1" dirty="0" smtClean="0"/>
            </a:br>
            <a:r>
              <a:rPr lang="uk-UA" b="1" dirty="0" smtClean="0"/>
              <a:t>  5)7,8+4,1+9,1+6,8+2,6=30,4(м)</a:t>
            </a:r>
            <a:br>
              <a:rPr lang="uk-UA" b="1" dirty="0" smtClean="0"/>
            </a:br>
            <a:r>
              <a:rPr lang="uk-UA" b="1" dirty="0" smtClean="0"/>
              <a:t>Відповідь:довжина мотузки 30,4м.</a:t>
            </a:r>
            <a:br>
              <a:rPr lang="uk-UA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34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Підсумок уроку: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b="1" i="1" dirty="0"/>
              <a:t>Що нового ми навчилися сьогодні на уроці</a:t>
            </a:r>
            <a:r>
              <a:rPr lang="ru-RU" sz="4400" b="1" i="1" dirty="0"/>
              <a:t>?</a:t>
            </a:r>
          </a:p>
          <a:p>
            <a:r>
              <a:rPr lang="uk-UA" sz="4400" b="1" i="1" dirty="0"/>
              <a:t> Що нового ми дізналися сьогодні на уроці</a:t>
            </a:r>
            <a:r>
              <a:rPr lang="ru-RU" sz="4400" b="1" i="1" dirty="0"/>
              <a:t>?</a:t>
            </a:r>
          </a:p>
          <a:p>
            <a:r>
              <a:rPr lang="uk-UA" sz="4400" b="1" i="1" dirty="0"/>
              <a:t>Як виконується додавання десяткових дробів</a:t>
            </a:r>
            <a:r>
              <a:rPr lang="ru-RU" sz="4400" b="1" i="1" dirty="0"/>
              <a:t>?</a:t>
            </a:r>
            <a:r>
              <a:rPr lang="uk-UA" sz="4400" b="1" i="1" dirty="0"/>
              <a:t> Віднімання</a:t>
            </a:r>
            <a:r>
              <a:rPr lang="ru-RU" sz="4400" b="1" i="1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8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uk-UA" b="1" dirty="0" smtClean="0"/>
              <a:t>Домашнє завдання: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Повторити:п.</a:t>
            </a:r>
            <a:r>
              <a:rPr lang="en-US" b="1" dirty="0" smtClean="0"/>
              <a:t>30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Виконати письмово:№ 1262,1266,1251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2.Мотивація навчальної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У повсякденному житті дуже часто зустрічаємося із дробами як звичайними, так і десятковими.Ми ділимося сніданком, принесеним із дому,уявно визначаємо частину шляху,яку пройшли, частину книги,яку прочитали.Тому знання про дроби нам дуже </a:t>
            </a:r>
            <a:r>
              <a:rPr lang="uk-UA" b="1" dirty="0" err="1" smtClean="0"/>
              <a:t>потрібні.Отже</a:t>
            </a:r>
            <a:r>
              <a:rPr lang="uk-UA" b="1" dirty="0" smtClean="0"/>
              <a:t>,будемо дуже наполегливо працювати на сьогоднішньому уроці. Ми змушені дуже добре навчитися додавати і віднімати дроби усно.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0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800200"/>
          </a:xfrm>
        </p:spPr>
        <p:txBody>
          <a:bodyPr>
            <a:normAutofit/>
          </a:bodyPr>
          <a:lstStyle/>
          <a:p>
            <a:r>
              <a:rPr lang="ru-RU" b="1" i="1" dirty="0"/>
              <a:t>"...Я знаю, я твердо </a:t>
            </a:r>
            <a:r>
              <a:rPr lang="ru-RU" b="1" i="1" dirty="0" err="1"/>
              <a:t>вірю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в </a:t>
            </a:r>
            <a:r>
              <a:rPr lang="ru-RU" b="1" i="1" dirty="0" err="1"/>
              <a:t>науковій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b="1" i="1" dirty="0"/>
              <a:t> - і </a:t>
            </a:r>
            <a:r>
              <a:rPr lang="ru-RU" b="1" i="1" dirty="0" err="1"/>
              <a:t>лише</a:t>
            </a:r>
            <a:r>
              <a:rPr lang="ru-RU" b="1" i="1" dirty="0"/>
              <a:t> в </a:t>
            </a:r>
            <a:r>
              <a:rPr lang="ru-RU" b="1" i="1" dirty="0" err="1"/>
              <a:t>ній</a:t>
            </a:r>
            <a:r>
              <a:rPr lang="ru-RU" b="1" i="1" dirty="0"/>
              <a:t> - я </a:t>
            </a:r>
            <a:r>
              <a:rPr lang="ru-RU" b="1" i="1" dirty="0" err="1"/>
              <a:t>знайду</a:t>
            </a:r>
            <a:r>
              <a:rPr lang="ru-RU" b="1" i="1" dirty="0"/>
              <a:t> </a:t>
            </a:r>
            <a:r>
              <a:rPr lang="ru-RU" b="1" i="1" dirty="0" err="1"/>
              <a:t>своє</a:t>
            </a:r>
            <a:r>
              <a:rPr lang="ru-RU" b="1" i="1" dirty="0"/>
              <a:t> </a:t>
            </a:r>
            <a:r>
              <a:rPr lang="ru-RU" b="1" i="1" dirty="0" err="1"/>
              <a:t>щастя</a:t>
            </a:r>
            <a:r>
              <a:rPr lang="ru-RU" i="1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Я </a:t>
            </a:r>
            <a:r>
              <a:rPr lang="ru-RU" b="1" i="1" dirty="0"/>
              <a:t>не поет і не </a:t>
            </a:r>
            <a:r>
              <a:rPr lang="ru-RU" b="1" i="1" dirty="0" err="1"/>
              <a:t>відаю</a:t>
            </a:r>
            <a:r>
              <a:rPr lang="ru-RU" b="1" i="1" dirty="0"/>
              <a:t> того </a:t>
            </a:r>
            <a:r>
              <a:rPr lang="ru-RU" b="1" i="1" dirty="0" err="1"/>
              <a:t>натхнення</a:t>
            </a:r>
            <a:r>
              <a:rPr lang="ru-RU" b="1" i="1" dirty="0"/>
              <a:t>, яке </a:t>
            </a:r>
            <a:r>
              <a:rPr lang="ru-RU" b="1" i="1" dirty="0" err="1"/>
              <a:t>описують</a:t>
            </a:r>
            <a:r>
              <a:rPr lang="ru-RU" b="1" i="1" dirty="0"/>
              <a:t> </a:t>
            </a:r>
            <a:r>
              <a:rPr lang="ru-RU" b="1" i="1" dirty="0" err="1"/>
              <a:t>поети</a:t>
            </a:r>
            <a:r>
              <a:rPr lang="ru-RU" b="1" i="1" dirty="0"/>
              <a:t>, але я знаю </a:t>
            </a:r>
            <a:r>
              <a:rPr lang="ru-RU" b="1" i="1" dirty="0" err="1"/>
              <a:t>хвилини</a:t>
            </a:r>
            <a:r>
              <a:rPr lang="ru-RU" b="1" i="1" dirty="0"/>
              <a:t> не </a:t>
            </a:r>
            <a:r>
              <a:rPr lang="ru-RU" b="1" i="1" dirty="0" err="1"/>
              <a:t>самовдоволення</a:t>
            </a:r>
            <a:r>
              <a:rPr lang="ru-RU" b="1" i="1" dirty="0"/>
              <a:t>, не </a:t>
            </a:r>
            <a:r>
              <a:rPr lang="ru-RU" b="1" i="1" dirty="0" err="1"/>
              <a:t>гордості</a:t>
            </a:r>
            <a:r>
              <a:rPr lang="ru-RU" b="1" i="1" dirty="0"/>
              <a:t> - все </a:t>
            </a:r>
            <a:r>
              <a:rPr lang="ru-RU" b="1" i="1" dirty="0" err="1"/>
              <a:t>це</a:t>
            </a:r>
            <a:r>
              <a:rPr lang="ru-RU" b="1" i="1" dirty="0"/>
              <a:t> приходить </a:t>
            </a:r>
            <a:r>
              <a:rPr lang="ru-RU" b="1" i="1" dirty="0" err="1"/>
              <a:t>потім</a:t>
            </a:r>
            <a:r>
              <a:rPr lang="ru-RU" b="1" i="1" dirty="0"/>
              <a:t> - а </a:t>
            </a:r>
            <a:r>
              <a:rPr lang="ru-RU" b="1" i="1" dirty="0" err="1"/>
              <a:t>моменти</a:t>
            </a:r>
            <a:r>
              <a:rPr lang="ru-RU" b="1" i="1" dirty="0"/>
              <a:t>, коли </a:t>
            </a:r>
            <a:r>
              <a:rPr lang="ru-RU" b="1" i="1" dirty="0" err="1"/>
              <a:t>розум</a:t>
            </a:r>
            <a:r>
              <a:rPr lang="ru-RU" b="1" i="1" dirty="0"/>
              <a:t> </a:t>
            </a:r>
            <a:r>
              <a:rPr lang="ru-RU" b="1" i="1" dirty="0" err="1"/>
              <a:t>цілком</a:t>
            </a:r>
            <a:r>
              <a:rPr lang="ru-RU" b="1" i="1" dirty="0"/>
              <a:t> </a:t>
            </a:r>
            <a:r>
              <a:rPr lang="ru-RU" b="1" i="1" dirty="0" err="1"/>
              <a:t>охоплює</a:t>
            </a:r>
            <a:r>
              <a:rPr lang="ru-RU" b="1" i="1" dirty="0"/>
              <a:t> </a:t>
            </a:r>
            <a:r>
              <a:rPr lang="ru-RU" b="1" i="1" dirty="0" err="1"/>
              <a:t>ідею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раніше</a:t>
            </a:r>
            <a:r>
              <a:rPr lang="ru-RU" b="1" i="1" dirty="0"/>
              <a:t> </a:t>
            </a:r>
            <a:r>
              <a:rPr lang="ru-RU" b="1" i="1" dirty="0" err="1"/>
              <a:t>відскакувала</a:t>
            </a:r>
            <a:r>
              <a:rPr lang="ru-RU" b="1" i="1" dirty="0"/>
              <a:t>, </a:t>
            </a:r>
            <a:r>
              <a:rPr lang="ru-RU" b="1" i="1" dirty="0" err="1"/>
              <a:t>наче</a:t>
            </a:r>
            <a:r>
              <a:rPr lang="ru-RU" b="1" i="1" dirty="0"/>
              <a:t> </a:t>
            </a:r>
            <a:r>
              <a:rPr lang="ru-RU" b="1" i="1" dirty="0" err="1"/>
              <a:t>м'яч</a:t>
            </a:r>
            <a:r>
              <a:rPr lang="ru-RU" b="1" i="1" dirty="0"/>
              <a:t>. </a:t>
            </a:r>
            <a:r>
              <a:rPr lang="ru-RU" b="1" i="1" dirty="0" err="1"/>
              <a:t>Тоді</a:t>
            </a:r>
            <a:r>
              <a:rPr lang="ru-RU" b="1" i="1" dirty="0"/>
              <a:t> я </a:t>
            </a:r>
            <a:r>
              <a:rPr lang="ru-RU" b="1" i="1" dirty="0" err="1"/>
              <a:t>забуваю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існую</a:t>
            </a:r>
            <a:r>
              <a:rPr lang="ru-RU" b="1" i="1" dirty="0"/>
              <a:t>, я </a:t>
            </a:r>
            <a:r>
              <a:rPr lang="ru-RU" b="1" i="1" dirty="0" err="1"/>
              <a:t>бачу</a:t>
            </a:r>
            <a:r>
              <a:rPr lang="ru-RU" b="1" i="1" dirty="0"/>
              <a:t> перед собою </a:t>
            </a:r>
            <a:r>
              <a:rPr lang="ru-RU" b="1" i="1" dirty="0" err="1"/>
              <a:t>ідею</a:t>
            </a:r>
            <a:r>
              <a:rPr lang="ru-RU" b="1" i="1" dirty="0"/>
              <a:t>."</a:t>
            </a:r>
          </a:p>
          <a:p>
            <a:pPr marL="0" indent="0">
              <a:buNone/>
            </a:pPr>
            <a:r>
              <a:rPr lang="ru-RU" b="1" i="1" dirty="0"/>
              <a:t>М. </a:t>
            </a:r>
            <a:r>
              <a:rPr lang="ru-RU" b="1" i="1" dirty="0" err="1"/>
              <a:t>Чайковський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73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633670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Актуалізація опорних знань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ru-RU" b="1" i="1" dirty="0" err="1" smtClean="0"/>
              <a:t>Усний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рахунок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>24,7+4,1</a:t>
            </a:r>
            <a:br>
              <a:rPr lang="ru-RU" b="1" i="1" dirty="0" smtClean="0"/>
            </a:br>
            <a:r>
              <a:rPr lang="ru-RU" b="1" i="1" dirty="0" smtClean="0"/>
              <a:t>15+0,3</a:t>
            </a:r>
            <a:br>
              <a:rPr lang="ru-RU" b="1" i="1" dirty="0" smtClean="0"/>
            </a:br>
            <a:r>
              <a:rPr lang="ru-RU" b="1" i="1" dirty="0" smtClean="0"/>
              <a:t>16,27+0,3</a:t>
            </a:r>
            <a:br>
              <a:rPr lang="ru-RU" b="1" i="1" dirty="0" smtClean="0"/>
            </a:br>
            <a:r>
              <a:rPr lang="ru-RU" b="1" i="1" dirty="0" smtClean="0"/>
              <a:t>3,57+12,3</a:t>
            </a:r>
            <a:br>
              <a:rPr lang="ru-RU" b="1" i="1" dirty="0" smtClean="0"/>
            </a:br>
            <a:r>
              <a:rPr lang="ru-RU" b="1" i="1" dirty="0" smtClean="0"/>
              <a:t>12,75-2,35</a:t>
            </a:r>
            <a:br>
              <a:rPr lang="ru-RU" b="1" i="1" dirty="0" smtClean="0"/>
            </a:br>
            <a:r>
              <a:rPr lang="ru-RU" b="1" i="1" dirty="0" smtClean="0"/>
              <a:t>9,62-0,52                 </a:t>
            </a:r>
            <a:br>
              <a:rPr lang="ru-RU" b="1" i="1" dirty="0" smtClean="0"/>
            </a:br>
            <a:r>
              <a:rPr lang="ru-RU" b="1" i="1" dirty="0" smtClean="0"/>
              <a:t>15-0,8</a:t>
            </a:r>
            <a:br>
              <a:rPr lang="ru-RU" b="1" i="1" dirty="0" smtClean="0"/>
            </a:br>
            <a:r>
              <a:rPr lang="ru-RU" b="1" i="1" dirty="0" smtClean="0"/>
              <a:t>12,5-0,32</a:t>
            </a:r>
            <a:br>
              <a:rPr lang="ru-RU" b="1" i="1" dirty="0" smtClean="0"/>
            </a:br>
            <a:r>
              <a:rPr lang="ru-RU" b="1" i="1" dirty="0" smtClean="0"/>
              <a:t>11,32-0,3</a:t>
            </a:r>
            <a:br>
              <a:rPr lang="ru-RU" b="1" i="1" dirty="0" smtClean="0"/>
            </a:br>
            <a:r>
              <a:rPr lang="ru-RU" b="1" i="1" dirty="0" smtClean="0"/>
              <a:t>15,724-15</a:t>
            </a:r>
            <a:br>
              <a:rPr lang="ru-RU" b="1" i="1" dirty="0" smtClean="0"/>
            </a:br>
            <a:r>
              <a:rPr lang="ru-RU" b="1" i="1" dirty="0" smtClean="0"/>
              <a:t>23,976-23,9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131840" y="6237312"/>
            <a:ext cx="5760640" cy="720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sz="2800" i="1" dirty="0" smtClean="0">
              <a:latin typeface="Arial Black" panose="020B0A04020102020204" pitchFamily="34" charset="0"/>
            </a:endParaRPr>
          </a:p>
          <a:p>
            <a:endParaRPr lang="ru-RU" sz="2800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53826"/>
              </p:ext>
            </p:extLst>
          </p:nvPr>
        </p:nvGraphicFramePr>
        <p:xfrm>
          <a:off x="8384808" y="256490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88879"/>
              </p:ext>
            </p:extLst>
          </p:nvPr>
        </p:nvGraphicFramePr>
        <p:xfrm>
          <a:off x="2483768" y="1412776"/>
          <a:ext cx="6480720" cy="108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"/>
                <a:gridCol w="576064"/>
                <a:gridCol w="576064"/>
                <a:gridCol w="576064"/>
                <a:gridCol w="576064"/>
                <a:gridCol w="648072"/>
                <a:gridCol w="648072"/>
                <a:gridCol w="648072"/>
                <a:gridCol w="576064"/>
                <a:gridCol w="648072"/>
              </a:tblGrid>
              <a:tr h="504056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15,87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11,02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0,724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0,076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16,57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14,2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15,3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12,18</a:t>
                      </a:r>
                      <a:endParaRPr lang="ru-RU" sz="1100" dirty="0"/>
                    </a:p>
                  </a:txBody>
                  <a:tcPr/>
                </a:tc>
              </a:tr>
              <a:tr h="582799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Ч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aseline="0" dirty="0" smtClean="0"/>
                        <a:t> 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Ь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54948"/>
              </p:ext>
            </p:extLst>
          </p:nvPr>
        </p:nvGraphicFramePr>
        <p:xfrm>
          <a:off x="2915816" y="3717032"/>
          <a:ext cx="6096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57525"/>
              </p:ext>
            </p:extLst>
          </p:nvPr>
        </p:nvGraphicFramePr>
        <p:xfrm>
          <a:off x="251520" y="260648"/>
          <a:ext cx="86867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296203">
                <a:tc>
                  <a:txBody>
                    <a:bodyPr/>
                    <a:lstStyle/>
                    <a:p>
                      <a:r>
                        <a:rPr lang="uk-UA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5323"/>
            <a:ext cx="8133926" cy="60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Актуалізація опорних знань: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Прочитати числа:0,23; 5,297; 123,1234;</a:t>
            </a:r>
          </a:p>
          <a:p>
            <a:r>
              <a:rPr lang="uk-UA" b="1" dirty="0" smtClean="0"/>
              <a:t>1234,5; 32,9876.</a:t>
            </a:r>
          </a:p>
          <a:p>
            <a:r>
              <a:rPr lang="uk-UA" b="1" dirty="0" smtClean="0"/>
              <a:t>Порівняти</a:t>
            </a:r>
            <a:r>
              <a:rPr lang="en-US" b="1" dirty="0" smtClean="0"/>
              <a:t> </a:t>
            </a:r>
            <a:r>
              <a:rPr lang="uk-UA" b="1" dirty="0" smtClean="0"/>
              <a:t>і пояснити:</a:t>
            </a:r>
          </a:p>
          <a:p>
            <a:r>
              <a:rPr lang="uk-UA" b="1" dirty="0" smtClean="0"/>
              <a:t>12,3 і 3,754; </a:t>
            </a:r>
          </a:p>
          <a:p>
            <a:r>
              <a:rPr lang="uk-UA" b="1" dirty="0" smtClean="0"/>
              <a:t>23,2 і 23,200;</a:t>
            </a:r>
          </a:p>
          <a:p>
            <a:r>
              <a:rPr lang="uk-UA" b="1" dirty="0" smtClean="0"/>
              <a:t>7,826 і 7,9</a:t>
            </a:r>
          </a:p>
          <a:p>
            <a:r>
              <a:rPr lang="uk-UA" b="1" dirty="0"/>
              <a:t>Прочитати </a:t>
            </a:r>
            <a:r>
              <a:rPr lang="uk-UA" b="1" dirty="0" smtClean="0"/>
              <a:t>число:1905.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32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/>
              <a:t>Тут була бережанська гімназія,у якій </a:t>
            </a:r>
            <a:br>
              <a:rPr lang="uk-UA" b="1" dirty="0"/>
            </a:br>
            <a:r>
              <a:rPr lang="uk-UA" b="1" dirty="0"/>
              <a:t>  </a:t>
            </a:r>
            <a:r>
              <a:rPr lang="uk-UA" b="1" dirty="0" smtClean="0"/>
              <a:t>навчався М.А.Чайковський і закінчив у </a:t>
            </a:r>
            <a:br>
              <a:rPr lang="uk-UA" b="1" dirty="0" smtClean="0"/>
            </a:br>
            <a:r>
              <a:rPr lang="uk-UA" b="1" dirty="0"/>
              <a:t> </a:t>
            </a:r>
            <a:r>
              <a:rPr lang="uk-UA" b="1" dirty="0" smtClean="0"/>
              <a:t>                 1905 році з відзнакою.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7791"/>
            <a:ext cx="6810120" cy="464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6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Розв‘яжіть рівняння і знайдіть суму їх коренів: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Сума коренів рівнянь співпадає із номером будинку,в якому жив М.Чайковський у місті Бережани.</a:t>
            </a:r>
          </a:p>
          <a:p>
            <a:pPr algn="ctr"/>
            <a:r>
              <a:rPr lang="uk-UA" b="1" i="1" dirty="0" smtClean="0"/>
              <a:t>12,7-(</a:t>
            </a:r>
            <a:r>
              <a:rPr lang="en-US" b="1" i="1" dirty="0" smtClean="0"/>
              <a:t>x+9,3)=1,2</a:t>
            </a:r>
          </a:p>
          <a:p>
            <a:pPr algn="ctr"/>
            <a:r>
              <a:rPr lang="en-US" b="1" i="1" dirty="0" smtClean="0"/>
              <a:t>(x-4,7</a:t>
            </a:r>
            <a:r>
              <a:rPr lang="uk-UA" b="1" i="1" dirty="0"/>
              <a:t>0</a:t>
            </a:r>
            <a:r>
              <a:rPr lang="en-US" b="1" i="1" dirty="0" smtClean="0"/>
              <a:t>4)+2=5,596</a:t>
            </a:r>
          </a:p>
          <a:p>
            <a:pPr algn="ctr"/>
            <a:r>
              <a:rPr lang="en-US" b="1" i="1" dirty="0" smtClean="0"/>
              <a:t>(x-0,12)+0,62=1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427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uk-UA" b="1" dirty="0" smtClean="0"/>
              <a:t>Сума коренів рівнянь:</a:t>
            </a:r>
            <a:r>
              <a:rPr lang="en-US" b="1" dirty="0" smtClean="0"/>
              <a:t>2,2+8,3+0,5=11</a:t>
            </a:r>
            <a:endParaRPr lang="ru-RU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7125"/>
            <a:ext cx="7200799" cy="53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Розв‘яжіть задачу: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</a:t>
            </a:r>
            <a:r>
              <a:rPr lang="uk-UA" sz="4000" b="1" dirty="0" smtClean="0"/>
              <a:t>Туристи,йдучи на Говерлу ,за перший день подолали 8,72км,за другий-на 10,54км більше ,ніж за перший,а за трерій на 9,23км менше,ніж за перший і другий день разом.Яку відстань пройшли туристи,щоб потрапити на Говерлу?</a:t>
            </a:r>
            <a:endParaRPr lang="uk-UA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561</Words>
  <Application>Microsoft Office PowerPoint</Application>
  <PresentationFormat>Экран (4:3)</PresentationFormat>
  <Paragraphs>89</Paragraphs>
  <Slides>20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Перевірка домашнього завдання:</vt:lpstr>
      <vt:lpstr>2.Мотивація навчальної діяльності:</vt:lpstr>
      <vt:lpstr>Актуалізація опорних знань: Усний рахунок: 24,7+4,1 15+0,3 16,27+0,3 3,57+12,3 12,75-2,35 9,62-0,52                  15-0,8 12,5-0,32 11,32-0,3 15,724-15 23,976-23,9</vt:lpstr>
      <vt:lpstr>Презентация PowerPoint</vt:lpstr>
      <vt:lpstr>Актуалізація опорних знань:</vt:lpstr>
      <vt:lpstr>     Тут була бережанська гімназія,у якій    навчався М.А.Чайковський і закінчив у                    1905 році з відзнакою.     </vt:lpstr>
      <vt:lpstr>Розв‘яжіть рівняння і знайдіть суму їх коренів:</vt:lpstr>
      <vt:lpstr> Сума коренів рівнянь:2,2+8,3+0,5=11</vt:lpstr>
      <vt:lpstr>Розв‘яжіть задачу: </vt:lpstr>
      <vt:lpstr>Презентация PowerPoint</vt:lpstr>
      <vt:lpstr>Презентация PowerPoint</vt:lpstr>
      <vt:lpstr>Знайти значення виразу:</vt:lpstr>
      <vt:lpstr> Значення виразу 12000</vt:lpstr>
      <vt:lpstr>Обчислити зручним способом значення виразів.Знайти різницю значень виразів: 28,75+12,399+121,25-9,399 19,286+20,249+130,714-40,249</vt:lpstr>
      <vt:lpstr>                 Різниця:  153-130=23 </vt:lpstr>
      <vt:lpstr>Задача №1267.</vt:lpstr>
      <vt:lpstr>                       Розв‘язання:   1)7,8-3,7=4,1(м)-п‘ята частина;   2)7,8+1,3=9,1(м)-третя частина;   3)9,1-2,3=6,8(м)-перша частина;   4)6,8-4,2=2,6(м)-друга частина;   5)7,8+4,1+9,1+6,8+2,6=30,4(м) Відповідь:довжина мотузки 30,4м. </vt:lpstr>
      <vt:lpstr>Підсумок уроку:</vt:lpstr>
      <vt:lpstr>            Домашнє завдання:</vt:lpstr>
      <vt:lpstr>"...Я знаю, я твердо вірю, що тільки в науковій діяльності - і лише в ній - я знайду своє щастя. </vt:lpstr>
    </vt:vector>
  </TitlesOfParts>
  <Company>System disc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Усний рахунок: 24,7+4,1 15+0,3 16,27+0,3 3,57+12,3 12,75-2,35 9,62-0,52 15-0,8 12,5-0</dc:title>
  <dc:creator>WinXPProSP3</dc:creator>
  <cp:lastModifiedBy>Михайло</cp:lastModifiedBy>
  <cp:revision>46</cp:revision>
  <dcterms:created xsi:type="dcterms:W3CDTF">2017-02-21T17:55:30Z</dcterms:created>
  <dcterms:modified xsi:type="dcterms:W3CDTF">2019-12-27T17:27:50Z</dcterms:modified>
</cp:coreProperties>
</file>