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5"/>
  </p:notesMasterIdLst>
  <p:sldIdLst>
    <p:sldId id="274" r:id="rId2"/>
    <p:sldId id="256" r:id="rId3"/>
    <p:sldId id="258" r:id="rId4"/>
    <p:sldId id="296" r:id="rId5"/>
    <p:sldId id="277" r:id="rId6"/>
    <p:sldId id="298" r:id="rId7"/>
    <p:sldId id="262" r:id="rId8"/>
    <p:sldId id="300" r:id="rId9"/>
    <p:sldId id="299" r:id="rId10"/>
    <p:sldId id="263" r:id="rId11"/>
    <p:sldId id="265" r:id="rId12"/>
    <p:sldId id="266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0" r:id="rId32"/>
    <p:sldId id="321" r:id="rId33"/>
    <p:sldId id="322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2F536-5FC0-4A35-A323-BDBD50DA97DA}" v="12" dt="2020-02-02T22:57:01.749"/>
    <p1510:client id="{DB54E06D-1934-44B1-95C8-535878E78A86}" v="1" dt="2020-02-03T20:29:02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8" y="48"/>
      </p:cViewPr>
      <p:guideLst>
        <p:guide orient="horz" pos="2954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хайло Года" userId="19ae7b1ad8e24e10" providerId="Windows Live" clId="Web-{5862F536-5FC0-4A35-A323-BDBD50DA97DA}"/>
    <pc:docChg chg="modSld">
      <pc:chgData name="Михайло Года" userId="19ae7b1ad8e24e10" providerId="Windows Live" clId="Web-{5862F536-5FC0-4A35-A323-BDBD50DA97DA}" dt="2020-02-02T22:57:01.749" v="11" actId="20577"/>
      <pc:docMkLst>
        <pc:docMk/>
      </pc:docMkLst>
      <pc:sldChg chg="modSp">
        <pc:chgData name="Михайло Года" userId="19ae7b1ad8e24e10" providerId="Windows Live" clId="Web-{5862F536-5FC0-4A35-A323-BDBD50DA97DA}" dt="2020-02-02T22:57:01.733" v="10" actId="20577"/>
        <pc:sldMkLst>
          <pc:docMk/>
          <pc:sldMk cId="1035991823" sldId="302"/>
        </pc:sldMkLst>
        <pc:spChg chg="mod">
          <ac:chgData name="Михайло Года" userId="19ae7b1ad8e24e10" providerId="Windows Live" clId="Web-{5862F536-5FC0-4A35-A323-BDBD50DA97DA}" dt="2020-02-02T22:57:01.733" v="10" actId="20577"/>
          <ac:spMkLst>
            <pc:docMk/>
            <pc:sldMk cId="1035991823" sldId="302"/>
            <ac:spMk id="5" creationId="{00000000-0000-0000-0000-000000000000}"/>
          </ac:spMkLst>
        </pc:spChg>
      </pc:sldChg>
    </pc:docChg>
  </pc:docChgLst>
  <pc:docChgLst>
    <pc:chgData name="Михайло Года" userId="19ae7b1ad8e24e10" providerId="Windows Live" clId="Web-{DB54E06D-1934-44B1-95C8-535878E78A86}"/>
    <pc:docChg chg="modSld">
      <pc:chgData name="Михайло Года" userId="19ae7b1ad8e24e10" providerId="Windows Live" clId="Web-{DB54E06D-1934-44B1-95C8-535878E78A86}" dt="2020-02-03T20:29:02.593" v="0" actId="20577"/>
      <pc:docMkLst>
        <pc:docMk/>
      </pc:docMkLst>
      <pc:sldChg chg="modSp">
        <pc:chgData name="Михайло Года" userId="19ae7b1ad8e24e10" providerId="Windows Live" clId="Web-{DB54E06D-1934-44B1-95C8-535878E78A86}" dt="2020-02-03T20:29:02.593" v="0" actId="20577"/>
        <pc:sldMkLst>
          <pc:docMk/>
          <pc:sldMk cId="584911442" sldId="274"/>
        </pc:sldMkLst>
        <pc:spChg chg="mod">
          <ac:chgData name="Михайло Года" userId="19ae7b1ad8e24e10" providerId="Windows Live" clId="Web-{DB54E06D-1934-44B1-95C8-535878E78A86}" dt="2020-02-03T20:29:02.593" v="0" actId="20577"/>
          <ac:spMkLst>
            <pc:docMk/>
            <pc:sldMk cId="584911442" sldId="274"/>
            <ac:spMk id="2" creationId="{00000000-0000-0000-0000-000000000000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615AE-6FC7-4FA5-AF3E-6219554E94F9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74760F9B-7469-422C-A66E-75F1D41A2D75}">
      <dgm:prSet phldrT="[Текст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sz="1100" dirty="0">
              <a:latin typeface="Montserrat Light" panose="00000400000000000000" pitchFamily="2" charset="-52"/>
            </a:rPr>
            <a:t>Уміння вчитись (навчальна</a:t>
          </a:r>
          <a:r>
            <a:rPr lang="uk-UA" sz="1400" dirty="0">
              <a:latin typeface="Montserrat Light" panose="00000400000000000000" pitchFamily="2" charset="-52"/>
            </a:rPr>
            <a:t>)</a:t>
          </a:r>
        </a:p>
      </dgm:t>
    </dgm:pt>
    <dgm:pt modelId="{EDFE8240-BE6A-4628-A692-5905355F8C87}" type="parTrans" cxnId="{577F1F45-BF8E-4F67-8933-44EE1007B151}">
      <dgm:prSet/>
      <dgm:spPr/>
      <dgm:t>
        <a:bodyPr/>
        <a:lstStyle/>
        <a:p>
          <a:endParaRPr lang="uk-UA"/>
        </a:p>
      </dgm:t>
    </dgm:pt>
    <dgm:pt modelId="{A5B15E87-25C4-4ED4-896D-E62A6DBAC611}" type="sibTrans" cxnId="{577F1F45-BF8E-4F67-8933-44EE1007B151}">
      <dgm:prSet/>
      <dgm:spPr/>
      <dgm:t>
        <a:bodyPr/>
        <a:lstStyle/>
        <a:p>
          <a:endParaRPr lang="uk-UA"/>
        </a:p>
      </dgm:t>
    </dgm:pt>
    <dgm:pt modelId="{4DE4C159-71E1-4FE8-93C1-ED87F8E6C944}">
      <dgm:prSet phldrT="[Текст]" custT="1"/>
      <dgm:spPr/>
      <dgm:t>
        <a:bodyPr/>
        <a:lstStyle/>
        <a:p>
          <a:r>
            <a:rPr lang="uk-UA" sz="1100" dirty="0">
              <a:latin typeface="Montserrat Light" panose="00000400000000000000" pitchFamily="2" charset="-52"/>
            </a:rPr>
            <a:t>Загально-культурна</a:t>
          </a:r>
          <a:endParaRPr lang="uk-UA" sz="1100" dirty="0"/>
        </a:p>
      </dgm:t>
    </dgm:pt>
    <dgm:pt modelId="{E8198C57-7270-471A-B2A8-2AF991AAD2CC}" type="parTrans" cxnId="{04A25904-A49F-4E62-87D9-407678772E0E}">
      <dgm:prSet/>
      <dgm:spPr/>
      <dgm:t>
        <a:bodyPr/>
        <a:lstStyle/>
        <a:p>
          <a:endParaRPr lang="uk-UA"/>
        </a:p>
      </dgm:t>
    </dgm:pt>
    <dgm:pt modelId="{3D22D961-6140-4316-B1D5-43A00C55A99A}" type="sibTrans" cxnId="{04A25904-A49F-4E62-87D9-407678772E0E}">
      <dgm:prSet/>
      <dgm:spPr/>
      <dgm:t>
        <a:bodyPr/>
        <a:lstStyle/>
        <a:p>
          <a:endParaRPr lang="uk-UA"/>
        </a:p>
      </dgm:t>
    </dgm:pt>
    <dgm:pt modelId="{FA973009-2397-4546-9E59-ED4A65210422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dirty="0">
              <a:latin typeface="Montserrat Light" panose="00000400000000000000" pitchFamily="2" charset="-52"/>
            </a:rPr>
            <a:t>Соціально-трудова</a:t>
          </a:r>
          <a:endParaRPr lang="uk-UA" dirty="0"/>
        </a:p>
      </dgm:t>
    </dgm:pt>
    <dgm:pt modelId="{3A81BD9A-5A7D-46E0-9256-6F17B69D8255}" type="parTrans" cxnId="{350CCF1D-1F9F-430B-942E-B592167B9904}">
      <dgm:prSet/>
      <dgm:spPr/>
      <dgm:t>
        <a:bodyPr/>
        <a:lstStyle/>
        <a:p>
          <a:endParaRPr lang="uk-UA"/>
        </a:p>
      </dgm:t>
    </dgm:pt>
    <dgm:pt modelId="{DCC60DB0-04AE-4CB8-938A-A4ACD7064450}" type="sibTrans" cxnId="{350CCF1D-1F9F-430B-942E-B592167B9904}">
      <dgm:prSet/>
      <dgm:spPr/>
      <dgm:t>
        <a:bodyPr/>
        <a:lstStyle/>
        <a:p>
          <a:endParaRPr lang="uk-UA"/>
        </a:p>
      </dgm:t>
    </dgm:pt>
    <dgm:pt modelId="{6E82069D-E0A3-4E30-BFAB-C4C1AC1D59FF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dirty="0">
              <a:latin typeface="Montserrat Light" panose="00000400000000000000" pitchFamily="2" charset="-52"/>
            </a:rPr>
            <a:t>Компетентність з інформаційних та комунікаційних технологій</a:t>
          </a:r>
          <a:endParaRPr lang="uk-UA" dirty="0"/>
        </a:p>
      </dgm:t>
    </dgm:pt>
    <dgm:pt modelId="{976DB43B-DA7C-490B-88A4-AE030922F4A9}" type="parTrans" cxnId="{1B55F54E-7335-43BA-85F8-E7AA25B7D804}">
      <dgm:prSet/>
      <dgm:spPr/>
      <dgm:t>
        <a:bodyPr/>
        <a:lstStyle/>
        <a:p>
          <a:endParaRPr lang="uk-UA"/>
        </a:p>
      </dgm:t>
    </dgm:pt>
    <dgm:pt modelId="{93A75157-5BC5-42FF-A63B-468A1FDDDAF2}" type="sibTrans" cxnId="{1B55F54E-7335-43BA-85F8-E7AA25B7D804}">
      <dgm:prSet/>
      <dgm:spPr/>
      <dgm:t>
        <a:bodyPr/>
        <a:lstStyle/>
        <a:p>
          <a:endParaRPr lang="uk-UA"/>
        </a:p>
      </dgm:t>
    </dgm:pt>
    <dgm:pt modelId="{C6914721-8E4F-4419-8D29-823B95E586E2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dirty="0">
              <a:latin typeface="Montserrat Light" panose="00000400000000000000" pitchFamily="2" charset="-52"/>
            </a:rPr>
            <a:t>Громадянська</a:t>
          </a:r>
          <a:endParaRPr lang="uk-UA" dirty="0"/>
        </a:p>
      </dgm:t>
    </dgm:pt>
    <dgm:pt modelId="{73F7F53F-A740-4F7D-8471-2A6B5DA494C5}" type="parTrans" cxnId="{305A1D71-1402-4AA2-B268-FAEFFCC1876A}">
      <dgm:prSet/>
      <dgm:spPr/>
      <dgm:t>
        <a:bodyPr/>
        <a:lstStyle/>
        <a:p>
          <a:endParaRPr lang="uk-UA"/>
        </a:p>
      </dgm:t>
    </dgm:pt>
    <dgm:pt modelId="{2196D654-E388-42B7-9028-898B891EAAC9}" type="sibTrans" cxnId="{305A1D71-1402-4AA2-B268-FAEFFCC1876A}">
      <dgm:prSet/>
      <dgm:spPr/>
      <dgm:t>
        <a:bodyPr/>
        <a:lstStyle/>
        <a:p>
          <a:endParaRPr lang="uk-UA"/>
        </a:p>
      </dgm:t>
    </dgm:pt>
    <dgm:pt modelId="{51FC7C87-404E-48FB-B944-3F8180D6A374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dirty="0">
              <a:latin typeface="Montserrat Light" panose="00000400000000000000" pitchFamily="2" charset="-52"/>
            </a:rPr>
            <a:t>Підприємницька</a:t>
          </a:r>
          <a:endParaRPr lang="uk-UA" dirty="0"/>
        </a:p>
      </dgm:t>
    </dgm:pt>
    <dgm:pt modelId="{A5BCDE14-17AB-410E-9439-9B14E2409E88}" type="parTrans" cxnId="{34811582-3EB4-4588-8CCF-2767C4383B72}">
      <dgm:prSet/>
      <dgm:spPr/>
      <dgm:t>
        <a:bodyPr/>
        <a:lstStyle/>
        <a:p>
          <a:endParaRPr lang="uk-UA"/>
        </a:p>
      </dgm:t>
    </dgm:pt>
    <dgm:pt modelId="{6A8C4A5C-C2B7-444E-98B2-8FB6C442849F}" type="sibTrans" cxnId="{34811582-3EB4-4588-8CCF-2767C4383B72}">
      <dgm:prSet/>
      <dgm:spPr/>
      <dgm:t>
        <a:bodyPr/>
        <a:lstStyle/>
        <a:p>
          <a:endParaRPr lang="uk-UA"/>
        </a:p>
      </dgm:t>
    </dgm:pt>
    <dgm:pt modelId="{8C5D4AC5-3170-41CB-8E94-DBCDCCE207C4}">
      <dgm:prSet phldrT="[Текст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sz="1100" dirty="0" err="1">
              <a:latin typeface="Montserrat Light" panose="00000400000000000000" pitchFamily="2" charset="-52"/>
            </a:rPr>
            <a:t>Здоров’є-зберігаюча</a:t>
          </a:r>
          <a:endParaRPr lang="uk-UA" sz="1100" dirty="0"/>
        </a:p>
      </dgm:t>
    </dgm:pt>
    <dgm:pt modelId="{499DF40F-A72C-4B83-A331-8754D2BBADE6}" type="parTrans" cxnId="{1F060E92-9122-4070-848C-6A5B7F039FA3}">
      <dgm:prSet/>
      <dgm:spPr/>
      <dgm:t>
        <a:bodyPr/>
        <a:lstStyle/>
        <a:p>
          <a:endParaRPr lang="uk-UA"/>
        </a:p>
      </dgm:t>
    </dgm:pt>
    <dgm:pt modelId="{7F911663-DFC5-48CE-B8DC-6D0E6A5F33AC}" type="sibTrans" cxnId="{1F060E92-9122-4070-848C-6A5B7F039FA3}">
      <dgm:prSet/>
      <dgm:spPr/>
      <dgm:t>
        <a:bodyPr/>
        <a:lstStyle/>
        <a:p>
          <a:endParaRPr lang="uk-UA"/>
        </a:p>
      </dgm:t>
    </dgm:pt>
    <dgm:pt modelId="{1D37A330-9C62-4FB2-973B-078786B9D13A}">
      <dgm:prSet phldrT="[Текст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sz="1100" dirty="0">
              <a:latin typeface="Montserrat Light" panose="00000400000000000000" pitchFamily="2" charset="-52"/>
            </a:rPr>
            <a:t>Особистісного </a:t>
          </a:r>
        </a:p>
        <a:p>
          <a:pPr>
            <a:buFont typeface="Arial" pitchFamily="34" charset="0"/>
            <a:buChar char="•"/>
          </a:pPr>
          <a:r>
            <a:rPr lang="uk-UA" sz="1100" dirty="0">
              <a:latin typeface="Montserrat Light" panose="00000400000000000000" pitchFamily="2" charset="-52"/>
            </a:rPr>
            <a:t>вдосконалення</a:t>
          </a:r>
          <a:endParaRPr lang="uk-UA" sz="1100" dirty="0"/>
        </a:p>
      </dgm:t>
    </dgm:pt>
    <dgm:pt modelId="{398F7412-F1B6-40EC-BB04-2D20D0A28CA5}" type="parTrans" cxnId="{DEB65DA6-D74F-4348-BE40-0B21F7F772FE}">
      <dgm:prSet/>
      <dgm:spPr/>
      <dgm:t>
        <a:bodyPr/>
        <a:lstStyle/>
        <a:p>
          <a:endParaRPr lang="uk-UA"/>
        </a:p>
      </dgm:t>
    </dgm:pt>
    <dgm:pt modelId="{18EF99C9-89B1-42B9-9874-8ACDB01C5D7F}" type="sibTrans" cxnId="{DEB65DA6-D74F-4348-BE40-0B21F7F772FE}">
      <dgm:prSet/>
      <dgm:spPr/>
      <dgm:t>
        <a:bodyPr/>
        <a:lstStyle/>
        <a:p>
          <a:endParaRPr lang="uk-UA"/>
        </a:p>
      </dgm:t>
    </dgm:pt>
    <dgm:pt modelId="{1A173067-C2F2-42AD-9CFC-DD5BCD71DEBC}" type="pres">
      <dgm:prSet presAssocID="{870615AE-6FC7-4FA5-AF3E-6219554E94F9}" presName="cycle" presStyleCnt="0">
        <dgm:presLayoutVars>
          <dgm:dir/>
          <dgm:resizeHandles val="exact"/>
        </dgm:presLayoutVars>
      </dgm:prSet>
      <dgm:spPr/>
    </dgm:pt>
    <dgm:pt modelId="{34BF5960-306A-4488-B091-0198F5AE23A8}" type="pres">
      <dgm:prSet presAssocID="{74760F9B-7469-422C-A66E-75F1D41A2D75}" presName="node" presStyleLbl="node1" presStyleIdx="0" presStyleCnt="8" custScaleX="140111" custScaleY="140111">
        <dgm:presLayoutVars>
          <dgm:bulletEnabled val="1"/>
        </dgm:presLayoutVars>
      </dgm:prSet>
      <dgm:spPr/>
    </dgm:pt>
    <dgm:pt modelId="{6867CB47-6E97-49DB-AC7F-D49D1573D74F}" type="pres">
      <dgm:prSet presAssocID="{74760F9B-7469-422C-A66E-75F1D41A2D75}" presName="spNode" presStyleCnt="0"/>
      <dgm:spPr/>
    </dgm:pt>
    <dgm:pt modelId="{2BB9DD0F-3B5C-4650-B77C-C35D0223BEA1}" type="pres">
      <dgm:prSet presAssocID="{A5B15E87-25C4-4ED4-896D-E62A6DBAC611}" presName="sibTrans" presStyleLbl="sibTrans1D1" presStyleIdx="0" presStyleCnt="8"/>
      <dgm:spPr/>
    </dgm:pt>
    <dgm:pt modelId="{F0FA85CF-2B2B-433E-8EB9-7D837011BE85}" type="pres">
      <dgm:prSet presAssocID="{4DE4C159-71E1-4FE8-93C1-ED87F8E6C944}" presName="node" presStyleLbl="node1" presStyleIdx="1" presStyleCnt="8" custScaleX="139538" custScaleY="139538">
        <dgm:presLayoutVars>
          <dgm:bulletEnabled val="1"/>
        </dgm:presLayoutVars>
      </dgm:prSet>
      <dgm:spPr/>
    </dgm:pt>
    <dgm:pt modelId="{4B6D89DD-422F-4027-AC7E-306DD076DF16}" type="pres">
      <dgm:prSet presAssocID="{4DE4C159-71E1-4FE8-93C1-ED87F8E6C944}" presName="spNode" presStyleCnt="0"/>
      <dgm:spPr/>
    </dgm:pt>
    <dgm:pt modelId="{64F2284A-8A9B-4CAC-8F19-94B4F35C7E7C}" type="pres">
      <dgm:prSet presAssocID="{3D22D961-6140-4316-B1D5-43A00C55A99A}" presName="sibTrans" presStyleLbl="sibTrans1D1" presStyleIdx="1" presStyleCnt="8"/>
      <dgm:spPr/>
    </dgm:pt>
    <dgm:pt modelId="{BDAD2C02-F054-403A-9056-68ECB953BC07}" type="pres">
      <dgm:prSet presAssocID="{FA973009-2397-4546-9E59-ED4A65210422}" presName="node" presStyleLbl="node1" presStyleIdx="2" presStyleCnt="8" custScaleX="144940" custScaleY="144940">
        <dgm:presLayoutVars>
          <dgm:bulletEnabled val="1"/>
        </dgm:presLayoutVars>
      </dgm:prSet>
      <dgm:spPr/>
    </dgm:pt>
    <dgm:pt modelId="{6E19758D-011E-47F5-95A3-D6946BF1DF4F}" type="pres">
      <dgm:prSet presAssocID="{FA973009-2397-4546-9E59-ED4A65210422}" presName="spNode" presStyleCnt="0"/>
      <dgm:spPr/>
    </dgm:pt>
    <dgm:pt modelId="{A47B54E7-ACC4-450B-8152-0A29947F0A27}" type="pres">
      <dgm:prSet presAssocID="{DCC60DB0-04AE-4CB8-938A-A4ACD7064450}" presName="sibTrans" presStyleLbl="sibTrans1D1" presStyleIdx="2" presStyleCnt="8"/>
      <dgm:spPr/>
    </dgm:pt>
    <dgm:pt modelId="{6168DFEB-DD81-4708-809D-A70FC9FCC54F}" type="pres">
      <dgm:prSet presAssocID="{6E82069D-E0A3-4E30-BFAB-C4C1AC1D59FF}" presName="node" presStyleLbl="node1" presStyleIdx="3" presStyleCnt="8" custScaleX="159485" custScaleY="159485">
        <dgm:presLayoutVars>
          <dgm:bulletEnabled val="1"/>
        </dgm:presLayoutVars>
      </dgm:prSet>
      <dgm:spPr/>
    </dgm:pt>
    <dgm:pt modelId="{60A02DB7-215B-4FAE-ADB9-4CF0E7BF4687}" type="pres">
      <dgm:prSet presAssocID="{6E82069D-E0A3-4E30-BFAB-C4C1AC1D59FF}" presName="spNode" presStyleCnt="0"/>
      <dgm:spPr/>
    </dgm:pt>
    <dgm:pt modelId="{A3AAB899-7B22-421A-940B-8FFF277CA53A}" type="pres">
      <dgm:prSet presAssocID="{93A75157-5BC5-42FF-A63B-468A1FDDDAF2}" presName="sibTrans" presStyleLbl="sibTrans1D1" presStyleIdx="3" presStyleCnt="8"/>
      <dgm:spPr/>
    </dgm:pt>
    <dgm:pt modelId="{D2C97813-5A8C-47EE-8661-651DC12424A6}" type="pres">
      <dgm:prSet presAssocID="{C6914721-8E4F-4419-8D29-823B95E586E2}" presName="node" presStyleLbl="node1" presStyleIdx="4" presStyleCnt="8" custScaleX="134423" custScaleY="134423">
        <dgm:presLayoutVars>
          <dgm:bulletEnabled val="1"/>
        </dgm:presLayoutVars>
      </dgm:prSet>
      <dgm:spPr/>
    </dgm:pt>
    <dgm:pt modelId="{2201B3A3-CD68-4E6D-9D9C-559BC8E6A0D1}" type="pres">
      <dgm:prSet presAssocID="{C6914721-8E4F-4419-8D29-823B95E586E2}" presName="spNode" presStyleCnt="0"/>
      <dgm:spPr/>
    </dgm:pt>
    <dgm:pt modelId="{32E8D046-A580-4CD5-9B23-CAF425591567}" type="pres">
      <dgm:prSet presAssocID="{2196D654-E388-42B7-9028-898B891EAAC9}" presName="sibTrans" presStyleLbl="sibTrans1D1" presStyleIdx="4" presStyleCnt="8"/>
      <dgm:spPr/>
    </dgm:pt>
    <dgm:pt modelId="{C77FCEA2-E107-4EE2-92D2-CB854733C195}" type="pres">
      <dgm:prSet presAssocID="{51FC7C87-404E-48FB-B944-3F8180D6A374}" presName="node" presStyleLbl="node1" presStyleIdx="5" presStyleCnt="8" custScaleX="150441" custScaleY="150441" custRadScaleRad="100808" custRadScaleInc="-3050">
        <dgm:presLayoutVars>
          <dgm:bulletEnabled val="1"/>
        </dgm:presLayoutVars>
      </dgm:prSet>
      <dgm:spPr/>
    </dgm:pt>
    <dgm:pt modelId="{0D14FE27-175E-4729-9829-4301B6B71090}" type="pres">
      <dgm:prSet presAssocID="{51FC7C87-404E-48FB-B944-3F8180D6A374}" presName="spNode" presStyleCnt="0"/>
      <dgm:spPr/>
    </dgm:pt>
    <dgm:pt modelId="{2C882FB8-5FC4-49D4-9BA4-3EFC30B41EF4}" type="pres">
      <dgm:prSet presAssocID="{6A8C4A5C-C2B7-444E-98B2-8FB6C442849F}" presName="sibTrans" presStyleLbl="sibTrans1D1" presStyleIdx="5" presStyleCnt="8"/>
      <dgm:spPr/>
    </dgm:pt>
    <dgm:pt modelId="{A261DB8F-A9BB-4470-9FA0-B2162EE4B5C2}" type="pres">
      <dgm:prSet presAssocID="{8C5D4AC5-3170-41CB-8E94-DBCDCCE207C4}" presName="node" presStyleLbl="node1" presStyleIdx="6" presStyleCnt="8" custScaleX="140990" custScaleY="140990">
        <dgm:presLayoutVars>
          <dgm:bulletEnabled val="1"/>
        </dgm:presLayoutVars>
      </dgm:prSet>
      <dgm:spPr/>
    </dgm:pt>
    <dgm:pt modelId="{1A227D2E-8CFB-4802-8FC2-639C3EA66210}" type="pres">
      <dgm:prSet presAssocID="{8C5D4AC5-3170-41CB-8E94-DBCDCCE207C4}" presName="spNode" presStyleCnt="0"/>
      <dgm:spPr/>
    </dgm:pt>
    <dgm:pt modelId="{CA958ABA-BA04-49C7-B7B3-B36187A62134}" type="pres">
      <dgm:prSet presAssocID="{7F911663-DFC5-48CE-B8DC-6D0E6A5F33AC}" presName="sibTrans" presStyleLbl="sibTrans1D1" presStyleIdx="6" presStyleCnt="8"/>
      <dgm:spPr/>
    </dgm:pt>
    <dgm:pt modelId="{A6BC5EE4-5E39-455D-B39C-EE9B0B027E2F}" type="pres">
      <dgm:prSet presAssocID="{1D37A330-9C62-4FB2-973B-078786B9D13A}" presName="node" presStyleLbl="node1" presStyleIdx="7" presStyleCnt="8" custScaleX="141933" custScaleY="141933">
        <dgm:presLayoutVars>
          <dgm:bulletEnabled val="1"/>
        </dgm:presLayoutVars>
      </dgm:prSet>
      <dgm:spPr/>
    </dgm:pt>
    <dgm:pt modelId="{54B4284F-8721-48F9-ABCE-337F07E51A27}" type="pres">
      <dgm:prSet presAssocID="{1D37A330-9C62-4FB2-973B-078786B9D13A}" presName="spNode" presStyleCnt="0"/>
      <dgm:spPr/>
    </dgm:pt>
    <dgm:pt modelId="{008536FA-C7D2-428F-8192-7F858293831A}" type="pres">
      <dgm:prSet presAssocID="{18EF99C9-89B1-42B9-9874-8ACDB01C5D7F}" presName="sibTrans" presStyleLbl="sibTrans1D1" presStyleIdx="7" presStyleCnt="8"/>
      <dgm:spPr/>
    </dgm:pt>
  </dgm:ptLst>
  <dgm:cxnLst>
    <dgm:cxn modelId="{04A25904-A49F-4E62-87D9-407678772E0E}" srcId="{870615AE-6FC7-4FA5-AF3E-6219554E94F9}" destId="{4DE4C159-71E1-4FE8-93C1-ED87F8E6C944}" srcOrd="1" destOrd="0" parTransId="{E8198C57-7270-471A-B2A8-2AF991AAD2CC}" sibTransId="{3D22D961-6140-4316-B1D5-43A00C55A99A}"/>
    <dgm:cxn modelId="{1C74BF04-44E7-4292-B277-94CE5A055873}" type="presOf" srcId="{870615AE-6FC7-4FA5-AF3E-6219554E94F9}" destId="{1A173067-C2F2-42AD-9CFC-DD5BCD71DEBC}" srcOrd="0" destOrd="0" presId="urn:microsoft.com/office/officeart/2005/8/layout/cycle6"/>
    <dgm:cxn modelId="{350CCF1D-1F9F-430B-942E-B592167B9904}" srcId="{870615AE-6FC7-4FA5-AF3E-6219554E94F9}" destId="{FA973009-2397-4546-9E59-ED4A65210422}" srcOrd="2" destOrd="0" parTransId="{3A81BD9A-5A7D-46E0-9256-6F17B69D8255}" sibTransId="{DCC60DB0-04AE-4CB8-938A-A4ACD7064450}"/>
    <dgm:cxn modelId="{F6058E2A-C97E-4C8F-8E0B-B28567104301}" type="presOf" srcId="{C6914721-8E4F-4419-8D29-823B95E586E2}" destId="{D2C97813-5A8C-47EE-8661-651DC12424A6}" srcOrd="0" destOrd="0" presId="urn:microsoft.com/office/officeart/2005/8/layout/cycle6"/>
    <dgm:cxn modelId="{A4B92032-E014-4E36-9B75-E97ADAB05126}" type="presOf" srcId="{6E82069D-E0A3-4E30-BFAB-C4C1AC1D59FF}" destId="{6168DFEB-DD81-4708-809D-A70FC9FCC54F}" srcOrd="0" destOrd="0" presId="urn:microsoft.com/office/officeart/2005/8/layout/cycle6"/>
    <dgm:cxn modelId="{3A5ABA3A-C2D9-4902-9A80-4AD88ADD4A3B}" type="presOf" srcId="{A5B15E87-25C4-4ED4-896D-E62A6DBAC611}" destId="{2BB9DD0F-3B5C-4650-B77C-C35D0223BEA1}" srcOrd="0" destOrd="0" presId="urn:microsoft.com/office/officeart/2005/8/layout/cycle6"/>
    <dgm:cxn modelId="{3B1A0E62-940F-4B56-A463-EA960E700A08}" type="presOf" srcId="{6A8C4A5C-C2B7-444E-98B2-8FB6C442849F}" destId="{2C882FB8-5FC4-49D4-9BA4-3EFC30B41EF4}" srcOrd="0" destOrd="0" presId="urn:microsoft.com/office/officeart/2005/8/layout/cycle6"/>
    <dgm:cxn modelId="{577F1F45-BF8E-4F67-8933-44EE1007B151}" srcId="{870615AE-6FC7-4FA5-AF3E-6219554E94F9}" destId="{74760F9B-7469-422C-A66E-75F1D41A2D75}" srcOrd="0" destOrd="0" parTransId="{EDFE8240-BE6A-4628-A692-5905355F8C87}" sibTransId="{A5B15E87-25C4-4ED4-896D-E62A6DBAC611}"/>
    <dgm:cxn modelId="{236E0446-6E04-4851-9231-8372891F95DD}" type="presOf" srcId="{51FC7C87-404E-48FB-B944-3F8180D6A374}" destId="{C77FCEA2-E107-4EE2-92D2-CB854733C195}" srcOrd="0" destOrd="0" presId="urn:microsoft.com/office/officeart/2005/8/layout/cycle6"/>
    <dgm:cxn modelId="{2BA2DA4E-2F18-4758-92D5-F3E5AEA80C1F}" type="presOf" srcId="{2196D654-E388-42B7-9028-898B891EAAC9}" destId="{32E8D046-A580-4CD5-9B23-CAF425591567}" srcOrd="0" destOrd="0" presId="urn:microsoft.com/office/officeart/2005/8/layout/cycle6"/>
    <dgm:cxn modelId="{1B55F54E-7335-43BA-85F8-E7AA25B7D804}" srcId="{870615AE-6FC7-4FA5-AF3E-6219554E94F9}" destId="{6E82069D-E0A3-4E30-BFAB-C4C1AC1D59FF}" srcOrd="3" destOrd="0" parTransId="{976DB43B-DA7C-490B-88A4-AE030922F4A9}" sibTransId="{93A75157-5BC5-42FF-A63B-468A1FDDDAF2}"/>
    <dgm:cxn modelId="{AF59714F-9CFD-4165-B1B1-6CB6EB209258}" type="presOf" srcId="{7F911663-DFC5-48CE-B8DC-6D0E6A5F33AC}" destId="{CA958ABA-BA04-49C7-B7B3-B36187A62134}" srcOrd="0" destOrd="0" presId="urn:microsoft.com/office/officeart/2005/8/layout/cycle6"/>
    <dgm:cxn modelId="{305A1D71-1402-4AA2-B268-FAEFFCC1876A}" srcId="{870615AE-6FC7-4FA5-AF3E-6219554E94F9}" destId="{C6914721-8E4F-4419-8D29-823B95E586E2}" srcOrd="4" destOrd="0" parTransId="{73F7F53F-A740-4F7D-8471-2A6B5DA494C5}" sibTransId="{2196D654-E388-42B7-9028-898B891EAAC9}"/>
    <dgm:cxn modelId="{2AD6C359-818B-4943-9ABD-5EBAA909FC97}" type="presOf" srcId="{93A75157-5BC5-42FF-A63B-468A1FDDDAF2}" destId="{A3AAB899-7B22-421A-940B-8FFF277CA53A}" srcOrd="0" destOrd="0" presId="urn:microsoft.com/office/officeart/2005/8/layout/cycle6"/>
    <dgm:cxn modelId="{18CF3E7A-670A-46F1-B108-05D4D83B5947}" type="presOf" srcId="{FA973009-2397-4546-9E59-ED4A65210422}" destId="{BDAD2C02-F054-403A-9056-68ECB953BC07}" srcOrd="0" destOrd="0" presId="urn:microsoft.com/office/officeart/2005/8/layout/cycle6"/>
    <dgm:cxn modelId="{34811582-3EB4-4588-8CCF-2767C4383B72}" srcId="{870615AE-6FC7-4FA5-AF3E-6219554E94F9}" destId="{51FC7C87-404E-48FB-B944-3F8180D6A374}" srcOrd="5" destOrd="0" parTransId="{A5BCDE14-17AB-410E-9439-9B14E2409E88}" sibTransId="{6A8C4A5C-C2B7-444E-98B2-8FB6C442849F}"/>
    <dgm:cxn modelId="{A268B390-7584-4A01-A5C8-2E12697494BF}" type="presOf" srcId="{DCC60DB0-04AE-4CB8-938A-A4ACD7064450}" destId="{A47B54E7-ACC4-450B-8152-0A29947F0A27}" srcOrd="0" destOrd="0" presId="urn:microsoft.com/office/officeart/2005/8/layout/cycle6"/>
    <dgm:cxn modelId="{1F060E92-9122-4070-848C-6A5B7F039FA3}" srcId="{870615AE-6FC7-4FA5-AF3E-6219554E94F9}" destId="{8C5D4AC5-3170-41CB-8E94-DBCDCCE207C4}" srcOrd="6" destOrd="0" parTransId="{499DF40F-A72C-4B83-A331-8754D2BBADE6}" sibTransId="{7F911663-DFC5-48CE-B8DC-6D0E6A5F33AC}"/>
    <dgm:cxn modelId="{F5E86196-4DB2-47A4-8823-4D94552C0FCA}" type="presOf" srcId="{18EF99C9-89B1-42B9-9874-8ACDB01C5D7F}" destId="{008536FA-C7D2-428F-8192-7F858293831A}" srcOrd="0" destOrd="0" presId="urn:microsoft.com/office/officeart/2005/8/layout/cycle6"/>
    <dgm:cxn modelId="{DEB65DA6-D74F-4348-BE40-0B21F7F772FE}" srcId="{870615AE-6FC7-4FA5-AF3E-6219554E94F9}" destId="{1D37A330-9C62-4FB2-973B-078786B9D13A}" srcOrd="7" destOrd="0" parTransId="{398F7412-F1B6-40EC-BB04-2D20D0A28CA5}" sibTransId="{18EF99C9-89B1-42B9-9874-8ACDB01C5D7F}"/>
    <dgm:cxn modelId="{59A9CCA6-AF85-4B95-8350-D2353F9B3051}" type="presOf" srcId="{4DE4C159-71E1-4FE8-93C1-ED87F8E6C944}" destId="{F0FA85CF-2B2B-433E-8EB9-7D837011BE85}" srcOrd="0" destOrd="0" presId="urn:microsoft.com/office/officeart/2005/8/layout/cycle6"/>
    <dgm:cxn modelId="{6AA398A7-0937-4D2E-ABC6-AAF510F604EE}" type="presOf" srcId="{8C5D4AC5-3170-41CB-8E94-DBCDCCE207C4}" destId="{A261DB8F-A9BB-4470-9FA0-B2162EE4B5C2}" srcOrd="0" destOrd="0" presId="urn:microsoft.com/office/officeart/2005/8/layout/cycle6"/>
    <dgm:cxn modelId="{D5CE1FBC-4D5D-49F2-BB60-F01610D4769B}" type="presOf" srcId="{3D22D961-6140-4316-B1D5-43A00C55A99A}" destId="{64F2284A-8A9B-4CAC-8F19-94B4F35C7E7C}" srcOrd="0" destOrd="0" presId="urn:microsoft.com/office/officeart/2005/8/layout/cycle6"/>
    <dgm:cxn modelId="{77562DDC-FB30-46D6-A355-6A19AFAD3953}" type="presOf" srcId="{74760F9B-7469-422C-A66E-75F1D41A2D75}" destId="{34BF5960-306A-4488-B091-0198F5AE23A8}" srcOrd="0" destOrd="0" presId="urn:microsoft.com/office/officeart/2005/8/layout/cycle6"/>
    <dgm:cxn modelId="{EEEC91E6-9511-4E44-AA69-0735E662E51A}" type="presOf" srcId="{1D37A330-9C62-4FB2-973B-078786B9D13A}" destId="{A6BC5EE4-5E39-455D-B39C-EE9B0B027E2F}" srcOrd="0" destOrd="0" presId="urn:microsoft.com/office/officeart/2005/8/layout/cycle6"/>
    <dgm:cxn modelId="{9501E54E-D844-4323-9C7A-20AC49841DD6}" type="presParOf" srcId="{1A173067-C2F2-42AD-9CFC-DD5BCD71DEBC}" destId="{34BF5960-306A-4488-B091-0198F5AE23A8}" srcOrd="0" destOrd="0" presId="urn:microsoft.com/office/officeart/2005/8/layout/cycle6"/>
    <dgm:cxn modelId="{C0443E07-03E0-44FF-8BE2-EC6634EED10B}" type="presParOf" srcId="{1A173067-C2F2-42AD-9CFC-DD5BCD71DEBC}" destId="{6867CB47-6E97-49DB-AC7F-D49D1573D74F}" srcOrd="1" destOrd="0" presId="urn:microsoft.com/office/officeart/2005/8/layout/cycle6"/>
    <dgm:cxn modelId="{B2344391-DF70-46DF-8BEE-37941107445B}" type="presParOf" srcId="{1A173067-C2F2-42AD-9CFC-DD5BCD71DEBC}" destId="{2BB9DD0F-3B5C-4650-B77C-C35D0223BEA1}" srcOrd="2" destOrd="0" presId="urn:microsoft.com/office/officeart/2005/8/layout/cycle6"/>
    <dgm:cxn modelId="{E66BD766-A6B5-408A-AC91-6388ED22D7F6}" type="presParOf" srcId="{1A173067-C2F2-42AD-9CFC-DD5BCD71DEBC}" destId="{F0FA85CF-2B2B-433E-8EB9-7D837011BE85}" srcOrd="3" destOrd="0" presId="urn:microsoft.com/office/officeart/2005/8/layout/cycle6"/>
    <dgm:cxn modelId="{99ACE2E9-DE13-412D-A06A-8767B880AB7B}" type="presParOf" srcId="{1A173067-C2F2-42AD-9CFC-DD5BCD71DEBC}" destId="{4B6D89DD-422F-4027-AC7E-306DD076DF16}" srcOrd="4" destOrd="0" presId="urn:microsoft.com/office/officeart/2005/8/layout/cycle6"/>
    <dgm:cxn modelId="{ACD27270-91D2-48D3-B07E-93158A152EF8}" type="presParOf" srcId="{1A173067-C2F2-42AD-9CFC-DD5BCD71DEBC}" destId="{64F2284A-8A9B-4CAC-8F19-94B4F35C7E7C}" srcOrd="5" destOrd="0" presId="urn:microsoft.com/office/officeart/2005/8/layout/cycle6"/>
    <dgm:cxn modelId="{CD3BE860-AE62-4D86-AD11-9FA66E25C59F}" type="presParOf" srcId="{1A173067-C2F2-42AD-9CFC-DD5BCD71DEBC}" destId="{BDAD2C02-F054-403A-9056-68ECB953BC07}" srcOrd="6" destOrd="0" presId="urn:microsoft.com/office/officeart/2005/8/layout/cycle6"/>
    <dgm:cxn modelId="{9A27AE26-B383-4B6B-861B-861AA48ADCA8}" type="presParOf" srcId="{1A173067-C2F2-42AD-9CFC-DD5BCD71DEBC}" destId="{6E19758D-011E-47F5-95A3-D6946BF1DF4F}" srcOrd="7" destOrd="0" presId="urn:microsoft.com/office/officeart/2005/8/layout/cycle6"/>
    <dgm:cxn modelId="{5117657F-42B3-42AA-A117-02D93B43D78C}" type="presParOf" srcId="{1A173067-C2F2-42AD-9CFC-DD5BCD71DEBC}" destId="{A47B54E7-ACC4-450B-8152-0A29947F0A27}" srcOrd="8" destOrd="0" presId="urn:microsoft.com/office/officeart/2005/8/layout/cycle6"/>
    <dgm:cxn modelId="{E082ADCD-A356-4F0C-84AD-A940F9C65C10}" type="presParOf" srcId="{1A173067-C2F2-42AD-9CFC-DD5BCD71DEBC}" destId="{6168DFEB-DD81-4708-809D-A70FC9FCC54F}" srcOrd="9" destOrd="0" presId="urn:microsoft.com/office/officeart/2005/8/layout/cycle6"/>
    <dgm:cxn modelId="{C61CB971-099E-412B-8CFF-E8B4685FAA8A}" type="presParOf" srcId="{1A173067-C2F2-42AD-9CFC-DD5BCD71DEBC}" destId="{60A02DB7-215B-4FAE-ADB9-4CF0E7BF4687}" srcOrd="10" destOrd="0" presId="urn:microsoft.com/office/officeart/2005/8/layout/cycle6"/>
    <dgm:cxn modelId="{F0CBCBB3-007A-4AF0-BF97-33A8CF06C77D}" type="presParOf" srcId="{1A173067-C2F2-42AD-9CFC-DD5BCD71DEBC}" destId="{A3AAB899-7B22-421A-940B-8FFF277CA53A}" srcOrd="11" destOrd="0" presId="urn:microsoft.com/office/officeart/2005/8/layout/cycle6"/>
    <dgm:cxn modelId="{8A717CD0-A236-4F21-A754-355BC49028D6}" type="presParOf" srcId="{1A173067-C2F2-42AD-9CFC-DD5BCD71DEBC}" destId="{D2C97813-5A8C-47EE-8661-651DC12424A6}" srcOrd="12" destOrd="0" presId="urn:microsoft.com/office/officeart/2005/8/layout/cycle6"/>
    <dgm:cxn modelId="{C7BE9BAA-1246-4C02-B59C-DB5CC7889575}" type="presParOf" srcId="{1A173067-C2F2-42AD-9CFC-DD5BCD71DEBC}" destId="{2201B3A3-CD68-4E6D-9D9C-559BC8E6A0D1}" srcOrd="13" destOrd="0" presId="urn:microsoft.com/office/officeart/2005/8/layout/cycle6"/>
    <dgm:cxn modelId="{D0185858-DAFE-4C2E-858A-6DC6D7E7A7D9}" type="presParOf" srcId="{1A173067-C2F2-42AD-9CFC-DD5BCD71DEBC}" destId="{32E8D046-A580-4CD5-9B23-CAF425591567}" srcOrd="14" destOrd="0" presId="urn:microsoft.com/office/officeart/2005/8/layout/cycle6"/>
    <dgm:cxn modelId="{FB045454-07B4-48DA-AA0F-8840CC60B6CA}" type="presParOf" srcId="{1A173067-C2F2-42AD-9CFC-DD5BCD71DEBC}" destId="{C77FCEA2-E107-4EE2-92D2-CB854733C195}" srcOrd="15" destOrd="0" presId="urn:microsoft.com/office/officeart/2005/8/layout/cycle6"/>
    <dgm:cxn modelId="{BC8DED8A-5770-49F0-92E3-61F6AD6201BC}" type="presParOf" srcId="{1A173067-C2F2-42AD-9CFC-DD5BCD71DEBC}" destId="{0D14FE27-175E-4729-9829-4301B6B71090}" srcOrd="16" destOrd="0" presId="urn:microsoft.com/office/officeart/2005/8/layout/cycle6"/>
    <dgm:cxn modelId="{FBEFF1C9-3BF2-4FF1-8C34-1A0BA4B64B9A}" type="presParOf" srcId="{1A173067-C2F2-42AD-9CFC-DD5BCD71DEBC}" destId="{2C882FB8-5FC4-49D4-9BA4-3EFC30B41EF4}" srcOrd="17" destOrd="0" presId="urn:microsoft.com/office/officeart/2005/8/layout/cycle6"/>
    <dgm:cxn modelId="{0A266A90-C296-46D9-AAA5-2A0D9C539C93}" type="presParOf" srcId="{1A173067-C2F2-42AD-9CFC-DD5BCD71DEBC}" destId="{A261DB8F-A9BB-4470-9FA0-B2162EE4B5C2}" srcOrd="18" destOrd="0" presId="urn:microsoft.com/office/officeart/2005/8/layout/cycle6"/>
    <dgm:cxn modelId="{EE8E581E-52E8-4EBF-8EEA-EAF84D404258}" type="presParOf" srcId="{1A173067-C2F2-42AD-9CFC-DD5BCD71DEBC}" destId="{1A227D2E-8CFB-4802-8FC2-639C3EA66210}" srcOrd="19" destOrd="0" presId="urn:microsoft.com/office/officeart/2005/8/layout/cycle6"/>
    <dgm:cxn modelId="{29CB8F1A-A38C-4AE2-8AF2-86AD7D359CF8}" type="presParOf" srcId="{1A173067-C2F2-42AD-9CFC-DD5BCD71DEBC}" destId="{CA958ABA-BA04-49C7-B7B3-B36187A62134}" srcOrd="20" destOrd="0" presId="urn:microsoft.com/office/officeart/2005/8/layout/cycle6"/>
    <dgm:cxn modelId="{FC7A94E0-A5A7-4CBF-94A7-C73438947282}" type="presParOf" srcId="{1A173067-C2F2-42AD-9CFC-DD5BCD71DEBC}" destId="{A6BC5EE4-5E39-455D-B39C-EE9B0B027E2F}" srcOrd="21" destOrd="0" presId="urn:microsoft.com/office/officeart/2005/8/layout/cycle6"/>
    <dgm:cxn modelId="{88BDB887-15AA-4FA3-8E66-565D5AA8AE5A}" type="presParOf" srcId="{1A173067-C2F2-42AD-9CFC-DD5BCD71DEBC}" destId="{54B4284F-8721-48F9-ABCE-337F07E51A27}" srcOrd="22" destOrd="0" presId="urn:microsoft.com/office/officeart/2005/8/layout/cycle6"/>
    <dgm:cxn modelId="{5A283BAC-042B-4FBA-8D4E-0BAECCC5ADC8}" type="presParOf" srcId="{1A173067-C2F2-42AD-9CFC-DD5BCD71DEBC}" destId="{008536FA-C7D2-428F-8192-7F858293831A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615AE-6FC7-4FA5-AF3E-6219554E94F9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74760F9B-7469-422C-A66E-75F1D41A2D75}">
      <dgm:prSet phldrT="[Текст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sz="1200" dirty="0">
              <a:latin typeface="Montserrat Light" panose="00000400000000000000" pitchFamily="2" charset="-52"/>
            </a:rPr>
            <a:t>технічний </a:t>
          </a:r>
        </a:p>
        <a:p>
          <a:pPr>
            <a:buFont typeface="Arial" pitchFamily="34" charset="0"/>
            <a:buChar char="•"/>
          </a:pPr>
          <a:r>
            <a:rPr lang="uk-UA" sz="1200" dirty="0">
              <a:latin typeface="Montserrat Light" panose="00000400000000000000" pitchFamily="2" charset="-52"/>
            </a:rPr>
            <a:t>і технологічний кругозір</a:t>
          </a:r>
        </a:p>
      </dgm:t>
    </dgm:pt>
    <dgm:pt modelId="{EDFE8240-BE6A-4628-A692-5905355F8C87}" type="parTrans" cxnId="{577F1F45-BF8E-4F67-8933-44EE1007B151}">
      <dgm:prSet/>
      <dgm:spPr/>
      <dgm:t>
        <a:bodyPr/>
        <a:lstStyle/>
        <a:p>
          <a:endParaRPr lang="uk-UA"/>
        </a:p>
      </dgm:t>
    </dgm:pt>
    <dgm:pt modelId="{A5B15E87-25C4-4ED4-896D-E62A6DBAC611}" type="sibTrans" cxnId="{577F1F45-BF8E-4F67-8933-44EE1007B151}">
      <dgm:prSet/>
      <dgm:spPr/>
      <dgm:t>
        <a:bodyPr/>
        <a:lstStyle/>
        <a:p>
          <a:endParaRPr lang="uk-UA"/>
        </a:p>
      </dgm:t>
    </dgm:pt>
    <dgm:pt modelId="{86E666D8-46D8-4E01-8E6C-E412E93CF3E2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>
              <a:latin typeface="Montserrat Light" panose="00000400000000000000" pitchFamily="2" charset="-52"/>
            </a:rPr>
            <a:t>культура праці та побуту</a:t>
          </a:r>
          <a:endParaRPr lang="uk-UA" dirty="0">
            <a:latin typeface="Montserrat Light" panose="00000400000000000000" pitchFamily="2" charset="-52"/>
          </a:endParaRPr>
        </a:p>
      </dgm:t>
    </dgm:pt>
    <dgm:pt modelId="{FFA7C770-B849-4C29-9E4F-C949A1BAFCE0}" type="parTrans" cxnId="{AA74566A-9AEE-4626-8E09-3110D849F61B}">
      <dgm:prSet/>
      <dgm:spPr/>
      <dgm:t>
        <a:bodyPr/>
        <a:lstStyle/>
        <a:p>
          <a:endParaRPr lang="uk-UA"/>
        </a:p>
      </dgm:t>
    </dgm:pt>
    <dgm:pt modelId="{161B8E9D-AEEB-4B7B-AF11-FA716F9A0A1B}" type="sibTrans" cxnId="{AA74566A-9AEE-4626-8E09-3110D849F61B}">
      <dgm:prSet/>
      <dgm:spPr/>
      <dgm:t>
        <a:bodyPr/>
        <a:lstStyle/>
        <a:p>
          <a:endParaRPr lang="uk-UA"/>
        </a:p>
      </dgm:t>
    </dgm:pt>
    <dgm:pt modelId="{534B6167-2528-4329-A71F-C85A35313BA7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>
              <a:latin typeface="Montserrat Light" panose="00000400000000000000" pitchFamily="2" charset="-52"/>
            </a:rPr>
            <a:t>самостійне та критичне мислення</a:t>
          </a:r>
          <a:endParaRPr lang="uk-UA" dirty="0">
            <a:latin typeface="Montserrat Light" panose="00000400000000000000" pitchFamily="2" charset="-52"/>
          </a:endParaRPr>
        </a:p>
      </dgm:t>
    </dgm:pt>
    <dgm:pt modelId="{C245D64B-0E1D-4D5E-A566-A660B7418478}" type="parTrans" cxnId="{405CFACE-240D-43F0-85B9-B16FD39D75AB}">
      <dgm:prSet/>
      <dgm:spPr/>
      <dgm:t>
        <a:bodyPr/>
        <a:lstStyle/>
        <a:p>
          <a:endParaRPr lang="uk-UA"/>
        </a:p>
      </dgm:t>
    </dgm:pt>
    <dgm:pt modelId="{099676F2-0EC9-455E-8340-FC76F58A8D1C}" type="sibTrans" cxnId="{405CFACE-240D-43F0-85B9-B16FD39D75AB}">
      <dgm:prSet/>
      <dgm:spPr/>
      <dgm:t>
        <a:bodyPr/>
        <a:lstStyle/>
        <a:p>
          <a:endParaRPr lang="uk-UA"/>
        </a:p>
      </dgm:t>
    </dgm:pt>
    <dgm:pt modelId="{18171138-3ADD-46EA-8059-70A955E203DD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 dirty="0">
              <a:latin typeface="Montserrat Light" panose="00000400000000000000" pitchFamily="2" charset="-52"/>
            </a:rPr>
            <a:t>розвиток особистісних якостей, потрібних людині, як суб’єкту, сучасного виробництва і культурного розвитку суспільства,</a:t>
          </a:r>
        </a:p>
      </dgm:t>
    </dgm:pt>
    <dgm:pt modelId="{3221E60E-CAB1-416D-A764-CA31BB16EF0B}" type="parTrans" cxnId="{3E897983-529F-4581-A493-4A7BF9A12C6C}">
      <dgm:prSet/>
      <dgm:spPr/>
      <dgm:t>
        <a:bodyPr/>
        <a:lstStyle/>
        <a:p>
          <a:endParaRPr lang="uk-UA"/>
        </a:p>
      </dgm:t>
    </dgm:pt>
    <dgm:pt modelId="{A690B962-B4CB-4FF9-9254-79DFFE0BD524}" type="sibTrans" cxnId="{3E897983-529F-4581-A493-4A7BF9A12C6C}">
      <dgm:prSet/>
      <dgm:spPr/>
      <dgm:t>
        <a:bodyPr/>
        <a:lstStyle/>
        <a:p>
          <a:endParaRPr lang="uk-UA"/>
        </a:p>
      </dgm:t>
    </dgm:pt>
    <dgm:pt modelId="{D54F3C0D-B424-4775-B4A4-B939685D9FED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uk-UA">
              <a:latin typeface="Montserrat Light" panose="00000400000000000000" pitchFamily="2" charset="-52"/>
            </a:rPr>
            <a:t>виховання відповідальності за результати власної діяльності</a:t>
          </a:r>
          <a:endParaRPr lang="uk-UA"/>
        </a:p>
      </dgm:t>
    </dgm:pt>
    <dgm:pt modelId="{177AC6BC-A180-46D7-8F30-2B2DF0C220AB}" type="parTrans" cxnId="{4E7298BA-5F12-4AA7-B020-DEF0EF839258}">
      <dgm:prSet/>
      <dgm:spPr/>
      <dgm:t>
        <a:bodyPr/>
        <a:lstStyle/>
        <a:p>
          <a:endParaRPr lang="uk-UA"/>
        </a:p>
      </dgm:t>
    </dgm:pt>
    <dgm:pt modelId="{FA79F6A0-A49E-4A3C-94D7-683660BA437B}" type="sibTrans" cxnId="{4E7298BA-5F12-4AA7-B020-DEF0EF839258}">
      <dgm:prSet/>
      <dgm:spPr/>
      <dgm:t>
        <a:bodyPr/>
        <a:lstStyle/>
        <a:p>
          <a:endParaRPr lang="uk-UA"/>
        </a:p>
      </dgm:t>
    </dgm:pt>
    <dgm:pt modelId="{1A173067-C2F2-42AD-9CFC-DD5BCD71DEBC}" type="pres">
      <dgm:prSet presAssocID="{870615AE-6FC7-4FA5-AF3E-6219554E94F9}" presName="cycle" presStyleCnt="0">
        <dgm:presLayoutVars>
          <dgm:dir/>
          <dgm:resizeHandles val="exact"/>
        </dgm:presLayoutVars>
      </dgm:prSet>
      <dgm:spPr/>
    </dgm:pt>
    <dgm:pt modelId="{34BF5960-306A-4488-B091-0198F5AE23A8}" type="pres">
      <dgm:prSet presAssocID="{74760F9B-7469-422C-A66E-75F1D41A2D75}" presName="node" presStyleLbl="node1" presStyleIdx="0" presStyleCnt="5" custScaleX="140111" custScaleY="140111">
        <dgm:presLayoutVars>
          <dgm:bulletEnabled val="1"/>
        </dgm:presLayoutVars>
      </dgm:prSet>
      <dgm:spPr/>
    </dgm:pt>
    <dgm:pt modelId="{6867CB47-6E97-49DB-AC7F-D49D1573D74F}" type="pres">
      <dgm:prSet presAssocID="{74760F9B-7469-422C-A66E-75F1D41A2D75}" presName="spNode" presStyleCnt="0"/>
      <dgm:spPr/>
    </dgm:pt>
    <dgm:pt modelId="{2BB9DD0F-3B5C-4650-B77C-C35D0223BEA1}" type="pres">
      <dgm:prSet presAssocID="{A5B15E87-25C4-4ED4-896D-E62A6DBAC611}" presName="sibTrans" presStyleLbl="sibTrans1D1" presStyleIdx="0" presStyleCnt="5"/>
      <dgm:spPr/>
    </dgm:pt>
    <dgm:pt modelId="{6E94E095-82F7-4119-B9D0-DCC7BD88A32E}" type="pres">
      <dgm:prSet presAssocID="{86E666D8-46D8-4E01-8E6C-E412E93CF3E2}" presName="node" presStyleLbl="node1" presStyleIdx="1" presStyleCnt="5" custScaleX="120148" custScaleY="120148">
        <dgm:presLayoutVars>
          <dgm:bulletEnabled val="1"/>
        </dgm:presLayoutVars>
      </dgm:prSet>
      <dgm:spPr/>
    </dgm:pt>
    <dgm:pt modelId="{978D0E3B-127D-4A7C-AEDB-2AE7A7922911}" type="pres">
      <dgm:prSet presAssocID="{86E666D8-46D8-4E01-8E6C-E412E93CF3E2}" presName="spNode" presStyleCnt="0"/>
      <dgm:spPr/>
    </dgm:pt>
    <dgm:pt modelId="{86239848-8FD5-4961-9E19-B222FD376611}" type="pres">
      <dgm:prSet presAssocID="{161B8E9D-AEEB-4B7B-AF11-FA716F9A0A1B}" presName="sibTrans" presStyleLbl="sibTrans1D1" presStyleIdx="1" presStyleCnt="5"/>
      <dgm:spPr/>
    </dgm:pt>
    <dgm:pt modelId="{77BA4904-67C2-4F51-98CD-69F92FC23646}" type="pres">
      <dgm:prSet presAssocID="{534B6167-2528-4329-A71F-C85A35313BA7}" presName="node" presStyleLbl="node1" presStyleIdx="2" presStyleCnt="5" custScaleX="118496" custScaleY="118495">
        <dgm:presLayoutVars>
          <dgm:bulletEnabled val="1"/>
        </dgm:presLayoutVars>
      </dgm:prSet>
      <dgm:spPr/>
    </dgm:pt>
    <dgm:pt modelId="{B87BB73D-8C3F-4515-AB32-4544D448DD36}" type="pres">
      <dgm:prSet presAssocID="{534B6167-2528-4329-A71F-C85A35313BA7}" presName="spNode" presStyleCnt="0"/>
      <dgm:spPr/>
    </dgm:pt>
    <dgm:pt modelId="{8CFE66E3-1EC2-43F5-9571-523CF8495C88}" type="pres">
      <dgm:prSet presAssocID="{099676F2-0EC9-455E-8340-FC76F58A8D1C}" presName="sibTrans" presStyleLbl="sibTrans1D1" presStyleIdx="2" presStyleCnt="5"/>
      <dgm:spPr/>
    </dgm:pt>
    <dgm:pt modelId="{2F907761-403B-4C02-AF2A-DF0CE2F5BE6C}" type="pres">
      <dgm:prSet presAssocID="{18171138-3ADD-46EA-8059-70A955E203DD}" presName="node" presStyleLbl="node1" presStyleIdx="3" presStyleCnt="5" custScaleX="121243" custScaleY="121243">
        <dgm:presLayoutVars>
          <dgm:bulletEnabled val="1"/>
        </dgm:presLayoutVars>
      </dgm:prSet>
      <dgm:spPr/>
    </dgm:pt>
    <dgm:pt modelId="{CC0FDC76-0141-42AD-929C-55F0E336304A}" type="pres">
      <dgm:prSet presAssocID="{18171138-3ADD-46EA-8059-70A955E203DD}" presName="spNode" presStyleCnt="0"/>
      <dgm:spPr/>
    </dgm:pt>
    <dgm:pt modelId="{7FFAA143-6074-4C14-A7E0-A0C98EEFCB33}" type="pres">
      <dgm:prSet presAssocID="{A690B962-B4CB-4FF9-9254-79DFFE0BD524}" presName="sibTrans" presStyleLbl="sibTrans1D1" presStyleIdx="3" presStyleCnt="5"/>
      <dgm:spPr/>
    </dgm:pt>
    <dgm:pt modelId="{01CF18DE-6674-4A08-A2E6-823BBAE9D4AA}" type="pres">
      <dgm:prSet presAssocID="{D54F3C0D-B424-4775-B4A4-B939685D9FED}" presName="node" presStyleLbl="node1" presStyleIdx="4" presStyleCnt="5" custScaleX="124213" custScaleY="124213">
        <dgm:presLayoutVars>
          <dgm:bulletEnabled val="1"/>
        </dgm:presLayoutVars>
      </dgm:prSet>
      <dgm:spPr/>
    </dgm:pt>
    <dgm:pt modelId="{9A520E2D-7F7E-4A2D-B6AF-50FC945D78E8}" type="pres">
      <dgm:prSet presAssocID="{D54F3C0D-B424-4775-B4A4-B939685D9FED}" presName="spNode" presStyleCnt="0"/>
      <dgm:spPr/>
    </dgm:pt>
    <dgm:pt modelId="{C8588C1D-1F1E-4692-BBEF-4F0C2F7EE3D7}" type="pres">
      <dgm:prSet presAssocID="{FA79F6A0-A49E-4A3C-94D7-683660BA437B}" presName="sibTrans" presStyleLbl="sibTrans1D1" presStyleIdx="4" presStyleCnt="5"/>
      <dgm:spPr/>
    </dgm:pt>
  </dgm:ptLst>
  <dgm:cxnLst>
    <dgm:cxn modelId="{1C74BF04-44E7-4292-B277-94CE5A055873}" type="presOf" srcId="{870615AE-6FC7-4FA5-AF3E-6219554E94F9}" destId="{1A173067-C2F2-42AD-9CFC-DD5BCD71DEBC}" srcOrd="0" destOrd="0" presId="urn:microsoft.com/office/officeart/2005/8/layout/cycle6"/>
    <dgm:cxn modelId="{1753070C-3D3B-4E3B-B08A-8F93D4974F25}" type="presOf" srcId="{A690B962-B4CB-4FF9-9254-79DFFE0BD524}" destId="{7FFAA143-6074-4C14-A7E0-A0C98EEFCB33}" srcOrd="0" destOrd="0" presId="urn:microsoft.com/office/officeart/2005/8/layout/cycle6"/>
    <dgm:cxn modelId="{3A5ABA3A-C2D9-4902-9A80-4AD88ADD4A3B}" type="presOf" srcId="{A5B15E87-25C4-4ED4-896D-E62A6DBAC611}" destId="{2BB9DD0F-3B5C-4650-B77C-C35D0223BEA1}" srcOrd="0" destOrd="0" presId="urn:microsoft.com/office/officeart/2005/8/layout/cycle6"/>
    <dgm:cxn modelId="{A54AC843-0D7C-4932-803D-495370A351E9}" type="presOf" srcId="{534B6167-2528-4329-A71F-C85A35313BA7}" destId="{77BA4904-67C2-4F51-98CD-69F92FC23646}" srcOrd="0" destOrd="0" presId="urn:microsoft.com/office/officeart/2005/8/layout/cycle6"/>
    <dgm:cxn modelId="{577F1F45-BF8E-4F67-8933-44EE1007B151}" srcId="{870615AE-6FC7-4FA5-AF3E-6219554E94F9}" destId="{74760F9B-7469-422C-A66E-75F1D41A2D75}" srcOrd="0" destOrd="0" parTransId="{EDFE8240-BE6A-4628-A692-5905355F8C87}" sibTransId="{A5B15E87-25C4-4ED4-896D-E62A6DBAC611}"/>
    <dgm:cxn modelId="{A9615148-B7E2-444A-9EC2-9B9F4C1CF7D2}" type="presOf" srcId="{D54F3C0D-B424-4775-B4A4-B939685D9FED}" destId="{01CF18DE-6674-4A08-A2E6-823BBAE9D4AA}" srcOrd="0" destOrd="0" presId="urn:microsoft.com/office/officeart/2005/8/layout/cycle6"/>
    <dgm:cxn modelId="{AA74566A-9AEE-4626-8E09-3110D849F61B}" srcId="{870615AE-6FC7-4FA5-AF3E-6219554E94F9}" destId="{86E666D8-46D8-4E01-8E6C-E412E93CF3E2}" srcOrd="1" destOrd="0" parTransId="{FFA7C770-B849-4C29-9E4F-C949A1BAFCE0}" sibTransId="{161B8E9D-AEEB-4B7B-AF11-FA716F9A0A1B}"/>
    <dgm:cxn modelId="{3E897983-529F-4581-A493-4A7BF9A12C6C}" srcId="{870615AE-6FC7-4FA5-AF3E-6219554E94F9}" destId="{18171138-3ADD-46EA-8059-70A955E203DD}" srcOrd="3" destOrd="0" parTransId="{3221E60E-CAB1-416D-A764-CA31BB16EF0B}" sibTransId="{A690B962-B4CB-4FF9-9254-79DFFE0BD524}"/>
    <dgm:cxn modelId="{9027F09E-1F86-4E76-96FA-EC6F613D4A4A}" type="presOf" srcId="{86E666D8-46D8-4E01-8E6C-E412E93CF3E2}" destId="{6E94E095-82F7-4119-B9D0-DCC7BD88A32E}" srcOrd="0" destOrd="0" presId="urn:microsoft.com/office/officeart/2005/8/layout/cycle6"/>
    <dgm:cxn modelId="{5B5B9F9F-5AB3-4FBF-A70D-27DF119EEB1D}" type="presOf" srcId="{099676F2-0EC9-455E-8340-FC76F58A8D1C}" destId="{8CFE66E3-1EC2-43F5-9571-523CF8495C88}" srcOrd="0" destOrd="0" presId="urn:microsoft.com/office/officeart/2005/8/layout/cycle6"/>
    <dgm:cxn modelId="{73F29BB8-7CD1-423B-930C-F70051FEBCF4}" type="presOf" srcId="{161B8E9D-AEEB-4B7B-AF11-FA716F9A0A1B}" destId="{86239848-8FD5-4961-9E19-B222FD376611}" srcOrd="0" destOrd="0" presId="urn:microsoft.com/office/officeart/2005/8/layout/cycle6"/>
    <dgm:cxn modelId="{4E7298BA-5F12-4AA7-B020-DEF0EF839258}" srcId="{870615AE-6FC7-4FA5-AF3E-6219554E94F9}" destId="{D54F3C0D-B424-4775-B4A4-B939685D9FED}" srcOrd="4" destOrd="0" parTransId="{177AC6BC-A180-46D7-8F30-2B2DF0C220AB}" sibTransId="{FA79F6A0-A49E-4A3C-94D7-683660BA437B}"/>
    <dgm:cxn modelId="{405CFACE-240D-43F0-85B9-B16FD39D75AB}" srcId="{870615AE-6FC7-4FA5-AF3E-6219554E94F9}" destId="{534B6167-2528-4329-A71F-C85A35313BA7}" srcOrd="2" destOrd="0" parTransId="{C245D64B-0E1D-4D5E-A566-A660B7418478}" sibTransId="{099676F2-0EC9-455E-8340-FC76F58A8D1C}"/>
    <dgm:cxn modelId="{28C1DBDA-EC28-4D51-B32D-EF091E5D6A21}" type="presOf" srcId="{18171138-3ADD-46EA-8059-70A955E203DD}" destId="{2F907761-403B-4C02-AF2A-DF0CE2F5BE6C}" srcOrd="0" destOrd="0" presId="urn:microsoft.com/office/officeart/2005/8/layout/cycle6"/>
    <dgm:cxn modelId="{77562DDC-FB30-46D6-A355-6A19AFAD3953}" type="presOf" srcId="{74760F9B-7469-422C-A66E-75F1D41A2D75}" destId="{34BF5960-306A-4488-B091-0198F5AE23A8}" srcOrd="0" destOrd="0" presId="urn:microsoft.com/office/officeart/2005/8/layout/cycle6"/>
    <dgm:cxn modelId="{3A0384FE-DB48-4605-9864-89D7007C9839}" type="presOf" srcId="{FA79F6A0-A49E-4A3C-94D7-683660BA437B}" destId="{C8588C1D-1F1E-4692-BBEF-4F0C2F7EE3D7}" srcOrd="0" destOrd="0" presId="urn:microsoft.com/office/officeart/2005/8/layout/cycle6"/>
    <dgm:cxn modelId="{9501E54E-D844-4323-9C7A-20AC49841DD6}" type="presParOf" srcId="{1A173067-C2F2-42AD-9CFC-DD5BCD71DEBC}" destId="{34BF5960-306A-4488-B091-0198F5AE23A8}" srcOrd="0" destOrd="0" presId="urn:microsoft.com/office/officeart/2005/8/layout/cycle6"/>
    <dgm:cxn modelId="{C0443E07-03E0-44FF-8BE2-EC6634EED10B}" type="presParOf" srcId="{1A173067-C2F2-42AD-9CFC-DD5BCD71DEBC}" destId="{6867CB47-6E97-49DB-AC7F-D49D1573D74F}" srcOrd="1" destOrd="0" presId="urn:microsoft.com/office/officeart/2005/8/layout/cycle6"/>
    <dgm:cxn modelId="{B2344391-DF70-46DF-8BEE-37941107445B}" type="presParOf" srcId="{1A173067-C2F2-42AD-9CFC-DD5BCD71DEBC}" destId="{2BB9DD0F-3B5C-4650-B77C-C35D0223BEA1}" srcOrd="2" destOrd="0" presId="urn:microsoft.com/office/officeart/2005/8/layout/cycle6"/>
    <dgm:cxn modelId="{EAE44A6A-8623-4BA6-8184-964C2EB589E1}" type="presParOf" srcId="{1A173067-C2F2-42AD-9CFC-DD5BCD71DEBC}" destId="{6E94E095-82F7-4119-B9D0-DCC7BD88A32E}" srcOrd="3" destOrd="0" presId="urn:microsoft.com/office/officeart/2005/8/layout/cycle6"/>
    <dgm:cxn modelId="{23D8392A-82F8-458C-BAAA-BBD482C2C76E}" type="presParOf" srcId="{1A173067-C2F2-42AD-9CFC-DD5BCD71DEBC}" destId="{978D0E3B-127D-4A7C-AEDB-2AE7A7922911}" srcOrd="4" destOrd="0" presId="urn:microsoft.com/office/officeart/2005/8/layout/cycle6"/>
    <dgm:cxn modelId="{A32FF2B2-16AF-4517-98B0-01F582997FBB}" type="presParOf" srcId="{1A173067-C2F2-42AD-9CFC-DD5BCD71DEBC}" destId="{86239848-8FD5-4961-9E19-B222FD376611}" srcOrd="5" destOrd="0" presId="urn:microsoft.com/office/officeart/2005/8/layout/cycle6"/>
    <dgm:cxn modelId="{7A096448-3780-4DA0-A855-F5325D775CCC}" type="presParOf" srcId="{1A173067-C2F2-42AD-9CFC-DD5BCD71DEBC}" destId="{77BA4904-67C2-4F51-98CD-69F92FC23646}" srcOrd="6" destOrd="0" presId="urn:microsoft.com/office/officeart/2005/8/layout/cycle6"/>
    <dgm:cxn modelId="{334A3E6D-A6C3-47E2-ABC0-B1151E0421B6}" type="presParOf" srcId="{1A173067-C2F2-42AD-9CFC-DD5BCD71DEBC}" destId="{B87BB73D-8C3F-4515-AB32-4544D448DD36}" srcOrd="7" destOrd="0" presId="urn:microsoft.com/office/officeart/2005/8/layout/cycle6"/>
    <dgm:cxn modelId="{10832B95-F56F-4901-A383-9B47F85780B2}" type="presParOf" srcId="{1A173067-C2F2-42AD-9CFC-DD5BCD71DEBC}" destId="{8CFE66E3-1EC2-43F5-9571-523CF8495C88}" srcOrd="8" destOrd="0" presId="urn:microsoft.com/office/officeart/2005/8/layout/cycle6"/>
    <dgm:cxn modelId="{366A5439-6788-4662-BC02-916405C059AA}" type="presParOf" srcId="{1A173067-C2F2-42AD-9CFC-DD5BCD71DEBC}" destId="{2F907761-403B-4C02-AF2A-DF0CE2F5BE6C}" srcOrd="9" destOrd="0" presId="urn:microsoft.com/office/officeart/2005/8/layout/cycle6"/>
    <dgm:cxn modelId="{78203B0D-D6A0-4CB9-9BBB-E56905B3E35D}" type="presParOf" srcId="{1A173067-C2F2-42AD-9CFC-DD5BCD71DEBC}" destId="{CC0FDC76-0141-42AD-929C-55F0E336304A}" srcOrd="10" destOrd="0" presId="urn:microsoft.com/office/officeart/2005/8/layout/cycle6"/>
    <dgm:cxn modelId="{6885F344-5B08-429F-86A8-E17C2E967FED}" type="presParOf" srcId="{1A173067-C2F2-42AD-9CFC-DD5BCD71DEBC}" destId="{7FFAA143-6074-4C14-A7E0-A0C98EEFCB33}" srcOrd="11" destOrd="0" presId="urn:microsoft.com/office/officeart/2005/8/layout/cycle6"/>
    <dgm:cxn modelId="{A9F25FFE-4369-484C-98A6-21E6966252E8}" type="presParOf" srcId="{1A173067-C2F2-42AD-9CFC-DD5BCD71DEBC}" destId="{01CF18DE-6674-4A08-A2E6-823BBAE9D4AA}" srcOrd="12" destOrd="0" presId="urn:microsoft.com/office/officeart/2005/8/layout/cycle6"/>
    <dgm:cxn modelId="{2EBB7CBD-9A64-4D33-B3E4-BE4A5E1A83E1}" type="presParOf" srcId="{1A173067-C2F2-42AD-9CFC-DD5BCD71DEBC}" destId="{9A520E2D-7F7E-4A2D-B6AF-50FC945D78E8}" srcOrd="13" destOrd="0" presId="urn:microsoft.com/office/officeart/2005/8/layout/cycle6"/>
    <dgm:cxn modelId="{ED7CBAD7-F2CD-4077-A8F6-7FE3F0DA3D16}" type="presParOf" srcId="{1A173067-C2F2-42AD-9CFC-DD5BCD71DEBC}" destId="{C8588C1D-1F1E-4692-BBEF-4F0C2F7EE3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FDF49-3BF8-4CEC-958D-5F173B7DB794}" type="doc">
      <dgm:prSet loTypeId="urn:microsoft.com/office/officeart/2005/8/layout/radial5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F176FFE-43B6-4D91-98EC-3511978C5E51}">
      <dgm:prSet phldrT="[Текст]" custT="1"/>
      <dgm:spPr/>
      <dgm:t>
        <a:bodyPr/>
        <a:lstStyle/>
        <a:p>
          <a:r>
            <a:rPr lang="uk-UA" sz="1400" b="0" dirty="0">
              <a:latin typeface="Montserrat" panose="00000500000000000000" pitchFamily="2" charset="-52"/>
            </a:rPr>
            <a:t>Інтерактивні  методи та технології</a:t>
          </a:r>
          <a:endParaRPr lang="ru-RU" sz="1400" b="0" dirty="0">
            <a:latin typeface="Montserrat" panose="00000500000000000000" pitchFamily="2" charset="-52"/>
          </a:endParaRPr>
        </a:p>
      </dgm:t>
    </dgm:pt>
    <dgm:pt modelId="{9DF7F46B-3234-4400-8E74-4CF1E6FFAF41}" type="parTrans" cxnId="{6715E2D1-273A-4312-829B-30F50CEE489F}">
      <dgm:prSet/>
      <dgm:spPr/>
      <dgm:t>
        <a:bodyPr/>
        <a:lstStyle/>
        <a:p>
          <a:endParaRPr lang="ru-RU"/>
        </a:p>
      </dgm:t>
    </dgm:pt>
    <dgm:pt modelId="{FA929222-0374-42BD-8FC6-8D6B8E65A823}" type="sibTrans" cxnId="{6715E2D1-273A-4312-829B-30F50CEE489F}">
      <dgm:prSet/>
      <dgm:spPr/>
      <dgm:t>
        <a:bodyPr/>
        <a:lstStyle/>
        <a:p>
          <a:endParaRPr lang="ru-RU"/>
        </a:p>
      </dgm:t>
    </dgm:pt>
    <dgm:pt modelId="{C293BC2C-0628-4EC7-8BCF-A7015C8B6841}">
      <dgm:prSet phldrT="[Текст]"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Мозковий</a:t>
          </a:r>
          <a:r>
            <a:rPr lang="uk-UA" sz="1100" b="1" dirty="0">
              <a:latin typeface="Montserrat Light" panose="00000400000000000000" pitchFamily="2" charset="-52"/>
            </a:rPr>
            <a:t> </a:t>
          </a:r>
          <a:r>
            <a:rPr lang="uk-UA" sz="1100" b="0" dirty="0">
              <a:latin typeface="Montserrat Light" panose="00000400000000000000" pitchFamily="2" charset="-52"/>
            </a:rPr>
            <a:t>штурм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6210BA60-78ED-4C9F-BC38-95CC3FF775A2}" type="parTrans" cxnId="{6E7BD2A2-D5BF-4909-9BF8-AD6324C07884}">
      <dgm:prSet/>
      <dgm:spPr/>
      <dgm:t>
        <a:bodyPr/>
        <a:lstStyle/>
        <a:p>
          <a:endParaRPr lang="ru-RU"/>
        </a:p>
      </dgm:t>
    </dgm:pt>
    <dgm:pt modelId="{7E687375-55C3-4EB1-96B0-B16500C6FFDF}" type="sibTrans" cxnId="{6E7BD2A2-D5BF-4909-9BF8-AD6324C07884}">
      <dgm:prSet/>
      <dgm:spPr/>
      <dgm:t>
        <a:bodyPr/>
        <a:lstStyle/>
        <a:p>
          <a:endParaRPr lang="ru-RU"/>
        </a:p>
      </dgm:t>
    </dgm:pt>
    <dgm:pt modelId="{A766EC53-39C5-44FF-BB6E-BF5EF701BB5A}">
      <dgm:prSet phldrT="[Текст]"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Групова навчальна діяльність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6FA9EFA4-9259-460B-954D-A8E77978F3EF}" type="parTrans" cxnId="{2CC6EC0F-C762-4434-B618-12DD7AC7E87B}">
      <dgm:prSet/>
      <dgm:spPr/>
      <dgm:t>
        <a:bodyPr/>
        <a:lstStyle/>
        <a:p>
          <a:endParaRPr lang="ru-RU"/>
        </a:p>
      </dgm:t>
    </dgm:pt>
    <dgm:pt modelId="{38DE58B2-65F8-42DA-979B-A911A98F0F8E}" type="sibTrans" cxnId="{2CC6EC0F-C762-4434-B618-12DD7AC7E87B}">
      <dgm:prSet/>
      <dgm:spPr/>
      <dgm:t>
        <a:bodyPr/>
        <a:lstStyle/>
        <a:p>
          <a:endParaRPr lang="ru-RU"/>
        </a:p>
      </dgm:t>
    </dgm:pt>
    <dgm:pt modelId="{04103E1D-B2F0-4DDC-AD6A-20109E6BE554}">
      <dgm:prSet phldrT="[Текст]"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Проектні технології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B3D5417C-3B98-41A7-A863-340E99D00F21}" type="parTrans" cxnId="{4F441430-48B6-46F4-8D11-5B43CCD8974C}">
      <dgm:prSet/>
      <dgm:spPr/>
      <dgm:t>
        <a:bodyPr/>
        <a:lstStyle/>
        <a:p>
          <a:endParaRPr lang="ru-RU"/>
        </a:p>
      </dgm:t>
    </dgm:pt>
    <dgm:pt modelId="{85D41792-C91C-4D28-AFA8-FC1F1C696891}" type="sibTrans" cxnId="{4F441430-48B6-46F4-8D11-5B43CCD8974C}">
      <dgm:prSet/>
      <dgm:spPr/>
      <dgm:t>
        <a:bodyPr/>
        <a:lstStyle/>
        <a:p>
          <a:endParaRPr lang="ru-RU"/>
        </a:p>
      </dgm:t>
    </dgm:pt>
    <dgm:pt modelId="{67DB859C-B8C0-46D0-8A71-CE70A1AA1A26}">
      <dgm:prSet phldrT="[Текст]"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Дискусії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D6A2C500-BF1F-43A2-8AA6-733B0D6FCD5E}" type="parTrans" cxnId="{A2F9E9AD-E945-4D00-A809-F6CAFA9A3DB0}">
      <dgm:prSet/>
      <dgm:spPr/>
      <dgm:t>
        <a:bodyPr/>
        <a:lstStyle/>
        <a:p>
          <a:endParaRPr lang="ru-RU"/>
        </a:p>
      </dgm:t>
    </dgm:pt>
    <dgm:pt modelId="{D104154A-C460-46A5-88D4-5B75BE4EF88C}" type="sibTrans" cxnId="{A2F9E9AD-E945-4D00-A809-F6CAFA9A3DB0}">
      <dgm:prSet/>
      <dgm:spPr/>
      <dgm:t>
        <a:bodyPr/>
        <a:lstStyle/>
        <a:p>
          <a:endParaRPr lang="ru-RU"/>
        </a:p>
      </dgm:t>
    </dgm:pt>
    <dgm:pt modelId="{F74BE7D0-6B52-4073-A1A1-F39E5A58105B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Алгоритм виконання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9B228D03-CD41-4309-8AE2-741D857F9A46}" type="parTrans" cxnId="{DD0E563C-6028-4746-BDF5-339966B2CD47}">
      <dgm:prSet/>
      <dgm:spPr/>
      <dgm:t>
        <a:bodyPr/>
        <a:lstStyle/>
        <a:p>
          <a:endParaRPr lang="ru-RU"/>
        </a:p>
      </dgm:t>
    </dgm:pt>
    <dgm:pt modelId="{07102604-AF09-4C80-9245-BA9829F6A503}" type="sibTrans" cxnId="{DD0E563C-6028-4746-BDF5-339966B2CD47}">
      <dgm:prSet/>
      <dgm:spPr/>
      <dgm:t>
        <a:bodyPr/>
        <a:lstStyle/>
        <a:p>
          <a:endParaRPr lang="ru-RU"/>
        </a:p>
      </dgm:t>
    </dgm:pt>
    <dgm:pt modelId="{AECF4751-DFE0-4F09-B07E-492A57C5EC59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Карусель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41E2AA7A-9D97-4DD4-8BEB-519FCBE03D0D}" type="parTrans" cxnId="{F9DA6D3E-6823-48BF-ACE2-259C00A23DB2}">
      <dgm:prSet/>
      <dgm:spPr/>
      <dgm:t>
        <a:bodyPr/>
        <a:lstStyle/>
        <a:p>
          <a:endParaRPr lang="ru-RU"/>
        </a:p>
      </dgm:t>
    </dgm:pt>
    <dgm:pt modelId="{FC4C20CB-3625-4D23-A9CE-A684A1C5497A}" type="sibTrans" cxnId="{F9DA6D3E-6823-48BF-ACE2-259C00A23DB2}">
      <dgm:prSet/>
      <dgm:spPr/>
      <dgm:t>
        <a:bodyPr/>
        <a:lstStyle/>
        <a:p>
          <a:endParaRPr lang="ru-RU"/>
        </a:p>
      </dgm:t>
    </dgm:pt>
    <dgm:pt modelId="{92704ED7-DCF5-4EC2-BEE7-3654A0FE4739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Мікрофон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A894143D-3456-49C2-9A47-3C9389F73390}" type="parTrans" cxnId="{C899F18D-3197-4FAA-9937-30BDAC371AE2}">
      <dgm:prSet/>
      <dgm:spPr/>
      <dgm:t>
        <a:bodyPr/>
        <a:lstStyle/>
        <a:p>
          <a:endParaRPr lang="ru-RU"/>
        </a:p>
      </dgm:t>
    </dgm:pt>
    <dgm:pt modelId="{C759BAC2-5247-47BA-A6C0-7DA3354B3FFA}" type="sibTrans" cxnId="{C899F18D-3197-4FAA-9937-30BDAC371AE2}">
      <dgm:prSet/>
      <dgm:spPr/>
      <dgm:t>
        <a:bodyPr/>
        <a:lstStyle/>
        <a:p>
          <a:endParaRPr lang="ru-RU"/>
        </a:p>
      </dgm:t>
    </dgm:pt>
    <dgm:pt modelId="{1D27CF17-AE60-4A9B-B543-971AEAFF30CD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Словесний малюнок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67EDA2FF-031A-464C-98E8-24DC5774B914}" type="parTrans" cxnId="{B2D245F4-9453-4D78-9340-0EDDD7AACC81}">
      <dgm:prSet/>
      <dgm:spPr/>
      <dgm:t>
        <a:bodyPr/>
        <a:lstStyle/>
        <a:p>
          <a:endParaRPr lang="ru-RU"/>
        </a:p>
      </dgm:t>
    </dgm:pt>
    <dgm:pt modelId="{0884EF0F-3FAD-486D-9BEA-4132B732967D}" type="sibTrans" cxnId="{B2D245F4-9453-4D78-9340-0EDDD7AACC81}">
      <dgm:prSet/>
      <dgm:spPr/>
      <dgm:t>
        <a:bodyPr/>
        <a:lstStyle/>
        <a:p>
          <a:endParaRPr lang="ru-RU"/>
        </a:p>
      </dgm:t>
    </dgm:pt>
    <dgm:pt modelId="{1BFFC191-2242-426E-97F0-863975EF9B85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Асоціативний кущ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E52214AB-0F00-450E-B9BA-44E07AF8DE48}" type="parTrans" cxnId="{6040DA47-0B52-402F-A2CF-B16707C757E0}">
      <dgm:prSet/>
      <dgm:spPr/>
      <dgm:t>
        <a:bodyPr/>
        <a:lstStyle/>
        <a:p>
          <a:endParaRPr lang="ru-RU"/>
        </a:p>
      </dgm:t>
    </dgm:pt>
    <dgm:pt modelId="{E3AE4516-47B1-4F43-AC90-D11C8E0BC1E1}" type="sibTrans" cxnId="{6040DA47-0B52-402F-A2CF-B16707C757E0}">
      <dgm:prSet/>
      <dgm:spPr/>
      <dgm:t>
        <a:bodyPr/>
        <a:lstStyle/>
        <a:p>
          <a:endParaRPr lang="ru-RU"/>
        </a:p>
      </dgm:t>
    </dgm:pt>
    <dgm:pt modelId="{4B4F25BC-83D1-40FC-958D-12281DBBF455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Взаємне навчання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61B6EDFD-3FF9-4246-863C-B8E00C83D9B0}" type="parTrans" cxnId="{EA568111-DBB6-49D3-838D-D1ED328EF062}">
      <dgm:prSet/>
      <dgm:spPr/>
      <dgm:t>
        <a:bodyPr/>
        <a:lstStyle/>
        <a:p>
          <a:endParaRPr lang="ru-RU"/>
        </a:p>
      </dgm:t>
    </dgm:pt>
    <dgm:pt modelId="{11981ACE-B90D-49F1-8BF7-EECC66D63098}" type="sibTrans" cxnId="{EA568111-DBB6-49D3-838D-D1ED328EF062}">
      <dgm:prSet/>
      <dgm:spPr/>
      <dgm:t>
        <a:bodyPr/>
        <a:lstStyle/>
        <a:p>
          <a:endParaRPr lang="ru-RU"/>
        </a:p>
      </dgm:t>
    </dgm:pt>
    <dgm:pt modelId="{2EEE32F9-610C-4EA0-9019-A156962D5E3A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Ажурна пилка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F2C86E4D-7E30-4D65-896E-E2965A9A8A6A}" type="parTrans" cxnId="{2AB7D5EE-09A0-4970-A00E-B0E632883CB6}">
      <dgm:prSet/>
      <dgm:spPr/>
      <dgm:t>
        <a:bodyPr/>
        <a:lstStyle/>
        <a:p>
          <a:endParaRPr lang="ru-RU"/>
        </a:p>
      </dgm:t>
    </dgm:pt>
    <dgm:pt modelId="{968C42C5-5DA3-4725-8631-6362031AAFED}" type="sibTrans" cxnId="{2AB7D5EE-09A0-4970-A00E-B0E632883CB6}">
      <dgm:prSet/>
      <dgm:spPr/>
      <dgm:t>
        <a:bodyPr/>
        <a:lstStyle/>
        <a:p>
          <a:endParaRPr lang="ru-RU"/>
        </a:p>
      </dgm:t>
    </dgm:pt>
    <dgm:pt modelId="{F136BBE0-14C8-4EEA-A9D4-19C0F6A3D0E8}">
      <dgm:prSet custT="1"/>
      <dgm:spPr/>
      <dgm:t>
        <a:bodyPr/>
        <a:lstStyle/>
        <a:p>
          <a:r>
            <a:rPr lang="uk-UA" sz="1100" b="0" dirty="0">
              <a:latin typeface="Montserrat Light" panose="00000400000000000000" pitchFamily="2" charset="-52"/>
            </a:rPr>
            <a:t>Мультимедійні подорожі презентації</a:t>
          </a:r>
          <a:endParaRPr lang="ru-RU" sz="1100" b="0" dirty="0">
            <a:latin typeface="Montserrat Light" panose="00000400000000000000" pitchFamily="2" charset="-52"/>
          </a:endParaRPr>
        </a:p>
      </dgm:t>
    </dgm:pt>
    <dgm:pt modelId="{23CD6D16-906C-4594-97EC-91388A4CB71D}" type="parTrans" cxnId="{80A77476-BE87-47A6-A63A-585200977CC8}">
      <dgm:prSet/>
      <dgm:spPr/>
      <dgm:t>
        <a:bodyPr/>
        <a:lstStyle/>
        <a:p>
          <a:endParaRPr lang="ru-RU"/>
        </a:p>
      </dgm:t>
    </dgm:pt>
    <dgm:pt modelId="{832699CC-C108-4EF3-AA73-D97E7C8498B0}" type="sibTrans" cxnId="{80A77476-BE87-47A6-A63A-585200977CC8}">
      <dgm:prSet/>
      <dgm:spPr/>
      <dgm:t>
        <a:bodyPr/>
        <a:lstStyle/>
        <a:p>
          <a:endParaRPr lang="ru-RU"/>
        </a:p>
      </dgm:t>
    </dgm:pt>
    <dgm:pt modelId="{01E78080-C75A-4F69-B15D-517911A3DE53}">
      <dgm:prSet phldrT="[Текст]" custScaleX="163398" custRadScaleRad="128340" custRadScaleInc="25419"/>
      <dgm:spPr/>
      <dgm:t>
        <a:bodyPr/>
        <a:lstStyle/>
        <a:p>
          <a:endParaRPr lang="uk-UA" dirty="0"/>
        </a:p>
      </dgm:t>
    </dgm:pt>
    <dgm:pt modelId="{C79B4B68-72A5-4391-81E7-ED0C27D07B7D}" type="parTrans" cxnId="{20EFC565-5322-42FD-A62F-A9D4D513D4CE}">
      <dgm:prSet/>
      <dgm:spPr/>
      <dgm:t>
        <a:bodyPr/>
        <a:lstStyle/>
        <a:p>
          <a:endParaRPr lang="uk-UA"/>
        </a:p>
      </dgm:t>
    </dgm:pt>
    <dgm:pt modelId="{0C43C37C-A224-472D-BF5D-2583A7D6AF1D}" type="sibTrans" cxnId="{20EFC565-5322-42FD-A62F-A9D4D513D4CE}">
      <dgm:prSet/>
      <dgm:spPr/>
      <dgm:t>
        <a:bodyPr/>
        <a:lstStyle/>
        <a:p>
          <a:endParaRPr lang="uk-UA"/>
        </a:p>
      </dgm:t>
    </dgm:pt>
    <dgm:pt modelId="{CE846F95-ECA2-4D78-B8EC-834104E43B61}">
      <dgm:prSet phldrT="[Текст]" custScaleX="163398" custRadScaleRad="128340" custRadScaleInc="25419"/>
      <dgm:spPr/>
      <dgm:t>
        <a:bodyPr/>
        <a:lstStyle/>
        <a:p>
          <a:endParaRPr lang="uk-UA" dirty="0"/>
        </a:p>
      </dgm:t>
    </dgm:pt>
    <dgm:pt modelId="{2E06385B-F1E4-44EF-8112-D19D65942992}" type="parTrans" cxnId="{B562F74F-C516-40DC-8755-A26FBF008F9B}">
      <dgm:prSet/>
      <dgm:spPr/>
      <dgm:t>
        <a:bodyPr/>
        <a:lstStyle/>
        <a:p>
          <a:endParaRPr lang="uk-UA"/>
        </a:p>
      </dgm:t>
    </dgm:pt>
    <dgm:pt modelId="{DF33694D-A2A1-481D-844D-D5D342B0884C}" type="sibTrans" cxnId="{B562F74F-C516-40DC-8755-A26FBF008F9B}">
      <dgm:prSet/>
      <dgm:spPr/>
      <dgm:t>
        <a:bodyPr/>
        <a:lstStyle/>
        <a:p>
          <a:endParaRPr lang="uk-UA"/>
        </a:p>
      </dgm:t>
    </dgm:pt>
    <dgm:pt modelId="{4D9A08E6-E502-4669-92A7-E3914E4F2CAC}">
      <dgm:prSet phldrT="[Текст]" custScaleX="163398" custRadScaleRad="128340" custRadScaleInc="25419"/>
      <dgm:spPr/>
      <dgm:t>
        <a:bodyPr/>
        <a:lstStyle/>
        <a:p>
          <a:endParaRPr lang="uk-UA" dirty="0"/>
        </a:p>
      </dgm:t>
    </dgm:pt>
    <dgm:pt modelId="{C9025003-8683-4AD8-8DB1-A6AEA650AC1A}" type="parTrans" cxnId="{7480457B-4316-4B76-BC60-210E3124589B}">
      <dgm:prSet/>
      <dgm:spPr/>
      <dgm:t>
        <a:bodyPr/>
        <a:lstStyle/>
        <a:p>
          <a:endParaRPr lang="uk-UA"/>
        </a:p>
      </dgm:t>
    </dgm:pt>
    <dgm:pt modelId="{E27C4B09-A5E8-4EBE-99C3-B6DC53C43C50}" type="sibTrans" cxnId="{7480457B-4316-4B76-BC60-210E3124589B}">
      <dgm:prSet/>
      <dgm:spPr/>
      <dgm:t>
        <a:bodyPr/>
        <a:lstStyle/>
        <a:p>
          <a:endParaRPr lang="uk-UA"/>
        </a:p>
      </dgm:t>
    </dgm:pt>
    <dgm:pt modelId="{AC5316E0-40F0-4928-8BE1-8873296CFF17}">
      <dgm:prSet phldrT="[Текст]" custScaleX="163398" custRadScaleRad="128340" custRadScaleInc="25419"/>
      <dgm:spPr/>
      <dgm:t>
        <a:bodyPr/>
        <a:lstStyle/>
        <a:p>
          <a:endParaRPr lang="uk-UA" dirty="0"/>
        </a:p>
      </dgm:t>
    </dgm:pt>
    <dgm:pt modelId="{22460106-6128-4AD1-9C7B-EAC4D08B3E89}" type="parTrans" cxnId="{BE244121-6272-4820-8CBC-CB2494AFEBAA}">
      <dgm:prSet/>
      <dgm:spPr/>
      <dgm:t>
        <a:bodyPr/>
        <a:lstStyle/>
        <a:p>
          <a:endParaRPr lang="uk-UA"/>
        </a:p>
      </dgm:t>
    </dgm:pt>
    <dgm:pt modelId="{FDDDDC20-DD56-443C-A4DF-9B32FE02CCC4}" type="sibTrans" cxnId="{BE244121-6272-4820-8CBC-CB2494AFEBAA}">
      <dgm:prSet/>
      <dgm:spPr/>
      <dgm:t>
        <a:bodyPr/>
        <a:lstStyle/>
        <a:p>
          <a:endParaRPr lang="uk-UA"/>
        </a:p>
      </dgm:t>
    </dgm:pt>
    <dgm:pt modelId="{F7CBCE73-8CC7-430F-AF75-B213E3ACC8F3}" type="pres">
      <dgm:prSet presAssocID="{8D4FDF49-3BF8-4CEC-958D-5F173B7DB7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908476-0AE5-45AE-BFE9-B947C799E26A}" type="pres">
      <dgm:prSet presAssocID="{6F176FFE-43B6-4D91-98EC-3511978C5E51}" presName="centerShape" presStyleLbl="node0" presStyleIdx="0" presStyleCnt="1" custScaleX="216842" custScaleY="158527" custLinFactNeighborX="654" custLinFactNeighborY="-996"/>
      <dgm:spPr/>
    </dgm:pt>
    <dgm:pt modelId="{6314C9C9-A351-403A-BCF4-7509C12FF3FB}" type="pres">
      <dgm:prSet presAssocID="{6210BA60-78ED-4C9F-BC38-95CC3FF775A2}" presName="parTrans" presStyleLbl="sibTrans2D1" presStyleIdx="0" presStyleCnt="12"/>
      <dgm:spPr/>
    </dgm:pt>
    <dgm:pt modelId="{7CB33F89-8C43-42BE-8C54-E396AEADF96C}" type="pres">
      <dgm:prSet presAssocID="{6210BA60-78ED-4C9F-BC38-95CC3FF775A2}" presName="connectorText" presStyleLbl="sibTrans2D1" presStyleIdx="0" presStyleCnt="12"/>
      <dgm:spPr/>
    </dgm:pt>
    <dgm:pt modelId="{6F682002-B02F-4950-80B3-0330E52F6B91}" type="pres">
      <dgm:prSet presAssocID="{C293BC2C-0628-4EC7-8BCF-A7015C8B6841}" presName="node" presStyleLbl="node1" presStyleIdx="0" presStyleCnt="12" custScaleX="138926" custScaleY="82719" custRadScaleRad="102646" custRadScaleInc="1747">
        <dgm:presLayoutVars>
          <dgm:bulletEnabled val="1"/>
        </dgm:presLayoutVars>
      </dgm:prSet>
      <dgm:spPr/>
    </dgm:pt>
    <dgm:pt modelId="{891B94C6-1CC0-487C-9F0A-F7467A45E306}" type="pres">
      <dgm:prSet presAssocID="{41E2AA7A-9D97-4DD4-8BEB-519FCBE03D0D}" presName="parTrans" presStyleLbl="sibTrans2D1" presStyleIdx="1" presStyleCnt="12"/>
      <dgm:spPr/>
    </dgm:pt>
    <dgm:pt modelId="{C3EC2B3B-78EC-4381-896E-84E79B017156}" type="pres">
      <dgm:prSet presAssocID="{41E2AA7A-9D97-4DD4-8BEB-519FCBE03D0D}" presName="connectorText" presStyleLbl="sibTrans2D1" presStyleIdx="1" presStyleCnt="12"/>
      <dgm:spPr/>
    </dgm:pt>
    <dgm:pt modelId="{F62587ED-DD89-49BE-94B8-C8BDB831A767}" type="pres">
      <dgm:prSet presAssocID="{AECF4751-DFE0-4F09-B07E-492A57C5EC59}" presName="node" presStyleLbl="node1" presStyleIdx="1" presStyleCnt="12" custScaleX="124970" custRadScaleRad="107999" custRadScaleInc="15908">
        <dgm:presLayoutVars>
          <dgm:bulletEnabled val="1"/>
        </dgm:presLayoutVars>
      </dgm:prSet>
      <dgm:spPr/>
    </dgm:pt>
    <dgm:pt modelId="{C5C904D9-8E76-4D92-9D72-AC0A71F446E4}" type="pres">
      <dgm:prSet presAssocID="{A894143D-3456-49C2-9A47-3C9389F73390}" presName="parTrans" presStyleLbl="sibTrans2D1" presStyleIdx="2" presStyleCnt="12"/>
      <dgm:spPr/>
    </dgm:pt>
    <dgm:pt modelId="{CCCDC624-5B80-44FC-8CF0-3FCA9D547E08}" type="pres">
      <dgm:prSet presAssocID="{A894143D-3456-49C2-9A47-3C9389F73390}" presName="connectorText" presStyleLbl="sibTrans2D1" presStyleIdx="2" presStyleCnt="12"/>
      <dgm:spPr/>
    </dgm:pt>
    <dgm:pt modelId="{4508B1B7-4051-4AC1-8CA7-A51528C98A64}" type="pres">
      <dgm:prSet presAssocID="{92704ED7-DCF5-4EC2-BEE7-3654A0FE4739}" presName="node" presStyleLbl="node1" presStyleIdx="2" presStyleCnt="12" custScaleX="138982" custRadScaleRad="123255" custRadScaleInc="17112">
        <dgm:presLayoutVars>
          <dgm:bulletEnabled val="1"/>
        </dgm:presLayoutVars>
      </dgm:prSet>
      <dgm:spPr/>
    </dgm:pt>
    <dgm:pt modelId="{7CB742E2-529F-4867-860A-6DA0C70F3332}" type="pres">
      <dgm:prSet presAssocID="{E52214AB-0F00-450E-B9BA-44E07AF8DE48}" presName="parTrans" presStyleLbl="sibTrans2D1" presStyleIdx="3" presStyleCnt="12"/>
      <dgm:spPr/>
    </dgm:pt>
    <dgm:pt modelId="{BF3E03E8-33D5-44B7-A067-CDA183247CB2}" type="pres">
      <dgm:prSet presAssocID="{E52214AB-0F00-450E-B9BA-44E07AF8DE48}" presName="connectorText" presStyleLbl="sibTrans2D1" presStyleIdx="3" presStyleCnt="12"/>
      <dgm:spPr/>
    </dgm:pt>
    <dgm:pt modelId="{97DC1CC5-D9ED-431F-AFD7-45B647E3FC1F}" type="pres">
      <dgm:prSet presAssocID="{1BFFC191-2242-426E-97F0-863975EF9B85}" presName="node" presStyleLbl="node1" presStyleIdx="3" presStyleCnt="12" custScaleX="162715" custScaleY="97122" custRadScaleRad="132062" custRadScaleInc="-12779">
        <dgm:presLayoutVars>
          <dgm:bulletEnabled val="1"/>
        </dgm:presLayoutVars>
      </dgm:prSet>
      <dgm:spPr/>
    </dgm:pt>
    <dgm:pt modelId="{7CE93D25-6B10-49B7-AC7D-22C0CFDD35E6}" type="pres">
      <dgm:prSet presAssocID="{61B6EDFD-3FF9-4246-863C-B8E00C83D9B0}" presName="parTrans" presStyleLbl="sibTrans2D1" presStyleIdx="4" presStyleCnt="12"/>
      <dgm:spPr/>
    </dgm:pt>
    <dgm:pt modelId="{CC721149-D75C-41D4-95E6-91B43E79F65D}" type="pres">
      <dgm:prSet presAssocID="{61B6EDFD-3FF9-4246-863C-B8E00C83D9B0}" presName="connectorText" presStyleLbl="sibTrans2D1" presStyleIdx="4" presStyleCnt="12"/>
      <dgm:spPr/>
    </dgm:pt>
    <dgm:pt modelId="{7791A8EB-F9CC-4694-985D-F57718A84F18}" type="pres">
      <dgm:prSet presAssocID="{4B4F25BC-83D1-40FC-958D-12281DBBF455}" presName="node" presStyleLbl="node1" presStyleIdx="4" presStyleCnt="12" custScaleX="133478" custRadScaleRad="121095" custRadScaleInc="-46379">
        <dgm:presLayoutVars>
          <dgm:bulletEnabled val="1"/>
        </dgm:presLayoutVars>
      </dgm:prSet>
      <dgm:spPr/>
    </dgm:pt>
    <dgm:pt modelId="{29C645CD-8445-4D90-AFC1-45F68858A5AE}" type="pres">
      <dgm:prSet presAssocID="{F2C86E4D-7E30-4D65-896E-E2965A9A8A6A}" presName="parTrans" presStyleLbl="sibTrans2D1" presStyleIdx="5" presStyleCnt="12"/>
      <dgm:spPr/>
    </dgm:pt>
    <dgm:pt modelId="{16D707D2-9F8F-4257-9A1B-F66840497526}" type="pres">
      <dgm:prSet presAssocID="{F2C86E4D-7E30-4D65-896E-E2965A9A8A6A}" presName="connectorText" presStyleLbl="sibTrans2D1" presStyleIdx="5" presStyleCnt="12"/>
      <dgm:spPr/>
    </dgm:pt>
    <dgm:pt modelId="{0FFD559E-F218-433D-8549-19832767A2FC}" type="pres">
      <dgm:prSet presAssocID="{2EEE32F9-610C-4EA0-9019-A156962D5E3A}" presName="node" presStyleLbl="node1" presStyleIdx="5" presStyleCnt="12" custScaleX="131577" custRadScaleRad="112973" custRadScaleInc="-62116">
        <dgm:presLayoutVars>
          <dgm:bulletEnabled val="1"/>
        </dgm:presLayoutVars>
      </dgm:prSet>
      <dgm:spPr/>
    </dgm:pt>
    <dgm:pt modelId="{5F4B540D-D312-4AAE-8267-4EAB89ABD032}" type="pres">
      <dgm:prSet presAssocID="{23CD6D16-906C-4594-97EC-91388A4CB71D}" presName="parTrans" presStyleLbl="sibTrans2D1" presStyleIdx="6" presStyleCnt="12" custLinFactNeighborX="-5990"/>
      <dgm:spPr/>
    </dgm:pt>
    <dgm:pt modelId="{E0238D1D-1ECE-4E0D-9C0E-6EBA1F705D62}" type="pres">
      <dgm:prSet presAssocID="{23CD6D16-906C-4594-97EC-91388A4CB71D}" presName="connectorText" presStyleLbl="sibTrans2D1" presStyleIdx="6" presStyleCnt="12"/>
      <dgm:spPr/>
    </dgm:pt>
    <dgm:pt modelId="{99908AFA-5227-4671-925F-392A3B1D7AB7}" type="pres">
      <dgm:prSet presAssocID="{F136BBE0-14C8-4EEA-A9D4-19C0F6A3D0E8}" presName="node" presStyleLbl="node1" presStyleIdx="6" presStyleCnt="12" custScaleX="158275" custScaleY="100431" custRadScaleRad="95567" custRadScaleInc="-2973">
        <dgm:presLayoutVars>
          <dgm:bulletEnabled val="1"/>
        </dgm:presLayoutVars>
      </dgm:prSet>
      <dgm:spPr/>
    </dgm:pt>
    <dgm:pt modelId="{2483C5D7-7734-4507-ABCC-BE2453DCA9A7}" type="pres">
      <dgm:prSet presAssocID="{67EDA2FF-031A-464C-98E8-24DC5774B914}" presName="parTrans" presStyleLbl="sibTrans2D1" presStyleIdx="7" presStyleCnt="12" custLinFactNeighborX="-2720"/>
      <dgm:spPr/>
    </dgm:pt>
    <dgm:pt modelId="{DCA41AD2-B0F5-4CEE-B8C5-B13CC555F8C0}" type="pres">
      <dgm:prSet presAssocID="{67EDA2FF-031A-464C-98E8-24DC5774B914}" presName="connectorText" presStyleLbl="sibTrans2D1" presStyleIdx="7" presStyleCnt="12"/>
      <dgm:spPr/>
    </dgm:pt>
    <dgm:pt modelId="{A3B78EF2-72D1-4CA9-96E7-4536DE08CAE6}" type="pres">
      <dgm:prSet presAssocID="{1D27CF17-AE60-4A9B-B543-971AEAFF30CD}" presName="node" presStyleLbl="node1" presStyleIdx="7" presStyleCnt="12" custScaleX="156940" custScaleY="96616" custRadScaleRad="113074" custRadScaleInc="66225">
        <dgm:presLayoutVars>
          <dgm:bulletEnabled val="1"/>
        </dgm:presLayoutVars>
      </dgm:prSet>
      <dgm:spPr/>
    </dgm:pt>
    <dgm:pt modelId="{0A518B8F-4C4B-4A77-8B82-E4DA9E2F139B}" type="pres">
      <dgm:prSet presAssocID="{9B228D03-CD41-4309-8AE2-741D857F9A46}" presName="parTrans" presStyleLbl="sibTrans2D1" presStyleIdx="8" presStyleCnt="12"/>
      <dgm:spPr/>
    </dgm:pt>
    <dgm:pt modelId="{41FB82D2-DF72-4BFB-8976-208F7E860725}" type="pres">
      <dgm:prSet presAssocID="{9B228D03-CD41-4309-8AE2-741D857F9A46}" presName="connectorText" presStyleLbl="sibTrans2D1" presStyleIdx="8" presStyleCnt="12"/>
      <dgm:spPr/>
    </dgm:pt>
    <dgm:pt modelId="{81FFD2B7-FEBF-4734-BEFC-FAFAAEE7D62A}" type="pres">
      <dgm:prSet presAssocID="{F74BE7D0-6B52-4073-A1A1-F39E5A58105B}" presName="node" presStyleLbl="node1" presStyleIdx="8" presStyleCnt="12" custScaleX="144486" custRadScaleRad="120130" custRadScaleInc="56869">
        <dgm:presLayoutVars>
          <dgm:bulletEnabled val="1"/>
        </dgm:presLayoutVars>
      </dgm:prSet>
      <dgm:spPr/>
    </dgm:pt>
    <dgm:pt modelId="{A9534291-2F1B-4338-8C1A-427FFE383898}" type="pres">
      <dgm:prSet presAssocID="{6FA9EFA4-9259-460B-954D-A8E77978F3EF}" presName="parTrans" presStyleLbl="sibTrans2D1" presStyleIdx="9" presStyleCnt="12"/>
      <dgm:spPr/>
    </dgm:pt>
    <dgm:pt modelId="{350D00D6-860F-4A35-AC08-B4B525B1393B}" type="pres">
      <dgm:prSet presAssocID="{6FA9EFA4-9259-460B-954D-A8E77978F3EF}" presName="connectorText" presStyleLbl="sibTrans2D1" presStyleIdx="9" presStyleCnt="12"/>
      <dgm:spPr/>
    </dgm:pt>
    <dgm:pt modelId="{AF99D9C2-9B7D-451D-968E-C590A0AED131}" type="pres">
      <dgm:prSet presAssocID="{A766EC53-39C5-44FF-BB6E-BF5EF701BB5A}" presName="node" presStyleLbl="node1" presStyleIdx="9" presStyleCnt="12" custScaleX="163398" custRadScaleRad="128189" custRadScaleInc="17397">
        <dgm:presLayoutVars>
          <dgm:bulletEnabled val="1"/>
        </dgm:presLayoutVars>
      </dgm:prSet>
      <dgm:spPr/>
    </dgm:pt>
    <dgm:pt modelId="{44C91F26-B929-489E-9596-4DC1B8A19AD7}" type="pres">
      <dgm:prSet presAssocID="{B3D5417C-3B98-41A7-A863-340E99D00F21}" presName="parTrans" presStyleLbl="sibTrans2D1" presStyleIdx="10" presStyleCnt="12"/>
      <dgm:spPr/>
    </dgm:pt>
    <dgm:pt modelId="{DF757D75-F1FA-4179-A5F5-78DBF2D4E1D5}" type="pres">
      <dgm:prSet presAssocID="{B3D5417C-3B98-41A7-A863-340E99D00F21}" presName="connectorText" presStyleLbl="sibTrans2D1" presStyleIdx="10" presStyleCnt="12"/>
      <dgm:spPr/>
    </dgm:pt>
    <dgm:pt modelId="{86F840E3-B0D1-403B-A775-35A11216EA2A}" type="pres">
      <dgm:prSet presAssocID="{04103E1D-B2F0-4DDC-AD6A-20109E6BE554}" presName="node" presStyleLbl="node1" presStyleIdx="10" presStyleCnt="12" custScaleX="141793" custScaleY="112938" custRadScaleRad="126626" custRadScaleInc="-9253">
        <dgm:presLayoutVars>
          <dgm:bulletEnabled val="1"/>
        </dgm:presLayoutVars>
      </dgm:prSet>
      <dgm:spPr/>
    </dgm:pt>
    <dgm:pt modelId="{6C38C702-2510-4CE5-B6F6-B248C4C81130}" type="pres">
      <dgm:prSet presAssocID="{D6A2C500-BF1F-43A2-8AA6-733B0D6FCD5E}" presName="parTrans" presStyleLbl="sibTrans2D1" presStyleIdx="11" presStyleCnt="12"/>
      <dgm:spPr/>
    </dgm:pt>
    <dgm:pt modelId="{B6B0D252-48F0-4A85-8B90-AD21246EF16E}" type="pres">
      <dgm:prSet presAssocID="{D6A2C500-BF1F-43A2-8AA6-733B0D6FCD5E}" presName="connectorText" presStyleLbl="sibTrans2D1" presStyleIdx="11" presStyleCnt="12"/>
      <dgm:spPr/>
    </dgm:pt>
    <dgm:pt modelId="{8E3820A4-362D-469D-9190-B51417F5FED7}" type="pres">
      <dgm:prSet presAssocID="{67DB859C-B8C0-46D0-8A71-CE70A1AA1A26}" presName="node" presStyleLbl="node1" presStyleIdx="11" presStyleCnt="12" custScaleX="120569" custRadScaleRad="108998" custRadScaleInc="-10192">
        <dgm:presLayoutVars>
          <dgm:bulletEnabled val="1"/>
        </dgm:presLayoutVars>
      </dgm:prSet>
      <dgm:spPr/>
    </dgm:pt>
  </dgm:ptLst>
  <dgm:cxnLst>
    <dgm:cxn modelId="{CF94820B-33A4-47F7-96E8-78C4BA1E8D73}" type="presOf" srcId="{F74BE7D0-6B52-4073-A1A1-F39E5A58105B}" destId="{81FFD2B7-FEBF-4734-BEFC-FAFAAEE7D62A}" srcOrd="0" destOrd="0" presId="urn:microsoft.com/office/officeart/2005/8/layout/radial5"/>
    <dgm:cxn modelId="{2CC6EC0F-C762-4434-B618-12DD7AC7E87B}" srcId="{6F176FFE-43B6-4D91-98EC-3511978C5E51}" destId="{A766EC53-39C5-44FF-BB6E-BF5EF701BB5A}" srcOrd="9" destOrd="0" parTransId="{6FA9EFA4-9259-460B-954D-A8E77978F3EF}" sibTransId="{38DE58B2-65F8-42DA-979B-A911A98F0F8E}"/>
    <dgm:cxn modelId="{EA568111-DBB6-49D3-838D-D1ED328EF062}" srcId="{6F176FFE-43B6-4D91-98EC-3511978C5E51}" destId="{4B4F25BC-83D1-40FC-958D-12281DBBF455}" srcOrd="4" destOrd="0" parTransId="{61B6EDFD-3FF9-4246-863C-B8E00C83D9B0}" sibTransId="{11981ACE-B90D-49F1-8BF7-EECC66D63098}"/>
    <dgm:cxn modelId="{3D7AD419-672D-4A2C-A8E7-4292EEEB85C9}" type="presOf" srcId="{41E2AA7A-9D97-4DD4-8BEB-519FCBE03D0D}" destId="{C3EC2B3B-78EC-4381-896E-84E79B017156}" srcOrd="1" destOrd="0" presId="urn:microsoft.com/office/officeart/2005/8/layout/radial5"/>
    <dgm:cxn modelId="{E187E619-4550-4E5A-B27D-459E08928AF6}" type="presOf" srcId="{F136BBE0-14C8-4EEA-A9D4-19C0F6A3D0E8}" destId="{99908AFA-5227-4671-925F-392A3B1D7AB7}" srcOrd="0" destOrd="0" presId="urn:microsoft.com/office/officeart/2005/8/layout/radial5"/>
    <dgm:cxn modelId="{513E1520-DD3B-4D6E-86CB-3DF92B50061E}" type="presOf" srcId="{F2C86E4D-7E30-4D65-896E-E2965A9A8A6A}" destId="{16D707D2-9F8F-4257-9A1B-F66840497526}" srcOrd="1" destOrd="0" presId="urn:microsoft.com/office/officeart/2005/8/layout/radial5"/>
    <dgm:cxn modelId="{BE244121-6272-4820-8CBC-CB2494AFEBAA}" srcId="{8D4FDF49-3BF8-4CEC-958D-5F173B7DB794}" destId="{AC5316E0-40F0-4928-8BE1-8873296CFF17}" srcOrd="4" destOrd="0" parTransId="{22460106-6128-4AD1-9C7B-EAC4D08B3E89}" sibTransId="{FDDDDC20-DD56-443C-A4DF-9B32FE02CCC4}"/>
    <dgm:cxn modelId="{88229022-B29E-4828-8061-12395104EC1C}" type="presOf" srcId="{67DB859C-B8C0-46D0-8A71-CE70A1AA1A26}" destId="{8E3820A4-362D-469D-9190-B51417F5FED7}" srcOrd="0" destOrd="0" presId="urn:microsoft.com/office/officeart/2005/8/layout/radial5"/>
    <dgm:cxn modelId="{C53C6629-28D1-472E-823F-E1EE7DB0636C}" type="presOf" srcId="{6FA9EFA4-9259-460B-954D-A8E77978F3EF}" destId="{350D00D6-860F-4A35-AC08-B4B525B1393B}" srcOrd="1" destOrd="0" presId="urn:microsoft.com/office/officeart/2005/8/layout/radial5"/>
    <dgm:cxn modelId="{9C0FC82A-05E2-4F8B-876D-C524147E6B76}" type="presOf" srcId="{92704ED7-DCF5-4EC2-BEE7-3654A0FE4739}" destId="{4508B1B7-4051-4AC1-8CA7-A51528C98A64}" srcOrd="0" destOrd="0" presId="urn:microsoft.com/office/officeart/2005/8/layout/radial5"/>
    <dgm:cxn modelId="{4EBA482B-3BF0-412D-8F5A-0423ADDADE17}" type="presOf" srcId="{A766EC53-39C5-44FF-BB6E-BF5EF701BB5A}" destId="{AF99D9C2-9B7D-451D-968E-C590A0AED131}" srcOrd="0" destOrd="0" presId="urn:microsoft.com/office/officeart/2005/8/layout/radial5"/>
    <dgm:cxn modelId="{0EC38E2C-A77B-4B55-9B03-A2EB5CC1957D}" type="presOf" srcId="{1BFFC191-2242-426E-97F0-863975EF9B85}" destId="{97DC1CC5-D9ED-431F-AFD7-45B647E3FC1F}" srcOrd="0" destOrd="0" presId="urn:microsoft.com/office/officeart/2005/8/layout/radial5"/>
    <dgm:cxn modelId="{4F441430-48B6-46F4-8D11-5B43CCD8974C}" srcId="{6F176FFE-43B6-4D91-98EC-3511978C5E51}" destId="{04103E1D-B2F0-4DDC-AD6A-20109E6BE554}" srcOrd="10" destOrd="0" parTransId="{B3D5417C-3B98-41A7-A863-340E99D00F21}" sibTransId="{85D41792-C91C-4D28-AFA8-FC1F1C696891}"/>
    <dgm:cxn modelId="{DD0E563C-6028-4746-BDF5-339966B2CD47}" srcId="{6F176FFE-43B6-4D91-98EC-3511978C5E51}" destId="{F74BE7D0-6B52-4073-A1A1-F39E5A58105B}" srcOrd="8" destOrd="0" parTransId="{9B228D03-CD41-4309-8AE2-741D857F9A46}" sibTransId="{07102604-AF09-4C80-9245-BA9829F6A503}"/>
    <dgm:cxn modelId="{F9DA6D3E-6823-48BF-ACE2-259C00A23DB2}" srcId="{6F176FFE-43B6-4D91-98EC-3511978C5E51}" destId="{AECF4751-DFE0-4F09-B07E-492A57C5EC59}" srcOrd="1" destOrd="0" parTransId="{41E2AA7A-9D97-4DD4-8BEB-519FCBE03D0D}" sibTransId="{FC4C20CB-3625-4D23-A9CE-A684A1C5497A}"/>
    <dgm:cxn modelId="{C5854561-1D3D-4F77-9D94-1CF80ADFF7D3}" type="presOf" srcId="{9B228D03-CD41-4309-8AE2-741D857F9A46}" destId="{41FB82D2-DF72-4BFB-8976-208F7E860725}" srcOrd="1" destOrd="0" presId="urn:microsoft.com/office/officeart/2005/8/layout/radial5"/>
    <dgm:cxn modelId="{36859F42-FFEB-4D97-9443-52A34388A96F}" type="presOf" srcId="{D6A2C500-BF1F-43A2-8AA6-733B0D6FCD5E}" destId="{B6B0D252-48F0-4A85-8B90-AD21246EF16E}" srcOrd="1" destOrd="0" presId="urn:microsoft.com/office/officeart/2005/8/layout/radial5"/>
    <dgm:cxn modelId="{70D5C562-B6C7-4221-8692-36EC4040B013}" type="presOf" srcId="{4B4F25BC-83D1-40FC-958D-12281DBBF455}" destId="{7791A8EB-F9CC-4694-985D-F57718A84F18}" srcOrd="0" destOrd="0" presId="urn:microsoft.com/office/officeart/2005/8/layout/radial5"/>
    <dgm:cxn modelId="{D63F6F63-8F57-41A6-84EB-AA0D199B48AB}" type="presOf" srcId="{9B228D03-CD41-4309-8AE2-741D857F9A46}" destId="{0A518B8F-4C4B-4A77-8B82-E4DA9E2F139B}" srcOrd="0" destOrd="0" presId="urn:microsoft.com/office/officeart/2005/8/layout/radial5"/>
    <dgm:cxn modelId="{A86F8263-0B4C-48F2-9F03-FE2A15CFB1BF}" type="presOf" srcId="{23CD6D16-906C-4594-97EC-91388A4CB71D}" destId="{5F4B540D-D312-4AAE-8267-4EAB89ABD032}" srcOrd="0" destOrd="0" presId="urn:microsoft.com/office/officeart/2005/8/layout/radial5"/>
    <dgm:cxn modelId="{20EFC565-5322-42FD-A62F-A9D4D513D4CE}" srcId="{8D4FDF49-3BF8-4CEC-958D-5F173B7DB794}" destId="{01E78080-C75A-4F69-B15D-517911A3DE53}" srcOrd="1" destOrd="0" parTransId="{C79B4B68-72A5-4391-81E7-ED0C27D07B7D}" sibTransId="{0C43C37C-A224-472D-BF5D-2583A7D6AF1D}"/>
    <dgm:cxn modelId="{6040DA47-0B52-402F-A2CF-B16707C757E0}" srcId="{6F176FFE-43B6-4D91-98EC-3511978C5E51}" destId="{1BFFC191-2242-426E-97F0-863975EF9B85}" srcOrd="3" destOrd="0" parTransId="{E52214AB-0F00-450E-B9BA-44E07AF8DE48}" sibTransId="{E3AE4516-47B1-4F43-AC90-D11C8E0BC1E1}"/>
    <dgm:cxn modelId="{D6489049-0D6C-449F-B759-CFE92EEED6D0}" type="presOf" srcId="{E52214AB-0F00-450E-B9BA-44E07AF8DE48}" destId="{BF3E03E8-33D5-44B7-A067-CDA183247CB2}" srcOrd="1" destOrd="0" presId="urn:microsoft.com/office/officeart/2005/8/layout/radial5"/>
    <dgm:cxn modelId="{A5FC8E4E-6969-47FC-B7FF-DCE9A8CFAE5D}" type="presOf" srcId="{23CD6D16-906C-4594-97EC-91388A4CB71D}" destId="{E0238D1D-1ECE-4E0D-9C0E-6EBA1F705D62}" srcOrd="1" destOrd="0" presId="urn:microsoft.com/office/officeart/2005/8/layout/radial5"/>
    <dgm:cxn modelId="{B562F74F-C516-40DC-8755-A26FBF008F9B}" srcId="{8D4FDF49-3BF8-4CEC-958D-5F173B7DB794}" destId="{CE846F95-ECA2-4D78-B8EC-834104E43B61}" srcOrd="2" destOrd="0" parTransId="{2E06385B-F1E4-44EF-8112-D19D65942992}" sibTransId="{DF33694D-A2A1-481D-844D-D5D342B0884C}"/>
    <dgm:cxn modelId="{F9332750-5740-4449-AE54-73BF3613B519}" type="presOf" srcId="{A894143D-3456-49C2-9A47-3C9389F73390}" destId="{CCCDC624-5B80-44FC-8CF0-3FCA9D547E08}" srcOrd="1" destOrd="0" presId="urn:microsoft.com/office/officeart/2005/8/layout/radial5"/>
    <dgm:cxn modelId="{8DD52673-5FC2-4A26-92AE-F8C2AA502CAB}" type="presOf" srcId="{6210BA60-78ED-4C9F-BC38-95CC3FF775A2}" destId="{7CB33F89-8C43-42BE-8C54-E396AEADF96C}" srcOrd="1" destOrd="0" presId="urn:microsoft.com/office/officeart/2005/8/layout/radial5"/>
    <dgm:cxn modelId="{13735F54-D0C9-4452-B31D-E844EB6D3182}" type="presOf" srcId="{61B6EDFD-3FF9-4246-863C-B8E00C83D9B0}" destId="{CC721149-D75C-41D4-95E6-91B43E79F65D}" srcOrd="1" destOrd="0" presId="urn:microsoft.com/office/officeart/2005/8/layout/radial5"/>
    <dgm:cxn modelId="{80A77476-BE87-47A6-A63A-585200977CC8}" srcId="{6F176FFE-43B6-4D91-98EC-3511978C5E51}" destId="{F136BBE0-14C8-4EEA-A9D4-19C0F6A3D0E8}" srcOrd="6" destOrd="0" parTransId="{23CD6D16-906C-4594-97EC-91388A4CB71D}" sibTransId="{832699CC-C108-4EF3-AA73-D97E7C8498B0}"/>
    <dgm:cxn modelId="{AE9BA378-EBAB-4A80-B028-7342E1F2BAFA}" type="presOf" srcId="{61B6EDFD-3FF9-4246-863C-B8E00C83D9B0}" destId="{7CE93D25-6B10-49B7-AC7D-22C0CFDD35E6}" srcOrd="0" destOrd="0" presId="urn:microsoft.com/office/officeart/2005/8/layout/radial5"/>
    <dgm:cxn modelId="{A28D365A-FC7B-4B6E-912C-B5C5AB8439E0}" type="presOf" srcId="{1D27CF17-AE60-4A9B-B543-971AEAFF30CD}" destId="{A3B78EF2-72D1-4CA9-96E7-4536DE08CAE6}" srcOrd="0" destOrd="0" presId="urn:microsoft.com/office/officeart/2005/8/layout/radial5"/>
    <dgm:cxn modelId="{7480457B-4316-4B76-BC60-210E3124589B}" srcId="{8D4FDF49-3BF8-4CEC-958D-5F173B7DB794}" destId="{4D9A08E6-E502-4669-92A7-E3914E4F2CAC}" srcOrd="3" destOrd="0" parTransId="{C9025003-8683-4AD8-8DB1-A6AEA650AC1A}" sibTransId="{E27C4B09-A5E8-4EBE-99C3-B6DC53C43C50}"/>
    <dgm:cxn modelId="{60D4C889-F0AA-44EB-A885-C09C1848FECB}" type="presOf" srcId="{B3D5417C-3B98-41A7-A863-340E99D00F21}" destId="{44C91F26-B929-489E-9596-4DC1B8A19AD7}" srcOrd="0" destOrd="0" presId="urn:microsoft.com/office/officeart/2005/8/layout/radial5"/>
    <dgm:cxn modelId="{C899F18D-3197-4FAA-9937-30BDAC371AE2}" srcId="{6F176FFE-43B6-4D91-98EC-3511978C5E51}" destId="{92704ED7-DCF5-4EC2-BEE7-3654A0FE4739}" srcOrd="2" destOrd="0" parTransId="{A894143D-3456-49C2-9A47-3C9389F73390}" sibTransId="{C759BAC2-5247-47BA-A6C0-7DA3354B3FFA}"/>
    <dgm:cxn modelId="{B8932599-030D-4AD7-B61D-5B710568A5CD}" type="presOf" srcId="{F2C86E4D-7E30-4D65-896E-E2965A9A8A6A}" destId="{29C645CD-8445-4D90-AFC1-45F68858A5AE}" srcOrd="0" destOrd="0" presId="urn:microsoft.com/office/officeart/2005/8/layout/radial5"/>
    <dgm:cxn modelId="{6E7BD2A2-D5BF-4909-9BF8-AD6324C07884}" srcId="{6F176FFE-43B6-4D91-98EC-3511978C5E51}" destId="{C293BC2C-0628-4EC7-8BCF-A7015C8B6841}" srcOrd="0" destOrd="0" parTransId="{6210BA60-78ED-4C9F-BC38-95CC3FF775A2}" sibTransId="{7E687375-55C3-4EB1-96B0-B16500C6FFDF}"/>
    <dgm:cxn modelId="{21644CA6-8D4D-48A8-906A-50BFB2295392}" type="presOf" srcId="{04103E1D-B2F0-4DDC-AD6A-20109E6BE554}" destId="{86F840E3-B0D1-403B-A775-35A11216EA2A}" srcOrd="0" destOrd="0" presId="urn:microsoft.com/office/officeart/2005/8/layout/radial5"/>
    <dgm:cxn modelId="{A2F9E9AD-E945-4D00-A809-F6CAFA9A3DB0}" srcId="{6F176FFE-43B6-4D91-98EC-3511978C5E51}" destId="{67DB859C-B8C0-46D0-8A71-CE70A1AA1A26}" srcOrd="11" destOrd="0" parTransId="{D6A2C500-BF1F-43A2-8AA6-733B0D6FCD5E}" sibTransId="{D104154A-C460-46A5-88D4-5B75BE4EF88C}"/>
    <dgm:cxn modelId="{D4264FAF-F8C9-4CB8-8E00-5FD6D10B1B20}" type="presOf" srcId="{E52214AB-0F00-450E-B9BA-44E07AF8DE48}" destId="{7CB742E2-529F-4867-860A-6DA0C70F3332}" srcOrd="0" destOrd="0" presId="urn:microsoft.com/office/officeart/2005/8/layout/radial5"/>
    <dgm:cxn modelId="{3197EABF-E8DA-4382-92D0-C7FE45489993}" type="presOf" srcId="{D6A2C500-BF1F-43A2-8AA6-733B0D6FCD5E}" destId="{6C38C702-2510-4CE5-B6F6-B248C4C81130}" srcOrd="0" destOrd="0" presId="urn:microsoft.com/office/officeart/2005/8/layout/radial5"/>
    <dgm:cxn modelId="{D9C111C2-2A4D-454B-A2C1-B4D957540BDC}" type="presOf" srcId="{41E2AA7A-9D97-4DD4-8BEB-519FCBE03D0D}" destId="{891B94C6-1CC0-487C-9F0A-F7467A45E306}" srcOrd="0" destOrd="0" presId="urn:microsoft.com/office/officeart/2005/8/layout/radial5"/>
    <dgm:cxn modelId="{F44293C5-1F64-4ADC-AC28-2F1C2BB30237}" type="presOf" srcId="{6FA9EFA4-9259-460B-954D-A8E77978F3EF}" destId="{A9534291-2F1B-4338-8C1A-427FFE383898}" srcOrd="0" destOrd="0" presId="urn:microsoft.com/office/officeart/2005/8/layout/radial5"/>
    <dgm:cxn modelId="{16E83CC7-B920-43FB-8850-B1D675939EA1}" type="presOf" srcId="{67EDA2FF-031A-464C-98E8-24DC5774B914}" destId="{2483C5D7-7734-4507-ABCC-BE2453DCA9A7}" srcOrd="0" destOrd="0" presId="urn:microsoft.com/office/officeart/2005/8/layout/radial5"/>
    <dgm:cxn modelId="{820CF4C8-D7FA-4983-8973-789E989E2DE6}" type="presOf" srcId="{2EEE32F9-610C-4EA0-9019-A156962D5E3A}" destId="{0FFD559E-F218-433D-8549-19832767A2FC}" srcOrd="0" destOrd="0" presId="urn:microsoft.com/office/officeart/2005/8/layout/radial5"/>
    <dgm:cxn modelId="{3A850ACC-5CA4-4A54-B986-8E77B191B49B}" type="presOf" srcId="{AECF4751-DFE0-4F09-B07E-492A57C5EC59}" destId="{F62587ED-DD89-49BE-94B8-C8BDB831A767}" srcOrd="0" destOrd="0" presId="urn:microsoft.com/office/officeart/2005/8/layout/radial5"/>
    <dgm:cxn modelId="{6715E2D1-273A-4312-829B-30F50CEE489F}" srcId="{8D4FDF49-3BF8-4CEC-958D-5F173B7DB794}" destId="{6F176FFE-43B6-4D91-98EC-3511978C5E51}" srcOrd="0" destOrd="0" parTransId="{9DF7F46B-3234-4400-8E74-4CF1E6FFAF41}" sibTransId="{FA929222-0374-42BD-8FC6-8D6B8E65A823}"/>
    <dgm:cxn modelId="{4BB902D7-F330-4980-91AA-ACF5A2414DB0}" type="presOf" srcId="{8D4FDF49-3BF8-4CEC-958D-5F173B7DB794}" destId="{F7CBCE73-8CC7-430F-AF75-B213E3ACC8F3}" srcOrd="0" destOrd="0" presId="urn:microsoft.com/office/officeart/2005/8/layout/radial5"/>
    <dgm:cxn modelId="{737E0ED7-69E1-4F15-8981-1CAE91FFB4E2}" type="presOf" srcId="{67EDA2FF-031A-464C-98E8-24DC5774B914}" destId="{DCA41AD2-B0F5-4CEE-B8C5-B13CC555F8C0}" srcOrd="1" destOrd="0" presId="urn:microsoft.com/office/officeart/2005/8/layout/radial5"/>
    <dgm:cxn modelId="{A27556E7-66C5-4C32-ABFC-748E3686EEF0}" type="presOf" srcId="{A894143D-3456-49C2-9A47-3C9389F73390}" destId="{C5C904D9-8E76-4D92-9D72-AC0A71F446E4}" srcOrd="0" destOrd="0" presId="urn:microsoft.com/office/officeart/2005/8/layout/radial5"/>
    <dgm:cxn modelId="{DC300AEB-125A-4EA5-A11A-43C5FE4BAD8F}" type="presOf" srcId="{6F176FFE-43B6-4D91-98EC-3511978C5E51}" destId="{AB908476-0AE5-45AE-BFE9-B947C799E26A}" srcOrd="0" destOrd="0" presId="urn:microsoft.com/office/officeart/2005/8/layout/radial5"/>
    <dgm:cxn modelId="{2AB7D5EE-09A0-4970-A00E-B0E632883CB6}" srcId="{6F176FFE-43B6-4D91-98EC-3511978C5E51}" destId="{2EEE32F9-610C-4EA0-9019-A156962D5E3A}" srcOrd="5" destOrd="0" parTransId="{F2C86E4D-7E30-4D65-896E-E2965A9A8A6A}" sibTransId="{968C42C5-5DA3-4725-8631-6362031AAFED}"/>
    <dgm:cxn modelId="{B2D245F4-9453-4D78-9340-0EDDD7AACC81}" srcId="{6F176FFE-43B6-4D91-98EC-3511978C5E51}" destId="{1D27CF17-AE60-4A9B-B543-971AEAFF30CD}" srcOrd="7" destOrd="0" parTransId="{67EDA2FF-031A-464C-98E8-24DC5774B914}" sibTransId="{0884EF0F-3FAD-486D-9BEA-4132B732967D}"/>
    <dgm:cxn modelId="{EB1287F5-A935-42BB-9899-575B62D80D8B}" type="presOf" srcId="{B3D5417C-3B98-41A7-A863-340E99D00F21}" destId="{DF757D75-F1FA-4179-A5F5-78DBF2D4E1D5}" srcOrd="1" destOrd="0" presId="urn:microsoft.com/office/officeart/2005/8/layout/radial5"/>
    <dgm:cxn modelId="{932A28FB-FA0A-4E5E-BB58-DC7121748B7E}" type="presOf" srcId="{C293BC2C-0628-4EC7-8BCF-A7015C8B6841}" destId="{6F682002-B02F-4950-80B3-0330E52F6B91}" srcOrd="0" destOrd="0" presId="urn:microsoft.com/office/officeart/2005/8/layout/radial5"/>
    <dgm:cxn modelId="{4E1776FD-42DE-4500-B9F8-3C182E11B06B}" type="presOf" srcId="{6210BA60-78ED-4C9F-BC38-95CC3FF775A2}" destId="{6314C9C9-A351-403A-BCF4-7509C12FF3FB}" srcOrd="0" destOrd="0" presId="urn:microsoft.com/office/officeart/2005/8/layout/radial5"/>
    <dgm:cxn modelId="{B629B69A-CF6B-416D-9F82-3EB7F4D9195F}" type="presParOf" srcId="{F7CBCE73-8CC7-430F-AF75-B213E3ACC8F3}" destId="{AB908476-0AE5-45AE-BFE9-B947C799E26A}" srcOrd="0" destOrd="0" presId="urn:microsoft.com/office/officeart/2005/8/layout/radial5"/>
    <dgm:cxn modelId="{7588F4CB-16B1-4167-BB31-8B19C6957E1B}" type="presParOf" srcId="{F7CBCE73-8CC7-430F-AF75-B213E3ACC8F3}" destId="{6314C9C9-A351-403A-BCF4-7509C12FF3FB}" srcOrd="1" destOrd="0" presId="urn:microsoft.com/office/officeart/2005/8/layout/radial5"/>
    <dgm:cxn modelId="{83306815-1255-4E96-B517-26BB407ECB78}" type="presParOf" srcId="{6314C9C9-A351-403A-BCF4-7509C12FF3FB}" destId="{7CB33F89-8C43-42BE-8C54-E396AEADF96C}" srcOrd="0" destOrd="0" presId="urn:microsoft.com/office/officeart/2005/8/layout/radial5"/>
    <dgm:cxn modelId="{B0E60FB1-C889-41D5-B3B1-CBB8B08A8573}" type="presParOf" srcId="{F7CBCE73-8CC7-430F-AF75-B213E3ACC8F3}" destId="{6F682002-B02F-4950-80B3-0330E52F6B91}" srcOrd="2" destOrd="0" presId="urn:microsoft.com/office/officeart/2005/8/layout/radial5"/>
    <dgm:cxn modelId="{E2210D4C-BE48-4136-80F8-DA1813F9025B}" type="presParOf" srcId="{F7CBCE73-8CC7-430F-AF75-B213E3ACC8F3}" destId="{891B94C6-1CC0-487C-9F0A-F7467A45E306}" srcOrd="3" destOrd="0" presId="urn:microsoft.com/office/officeart/2005/8/layout/radial5"/>
    <dgm:cxn modelId="{5C95E27B-01EB-43EB-B687-5CE0D661975D}" type="presParOf" srcId="{891B94C6-1CC0-487C-9F0A-F7467A45E306}" destId="{C3EC2B3B-78EC-4381-896E-84E79B017156}" srcOrd="0" destOrd="0" presId="urn:microsoft.com/office/officeart/2005/8/layout/radial5"/>
    <dgm:cxn modelId="{6BCD8800-6932-4F8A-8CAF-8573E2ED5435}" type="presParOf" srcId="{F7CBCE73-8CC7-430F-AF75-B213E3ACC8F3}" destId="{F62587ED-DD89-49BE-94B8-C8BDB831A767}" srcOrd="4" destOrd="0" presId="urn:microsoft.com/office/officeart/2005/8/layout/radial5"/>
    <dgm:cxn modelId="{F8710954-C143-4EAA-9870-22C54D8A9738}" type="presParOf" srcId="{F7CBCE73-8CC7-430F-AF75-B213E3ACC8F3}" destId="{C5C904D9-8E76-4D92-9D72-AC0A71F446E4}" srcOrd="5" destOrd="0" presId="urn:microsoft.com/office/officeart/2005/8/layout/radial5"/>
    <dgm:cxn modelId="{076AB030-BE46-412C-AB3C-DCC5B62485B9}" type="presParOf" srcId="{C5C904D9-8E76-4D92-9D72-AC0A71F446E4}" destId="{CCCDC624-5B80-44FC-8CF0-3FCA9D547E08}" srcOrd="0" destOrd="0" presId="urn:microsoft.com/office/officeart/2005/8/layout/radial5"/>
    <dgm:cxn modelId="{578B80ED-CBBC-43FA-BE91-4B5F925DEB8C}" type="presParOf" srcId="{F7CBCE73-8CC7-430F-AF75-B213E3ACC8F3}" destId="{4508B1B7-4051-4AC1-8CA7-A51528C98A64}" srcOrd="6" destOrd="0" presId="urn:microsoft.com/office/officeart/2005/8/layout/radial5"/>
    <dgm:cxn modelId="{BCFB1B7B-3670-4252-844D-B62716DED96A}" type="presParOf" srcId="{F7CBCE73-8CC7-430F-AF75-B213E3ACC8F3}" destId="{7CB742E2-529F-4867-860A-6DA0C70F3332}" srcOrd="7" destOrd="0" presId="urn:microsoft.com/office/officeart/2005/8/layout/radial5"/>
    <dgm:cxn modelId="{5AAD5D6F-C338-4E74-9DA9-82B62A815BA7}" type="presParOf" srcId="{7CB742E2-529F-4867-860A-6DA0C70F3332}" destId="{BF3E03E8-33D5-44B7-A067-CDA183247CB2}" srcOrd="0" destOrd="0" presId="urn:microsoft.com/office/officeart/2005/8/layout/radial5"/>
    <dgm:cxn modelId="{4F6125CC-025F-4155-AD38-54D2DAB8283F}" type="presParOf" srcId="{F7CBCE73-8CC7-430F-AF75-B213E3ACC8F3}" destId="{97DC1CC5-D9ED-431F-AFD7-45B647E3FC1F}" srcOrd="8" destOrd="0" presId="urn:microsoft.com/office/officeart/2005/8/layout/radial5"/>
    <dgm:cxn modelId="{146BA6BE-A051-4570-BBB0-F962D0F05F95}" type="presParOf" srcId="{F7CBCE73-8CC7-430F-AF75-B213E3ACC8F3}" destId="{7CE93D25-6B10-49B7-AC7D-22C0CFDD35E6}" srcOrd="9" destOrd="0" presId="urn:microsoft.com/office/officeart/2005/8/layout/radial5"/>
    <dgm:cxn modelId="{E1686A65-E946-4AA9-852B-BB08181A6273}" type="presParOf" srcId="{7CE93D25-6B10-49B7-AC7D-22C0CFDD35E6}" destId="{CC721149-D75C-41D4-95E6-91B43E79F65D}" srcOrd="0" destOrd="0" presId="urn:microsoft.com/office/officeart/2005/8/layout/radial5"/>
    <dgm:cxn modelId="{AE43D1AB-38D2-4068-B2D5-F20DE768A16B}" type="presParOf" srcId="{F7CBCE73-8CC7-430F-AF75-B213E3ACC8F3}" destId="{7791A8EB-F9CC-4694-985D-F57718A84F18}" srcOrd="10" destOrd="0" presId="urn:microsoft.com/office/officeart/2005/8/layout/radial5"/>
    <dgm:cxn modelId="{294FF086-8D04-449F-8A4F-A0F6161E536A}" type="presParOf" srcId="{F7CBCE73-8CC7-430F-AF75-B213E3ACC8F3}" destId="{29C645CD-8445-4D90-AFC1-45F68858A5AE}" srcOrd="11" destOrd="0" presId="urn:microsoft.com/office/officeart/2005/8/layout/radial5"/>
    <dgm:cxn modelId="{5CAB776C-9CCC-4CBB-ACAA-0EF2E348CA98}" type="presParOf" srcId="{29C645CD-8445-4D90-AFC1-45F68858A5AE}" destId="{16D707D2-9F8F-4257-9A1B-F66840497526}" srcOrd="0" destOrd="0" presId="urn:microsoft.com/office/officeart/2005/8/layout/radial5"/>
    <dgm:cxn modelId="{401FEAC9-E127-4F18-8E9D-0B17F4E7351C}" type="presParOf" srcId="{F7CBCE73-8CC7-430F-AF75-B213E3ACC8F3}" destId="{0FFD559E-F218-433D-8549-19832767A2FC}" srcOrd="12" destOrd="0" presId="urn:microsoft.com/office/officeart/2005/8/layout/radial5"/>
    <dgm:cxn modelId="{20B43ACB-76D8-4B0A-8C54-A096CED1044D}" type="presParOf" srcId="{F7CBCE73-8CC7-430F-AF75-B213E3ACC8F3}" destId="{5F4B540D-D312-4AAE-8267-4EAB89ABD032}" srcOrd="13" destOrd="0" presId="urn:microsoft.com/office/officeart/2005/8/layout/radial5"/>
    <dgm:cxn modelId="{4CF2313B-1230-4642-B6CF-EC9A3E0E103C}" type="presParOf" srcId="{5F4B540D-D312-4AAE-8267-4EAB89ABD032}" destId="{E0238D1D-1ECE-4E0D-9C0E-6EBA1F705D62}" srcOrd="0" destOrd="0" presId="urn:microsoft.com/office/officeart/2005/8/layout/radial5"/>
    <dgm:cxn modelId="{76CBF610-10C0-42FD-AA05-8A30654C3337}" type="presParOf" srcId="{F7CBCE73-8CC7-430F-AF75-B213E3ACC8F3}" destId="{99908AFA-5227-4671-925F-392A3B1D7AB7}" srcOrd="14" destOrd="0" presId="urn:microsoft.com/office/officeart/2005/8/layout/radial5"/>
    <dgm:cxn modelId="{DC4F6AC6-F32C-4212-BE94-F62A8308BD56}" type="presParOf" srcId="{F7CBCE73-8CC7-430F-AF75-B213E3ACC8F3}" destId="{2483C5D7-7734-4507-ABCC-BE2453DCA9A7}" srcOrd="15" destOrd="0" presId="urn:microsoft.com/office/officeart/2005/8/layout/radial5"/>
    <dgm:cxn modelId="{8F669794-9B6E-4B02-B466-8635D2BFF2F6}" type="presParOf" srcId="{2483C5D7-7734-4507-ABCC-BE2453DCA9A7}" destId="{DCA41AD2-B0F5-4CEE-B8C5-B13CC555F8C0}" srcOrd="0" destOrd="0" presId="urn:microsoft.com/office/officeart/2005/8/layout/radial5"/>
    <dgm:cxn modelId="{FD07BB32-202F-4FC9-B762-A8836EF66F84}" type="presParOf" srcId="{F7CBCE73-8CC7-430F-AF75-B213E3ACC8F3}" destId="{A3B78EF2-72D1-4CA9-96E7-4536DE08CAE6}" srcOrd="16" destOrd="0" presId="urn:microsoft.com/office/officeart/2005/8/layout/radial5"/>
    <dgm:cxn modelId="{0CE44427-A860-46EA-A26B-2DD74B75AD05}" type="presParOf" srcId="{F7CBCE73-8CC7-430F-AF75-B213E3ACC8F3}" destId="{0A518B8F-4C4B-4A77-8B82-E4DA9E2F139B}" srcOrd="17" destOrd="0" presId="urn:microsoft.com/office/officeart/2005/8/layout/radial5"/>
    <dgm:cxn modelId="{6B7468AB-B88E-4C80-9816-B2AB3C671FED}" type="presParOf" srcId="{0A518B8F-4C4B-4A77-8B82-E4DA9E2F139B}" destId="{41FB82D2-DF72-4BFB-8976-208F7E860725}" srcOrd="0" destOrd="0" presId="urn:microsoft.com/office/officeart/2005/8/layout/radial5"/>
    <dgm:cxn modelId="{B5E0ACB0-8BB4-4F3A-9157-530B0C48A527}" type="presParOf" srcId="{F7CBCE73-8CC7-430F-AF75-B213E3ACC8F3}" destId="{81FFD2B7-FEBF-4734-BEFC-FAFAAEE7D62A}" srcOrd="18" destOrd="0" presId="urn:microsoft.com/office/officeart/2005/8/layout/radial5"/>
    <dgm:cxn modelId="{CD83133F-D4CD-448A-B30E-D1C479CCCA4E}" type="presParOf" srcId="{F7CBCE73-8CC7-430F-AF75-B213E3ACC8F3}" destId="{A9534291-2F1B-4338-8C1A-427FFE383898}" srcOrd="19" destOrd="0" presId="urn:microsoft.com/office/officeart/2005/8/layout/radial5"/>
    <dgm:cxn modelId="{E53BCC67-EB72-4D87-A5EA-B61607F27910}" type="presParOf" srcId="{A9534291-2F1B-4338-8C1A-427FFE383898}" destId="{350D00D6-860F-4A35-AC08-B4B525B1393B}" srcOrd="0" destOrd="0" presId="urn:microsoft.com/office/officeart/2005/8/layout/radial5"/>
    <dgm:cxn modelId="{7EAFEECF-0E62-4C8E-A34B-D6E70E9C0216}" type="presParOf" srcId="{F7CBCE73-8CC7-430F-AF75-B213E3ACC8F3}" destId="{AF99D9C2-9B7D-451D-968E-C590A0AED131}" srcOrd="20" destOrd="0" presId="urn:microsoft.com/office/officeart/2005/8/layout/radial5"/>
    <dgm:cxn modelId="{E9E751B5-43D7-48A4-AF8B-4991B688E320}" type="presParOf" srcId="{F7CBCE73-8CC7-430F-AF75-B213E3ACC8F3}" destId="{44C91F26-B929-489E-9596-4DC1B8A19AD7}" srcOrd="21" destOrd="0" presId="urn:microsoft.com/office/officeart/2005/8/layout/radial5"/>
    <dgm:cxn modelId="{5F5B32EE-1B8F-4981-9015-A7E7BBD6AC55}" type="presParOf" srcId="{44C91F26-B929-489E-9596-4DC1B8A19AD7}" destId="{DF757D75-F1FA-4179-A5F5-78DBF2D4E1D5}" srcOrd="0" destOrd="0" presId="urn:microsoft.com/office/officeart/2005/8/layout/radial5"/>
    <dgm:cxn modelId="{853D0B3C-82B0-4F7D-AE08-508643224E95}" type="presParOf" srcId="{F7CBCE73-8CC7-430F-AF75-B213E3ACC8F3}" destId="{86F840E3-B0D1-403B-A775-35A11216EA2A}" srcOrd="22" destOrd="0" presId="urn:microsoft.com/office/officeart/2005/8/layout/radial5"/>
    <dgm:cxn modelId="{B5AC774F-3731-464E-A4F9-8B89B36A7ABD}" type="presParOf" srcId="{F7CBCE73-8CC7-430F-AF75-B213E3ACC8F3}" destId="{6C38C702-2510-4CE5-B6F6-B248C4C81130}" srcOrd="23" destOrd="0" presId="urn:microsoft.com/office/officeart/2005/8/layout/radial5"/>
    <dgm:cxn modelId="{CFB65871-5034-4FBF-A444-605495FA09AC}" type="presParOf" srcId="{6C38C702-2510-4CE5-B6F6-B248C4C81130}" destId="{B6B0D252-48F0-4A85-8B90-AD21246EF16E}" srcOrd="0" destOrd="0" presId="urn:microsoft.com/office/officeart/2005/8/layout/radial5"/>
    <dgm:cxn modelId="{51C21DFD-9625-4274-8B54-1C5391C0C1EF}" type="presParOf" srcId="{F7CBCE73-8CC7-430F-AF75-B213E3ACC8F3}" destId="{8E3820A4-362D-469D-9190-B51417F5FED7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4E88C-4AD2-476D-AEE7-8D3FE453F49E}" type="doc">
      <dgm:prSet loTypeId="urn:microsoft.com/office/officeart/2005/8/layout/hList7" loCatId="relationship" qsTypeId="urn:microsoft.com/office/officeart/2005/8/quickstyle/simple1" qsCatId="simple" csTypeId="urn:microsoft.com/office/officeart/2005/8/colors/accent2_2" csCatId="accent2" phldr="1"/>
      <dgm:spPr/>
    </dgm:pt>
    <dgm:pt modelId="{5992CAC1-3A9D-4E21-9728-3842DE0C7DBA}">
      <dgm:prSet phldrT="[Текст]" custT="1"/>
      <dgm:spPr/>
      <dgm:t>
        <a:bodyPr/>
        <a:lstStyle/>
        <a:p>
          <a:endParaRPr lang="en-US" sz="2000" dirty="0">
            <a:latin typeface="Montserrat" panose="00000500000000000000" pitchFamily="2" charset="-52"/>
          </a:endParaRPr>
        </a:p>
        <a:p>
          <a:r>
            <a:rPr lang="uk-UA" sz="2000" dirty="0">
              <a:latin typeface="Montserrat" panose="00000500000000000000" pitchFamily="2" charset="-52"/>
            </a:rPr>
            <a:t>Колективна робота</a:t>
          </a:r>
        </a:p>
      </dgm:t>
    </dgm:pt>
    <dgm:pt modelId="{733E4013-11AB-41DD-9ED7-CAA7C995A8E0}" type="parTrans" cxnId="{3C7E2BC2-13FD-409B-9565-61E1D35C4EC3}">
      <dgm:prSet/>
      <dgm:spPr/>
      <dgm:t>
        <a:bodyPr/>
        <a:lstStyle/>
        <a:p>
          <a:endParaRPr lang="uk-UA"/>
        </a:p>
      </dgm:t>
    </dgm:pt>
    <dgm:pt modelId="{451B08AF-3942-4A64-85E3-2DCFCE35886F}" type="sibTrans" cxnId="{3C7E2BC2-13FD-409B-9565-61E1D35C4EC3}">
      <dgm:prSet/>
      <dgm:spPr/>
      <dgm:t>
        <a:bodyPr/>
        <a:lstStyle/>
        <a:p>
          <a:endParaRPr lang="uk-UA"/>
        </a:p>
      </dgm:t>
    </dgm:pt>
    <dgm:pt modelId="{518BEFDD-59C0-45A1-BA08-69F1B0E61C64}">
      <dgm:prSet phldrT="[Текст]" custT="1"/>
      <dgm:spPr/>
      <dgm:t>
        <a:bodyPr/>
        <a:lstStyle/>
        <a:p>
          <a:endParaRPr lang="en-US" sz="2000" dirty="0">
            <a:latin typeface="Montserrat" panose="00000500000000000000" pitchFamily="2" charset="-52"/>
          </a:endParaRPr>
        </a:p>
        <a:p>
          <a:r>
            <a:rPr lang="uk-UA" sz="2000" dirty="0">
              <a:latin typeface="Montserrat" panose="00000500000000000000" pitchFamily="2" charset="-52"/>
            </a:rPr>
            <a:t>Індивідуальна робота</a:t>
          </a:r>
        </a:p>
      </dgm:t>
    </dgm:pt>
    <dgm:pt modelId="{477D4C7D-C5D9-4C5A-81E7-6A2BF1E4149D}" type="parTrans" cxnId="{DE486448-6CB2-427F-AAD4-361E27429BBE}">
      <dgm:prSet/>
      <dgm:spPr/>
      <dgm:t>
        <a:bodyPr/>
        <a:lstStyle/>
        <a:p>
          <a:endParaRPr lang="uk-UA"/>
        </a:p>
      </dgm:t>
    </dgm:pt>
    <dgm:pt modelId="{A471E7EF-0242-40D0-A208-0C46722550B1}" type="sibTrans" cxnId="{DE486448-6CB2-427F-AAD4-361E27429BBE}">
      <dgm:prSet/>
      <dgm:spPr/>
      <dgm:t>
        <a:bodyPr/>
        <a:lstStyle/>
        <a:p>
          <a:endParaRPr lang="uk-UA"/>
        </a:p>
      </dgm:t>
    </dgm:pt>
    <dgm:pt modelId="{26A4B19F-A503-4A3D-8B7B-9F3B79FF4919}">
      <dgm:prSet phldrT="[Текст]" custT="1"/>
      <dgm:spPr/>
      <dgm:t>
        <a:bodyPr/>
        <a:lstStyle/>
        <a:p>
          <a:endParaRPr lang="en-US" sz="2000" dirty="0">
            <a:latin typeface="Montserrat" panose="00000500000000000000" pitchFamily="2" charset="-52"/>
          </a:endParaRPr>
        </a:p>
        <a:p>
          <a:r>
            <a:rPr lang="uk-UA" sz="2000" dirty="0">
              <a:latin typeface="Montserrat" panose="00000500000000000000" pitchFamily="2" charset="-52"/>
            </a:rPr>
            <a:t>Групова робота</a:t>
          </a:r>
        </a:p>
      </dgm:t>
    </dgm:pt>
    <dgm:pt modelId="{D0D01EDE-B11E-4397-8943-BD0E09672EDF}" type="sibTrans" cxnId="{88870C89-E0AA-481A-8622-AD60050BF661}">
      <dgm:prSet/>
      <dgm:spPr/>
      <dgm:t>
        <a:bodyPr/>
        <a:lstStyle/>
        <a:p>
          <a:endParaRPr lang="uk-UA"/>
        </a:p>
      </dgm:t>
    </dgm:pt>
    <dgm:pt modelId="{768E09E8-F436-4B16-88DF-B687AF3601E3}" type="parTrans" cxnId="{88870C89-E0AA-481A-8622-AD60050BF661}">
      <dgm:prSet/>
      <dgm:spPr/>
      <dgm:t>
        <a:bodyPr/>
        <a:lstStyle/>
        <a:p>
          <a:endParaRPr lang="uk-UA"/>
        </a:p>
      </dgm:t>
    </dgm:pt>
    <dgm:pt modelId="{7919C8B2-304B-45FB-BB96-F54953A28DB4}" type="pres">
      <dgm:prSet presAssocID="{2074E88C-4AD2-476D-AEE7-8D3FE453F49E}" presName="Name0" presStyleCnt="0">
        <dgm:presLayoutVars>
          <dgm:dir/>
          <dgm:resizeHandles val="exact"/>
        </dgm:presLayoutVars>
      </dgm:prSet>
      <dgm:spPr/>
    </dgm:pt>
    <dgm:pt modelId="{5A6AC6E3-9439-40C3-BE79-C6D54E66AB46}" type="pres">
      <dgm:prSet presAssocID="{2074E88C-4AD2-476D-AEE7-8D3FE453F49E}" presName="fgShape" presStyleLbl="fgShp" presStyleIdx="0" presStyleCnt="1"/>
      <dgm:spPr/>
    </dgm:pt>
    <dgm:pt modelId="{836DC0EC-B8F6-4FA0-B44B-DE7878FEF227}" type="pres">
      <dgm:prSet presAssocID="{2074E88C-4AD2-476D-AEE7-8D3FE453F49E}" presName="linComp" presStyleCnt="0"/>
      <dgm:spPr/>
    </dgm:pt>
    <dgm:pt modelId="{35B14348-65AF-41C2-9AAB-E433ACFAFB98}" type="pres">
      <dgm:prSet presAssocID="{5992CAC1-3A9D-4E21-9728-3842DE0C7DBA}" presName="compNode" presStyleCnt="0"/>
      <dgm:spPr/>
    </dgm:pt>
    <dgm:pt modelId="{80E94084-C837-434C-A6A6-0EA79E0924DD}" type="pres">
      <dgm:prSet presAssocID="{5992CAC1-3A9D-4E21-9728-3842DE0C7DBA}" presName="bkgdShape" presStyleLbl="node1" presStyleIdx="0" presStyleCnt="3"/>
      <dgm:spPr/>
    </dgm:pt>
    <dgm:pt modelId="{D62A1D0A-F982-4B34-A3E9-39B4D56C8329}" type="pres">
      <dgm:prSet presAssocID="{5992CAC1-3A9D-4E21-9728-3842DE0C7DBA}" presName="nodeTx" presStyleLbl="node1" presStyleIdx="0" presStyleCnt="3">
        <dgm:presLayoutVars>
          <dgm:bulletEnabled val="1"/>
        </dgm:presLayoutVars>
      </dgm:prSet>
      <dgm:spPr/>
    </dgm:pt>
    <dgm:pt modelId="{08AA5577-51C1-400D-BE60-7D473FC57A00}" type="pres">
      <dgm:prSet presAssocID="{5992CAC1-3A9D-4E21-9728-3842DE0C7DBA}" presName="invisiNode" presStyleLbl="node1" presStyleIdx="0" presStyleCnt="3"/>
      <dgm:spPr/>
    </dgm:pt>
    <dgm:pt modelId="{B50DB450-5006-40BC-AB83-1DD95CD0B749}" type="pres">
      <dgm:prSet presAssocID="{5992CAC1-3A9D-4E21-9728-3842DE0C7DBA}" presName="imagNode" presStyleLbl="fgImgPlace1" presStyleIdx="0" presStyleCnt="3" custScaleX="132739" custScaleY="132739" custLinFactNeighborY="140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AE41968-58A8-4A4C-B18B-DF05DA38C1B9}" type="pres">
      <dgm:prSet presAssocID="{451B08AF-3942-4A64-85E3-2DCFCE35886F}" presName="sibTrans" presStyleLbl="sibTrans2D1" presStyleIdx="0" presStyleCnt="0"/>
      <dgm:spPr/>
    </dgm:pt>
    <dgm:pt modelId="{0701A87B-3E65-438B-9F45-B6A5971535A1}" type="pres">
      <dgm:prSet presAssocID="{26A4B19F-A503-4A3D-8B7B-9F3B79FF4919}" presName="compNode" presStyleCnt="0"/>
      <dgm:spPr/>
    </dgm:pt>
    <dgm:pt modelId="{2D57B1A2-2E6F-407B-A951-CA983AA72C99}" type="pres">
      <dgm:prSet presAssocID="{26A4B19F-A503-4A3D-8B7B-9F3B79FF4919}" presName="bkgdShape" presStyleLbl="node1" presStyleIdx="1" presStyleCnt="3"/>
      <dgm:spPr/>
    </dgm:pt>
    <dgm:pt modelId="{D6BBACBB-BBF9-4CBE-B89E-DE30C4635E44}" type="pres">
      <dgm:prSet presAssocID="{26A4B19F-A503-4A3D-8B7B-9F3B79FF4919}" presName="nodeTx" presStyleLbl="node1" presStyleIdx="1" presStyleCnt="3">
        <dgm:presLayoutVars>
          <dgm:bulletEnabled val="1"/>
        </dgm:presLayoutVars>
      </dgm:prSet>
      <dgm:spPr/>
    </dgm:pt>
    <dgm:pt modelId="{6A14B3F4-5BCB-42C3-A033-2283D3874262}" type="pres">
      <dgm:prSet presAssocID="{26A4B19F-A503-4A3D-8B7B-9F3B79FF4919}" presName="invisiNode" presStyleLbl="node1" presStyleIdx="1" presStyleCnt="3"/>
      <dgm:spPr/>
    </dgm:pt>
    <dgm:pt modelId="{88A4A564-3050-42CE-BB85-4AF1BD40EB80}" type="pres">
      <dgm:prSet presAssocID="{26A4B19F-A503-4A3D-8B7B-9F3B79FF4919}" presName="imagNode" presStyleLbl="fgImgPlace1" presStyleIdx="1" presStyleCnt="3" custScaleX="138370" custScaleY="138370" custLinFactNeighborY="1313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C8DCA5C-5B00-427B-823A-0D4E7C4C2C5A}" type="pres">
      <dgm:prSet presAssocID="{D0D01EDE-B11E-4397-8943-BD0E09672EDF}" presName="sibTrans" presStyleLbl="sibTrans2D1" presStyleIdx="0" presStyleCnt="0"/>
      <dgm:spPr/>
    </dgm:pt>
    <dgm:pt modelId="{0EA51E9A-3D80-4C9E-8142-A4BE44356378}" type="pres">
      <dgm:prSet presAssocID="{518BEFDD-59C0-45A1-BA08-69F1B0E61C64}" presName="compNode" presStyleCnt="0"/>
      <dgm:spPr/>
    </dgm:pt>
    <dgm:pt modelId="{F3C13064-62BB-4D45-BCB0-8F949C6FD4BB}" type="pres">
      <dgm:prSet presAssocID="{518BEFDD-59C0-45A1-BA08-69F1B0E61C64}" presName="bkgdShape" presStyleLbl="node1" presStyleIdx="2" presStyleCnt="3"/>
      <dgm:spPr/>
    </dgm:pt>
    <dgm:pt modelId="{7580E92F-4085-436C-BBDC-390311D2DB27}" type="pres">
      <dgm:prSet presAssocID="{518BEFDD-59C0-45A1-BA08-69F1B0E61C64}" presName="nodeTx" presStyleLbl="node1" presStyleIdx="2" presStyleCnt="3">
        <dgm:presLayoutVars>
          <dgm:bulletEnabled val="1"/>
        </dgm:presLayoutVars>
      </dgm:prSet>
      <dgm:spPr/>
    </dgm:pt>
    <dgm:pt modelId="{CDF29C6D-DDB2-4EF7-B5AD-77FD810B0900}" type="pres">
      <dgm:prSet presAssocID="{518BEFDD-59C0-45A1-BA08-69F1B0E61C64}" presName="invisiNode" presStyleLbl="node1" presStyleIdx="2" presStyleCnt="3"/>
      <dgm:spPr/>
    </dgm:pt>
    <dgm:pt modelId="{0F5C5931-75F1-403C-81FF-4935D2FDC8C5}" type="pres">
      <dgm:prSet presAssocID="{518BEFDD-59C0-45A1-BA08-69F1B0E61C64}" presName="imagNode" presStyleLbl="fgImgPlace1" presStyleIdx="2" presStyleCnt="3" custScaleX="140867" custScaleY="140867" custLinFactNeighborY="159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6781831F-CF1E-4C8A-958E-06B5443449B4}" type="presOf" srcId="{26A4B19F-A503-4A3D-8B7B-9F3B79FF4919}" destId="{2D57B1A2-2E6F-407B-A951-CA983AA72C99}" srcOrd="0" destOrd="0" presId="urn:microsoft.com/office/officeart/2005/8/layout/hList7"/>
    <dgm:cxn modelId="{72FB6120-6D4C-45EE-9A3A-4F9EB2FFDAA7}" type="presOf" srcId="{518BEFDD-59C0-45A1-BA08-69F1B0E61C64}" destId="{F3C13064-62BB-4D45-BCB0-8F949C6FD4BB}" srcOrd="0" destOrd="0" presId="urn:microsoft.com/office/officeart/2005/8/layout/hList7"/>
    <dgm:cxn modelId="{CFAFBE3B-BE0C-4AAB-8458-DF37E0CE80C6}" type="presOf" srcId="{451B08AF-3942-4A64-85E3-2DCFCE35886F}" destId="{5AE41968-58A8-4A4C-B18B-DF05DA38C1B9}" srcOrd="0" destOrd="0" presId="urn:microsoft.com/office/officeart/2005/8/layout/hList7"/>
    <dgm:cxn modelId="{7E66C03F-FAA1-448A-8E02-D9B4117CF2F0}" type="presOf" srcId="{518BEFDD-59C0-45A1-BA08-69F1B0E61C64}" destId="{7580E92F-4085-436C-BBDC-390311D2DB27}" srcOrd="1" destOrd="0" presId="urn:microsoft.com/office/officeart/2005/8/layout/hList7"/>
    <dgm:cxn modelId="{DE486448-6CB2-427F-AAD4-361E27429BBE}" srcId="{2074E88C-4AD2-476D-AEE7-8D3FE453F49E}" destId="{518BEFDD-59C0-45A1-BA08-69F1B0E61C64}" srcOrd="2" destOrd="0" parTransId="{477D4C7D-C5D9-4C5A-81E7-6A2BF1E4149D}" sibTransId="{A471E7EF-0242-40D0-A208-0C46722550B1}"/>
    <dgm:cxn modelId="{74B8A44F-ED68-4C45-A806-E7B440180611}" type="presOf" srcId="{D0D01EDE-B11E-4397-8943-BD0E09672EDF}" destId="{2C8DCA5C-5B00-427B-823A-0D4E7C4C2C5A}" srcOrd="0" destOrd="0" presId="urn:microsoft.com/office/officeart/2005/8/layout/hList7"/>
    <dgm:cxn modelId="{8CB56058-AB84-4193-B8BA-C5EC8E47AB66}" type="presOf" srcId="{5992CAC1-3A9D-4E21-9728-3842DE0C7DBA}" destId="{80E94084-C837-434C-A6A6-0EA79E0924DD}" srcOrd="0" destOrd="0" presId="urn:microsoft.com/office/officeart/2005/8/layout/hList7"/>
    <dgm:cxn modelId="{3F040785-FF59-4E03-BD95-F5046D76D2EF}" type="presOf" srcId="{5992CAC1-3A9D-4E21-9728-3842DE0C7DBA}" destId="{D62A1D0A-F982-4B34-A3E9-39B4D56C8329}" srcOrd="1" destOrd="0" presId="urn:microsoft.com/office/officeart/2005/8/layout/hList7"/>
    <dgm:cxn modelId="{88870C89-E0AA-481A-8622-AD60050BF661}" srcId="{2074E88C-4AD2-476D-AEE7-8D3FE453F49E}" destId="{26A4B19F-A503-4A3D-8B7B-9F3B79FF4919}" srcOrd="1" destOrd="0" parTransId="{768E09E8-F436-4B16-88DF-B687AF3601E3}" sibTransId="{D0D01EDE-B11E-4397-8943-BD0E09672EDF}"/>
    <dgm:cxn modelId="{3C7E2BC2-13FD-409B-9565-61E1D35C4EC3}" srcId="{2074E88C-4AD2-476D-AEE7-8D3FE453F49E}" destId="{5992CAC1-3A9D-4E21-9728-3842DE0C7DBA}" srcOrd="0" destOrd="0" parTransId="{733E4013-11AB-41DD-9ED7-CAA7C995A8E0}" sibTransId="{451B08AF-3942-4A64-85E3-2DCFCE35886F}"/>
    <dgm:cxn modelId="{3E72C9C7-8D7F-4BBF-965A-738CC60DC8CE}" type="presOf" srcId="{26A4B19F-A503-4A3D-8B7B-9F3B79FF4919}" destId="{D6BBACBB-BBF9-4CBE-B89E-DE30C4635E44}" srcOrd="1" destOrd="0" presId="urn:microsoft.com/office/officeart/2005/8/layout/hList7"/>
    <dgm:cxn modelId="{520B6ACB-2788-49EE-B10E-441D287A3502}" type="presOf" srcId="{2074E88C-4AD2-476D-AEE7-8D3FE453F49E}" destId="{7919C8B2-304B-45FB-BB96-F54953A28DB4}" srcOrd="0" destOrd="0" presId="urn:microsoft.com/office/officeart/2005/8/layout/hList7"/>
    <dgm:cxn modelId="{D522BE78-CEC8-4BE1-B3FF-A723E8E39977}" type="presParOf" srcId="{7919C8B2-304B-45FB-BB96-F54953A28DB4}" destId="{5A6AC6E3-9439-40C3-BE79-C6D54E66AB46}" srcOrd="0" destOrd="0" presId="urn:microsoft.com/office/officeart/2005/8/layout/hList7"/>
    <dgm:cxn modelId="{0DFBAF45-F96C-4029-BA9F-953B5360DD8E}" type="presParOf" srcId="{7919C8B2-304B-45FB-BB96-F54953A28DB4}" destId="{836DC0EC-B8F6-4FA0-B44B-DE7878FEF227}" srcOrd="1" destOrd="0" presId="urn:microsoft.com/office/officeart/2005/8/layout/hList7"/>
    <dgm:cxn modelId="{E37384F1-8C32-449B-A097-4B1BE21863D0}" type="presParOf" srcId="{836DC0EC-B8F6-4FA0-B44B-DE7878FEF227}" destId="{35B14348-65AF-41C2-9AAB-E433ACFAFB98}" srcOrd="0" destOrd="0" presId="urn:microsoft.com/office/officeart/2005/8/layout/hList7"/>
    <dgm:cxn modelId="{1724DE24-FDC9-4870-A77C-31AE3EDECA5F}" type="presParOf" srcId="{35B14348-65AF-41C2-9AAB-E433ACFAFB98}" destId="{80E94084-C837-434C-A6A6-0EA79E0924DD}" srcOrd="0" destOrd="0" presId="urn:microsoft.com/office/officeart/2005/8/layout/hList7"/>
    <dgm:cxn modelId="{3657F154-98A7-4DB0-87FF-1BF7EC0A51DC}" type="presParOf" srcId="{35B14348-65AF-41C2-9AAB-E433ACFAFB98}" destId="{D62A1D0A-F982-4B34-A3E9-39B4D56C8329}" srcOrd="1" destOrd="0" presId="urn:microsoft.com/office/officeart/2005/8/layout/hList7"/>
    <dgm:cxn modelId="{2EDC4ABD-6BDF-41EC-ACAC-9B6CD8808EE3}" type="presParOf" srcId="{35B14348-65AF-41C2-9AAB-E433ACFAFB98}" destId="{08AA5577-51C1-400D-BE60-7D473FC57A00}" srcOrd="2" destOrd="0" presId="urn:microsoft.com/office/officeart/2005/8/layout/hList7"/>
    <dgm:cxn modelId="{B6D5D27D-7829-428F-ABC5-4E9FA548FE49}" type="presParOf" srcId="{35B14348-65AF-41C2-9AAB-E433ACFAFB98}" destId="{B50DB450-5006-40BC-AB83-1DD95CD0B749}" srcOrd="3" destOrd="0" presId="urn:microsoft.com/office/officeart/2005/8/layout/hList7"/>
    <dgm:cxn modelId="{24B93DB7-F3EF-4204-831B-5F97B54CFD67}" type="presParOf" srcId="{836DC0EC-B8F6-4FA0-B44B-DE7878FEF227}" destId="{5AE41968-58A8-4A4C-B18B-DF05DA38C1B9}" srcOrd="1" destOrd="0" presId="urn:microsoft.com/office/officeart/2005/8/layout/hList7"/>
    <dgm:cxn modelId="{D898ADC6-B8F5-4E03-9121-EC576C4B6272}" type="presParOf" srcId="{836DC0EC-B8F6-4FA0-B44B-DE7878FEF227}" destId="{0701A87B-3E65-438B-9F45-B6A5971535A1}" srcOrd="2" destOrd="0" presId="urn:microsoft.com/office/officeart/2005/8/layout/hList7"/>
    <dgm:cxn modelId="{7EE69558-0F96-4102-A4A4-587075337875}" type="presParOf" srcId="{0701A87B-3E65-438B-9F45-B6A5971535A1}" destId="{2D57B1A2-2E6F-407B-A951-CA983AA72C99}" srcOrd="0" destOrd="0" presId="urn:microsoft.com/office/officeart/2005/8/layout/hList7"/>
    <dgm:cxn modelId="{8FD26B0E-F09F-4250-9864-CFA94CB4BACD}" type="presParOf" srcId="{0701A87B-3E65-438B-9F45-B6A5971535A1}" destId="{D6BBACBB-BBF9-4CBE-B89E-DE30C4635E44}" srcOrd="1" destOrd="0" presId="urn:microsoft.com/office/officeart/2005/8/layout/hList7"/>
    <dgm:cxn modelId="{A9F2A011-3391-433F-9549-54CBB10A85C5}" type="presParOf" srcId="{0701A87B-3E65-438B-9F45-B6A5971535A1}" destId="{6A14B3F4-5BCB-42C3-A033-2283D3874262}" srcOrd="2" destOrd="0" presId="urn:microsoft.com/office/officeart/2005/8/layout/hList7"/>
    <dgm:cxn modelId="{73205C68-E687-4D2F-8640-F0773C5B4A26}" type="presParOf" srcId="{0701A87B-3E65-438B-9F45-B6A5971535A1}" destId="{88A4A564-3050-42CE-BB85-4AF1BD40EB80}" srcOrd="3" destOrd="0" presId="urn:microsoft.com/office/officeart/2005/8/layout/hList7"/>
    <dgm:cxn modelId="{A05EF155-7362-47CB-8D70-DE36B770AAF7}" type="presParOf" srcId="{836DC0EC-B8F6-4FA0-B44B-DE7878FEF227}" destId="{2C8DCA5C-5B00-427B-823A-0D4E7C4C2C5A}" srcOrd="3" destOrd="0" presId="urn:microsoft.com/office/officeart/2005/8/layout/hList7"/>
    <dgm:cxn modelId="{19D4CD43-7B24-470E-8005-976638DEA194}" type="presParOf" srcId="{836DC0EC-B8F6-4FA0-B44B-DE7878FEF227}" destId="{0EA51E9A-3D80-4C9E-8142-A4BE44356378}" srcOrd="4" destOrd="0" presId="urn:microsoft.com/office/officeart/2005/8/layout/hList7"/>
    <dgm:cxn modelId="{9ECF5016-4E77-4F4A-955F-6926BB39DB61}" type="presParOf" srcId="{0EA51E9A-3D80-4C9E-8142-A4BE44356378}" destId="{F3C13064-62BB-4D45-BCB0-8F949C6FD4BB}" srcOrd="0" destOrd="0" presId="urn:microsoft.com/office/officeart/2005/8/layout/hList7"/>
    <dgm:cxn modelId="{2795F051-FD83-47D6-85B8-22F3EFAD4A52}" type="presParOf" srcId="{0EA51E9A-3D80-4C9E-8142-A4BE44356378}" destId="{7580E92F-4085-436C-BBDC-390311D2DB27}" srcOrd="1" destOrd="0" presId="urn:microsoft.com/office/officeart/2005/8/layout/hList7"/>
    <dgm:cxn modelId="{8A83E280-49A4-4650-ABA8-80656194D7F6}" type="presParOf" srcId="{0EA51E9A-3D80-4C9E-8142-A4BE44356378}" destId="{CDF29C6D-DDB2-4EF7-B5AD-77FD810B0900}" srcOrd="2" destOrd="0" presId="urn:microsoft.com/office/officeart/2005/8/layout/hList7"/>
    <dgm:cxn modelId="{3DA6D412-25A9-4784-A794-1D0CB0F1E6DB}" type="presParOf" srcId="{0EA51E9A-3D80-4C9E-8142-A4BE44356378}" destId="{0F5C5931-75F1-403C-81FF-4935D2FDC8C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74C9A8-BEC7-4C5B-A703-B1D65CE3309F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A34DC5F8-1A7B-4247-A11D-F5E3F298A4F6}">
      <dgm:prSet phldrT="[Текст]"/>
      <dgm:spPr/>
      <dgm:t>
        <a:bodyPr/>
        <a:lstStyle/>
        <a:p>
          <a:r>
            <a:rPr lang="uk-UA" dirty="0">
              <a:latin typeface="Montserrat Light" panose="00000400000000000000" pitchFamily="2" charset="-52"/>
            </a:rPr>
            <a:t>Групова організація</a:t>
          </a:r>
        </a:p>
      </dgm:t>
    </dgm:pt>
    <dgm:pt modelId="{352E9D37-19B7-4C02-A131-CEBE8A20B945}" type="parTrans" cxnId="{0EB21394-C99E-437B-B666-4E8DB1A8C65E}">
      <dgm:prSet/>
      <dgm:spPr/>
      <dgm:t>
        <a:bodyPr/>
        <a:lstStyle/>
        <a:p>
          <a:endParaRPr lang="uk-UA"/>
        </a:p>
      </dgm:t>
    </dgm:pt>
    <dgm:pt modelId="{B08C9F7F-1684-4C3E-B8DD-6CE9396C373D}" type="sibTrans" cxnId="{0EB21394-C99E-437B-B666-4E8DB1A8C65E}">
      <dgm:prSet/>
      <dgm:spPr/>
      <dgm:t>
        <a:bodyPr/>
        <a:lstStyle/>
        <a:p>
          <a:endParaRPr lang="uk-UA"/>
        </a:p>
      </dgm:t>
    </dgm:pt>
    <dgm:pt modelId="{53A550CC-C8E6-487E-A59D-26819FA0766C}">
      <dgm:prSet phldrT="[Текст]" custT="1"/>
      <dgm:spPr/>
      <dgm:t>
        <a:bodyPr/>
        <a:lstStyle/>
        <a:p>
          <a:r>
            <a:rPr lang="uk-UA" sz="1400" dirty="0">
              <a:latin typeface="Montserrat Light" panose="00000400000000000000" pitchFamily="2" charset="-52"/>
            </a:rPr>
            <a:t> 50%</a:t>
          </a:r>
        </a:p>
      </dgm:t>
    </dgm:pt>
    <dgm:pt modelId="{C851343C-8C92-4DAA-A702-BC162DC20CDA}" type="parTrans" cxnId="{4193FF8B-CFA1-46D5-B6D0-9B9D67467316}">
      <dgm:prSet/>
      <dgm:spPr/>
      <dgm:t>
        <a:bodyPr/>
        <a:lstStyle/>
        <a:p>
          <a:endParaRPr lang="uk-UA"/>
        </a:p>
      </dgm:t>
    </dgm:pt>
    <dgm:pt modelId="{E34394C4-2617-4771-A019-A64D52B96CD0}" type="sibTrans" cxnId="{4193FF8B-CFA1-46D5-B6D0-9B9D67467316}">
      <dgm:prSet/>
      <dgm:spPr/>
      <dgm:t>
        <a:bodyPr/>
        <a:lstStyle/>
        <a:p>
          <a:endParaRPr lang="uk-UA"/>
        </a:p>
      </dgm:t>
    </dgm:pt>
    <dgm:pt modelId="{08ADE619-620A-429C-8653-008E713FC896}">
      <dgm:prSet phldrT="[Текст]"/>
      <dgm:spPr/>
      <dgm:t>
        <a:bodyPr/>
        <a:lstStyle/>
        <a:p>
          <a:r>
            <a:rPr lang="uk-UA" dirty="0"/>
            <a:t> </a:t>
          </a:r>
        </a:p>
      </dgm:t>
    </dgm:pt>
    <dgm:pt modelId="{2BF20D15-270A-4C48-A73B-DBFEB5F24F05}" type="parTrans" cxnId="{2DD062A4-A695-4BF0-9E8C-4EB9AA571F8B}">
      <dgm:prSet/>
      <dgm:spPr/>
      <dgm:t>
        <a:bodyPr/>
        <a:lstStyle/>
        <a:p>
          <a:endParaRPr lang="uk-UA"/>
        </a:p>
      </dgm:t>
    </dgm:pt>
    <dgm:pt modelId="{5A32877E-0635-451D-8C12-B78CF3767B39}" type="sibTrans" cxnId="{2DD062A4-A695-4BF0-9E8C-4EB9AA571F8B}">
      <dgm:prSet/>
      <dgm:spPr/>
      <dgm:t>
        <a:bodyPr/>
        <a:lstStyle/>
        <a:p>
          <a:endParaRPr lang="uk-UA"/>
        </a:p>
      </dgm:t>
    </dgm:pt>
    <dgm:pt modelId="{7A2C6A0C-4331-435F-8209-336A5BA1918A}">
      <dgm:prSet phldrT="[Текст]" custT="1"/>
      <dgm:spPr/>
      <dgm:t>
        <a:bodyPr/>
        <a:lstStyle/>
        <a:p>
          <a:r>
            <a:rPr lang="uk-UA" sz="1000" dirty="0">
              <a:latin typeface="Montserrat Light" panose="00000400000000000000" pitchFamily="2" charset="-52"/>
            </a:rPr>
            <a:t>Дитина навчає дитину</a:t>
          </a:r>
        </a:p>
      </dgm:t>
    </dgm:pt>
    <dgm:pt modelId="{A3D79B4C-FD75-4A9D-B988-813C871FC4EA}" type="parTrans" cxnId="{0FFEFB78-8431-43FE-B51B-012CD82826F4}">
      <dgm:prSet/>
      <dgm:spPr/>
      <dgm:t>
        <a:bodyPr/>
        <a:lstStyle/>
        <a:p>
          <a:endParaRPr lang="uk-UA"/>
        </a:p>
      </dgm:t>
    </dgm:pt>
    <dgm:pt modelId="{E65C1750-F68D-4A30-AAED-440D16F073AF}" type="sibTrans" cxnId="{0FFEFB78-8431-43FE-B51B-012CD82826F4}">
      <dgm:prSet/>
      <dgm:spPr/>
      <dgm:t>
        <a:bodyPr/>
        <a:lstStyle/>
        <a:p>
          <a:endParaRPr lang="uk-UA"/>
        </a:p>
      </dgm:t>
    </dgm:pt>
    <dgm:pt modelId="{408C278F-333A-4FD6-AE6C-57BFD4BFF437}">
      <dgm:prSet phldrT="[Текст]" custT="1"/>
      <dgm:spPr/>
      <dgm:t>
        <a:bodyPr/>
        <a:lstStyle/>
        <a:p>
          <a:r>
            <a:rPr lang="uk-UA" sz="1600" dirty="0">
              <a:latin typeface="Montserrat Light" panose="00000400000000000000" pitchFamily="2" charset="-52"/>
            </a:rPr>
            <a:t> 90%</a:t>
          </a:r>
        </a:p>
      </dgm:t>
    </dgm:pt>
    <dgm:pt modelId="{D350B753-C04D-4682-B235-E3B79F1869E9}" type="parTrans" cxnId="{241C323C-7AD5-40AC-9215-B0CAE7763D69}">
      <dgm:prSet/>
      <dgm:spPr/>
      <dgm:t>
        <a:bodyPr/>
        <a:lstStyle/>
        <a:p>
          <a:endParaRPr lang="uk-UA"/>
        </a:p>
      </dgm:t>
    </dgm:pt>
    <dgm:pt modelId="{662F3291-F257-4A8C-AC02-358908DFBF14}" type="sibTrans" cxnId="{241C323C-7AD5-40AC-9215-B0CAE7763D69}">
      <dgm:prSet/>
      <dgm:spPr/>
      <dgm:t>
        <a:bodyPr/>
        <a:lstStyle/>
        <a:p>
          <a:endParaRPr lang="uk-UA"/>
        </a:p>
      </dgm:t>
    </dgm:pt>
    <dgm:pt modelId="{1D8E582A-83DE-4C4D-81F7-503805FEA674}">
      <dgm:prSet phldrT="[Текст]"/>
      <dgm:spPr/>
      <dgm:t>
        <a:bodyPr/>
        <a:lstStyle/>
        <a:p>
          <a:r>
            <a:rPr lang="uk-UA" dirty="0"/>
            <a:t> </a:t>
          </a:r>
        </a:p>
      </dgm:t>
    </dgm:pt>
    <dgm:pt modelId="{BD56E77E-BE88-4BA5-844C-1CC596FDC813}" type="parTrans" cxnId="{73BE5039-8488-43FA-9B89-F91CF05E2E44}">
      <dgm:prSet/>
      <dgm:spPr/>
      <dgm:t>
        <a:bodyPr/>
        <a:lstStyle/>
        <a:p>
          <a:endParaRPr lang="uk-UA"/>
        </a:p>
      </dgm:t>
    </dgm:pt>
    <dgm:pt modelId="{2EEEA233-BB8E-4D84-B415-51246B5D1D44}" type="sibTrans" cxnId="{73BE5039-8488-43FA-9B89-F91CF05E2E44}">
      <dgm:prSet/>
      <dgm:spPr/>
      <dgm:t>
        <a:bodyPr/>
        <a:lstStyle/>
        <a:p>
          <a:endParaRPr lang="uk-UA"/>
        </a:p>
      </dgm:t>
    </dgm:pt>
    <dgm:pt modelId="{F1FFF4A2-F92B-4835-A621-A56ACE7AAAC0}">
      <dgm:prSet phldrT="[Текст]"/>
      <dgm:spPr/>
      <dgm:t>
        <a:bodyPr/>
        <a:lstStyle/>
        <a:p>
          <a:endParaRPr lang="uk-UA" dirty="0"/>
        </a:p>
      </dgm:t>
    </dgm:pt>
    <dgm:pt modelId="{3288D338-EBA9-4B9B-A8B8-1E1AADB47E48}" type="parTrans" cxnId="{13F67899-CE85-46CD-B1B4-73F18543CEAC}">
      <dgm:prSet/>
      <dgm:spPr/>
      <dgm:t>
        <a:bodyPr/>
        <a:lstStyle/>
        <a:p>
          <a:endParaRPr lang="uk-UA"/>
        </a:p>
      </dgm:t>
    </dgm:pt>
    <dgm:pt modelId="{548C7FBC-35C4-40CC-96F4-F5BA172A3BB8}" type="sibTrans" cxnId="{13F67899-CE85-46CD-B1B4-73F18543CEAC}">
      <dgm:prSet/>
      <dgm:spPr/>
      <dgm:t>
        <a:bodyPr/>
        <a:lstStyle/>
        <a:p>
          <a:endParaRPr lang="uk-UA"/>
        </a:p>
      </dgm:t>
    </dgm:pt>
    <dgm:pt modelId="{2F338DCB-DB76-4AFB-824D-AA6FFF6B4080}" type="pres">
      <dgm:prSet presAssocID="{BB74C9A8-BEC7-4C5B-A703-B1D65CE3309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DDBF773-677C-46F9-A6CF-F25394C64EB1}" type="pres">
      <dgm:prSet presAssocID="{BB74C9A8-BEC7-4C5B-A703-B1D65CE3309F}" presName="dummyMaxCanvas" presStyleCnt="0"/>
      <dgm:spPr/>
    </dgm:pt>
    <dgm:pt modelId="{A230CF0E-0410-4872-BA6D-B43E6089308A}" type="pres">
      <dgm:prSet presAssocID="{BB74C9A8-BEC7-4C5B-A703-B1D65CE3309F}" presName="parentComposite" presStyleCnt="0"/>
      <dgm:spPr/>
    </dgm:pt>
    <dgm:pt modelId="{5D35F310-199D-49E0-921E-1CAD3A5DB84E}" type="pres">
      <dgm:prSet presAssocID="{BB74C9A8-BEC7-4C5B-A703-B1D65CE3309F}" presName="parent1" presStyleLbl="alignAccFollowNode1" presStyleIdx="0" presStyleCnt="4">
        <dgm:presLayoutVars>
          <dgm:chMax val="4"/>
        </dgm:presLayoutVars>
      </dgm:prSet>
      <dgm:spPr/>
    </dgm:pt>
    <dgm:pt modelId="{1BB135F9-0725-4DB7-AA85-D3625FA004BB}" type="pres">
      <dgm:prSet presAssocID="{BB74C9A8-BEC7-4C5B-A703-B1D65CE3309F}" presName="parent2" presStyleLbl="alignAccFollowNode1" presStyleIdx="1" presStyleCnt="4">
        <dgm:presLayoutVars>
          <dgm:chMax val="4"/>
        </dgm:presLayoutVars>
      </dgm:prSet>
      <dgm:spPr/>
    </dgm:pt>
    <dgm:pt modelId="{4C757C39-FA7A-4CC6-B219-27F26ED8543E}" type="pres">
      <dgm:prSet presAssocID="{BB74C9A8-BEC7-4C5B-A703-B1D65CE3309F}" presName="childrenComposite" presStyleCnt="0"/>
      <dgm:spPr/>
    </dgm:pt>
    <dgm:pt modelId="{79825375-5336-4D2F-B0D8-FB83A3ADA1B5}" type="pres">
      <dgm:prSet presAssocID="{BB74C9A8-BEC7-4C5B-A703-B1D65CE3309F}" presName="dummyMaxCanvas_ChildArea" presStyleCnt="0"/>
      <dgm:spPr/>
    </dgm:pt>
    <dgm:pt modelId="{5F45FAC2-12F7-4AF3-82D6-C11EAC08B899}" type="pres">
      <dgm:prSet presAssocID="{BB74C9A8-BEC7-4C5B-A703-B1D65CE3309F}" presName="fulcrum" presStyleLbl="alignAccFollowNode1" presStyleIdx="2" presStyleCnt="4"/>
      <dgm:spPr/>
    </dgm:pt>
    <dgm:pt modelId="{FB2A35CF-849C-4284-AE44-DC5D463D09A7}" type="pres">
      <dgm:prSet presAssocID="{BB74C9A8-BEC7-4C5B-A703-B1D65CE3309F}" presName="balance_23" presStyleLbl="alignAccFollowNode1" presStyleIdx="3" presStyleCnt="4">
        <dgm:presLayoutVars>
          <dgm:bulletEnabled val="1"/>
        </dgm:presLayoutVars>
      </dgm:prSet>
      <dgm:spPr/>
    </dgm:pt>
    <dgm:pt modelId="{B086CD7A-FB86-4AE9-AEAC-C1609858D691}" type="pres">
      <dgm:prSet presAssocID="{BB74C9A8-BEC7-4C5B-A703-B1D65CE3309F}" presName="right_23_1" presStyleLbl="node1" presStyleIdx="0" presStyleCnt="5">
        <dgm:presLayoutVars>
          <dgm:bulletEnabled val="1"/>
        </dgm:presLayoutVars>
      </dgm:prSet>
      <dgm:spPr/>
    </dgm:pt>
    <dgm:pt modelId="{3D67971B-C29F-4931-AAB6-14F4BC7C3D99}" type="pres">
      <dgm:prSet presAssocID="{BB74C9A8-BEC7-4C5B-A703-B1D65CE3309F}" presName="right_23_2" presStyleLbl="node1" presStyleIdx="1" presStyleCnt="5">
        <dgm:presLayoutVars>
          <dgm:bulletEnabled val="1"/>
        </dgm:presLayoutVars>
      </dgm:prSet>
      <dgm:spPr/>
    </dgm:pt>
    <dgm:pt modelId="{3FAC3520-8D3B-40D9-B724-227F6992BA73}" type="pres">
      <dgm:prSet presAssocID="{BB74C9A8-BEC7-4C5B-A703-B1D65CE3309F}" presName="right_23_3" presStyleLbl="node1" presStyleIdx="2" presStyleCnt="5">
        <dgm:presLayoutVars>
          <dgm:bulletEnabled val="1"/>
        </dgm:presLayoutVars>
      </dgm:prSet>
      <dgm:spPr/>
    </dgm:pt>
    <dgm:pt modelId="{DBA803D0-FC8D-41F4-A6C3-4F92BD7FC72E}" type="pres">
      <dgm:prSet presAssocID="{BB74C9A8-BEC7-4C5B-A703-B1D65CE3309F}" presName="left_23_1" presStyleLbl="node1" presStyleIdx="3" presStyleCnt="5">
        <dgm:presLayoutVars>
          <dgm:bulletEnabled val="1"/>
        </dgm:presLayoutVars>
      </dgm:prSet>
      <dgm:spPr/>
    </dgm:pt>
    <dgm:pt modelId="{CF64AD29-7FF4-426D-A0C5-AAEACA579E1C}" type="pres">
      <dgm:prSet presAssocID="{BB74C9A8-BEC7-4C5B-A703-B1D65CE3309F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CE0026-1372-49E6-BF52-CBDB88B997DE}" type="presOf" srcId="{53A550CC-C8E6-487E-A59D-26819FA0766C}" destId="{DBA803D0-FC8D-41F4-A6C3-4F92BD7FC72E}" srcOrd="0" destOrd="0" presId="urn:microsoft.com/office/officeart/2005/8/layout/balance1"/>
    <dgm:cxn modelId="{72417C33-28C9-4A36-93F7-3CF616CBEDDA}" type="presOf" srcId="{08ADE619-620A-429C-8653-008E713FC896}" destId="{CF64AD29-7FF4-426D-A0C5-AAEACA579E1C}" srcOrd="0" destOrd="0" presId="urn:microsoft.com/office/officeart/2005/8/layout/balance1"/>
    <dgm:cxn modelId="{73BE5039-8488-43FA-9B89-F91CF05E2E44}" srcId="{7A2C6A0C-4331-435F-8209-336A5BA1918A}" destId="{1D8E582A-83DE-4C4D-81F7-503805FEA674}" srcOrd="1" destOrd="0" parTransId="{BD56E77E-BE88-4BA5-844C-1CC596FDC813}" sibTransId="{2EEEA233-BB8E-4D84-B415-51246B5D1D44}"/>
    <dgm:cxn modelId="{0B28783A-9C40-4732-A016-78A965137A0C}" type="presOf" srcId="{1D8E582A-83DE-4C4D-81F7-503805FEA674}" destId="{3D67971B-C29F-4931-AAB6-14F4BC7C3D99}" srcOrd="0" destOrd="0" presId="urn:microsoft.com/office/officeart/2005/8/layout/balance1"/>
    <dgm:cxn modelId="{241C323C-7AD5-40AC-9215-B0CAE7763D69}" srcId="{7A2C6A0C-4331-435F-8209-336A5BA1918A}" destId="{408C278F-333A-4FD6-AE6C-57BFD4BFF437}" srcOrd="0" destOrd="0" parTransId="{D350B753-C04D-4682-B235-E3B79F1869E9}" sibTransId="{662F3291-F257-4A8C-AC02-358908DFBF14}"/>
    <dgm:cxn modelId="{14767865-3BA4-4670-BB9D-581EF348BAA0}" type="presOf" srcId="{7A2C6A0C-4331-435F-8209-336A5BA1918A}" destId="{1BB135F9-0725-4DB7-AA85-D3625FA004BB}" srcOrd="0" destOrd="0" presId="urn:microsoft.com/office/officeart/2005/8/layout/balance1"/>
    <dgm:cxn modelId="{11167049-EF3F-4AB4-AC47-290C00955C6C}" type="presOf" srcId="{BB74C9A8-BEC7-4C5B-A703-B1D65CE3309F}" destId="{2F338DCB-DB76-4AFB-824D-AA6FFF6B4080}" srcOrd="0" destOrd="0" presId="urn:microsoft.com/office/officeart/2005/8/layout/balance1"/>
    <dgm:cxn modelId="{0FFEFB78-8431-43FE-B51B-012CD82826F4}" srcId="{BB74C9A8-BEC7-4C5B-A703-B1D65CE3309F}" destId="{7A2C6A0C-4331-435F-8209-336A5BA1918A}" srcOrd="1" destOrd="0" parTransId="{A3D79B4C-FD75-4A9D-B988-813C871FC4EA}" sibTransId="{E65C1750-F68D-4A30-AAED-440D16F073AF}"/>
    <dgm:cxn modelId="{4193FF8B-CFA1-46D5-B6D0-9B9D67467316}" srcId="{A34DC5F8-1A7B-4247-A11D-F5E3F298A4F6}" destId="{53A550CC-C8E6-487E-A59D-26819FA0766C}" srcOrd="0" destOrd="0" parTransId="{C851343C-8C92-4DAA-A702-BC162DC20CDA}" sibTransId="{E34394C4-2617-4771-A019-A64D52B96CD0}"/>
    <dgm:cxn modelId="{0EB21394-C99E-437B-B666-4E8DB1A8C65E}" srcId="{BB74C9A8-BEC7-4C5B-A703-B1D65CE3309F}" destId="{A34DC5F8-1A7B-4247-A11D-F5E3F298A4F6}" srcOrd="0" destOrd="0" parTransId="{352E9D37-19B7-4C02-A131-CEBE8A20B945}" sibTransId="{B08C9F7F-1684-4C3E-B8DD-6CE9396C373D}"/>
    <dgm:cxn modelId="{76F73895-E133-413B-A83F-9123828BD4A4}" type="presOf" srcId="{F1FFF4A2-F92B-4835-A621-A56ACE7AAAC0}" destId="{3FAC3520-8D3B-40D9-B724-227F6992BA73}" srcOrd="0" destOrd="0" presId="urn:microsoft.com/office/officeart/2005/8/layout/balance1"/>
    <dgm:cxn modelId="{D73E6B95-929A-43BB-AEDF-1DB5002C6AA7}" type="presOf" srcId="{A34DC5F8-1A7B-4247-A11D-F5E3F298A4F6}" destId="{5D35F310-199D-49E0-921E-1CAD3A5DB84E}" srcOrd="0" destOrd="0" presId="urn:microsoft.com/office/officeart/2005/8/layout/balance1"/>
    <dgm:cxn modelId="{13F67899-CE85-46CD-B1B4-73F18543CEAC}" srcId="{7A2C6A0C-4331-435F-8209-336A5BA1918A}" destId="{F1FFF4A2-F92B-4835-A621-A56ACE7AAAC0}" srcOrd="2" destOrd="0" parTransId="{3288D338-EBA9-4B9B-A8B8-1E1AADB47E48}" sibTransId="{548C7FBC-35C4-40CC-96F4-F5BA172A3BB8}"/>
    <dgm:cxn modelId="{2DD062A4-A695-4BF0-9E8C-4EB9AA571F8B}" srcId="{A34DC5F8-1A7B-4247-A11D-F5E3F298A4F6}" destId="{08ADE619-620A-429C-8653-008E713FC896}" srcOrd="1" destOrd="0" parTransId="{2BF20D15-270A-4C48-A73B-DBFEB5F24F05}" sibTransId="{5A32877E-0635-451D-8C12-B78CF3767B39}"/>
    <dgm:cxn modelId="{AAE362FE-7015-4BD4-97AD-7CA845E942B6}" type="presOf" srcId="{408C278F-333A-4FD6-AE6C-57BFD4BFF437}" destId="{B086CD7A-FB86-4AE9-AEAC-C1609858D691}" srcOrd="0" destOrd="0" presId="urn:microsoft.com/office/officeart/2005/8/layout/balance1"/>
    <dgm:cxn modelId="{F2C89157-E1B2-43EB-AB4D-EE627D69FF1F}" type="presParOf" srcId="{2F338DCB-DB76-4AFB-824D-AA6FFF6B4080}" destId="{FDDBF773-677C-46F9-A6CF-F25394C64EB1}" srcOrd="0" destOrd="0" presId="urn:microsoft.com/office/officeart/2005/8/layout/balance1"/>
    <dgm:cxn modelId="{237D2C2C-B30B-4A45-8B84-40E652D92ED6}" type="presParOf" srcId="{2F338DCB-DB76-4AFB-824D-AA6FFF6B4080}" destId="{A230CF0E-0410-4872-BA6D-B43E6089308A}" srcOrd="1" destOrd="0" presId="urn:microsoft.com/office/officeart/2005/8/layout/balance1"/>
    <dgm:cxn modelId="{F8B51C86-5DA7-4951-9C45-AAD94F65A3EF}" type="presParOf" srcId="{A230CF0E-0410-4872-BA6D-B43E6089308A}" destId="{5D35F310-199D-49E0-921E-1CAD3A5DB84E}" srcOrd="0" destOrd="0" presId="urn:microsoft.com/office/officeart/2005/8/layout/balance1"/>
    <dgm:cxn modelId="{04CEF4B9-A6B2-42E6-A82A-C4F9F63B566E}" type="presParOf" srcId="{A230CF0E-0410-4872-BA6D-B43E6089308A}" destId="{1BB135F9-0725-4DB7-AA85-D3625FA004BB}" srcOrd="1" destOrd="0" presId="urn:microsoft.com/office/officeart/2005/8/layout/balance1"/>
    <dgm:cxn modelId="{B25B3F0D-C1D8-46E5-8332-F2ADE9372988}" type="presParOf" srcId="{2F338DCB-DB76-4AFB-824D-AA6FFF6B4080}" destId="{4C757C39-FA7A-4CC6-B219-27F26ED8543E}" srcOrd="2" destOrd="0" presId="urn:microsoft.com/office/officeart/2005/8/layout/balance1"/>
    <dgm:cxn modelId="{3447D14F-D268-436F-A132-4C06080B26AA}" type="presParOf" srcId="{4C757C39-FA7A-4CC6-B219-27F26ED8543E}" destId="{79825375-5336-4D2F-B0D8-FB83A3ADA1B5}" srcOrd="0" destOrd="0" presId="urn:microsoft.com/office/officeart/2005/8/layout/balance1"/>
    <dgm:cxn modelId="{754E683A-31AA-4FFE-B6B5-2E4E3434F6C3}" type="presParOf" srcId="{4C757C39-FA7A-4CC6-B219-27F26ED8543E}" destId="{5F45FAC2-12F7-4AF3-82D6-C11EAC08B899}" srcOrd="1" destOrd="0" presId="urn:microsoft.com/office/officeart/2005/8/layout/balance1"/>
    <dgm:cxn modelId="{283E4AD5-8E72-4121-B64B-2D833A6F39E6}" type="presParOf" srcId="{4C757C39-FA7A-4CC6-B219-27F26ED8543E}" destId="{FB2A35CF-849C-4284-AE44-DC5D463D09A7}" srcOrd="2" destOrd="0" presId="urn:microsoft.com/office/officeart/2005/8/layout/balance1"/>
    <dgm:cxn modelId="{5192355C-4A80-4E3B-BCC5-0BE0A6D8E706}" type="presParOf" srcId="{4C757C39-FA7A-4CC6-B219-27F26ED8543E}" destId="{B086CD7A-FB86-4AE9-AEAC-C1609858D691}" srcOrd="3" destOrd="0" presId="urn:microsoft.com/office/officeart/2005/8/layout/balance1"/>
    <dgm:cxn modelId="{B03D97B8-08C6-4923-A711-1A2068C86549}" type="presParOf" srcId="{4C757C39-FA7A-4CC6-B219-27F26ED8543E}" destId="{3D67971B-C29F-4931-AAB6-14F4BC7C3D99}" srcOrd="4" destOrd="0" presId="urn:microsoft.com/office/officeart/2005/8/layout/balance1"/>
    <dgm:cxn modelId="{3089A9EB-0728-487D-91DA-DD4B13D08DF3}" type="presParOf" srcId="{4C757C39-FA7A-4CC6-B219-27F26ED8543E}" destId="{3FAC3520-8D3B-40D9-B724-227F6992BA73}" srcOrd="5" destOrd="0" presId="urn:microsoft.com/office/officeart/2005/8/layout/balance1"/>
    <dgm:cxn modelId="{FBDEC557-FF37-44DC-ACA1-9D8D9A98875E}" type="presParOf" srcId="{4C757C39-FA7A-4CC6-B219-27F26ED8543E}" destId="{DBA803D0-FC8D-41F4-A6C3-4F92BD7FC72E}" srcOrd="6" destOrd="0" presId="urn:microsoft.com/office/officeart/2005/8/layout/balance1"/>
    <dgm:cxn modelId="{22D70781-2B1A-4EE8-90A5-5482D2C318E0}" type="presParOf" srcId="{4C757C39-FA7A-4CC6-B219-27F26ED8543E}" destId="{CF64AD29-7FF4-426D-A0C5-AAEACA579E1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5960-306A-4488-B091-0198F5AE23A8}">
      <dsp:nvSpPr>
        <dsp:cNvPr id="0" name=""/>
        <dsp:cNvSpPr/>
      </dsp:nvSpPr>
      <dsp:spPr>
        <a:xfrm>
          <a:off x="1943934" y="-111972"/>
          <a:ext cx="1314397" cy="854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 dirty="0">
              <a:latin typeface="Montserrat Light" panose="00000400000000000000" pitchFamily="2" charset="-52"/>
            </a:rPr>
            <a:t>Уміння вчитись (навчальна</a:t>
          </a:r>
          <a:r>
            <a:rPr lang="uk-UA" sz="1400" kern="1200" dirty="0">
              <a:latin typeface="Montserrat Light" panose="00000400000000000000" pitchFamily="2" charset="-52"/>
            </a:rPr>
            <a:t>)</a:t>
          </a:r>
        </a:p>
      </dsp:txBody>
      <dsp:txXfrm>
        <a:off x="1985640" y="-70266"/>
        <a:ext cx="1230985" cy="770946"/>
      </dsp:txXfrm>
    </dsp:sp>
    <dsp:sp modelId="{2BB9DD0F-3B5C-4650-B77C-C35D0223BEA1}">
      <dsp:nvSpPr>
        <dsp:cNvPr id="0" name=""/>
        <dsp:cNvSpPr/>
      </dsp:nvSpPr>
      <dsp:spPr>
        <a:xfrm>
          <a:off x="486343" y="31520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2774311" y="105469"/>
              </a:moveTo>
              <a:arcTo wR="2114790" hR="2114790" stAng="17290287" swAng="3896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A85CF-2B2B-433E-8EB9-7D837011BE85}">
      <dsp:nvSpPr>
        <dsp:cNvPr id="0" name=""/>
        <dsp:cNvSpPr/>
      </dsp:nvSpPr>
      <dsp:spPr>
        <a:xfrm>
          <a:off x="3442004" y="509182"/>
          <a:ext cx="1309022" cy="8508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Montserrat Light" panose="00000400000000000000" pitchFamily="2" charset="-52"/>
            </a:rPr>
            <a:t>Загально-культурна</a:t>
          </a:r>
          <a:endParaRPr lang="uk-UA" sz="1100" kern="1200" dirty="0"/>
        </a:p>
      </dsp:txBody>
      <dsp:txXfrm>
        <a:off x="3483540" y="550718"/>
        <a:ext cx="1225950" cy="767792"/>
      </dsp:txXfrm>
    </dsp:sp>
    <dsp:sp modelId="{64F2284A-8A9B-4CAC-8F19-94B4F35C7E7C}">
      <dsp:nvSpPr>
        <dsp:cNvPr id="0" name=""/>
        <dsp:cNvSpPr/>
      </dsp:nvSpPr>
      <dsp:spPr>
        <a:xfrm>
          <a:off x="486343" y="31520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3942345" y="1050656"/>
              </a:moveTo>
              <a:arcTo wR="2114790" hR="2114790" stAng="19787339" swAng="10780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D2C02-F054-403A-9056-68ECB953BC07}">
      <dsp:nvSpPr>
        <dsp:cNvPr id="0" name=""/>
        <dsp:cNvSpPr/>
      </dsp:nvSpPr>
      <dsp:spPr>
        <a:xfrm>
          <a:off x="4036074" y="1988094"/>
          <a:ext cx="1359698" cy="883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300" kern="1200" dirty="0">
              <a:latin typeface="Montserrat Light" panose="00000400000000000000" pitchFamily="2" charset="-52"/>
            </a:rPr>
            <a:t>Соціально-трудова</a:t>
          </a:r>
          <a:endParaRPr lang="uk-UA" sz="1300" kern="1200" dirty="0"/>
        </a:p>
      </dsp:txBody>
      <dsp:txXfrm>
        <a:off x="4079218" y="2031238"/>
        <a:ext cx="1273410" cy="797516"/>
      </dsp:txXfrm>
    </dsp:sp>
    <dsp:sp modelId="{A47B54E7-ACC4-450B-8152-0A29947F0A27}">
      <dsp:nvSpPr>
        <dsp:cNvPr id="0" name=""/>
        <dsp:cNvSpPr/>
      </dsp:nvSpPr>
      <dsp:spPr>
        <a:xfrm>
          <a:off x="486343" y="31520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4181623" y="2562604"/>
              </a:moveTo>
              <a:arcTo wR="2114790" hR="2114790" stAng="733508" swAng="9667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DFEB-DD81-4708-809D-A70FC9FCC54F}">
      <dsp:nvSpPr>
        <dsp:cNvPr id="0" name=""/>
        <dsp:cNvSpPr/>
      </dsp:nvSpPr>
      <dsp:spPr>
        <a:xfrm>
          <a:off x="3348442" y="3439131"/>
          <a:ext cx="1496147" cy="9724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300" kern="1200" dirty="0">
              <a:latin typeface="Montserrat Light" panose="00000400000000000000" pitchFamily="2" charset="-52"/>
            </a:rPr>
            <a:t>Компетентність з інформаційних та комунікаційних технологій</a:t>
          </a:r>
          <a:endParaRPr lang="uk-UA" sz="1300" kern="1200" dirty="0"/>
        </a:p>
      </dsp:txBody>
      <dsp:txXfrm>
        <a:off x="3395915" y="3486604"/>
        <a:ext cx="1401201" cy="877549"/>
      </dsp:txXfrm>
    </dsp:sp>
    <dsp:sp modelId="{A3AAB899-7B22-421A-940B-8FFF277CA53A}">
      <dsp:nvSpPr>
        <dsp:cNvPr id="0" name=""/>
        <dsp:cNvSpPr/>
      </dsp:nvSpPr>
      <dsp:spPr>
        <a:xfrm>
          <a:off x="486343" y="31520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2860943" y="4093575"/>
              </a:moveTo>
              <a:arcTo wR="2114790" hR="2114790" stAng="4160384" swAng="1968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7813-5A8C-47EE-8661-651DC12424A6}">
      <dsp:nvSpPr>
        <dsp:cNvPr id="0" name=""/>
        <dsp:cNvSpPr/>
      </dsp:nvSpPr>
      <dsp:spPr>
        <a:xfrm>
          <a:off x="1970614" y="4134949"/>
          <a:ext cx="1261037" cy="8196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300" kern="1200" dirty="0">
              <a:latin typeface="Montserrat Light" panose="00000400000000000000" pitchFamily="2" charset="-52"/>
            </a:rPr>
            <a:t>Громадянська</a:t>
          </a:r>
          <a:endParaRPr lang="uk-UA" sz="1300" kern="1200" dirty="0"/>
        </a:p>
      </dsp:txBody>
      <dsp:txXfrm>
        <a:off x="2010627" y="4174962"/>
        <a:ext cx="1181011" cy="739648"/>
      </dsp:txXfrm>
    </dsp:sp>
    <dsp:sp modelId="{32E8D046-A580-4CD5-9B23-CAF425591567}">
      <dsp:nvSpPr>
        <dsp:cNvPr id="0" name=""/>
        <dsp:cNvSpPr/>
      </dsp:nvSpPr>
      <dsp:spPr>
        <a:xfrm>
          <a:off x="278820" y="261761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1690135" y="4186505"/>
              </a:moveTo>
              <a:arcTo wR="2114790" hR="2114790" stAng="6095033" swAng="2698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CEA2-E107-4EE2-92D2-CB854733C195}">
      <dsp:nvSpPr>
        <dsp:cNvPr id="0" name=""/>
        <dsp:cNvSpPr/>
      </dsp:nvSpPr>
      <dsp:spPr>
        <a:xfrm>
          <a:off x="400101" y="3490776"/>
          <a:ext cx="1411304" cy="917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300" kern="1200" dirty="0">
              <a:latin typeface="Montserrat Light" panose="00000400000000000000" pitchFamily="2" charset="-52"/>
            </a:rPr>
            <a:t>Підприємницька</a:t>
          </a:r>
          <a:endParaRPr lang="uk-UA" sz="1300" kern="1200" dirty="0"/>
        </a:p>
      </dsp:txBody>
      <dsp:txXfrm>
        <a:off x="444882" y="3535557"/>
        <a:ext cx="1321742" cy="827785"/>
      </dsp:txXfrm>
    </dsp:sp>
    <dsp:sp modelId="{2C882FB8-5FC4-49D4-9BA4-3EFC30B41EF4}">
      <dsp:nvSpPr>
        <dsp:cNvPr id="0" name=""/>
        <dsp:cNvSpPr/>
      </dsp:nvSpPr>
      <dsp:spPr>
        <a:xfrm>
          <a:off x="496794" y="36904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251936" y="3115845"/>
              </a:moveTo>
              <a:arcTo wR="2114790" hR="2114790" stAng="9104846" swAng="106977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1DB8F-A9BB-4470-9FA0-B2162EE4B5C2}">
      <dsp:nvSpPr>
        <dsp:cNvPr id="0" name=""/>
        <dsp:cNvSpPr/>
      </dsp:nvSpPr>
      <dsp:spPr>
        <a:xfrm>
          <a:off x="-174978" y="2000137"/>
          <a:ext cx="1322643" cy="8597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 dirty="0" err="1">
              <a:latin typeface="Montserrat Light" panose="00000400000000000000" pitchFamily="2" charset="-52"/>
            </a:rPr>
            <a:t>Здоров’є-зберігаюча</a:t>
          </a:r>
          <a:endParaRPr lang="uk-UA" sz="1100" kern="1200" dirty="0"/>
        </a:p>
      </dsp:txBody>
      <dsp:txXfrm>
        <a:off x="-133010" y="2042105"/>
        <a:ext cx="1238707" cy="775782"/>
      </dsp:txXfrm>
    </dsp:sp>
    <dsp:sp modelId="{CA958ABA-BA04-49C7-B7B3-B36187A62134}">
      <dsp:nvSpPr>
        <dsp:cNvPr id="0" name=""/>
        <dsp:cNvSpPr/>
      </dsp:nvSpPr>
      <dsp:spPr>
        <a:xfrm>
          <a:off x="486343" y="31520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45535" y="1678298"/>
              </a:moveTo>
              <a:arcTo wR="2114790" hR="2114790" stAng="11514685" swAng="108416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C5EE4-5E39-455D-B39C-EE9B0B027E2F}">
      <dsp:nvSpPr>
        <dsp:cNvPr id="0" name=""/>
        <dsp:cNvSpPr/>
      </dsp:nvSpPr>
      <dsp:spPr>
        <a:xfrm>
          <a:off x="440006" y="501880"/>
          <a:ext cx="1331489" cy="86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 dirty="0">
              <a:latin typeface="Montserrat Light" panose="00000400000000000000" pitchFamily="2" charset="-52"/>
            </a:rPr>
            <a:t>Особистісного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 dirty="0">
              <a:latin typeface="Montserrat Light" panose="00000400000000000000" pitchFamily="2" charset="-52"/>
            </a:rPr>
            <a:t>вдосконалення</a:t>
          </a:r>
          <a:endParaRPr lang="uk-UA" sz="1100" kern="1200" dirty="0"/>
        </a:p>
      </dsp:txBody>
      <dsp:txXfrm>
        <a:off x="482255" y="544129"/>
        <a:ext cx="1246991" cy="780970"/>
      </dsp:txXfrm>
    </dsp:sp>
    <dsp:sp modelId="{008536FA-C7D2-428F-8192-7F858293831A}">
      <dsp:nvSpPr>
        <dsp:cNvPr id="0" name=""/>
        <dsp:cNvSpPr/>
      </dsp:nvSpPr>
      <dsp:spPr>
        <a:xfrm>
          <a:off x="486343" y="315206"/>
          <a:ext cx="4229580" cy="4229580"/>
        </a:xfrm>
        <a:custGeom>
          <a:avLst/>
          <a:gdLst/>
          <a:ahLst/>
          <a:cxnLst/>
          <a:rect l="0" t="0" r="0" b="0"/>
          <a:pathLst>
            <a:path>
              <a:moveTo>
                <a:pt x="1248122" y="185742"/>
              </a:moveTo>
              <a:arcTo wR="2114790" hR="2114790" stAng="14748416" swAng="3615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5960-306A-4488-B091-0198F5AE23A8}">
      <dsp:nvSpPr>
        <dsp:cNvPr id="0" name=""/>
        <dsp:cNvSpPr/>
      </dsp:nvSpPr>
      <dsp:spPr>
        <a:xfrm>
          <a:off x="1594635" y="-18246"/>
          <a:ext cx="2137637" cy="13894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200" kern="1200" dirty="0">
              <a:latin typeface="Montserrat Light" panose="00000400000000000000" pitchFamily="2" charset="-52"/>
            </a:rPr>
            <a:t>технічний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200" kern="1200" dirty="0">
              <a:latin typeface="Montserrat Light" panose="00000400000000000000" pitchFamily="2" charset="-52"/>
            </a:rPr>
            <a:t>і технологічний кругозір</a:t>
          </a:r>
        </a:p>
      </dsp:txBody>
      <dsp:txXfrm>
        <a:off x="1662463" y="49582"/>
        <a:ext cx="2001981" cy="1253808"/>
      </dsp:txXfrm>
    </dsp:sp>
    <dsp:sp modelId="{2BB9DD0F-3B5C-4650-B77C-C35D0223BEA1}">
      <dsp:nvSpPr>
        <dsp:cNvPr id="0" name=""/>
        <dsp:cNvSpPr/>
      </dsp:nvSpPr>
      <dsp:spPr>
        <a:xfrm>
          <a:off x="682690" y="676485"/>
          <a:ext cx="3961528" cy="3961528"/>
        </a:xfrm>
        <a:custGeom>
          <a:avLst/>
          <a:gdLst/>
          <a:ahLst/>
          <a:cxnLst/>
          <a:rect l="0" t="0" r="0" b="0"/>
          <a:pathLst>
            <a:path>
              <a:moveTo>
                <a:pt x="3055302" y="316794"/>
              </a:moveTo>
              <a:arcTo wR="1980764" hR="1980764" stAng="18171185" swAng="11625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4E095-82F7-4119-B9D0-DCC7BD88A32E}">
      <dsp:nvSpPr>
        <dsp:cNvPr id="0" name=""/>
        <dsp:cNvSpPr/>
      </dsp:nvSpPr>
      <dsp:spPr>
        <a:xfrm>
          <a:off x="3630739" y="1449413"/>
          <a:ext cx="1833067" cy="1191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>
              <a:latin typeface="Montserrat Light" panose="00000400000000000000" pitchFamily="2" charset="-52"/>
            </a:rPr>
            <a:t>культура праці та побуту</a:t>
          </a:r>
          <a:endParaRPr lang="uk-UA" sz="1100" kern="1200" dirty="0">
            <a:latin typeface="Montserrat Light" panose="00000400000000000000" pitchFamily="2" charset="-52"/>
          </a:endParaRPr>
        </a:p>
      </dsp:txBody>
      <dsp:txXfrm>
        <a:off x="3688903" y="1507577"/>
        <a:ext cx="1716739" cy="1075165"/>
      </dsp:txXfrm>
    </dsp:sp>
    <dsp:sp modelId="{86239848-8FD5-4961-9E19-B222FD376611}">
      <dsp:nvSpPr>
        <dsp:cNvPr id="0" name=""/>
        <dsp:cNvSpPr/>
      </dsp:nvSpPr>
      <dsp:spPr>
        <a:xfrm>
          <a:off x="682690" y="676485"/>
          <a:ext cx="3961528" cy="3961528"/>
        </a:xfrm>
        <a:custGeom>
          <a:avLst/>
          <a:gdLst/>
          <a:ahLst/>
          <a:cxnLst/>
          <a:rect l="0" t="0" r="0" b="0"/>
          <a:pathLst>
            <a:path>
              <a:moveTo>
                <a:pt x="3961520" y="1975106"/>
              </a:moveTo>
              <a:arcTo wR="1980764" hR="1980764" stAng="21590180" swAng="18406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A4904-67C2-4F51-98CD-69F92FC23646}">
      <dsp:nvSpPr>
        <dsp:cNvPr id="0" name=""/>
        <dsp:cNvSpPr/>
      </dsp:nvSpPr>
      <dsp:spPr>
        <a:xfrm>
          <a:off x="2923787" y="3672171"/>
          <a:ext cx="1807863" cy="11751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>
              <a:latin typeface="Montserrat Light" panose="00000400000000000000" pitchFamily="2" charset="-52"/>
            </a:rPr>
            <a:t>самостійне та критичне мислення</a:t>
          </a:r>
          <a:endParaRPr lang="uk-UA" sz="1100" kern="1200" dirty="0">
            <a:latin typeface="Montserrat Light" panose="00000400000000000000" pitchFamily="2" charset="-52"/>
          </a:endParaRPr>
        </a:p>
      </dsp:txBody>
      <dsp:txXfrm>
        <a:off x="2981151" y="3729535"/>
        <a:ext cx="1693135" cy="1060373"/>
      </dsp:txXfrm>
    </dsp:sp>
    <dsp:sp modelId="{8CFE66E3-1EC2-43F5-9571-523CF8495C88}">
      <dsp:nvSpPr>
        <dsp:cNvPr id="0" name=""/>
        <dsp:cNvSpPr/>
      </dsp:nvSpPr>
      <dsp:spPr>
        <a:xfrm>
          <a:off x="682690" y="676485"/>
          <a:ext cx="3961528" cy="3961528"/>
        </a:xfrm>
        <a:custGeom>
          <a:avLst/>
          <a:gdLst/>
          <a:ahLst/>
          <a:cxnLst/>
          <a:rect l="0" t="0" r="0" b="0"/>
          <a:pathLst>
            <a:path>
              <a:moveTo>
                <a:pt x="2236141" y="3944996"/>
              </a:moveTo>
              <a:arcTo wR="1980764" hR="1980764" stAng="4955538" swAng="8522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07761-403B-4C02-AF2A-DF0CE2F5BE6C}">
      <dsp:nvSpPr>
        <dsp:cNvPr id="0" name=""/>
        <dsp:cNvSpPr/>
      </dsp:nvSpPr>
      <dsp:spPr>
        <a:xfrm>
          <a:off x="574304" y="3658545"/>
          <a:ext cx="1849773" cy="12023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 dirty="0">
              <a:latin typeface="Montserrat Light" panose="00000400000000000000" pitchFamily="2" charset="-52"/>
            </a:rPr>
            <a:t>розвиток особистісних якостей, потрібних людині, як суб’єкту, сучасного виробництва і культурного розвитку суспільства,</a:t>
          </a:r>
        </a:p>
      </dsp:txBody>
      <dsp:txXfrm>
        <a:off x="632998" y="3717239"/>
        <a:ext cx="1732385" cy="1084964"/>
      </dsp:txXfrm>
    </dsp:sp>
    <dsp:sp modelId="{7FFAA143-6074-4C14-A7E0-A0C98EEFCB33}">
      <dsp:nvSpPr>
        <dsp:cNvPr id="0" name=""/>
        <dsp:cNvSpPr/>
      </dsp:nvSpPr>
      <dsp:spPr>
        <a:xfrm>
          <a:off x="682690" y="676485"/>
          <a:ext cx="3961528" cy="3961528"/>
        </a:xfrm>
        <a:custGeom>
          <a:avLst/>
          <a:gdLst/>
          <a:ahLst/>
          <a:cxnLst/>
          <a:rect l="0" t="0" r="0" b="0"/>
          <a:pathLst>
            <a:path>
              <a:moveTo>
                <a:pt x="266516" y="2973125"/>
              </a:moveTo>
              <a:arcTo wR="1980764" hR="1980764" stAng="8996031" swAng="17794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F18DE-6674-4A08-A2E6-823BBAE9D4AA}">
      <dsp:nvSpPr>
        <dsp:cNvPr id="0" name=""/>
        <dsp:cNvSpPr/>
      </dsp:nvSpPr>
      <dsp:spPr>
        <a:xfrm>
          <a:off x="-167906" y="1429257"/>
          <a:ext cx="1895085" cy="123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uk-UA" sz="1100" kern="1200">
              <a:latin typeface="Montserrat Light" panose="00000400000000000000" pitchFamily="2" charset="-52"/>
            </a:rPr>
            <a:t>виховання відповідальності за результати власної діяльності</a:t>
          </a:r>
          <a:endParaRPr lang="uk-UA" sz="1100" kern="1200"/>
        </a:p>
      </dsp:txBody>
      <dsp:txXfrm>
        <a:off x="-107774" y="1489389"/>
        <a:ext cx="1774821" cy="1111541"/>
      </dsp:txXfrm>
    </dsp:sp>
    <dsp:sp modelId="{C8588C1D-1F1E-4692-BBEF-4F0C2F7EE3D7}">
      <dsp:nvSpPr>
        <dsp:cNvPr id="0" name=""/>
        <dsp:cNvSpPr/>
      </dsp:nvSpPr>
      <dsp:spPr>
        <a:xfrm>
          <a:off x="682690" y="676485"/>
          <a:ext cx="3961528" cy="3961528"/>
        </a:xfrm>
        <a:custGeom>
          <a:avLst/>
          <a:gdLst/>
          <a:ahLst/>
          <a:cxnLst/>
          <a:rect l="0" t="0" r="0" b="0"/>
          <a:pathLst>
            <a:path>
              <a:moveTo>
                <a:pt x="430657" y="747639"/>
              </a:moveTo>
              <a:arcTo wR="1980764" hR="1980764" stAng="13110155" swAng="1119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08476-0AE5-45AE-BFE9-B947C799E26A}">
      <dsp:nvSpPr>
        <dsp:cNvPr id="0" name=""/>
        <dsp:cNvSpPr/>
      </dsp:nvSpPr>
      <dsp:spPr>
        <a:xfrm>
          <a:off x="3752583" y="2026446"/>
          <a:ext cx="1576232" cy="11523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latin typeface="Montserrat" panose="00000500000000000000" pitchFamily="2" charset="-52"/>
            </a:rPr>
            <a:t>Інтерактивні  методи та технології</a:t>
          </a:r>
          <a:endParaRPr lang="ru-RU" sz="1400" b="0" kern="1200" dirty="0">
            <a:latin typeface="Montserrat" panose="00000500000000000000" pitchFamily="2" charset="-52"/>
          </a:endParaRPr>
        </a:p>
      </dsp:txBody>
      <dsp:txXfrm>
        <a:off x="3983417" y="2195202"/>
        <a:ext cx="1114564" cy="814826"/>
      </dsp:txXfrm>
    </dsp:sp>
    <dsp:sp modelId="{6314C9C9-A351-403A-BCF4-7509C12FF3FB}">
      <dsp:nvSpPr>
        <dsp:cNvPr id="0" name=""/>
        <dsp:cNvSpPr/>
      </dsp:nvSpPr>
      <dsp:spPr>
        <a:xfrm rot="16171350">
          <a:off x="4187427" y="1183594"/>
          <a:ext cx="686471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4252373" y="1333880"/>
        <a:ext cx="557653" cy="257637"/>
      </dsp:txXfrm>
    </dsp:sp>
    <dsp:sp modelId="{6F682002-B02F-4950-80B3-0330E52F6B91}">
      <dsp:nvSpPr>
        <dsp:cNvPr id="0" name=""/>
        <dsp:cNvSpPr/>
      </dsp:nvSpPr>
      <dsp:spPr>
        <a:xfrm>
          <a:off x="3907969" y="0"/>
          <a:ext cx="1228175" cy="7312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Мозковий</a:t>
          </a:r>
          <a:r>
            <a:rPr lang="uk-UA" sz="1100" b="1" kern="1200" dirty="0">
              <a:latin typeface="Montserrat Light" panose="00000400000000000000" pitchFamily="2" charset="-52"/>
            </a:rPr>
            <a:t> </a:t>
          </a:r>
          <a:r>
            <a:rPr lang="uk-UA" sz="1100" b="0" kern="1200" dirty="0">
              <a:latin typeface="Montserrat Light" panose="00000400000000000000" pitchFamily="2" charset="-52"/>
            </a:rPr>
            <a:t>штурм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4087831" y="107093"/>
        <a:ext cx="868451" cy="517091"/>
      </dsp:txXfrm>
    </dsp:sp>
    <dsp:sp modelId="{891B94C6-1CC0-487C-9F0A-F7467A45E306}">
      <dsp:nvSpPr>
        <dsp:cNvPr id="0" name=""/>
        <dsp:cNvSpPr/>
      </dsp:nvSpPr>
      <dsp:spPr>
        <a:xfrm rot="18141949">
          <a:off x="4865250" y="1347942"/>
          <a:ext cx="669135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895179" y="1488224"/>
        <a:ext cx="540317" cy="257637"/>
      </dsp:txXfrm>
    </dsp:sp>
    <dsp:sp modelId="{F62587ED-DD89-49BE-94B8-C8BDB831A767}">
      <dsp:nvSpPr>
        <dsp:cNvPr id="0" name=""/>
        <dsp:cNvSpPr/>
      </dsp:nvSpPr>
      <dsp:spPr>
        <a:xfrm>
          <a:off x="5245338" y="177202"/>
          <a:ext cx="1104797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Карусель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5407132" y="306668"/>
        <a:ext cx="781209" cy="625117"/>
      </dsp:txXfrm>
    </dsp:sp>
    <dsp:sp modelId="{C5C904D9-8E76-4D92-9D72-AC0A71F446E4}">
      <dsp:nvSpPr>
        <dsp:cNvPr id="0" name=""/>
        <dsp:cNvSpPr/>
      </dsp:nvSpPr>
      <dsp:spPr>
        <a:xfrm rot="19987069">
          <a:off x="5423826" y="1751468"/>
          <a:ext cx="744701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430786" y="1866470"/>
        <a:ext cx="615883" cy="257637"/>
      </dsp:txXfrm>
    </dsp:sp>
    <dsp:sp modelId="{4508B1B7-4051-4AC1-8CA7-A51528C98A64}">
      <dsp:nvSpPr>
        <dsp:cNvPr id="0" name=""/>
        <dsp:cNvSpPr/>
      </dsp:nvSpPr>
      <dsp:spPr>
        <a:xfrm>
          <a:off x="6329478" y="942361"/>
          <a:ext cx="1228670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Мікрофон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6509413" y="1071827"/>
        <a:ext cx="868800" cy="625117"/>
      </dsp:txXfrm>
    </dsp:sp>
    <dsp:sp modelId="{7CB742E2-529F-4867-860A-6DA0C70F3332}">
      <dsp:nvSpPr>
        <dsp:cNvPr id="0" name=""/>
        <dsp:cNvSpPr/>
      </dsp:nvSpPr>
      <dsp:spPr>
        <a:xfrm rot="21536205">
          <a:off x="5636207" y="2360705"/>
          <a:ext cx="741427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636218" y="2447779"/>
        <a:ext cx="612609" cy="257637"/>
      </dsp:txXfrm>
    </dsp:sp>
    <dsp:sp modelId="{97DC1CC5-D9ED-431F-AFD7-45B647E3FC1F}">
      <dsp:nvSpPr>
        <dsp:cNvPr id="0" name=""/>
        <dsp:cNvSpPr/>
      </dsp:nvSpPr>
      <dsp:spPr>
        <a:xfrm>
          <a:off x="6726893" y="2119388"/>
          <a:ext cx="1438481" cy="858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Асоціативний кущ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6937554" y="2245128"/>
        <a:ext cx="1017159" cy="607126"/>
      </dsp:txXfrm>
    </dsp:sp>
    <dsp:sp modelId="{7CE93D25-6B10-49B7-AC7D-22C0CFDD35E6}">
      <dsp:nvSpPr>
        <dsp:cNvPr id="0" name=""/>
        <dsp:cNvSpPr/>
      </dsp:nvSpPr>
      <dsp:spPr>
        <a:xfrm rot="1449387">
          <a:off x="5459656" y="2965560"/>
          <a:ext cx="737946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465296" y="3025081"/>
        <a:ext cx="609128" cy="257637"/>
      </dsp:txXfrm>
    </dsp:sp>
    <dsp:sp modelId="{7791A8EB-F9CC-4694-985D-F57718A84F18}">
      <dsp:nvSpPr>
        <dsp:cNvPr id="0" name=""/>
        <dsp:cNvSpPr/>
      </dsp:nvSpPr>
      <dsp:spPr>
        <a:xfrm>
          <a:off x="6399119" y="3258721"/>
          <a:ext cx="1180012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Взаємне навчання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6571928" y="3388187"/>
        <a:ext cx="834394" cy="625117"/>
      </dsp:txXfrm>
    </dsp:sp>
    <dsp:sp modelId="{29C645CD-8445-4D90-AFC1-45F68858A5AE}">
      <dsp:nvSpPr>
        <dsp:cNvPr id="0" name=""/>
        <dsp:cNvSpPr/>
      </dsp:nvSpPr>
      <dsp:spPr>
        <a:xfrm rot="3109713">
          <a:off x="4982383" y="3425084"/>
          <a:ext cx="747298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006986" y="3460327"/>
        <a:ext cx="618480" cy="257637"/>
      </dsp:txXfrm>
    </dsp:sp>
    <dsp:sp modelId="{0FFD559E-F218-433D-8549-19832767A2FC}">
      <dsp:nvSpPr>
        <dsp:cNvPr id="0" name=""/>
        <dsp:cNvSpPr/>
      </dsp:nvSpPr>
      <dsp:spPr>
        <a:xfrm>
          <a:off x="5521499" y="4148088"/>
          <a:ext cx="1163206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Ажурна пилка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5691847" y="4277554"/>
        <a:ext cx="822510" cy="625117"/>
      </dsp:txXfrm>
    </dsp:sp>
    <dsp:sp modelId="{5F4B540D-D312-4AAE-8267-4EAB89ABD032}">
      <dsp:nvSpPr>
        <dsp:cNvPr id="0" name=""/>
        <dsp:cNvSpPr/>
      </dsp:nvSpPr>
      <dsp:spPr>
        <a:xfrm rot="5419881">
          <a:off x="4193209" y="3521294"/>
          <a:ext cx="608922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4257990" y="3542765"/>
        <a:ext cx="480104" cy="257637"/>
      </dsp:txXfrm>
    </dsp:sp>
    <dsp:sp modelId="{99908AFA-5227-4671-925F-392A3B1D7AB7}">
      <dsp:nvSpPr>
        <dsp:cNvPr id="0" name=""/>
        <dsp:cNvSpPr/>
      </dsp:nvSpPr>
      <dsp:spPr>
        <a:xfrm>
          <a:off x="3828541" y="4327668"/>
          <a:ext cx="1399229" cy="887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Мультимедійні подорожі презентації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4033453" y="4457692"/>
        <a:ext cx="989405" cy="627812"/>
      </dsp:txXfrm>
    </dsp:sp>
    <dsp:sp modelId="{2483C5D7-7734-4507-ABCC-BE2453DCA9A7}">
      <dsp:nvSpPr>
        <dsp:cNvPr id="0" name=""/>
        <dsp:cNvSpPr/>
      </dsp:nvSpPr>
      <dsp:spPr>
        <a:xfrm rot="7787815">
          <a:off x="3286347" y="3413454"/>
          <a:ext cx="758727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391982" y="3449846"/>
        <a:ext cx="629909" cy="257637"/>
      </dsp:txXfrm>
    </dsp:sp>
    <dsp:sp modelId="{A3B78EF2-72D1-4CA9-96E7-4536DE08CAE6}">
      <dsp:nvSpPr>
        <dsp:cNvPr id="0" name=""/>
        <dsp:cNvSpPr/>
      </dsp:nvSpPr>
      <dsp:spPr>
        <a:xfrm>
          <a:off x="2204168" y="4147536"/>
          <a:ext cx="1387427" cy="854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Словесний малюнок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2407352" y="4272621"/>
        <a:ext cx="981059" cy="603963"/>
      </dsp:txXfrm>
    </dsp:sp>
    <dsp:sp modelId="{0A518B8F-4C4B-4A77-8B82-E4DA9E2F139B}">
      <dsp:nvSpPr>
        <dsp:cNvPr id="0" name=""/>
        <dsp:cNvSpPr/>
      </dsp:nvSpPr>
      <dsp:spPr>
        <a:xfrm rot="9473101">
          <a:off x="2868749" y="2919130"/>
          <a:ext cx="729425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992828" y="2980761"/>
        <a:ext cx="600607" cy="257637"/>
      </dsp:txXfrm>
    </dsp:sp>
    <dsp:sp modelId="{81FFD2B7-FEBF-4734-BEFC-FAFAAEE7D62A}">
      <dsp:nvSpPr>
        <dsp:cNvPr id="0" name=""/>
        <dsp:cNvSpPr/>
      </dsp:nvSpPr>
      <dsp:spPr>
        <a:xfrm>
          <a:off x="1387410" y="3182440"/>
          <a:ext cx="1277328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Алгоритм виконання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1574470" y="3311906"/>
        <a:ext cx="903208" cy="625117"/>
      </dsp:txXfrm>
    </dsp:sp>
    <dsp:sp modelId="{A9534291-2F1B-4338-8C1A-427FFE383898}">
      <dsp:nvSpPr>
        <dsp:cNvPr id="0" name=""/>
        <dsp:cNvSpPr/>
      </dsp:nvSpPr>
      <dsp:spPr>
        <a:xfrm rot="10902131">
          <a:off x="2727600" y="2344809"/>
          <a:ext cx="724988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856390" y="2432601"/>
        <a:ext cx="596170" cy="257637"/>
      </dsp:txXfrm>
    </dsp:sp>
    <dsp:sp modelId="{AF99D9C2-9B7D-451D-968E-C590A0AED131}">
      <dsp:nvSpPr>
        <dsp:cNvPr id="0" name=""/>
        <dsp:cNvSpPr/>
      </dsp:nvSpPr>
      <dsp:spPr>
        <a:xfrm>
          <a:off x="942265" y="2075118"/>
          <a:ext cx="1444519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Групова навчальна діяльність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1153810" y="2204584"/>
        <a:ext cx="1021429" cy="625117"/>
      </dsp:txXfrm>
    </dsp:sp>
    <dsp:sp modelId="{44C91F26-B929-489E-9596-4DC1B8A19AD7}">
      <dsp:nvSpPr>
        <dsp:cNvPr id="0" name=""/>
        <dsp:cNvSpPr/>
      </dsp:nvSpPr>
      <dsp:spPr>
        <a:xfrm rot="12452348">
          <a:off x="2852952" y="1715841"/>
          <a:ext cx="797703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974472" y="1831500"/>
        <a:ext cx="668885" cy="257637"/>
      </dsp:txXfrm>
    </dsp:sp>
    <dsp:sp modelId="{86F840E3-B0D1-403B-A775-35A11216EA2A}">
      <dsp:nvSpPr>
        <dsp:cNvPr id="0" name=""/>
        <dsp:cNvSpPr/>
      </dsp:nvSpPr>
      <dsp:spPr>
        <a:xfrm>
          <a:off x="1413357" y="799509"/>
          <a:ext cx="1253520" cy="998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Проектні технології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1596931" y="945725"/>
        <a:ext cx="886372" cy="705996"/>
      </dsp:txXfrm>
    </dsp:sp>
    <dsp:sp modelId="{6C38C702-2510-4CE5-B6F6-B248C4C81130}">
      <dsp:nvSpPr>
        <dsp:cNvPr id="0" name=""/>
        <dsp:cNvSpPr/>
      </dsp:nvSpPr>
      <dsp:spPr>
        <a:xfrm rot="14239625">
          <a:off x="3511807" y="1328176"/>
          <a:ext cx="698516" cy="42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610987" y="1468272"/>
        <a:ext cx="569698" cy="257637"/>
      </dsp:txXfrm>
    </dsp:sp>
    <dsp:sp modelId="{8E3820A4-362D-469D-9190-B51417F5FED7}">
      <dsp:nvSpPr>
        <dsp:cNvPr id="0" name=""/>
        <dsp:cNvSpPr/>
      </dsp:nvSpPr>
      <dsp:spPr>
        <a:xfrm>
          <a:off x="2711427" y="139251"/>
          <a:ext cx="1065890" cy="884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kern="1200" dirty="0">
              <a:latin typeface="Montserrat Light" panose="00000400000000000000" pitchFamily="2" charset="-52"/>
            </a:rPr>
            <a:t>Дискусії</a:t>
          </a:r>
          <a:endParaRPr lang="ru-RU" sz="1100" b="0" kern="1200" dirty="0">
            <a:latin typeface="Montserrat Light" panose="00000400000000000000" pitchFamily="2" charset="-52"/>
          </a:endParaRPr>
        </a:p>
      </dsp:txBody>
      <dsp:txXfrm>
        <a:off x="2867523" y="268717"/>
        <a:ext cx="753698" cy="625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94084-C837-434C-A6A6-0EA79E0924DD}">
      <dsp:nvSpPr>
        <dsp:cNvPr id="0" name=""/>
        <dsp:cNvSpPr/>
      </dsp:nvSpPr>
      <dsp:spPr>
        <a:xfrm>
          <a:off x="1706" y="0"/>
          <a:ext cx="2655093" cy="4064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Montserrat" panose="00000500000000000000" pitchFamily="2" charset="-5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Montserrat" panose="00000500000000000000" pitchFamily="2" charset="-52"/>
            </a:rPr>
            <a:t>Колективна робота</a:t>
          </a:r>
        </a:p>
      </dsp:txBody>
      <dsp:txXfrm>
        <a:off x="1706" y="1625984"/>
        <a:ext cx="2655093" cy="1625984"/>
      </dsp:txXfrm>
    </dsp:sp>
    <dsp:sp modelId="{B50DB450-5006-40BC-AB83-1DD95CD0B749}">
      <dsp:nvSpPr>
        <dsp:cNvPr id="0" name=""/>
        <dsp:cNvSpPr/>
      </dsp:nvSpPr>
      <dsp:spPr>
        <a:xfrm>
          <a:off x="430854" y="212770"/>
          <a:ext cx="1796797" cy="17967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B1A2-2E6F-407B-A951-CA983AA72C99}">
      <dsp:nvSpPr>
        <dsp:cNvPr id="0" name=""/>
        <dsp:cNvSpPr/>
      </dsp:nvSpPr>
      <dsp:spPr>
        <a:xfrm>
          <a:off x="2736453" y="7898"/>
          <a:ext cx="2655093" cy="4064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Montserrat" panose="00000500000000000000" pitchFamily="2" charset="-5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Montserrat" panose="00000500000000000000" pitchFamily="2" charset="-52"/>
            </a:rPr>
            <a:t>Групова робота</a:t>
          </a:r>
        </a:p>
      </dsp:txBody>
      <dsp:txXfrm>
        <a:off x="2736453" y="1633882"/>
        <a:ext cx="2655093" cy="1625984"/>
      </dsp:txXfrm>
    </dsp:sp>
    <dsp:sp modelId="{88A4A564-3050-42CE-BB85-4AF1BD40EB80}">
      <dsp:nvSpPr>
        <dsp:cNvPr id="0" name=""/>
        <dsp:cNvSpPr/>
      </dsp:nvSpPr>
      <dsp:spPr>
        <a:xfrm>
          <a:off x="3127489" y="169860"/>
          <a:ext cx="1873020" cy="18730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13064-62BB-4D45-BCB0-8F949C6FD4BB}">
      <dsp:nvSpPr>
        <dsp:cNvPr id="0" name=""/>
        <dsp:cNvSpPr/>
      </dsp:nvSpPr>
      <dsp:spPr>
        <a:xfrm>
          <a:off x="5471199" y="16348"/>
          <a:ext cx="2655093" cy="4064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Montserrat" panose="00000500000000000000" pitchFamily="2" charset="-5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Montserrat" panose="00000500000000000000" pitchFamily="2" charset="-52"/>
            </a:rPr>
            <a:t>Індивідуальна робота</a:t>
          </a:r>
        </a:p>
      </dsp:txBody>
      <dsp:txXfrm>
        <a:off x="5471199" y="1642332"/>
        <a:ext cx="2655093" cy="1625984"/>
      </dsp:txXfrm>
    </dsp:sp>
    <dsp:sp modelId="{0F5C5931-75F1-403C-81FF-4935D2FDC8C5}">
      <dsp:nvSpPr>
        <dsp:cNvPr id="0" name=""/>
        <dsp:cNvSpPr/>
      </dsp:nvSpPr>
      <dsp:spPr>
        <a:xfrm>
          <a:off x="5845336" y="199501"/>
          <a:ext cx="1906820" cy="19068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AC6E3-9439-40C3-BE79-C6D54E66AB46}">
      <dsp:nvSpPr>
        <dsp:cNvPr id="0" name=""/>
        <dsp:cNvSpPr/>
      </dsp:nvSpPr>
      <dsp:spPr>
        <a:xfrm>
          <a:off x="325119" y="3251968"/>
          <a:ext cx="7477760" cy="609744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5F310-199D-49E0-921E-1CAD3A5DB84E}">
      <dsp:nvSpPr>
        <dsp:cNvPr id="0" name=""/>
        <dsp:cNvSpPr/>
      </dsp:nvSpPr>
      <dsp:spPr>
        <a:xfrm>
          <a:off x="1388025" y="0"/>
          <a:ext cx="911351" cy="5063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Montserrat Light" panose="00000400000000000000" pitchFamily="2" charset="-52"/>
            </a:rPr>
            <a:t>Групова організація</a:t>
          </a:r>
        </a:p>
      </dsp:txBody>
      <dsp:txXfrm>
        <a:off x="1402854" y="14829"/>
        <a:ext cx="881693" cy="476648"/>
      </dsp:txXfrm>
    </dsp:sp>
    <dsp:sp modelId="{1BB135F9-0725-4DB7-AA85-D3625FA004BB}">
      <dsp:nvSpPr>
        <dsp:cNvPr id="0" name=""/>
        <dsp:cNvSpPr/>
      </dsp:nvSpPr>
      <dsp:spPr>
        <a:xfrm>
          <a:off x="2704422" y="0"/>
          <a:ext cx="911351" cy="5063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latin typeface="Montserrat Light" panose="00000400000000000000" pitchFamily="2" charset="-52"/>
            </a:rPr>
            <a:t>Дитина навчає дитину</a:t>
          </a:r>
        </a:p>
      </dsp:txBody>
      <dsp:txXfrm>
        <a:off x="2719251" y="14829"/>
        <a:ext cx="881693" cy="476648"/>
      </dsp:txXfrm>
    </dsp:sp>
    <dsp:sp modelId="{5F45FAC2-12F7-4AF3-82D6-C11EAC08B899}">
      <dsp:nvSpPr>
        <dsp:cNvPr id="0" name=""/>
        <dsp:cNvSpPr/>
      </dsp:nvSpPr>
      <dsp:spPr>
        <a:xfrm>
          <a:off x="2312035" y="2151803"/>
          <a:ext cx="379729" cy="379729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A35CF-849C-4284-AE44-DC5D463D09A7}">
      <dsp:nvSpPr>
        <dsp:cNvPr id="0" name=""/>
        <dsp:cNvSpPr/>
      </dsp:nvSpPr>
      <dsp:spPr>
        <a:xfrm rot="240000">
          <a:off x="1362362" y="1989084"/>
          <a:ext cx="2279075" cy="1593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6CD7A-FB86-4AE9-AEAC-C1609858D691}">
      <dsp:nvSpPr>
        <dsp:cNvPr id="0" name=""/>
        <dsp:cNvSpPr/>
      </dsp:nvSpPr>
      <dsp:spPr>
        <a:xfrm rot="240000">
          <a:off x="2730749" y="1590624"/>
          <a:ext cx="909329" cy="423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Montserrat Light" panose="00000400000000000000" pitchFamily="2" charset="-52"/>
            </a:rPr>
            <a:t> 90%</a:t>
          </a:r>
        </a:p>
      </dsp:txBody>
      <dsp:txXfrm>
        <a:off x="2751430" y="1611305"/>
        <a:ext cx="867967" cy="382292"/>
      </dsp:txXfrm>
    </dsp:sp>
    <dsp:sp modelId="{3D67971B-C29F-4931-AAB6-14F4BC7C3D99}">
      <dsp:nvSpPr>
        <dsp:cNvPr id="0" name=""/>
        <dsp:cNvSpPr/>
      </dsp:nvSpPr>
      <dsp:spPr>
        <a:xfrm rot="240000">
          <a:off x="2763659" y="1134948"/>
          <a:ext cx="909329" cy="423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 </a:t>
          </a:r>
        </a:p>
      </dsp:txBody>
      <dsp:txXfrm>
        <a:off x="2784340" y="1155629"/>
        <a:ext cx="867967" cy="382292"/>
      </dsp:txXfrm>
    </dsp:sp>
    <dsp:sp modelId="{3FAC3520-8D3B-40D9-B724-227F6992BA73}">
      <dsp:nvSpPr>
        <dsp:cNvPr id="0" name=""/>
        <dsp:cNvSpPr/>
      </dsp:nvSpPr>
      <dsp:spPr>
        <a:xfrm rot="240000">
          <a:off x="2796568" y="689398"/>
          <a:ext cx="909329" cy="423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 dirty="0"/>
        </a:p>
      </dsp:txBody>
      <dsp:txXfrm>
        <a:off x="2817249" y="710079"/>
        <a:ext cx="867967" cy="382292"/>
      </dsp:txXfrm>
    </dsp:sp>
    <dsp:sp modelId="{DBA803D0-FC8D-41F4-A6C3-4F92BD7FC72E}">
      <dsp:nvSpPr>
        <dsp:cNvPr id="0" name=""/>
        <dsp:cNvSpPr/>
      </dsp:nvSpPr>
      <dsp:spPr>
        <a:xfrm rot="240000">
          <a:off x="1427009" y="1499488"/>
          <a:ext cx="909329" cy="423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Montserrat Light" panose="00000400000000000000" pitchFamily="2" charset="-52"/>
            </a:rPr>
            <a:t> 50%</a:t>
          </a:r>
        </a:p>
      </dsp:txBody>
      <dsp:txXfrm>
        <a:off x="1447690" y="1520169"/>
        <a:ext cx="867967" cy="382292"/>
      </dsp:txXfrm>
    </dsp:sp>
    <dsp:sp modelId="{CF64AD29-7FF4-426D-A0C5-AAEACA579E1C}">
      <dsp:nvSpPr>
        <dsp:cNvPr id="0" name=""/>
        <dsp:cNvSpPr/>
      </dsp:nvSpPr>
      <dsp:spPr>
        <a:xfrm rot="240000">
          <a:off x="1459919" y="1043813"/>
          <a:ext cx="909329" cy="423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 </a:t>
          </a:r>
        </a:p>
      </dsp:txBody>
      <dsp:txXfrm>
        <a:off x="1480600" y="1064494"/>
        <a:ext cx="867967" cy="382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B8A19-F8A7-4659-87EF-1552AC7CE4E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1CE5-20C5-49D1-A1D2-EC0F6A53EC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18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5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0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3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3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7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9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0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C5BB-8B7B-4631-AA86-D756A3A4084A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D7C3-0E94-4713-9E39-B29BDC444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7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28FF6825-7A45-4874-BD9E-93B259AFB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93" y="1130300"/>
            <a:ext cx="9228666" cy="1613796"/>
          </a:xfrm>
        </p:spPr>
        <p:txBody>
          <a:bodyPr>
            <a:noAutofit/>
          </a:bodyPr>
          <a:lstStyle/>
          <a:p>
            <a:r>
              <a:rPr lang="uk-UA" sz="3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/>
              </a:rPr>
              <a:t>Педагогічне портфоліо</a:t>
            </a:r>
            <a:b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</a:br>
            <a:r>
              <a:rPr lang="uk-UA" sz="3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/>
              </a:rPr>
              <a:t>вчителки трудового навчання</a:t>
            </a:r>
            <a:b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</a:br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/>
              </a:rPr>
              <a:t>Підволочиської ЗОШ І-ІІІ ступенів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3004" y="5245697"/>
            <a:ext cx="63796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Montserrat" panose="00000500000000000000" pitchFamily="2" charset="-52"/>
              </a:rPr>
              <a:t>Годи Ольги Степанівни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C29DDA-4110-4552-86BF-44D86180A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99" y="80418"/>
            <a:ext cx="836495" cy="6701382"/>
          </a:xfrm>
          <a:prstGeom prst="rect">
            <a:avLst/>
          </a:prstGeom>
        </p:spPr>
      </p:pic>
      <p:pic>
        <p:nvPicPr>
          <p:cNvPr id="11" name="Рисунок 10" descr="Зображення, що містить дорожній рух, світлий, феєрверк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2E560A2D-5A74-40C1-809B-4082F3F90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45" y="3178550"/>
            <a:ext cx="3502159" cy="6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B47304C9-DCC7-434F-9B7C-19ABAD4FB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73" y="3994535"/>
            <a:ext cx="2535127" cy="188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30" r="15988" b="17942"/>
          <a:stretch/>
        </p:blipFill>
        <p:spPr>
          <a:xfrm>
            <a:off x="1782811" y="3994535"/>
            <a:ext cx="1747789" cy="183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0"/>
          <a:stretch/>
        </p:blipFill>
        <p:spPr>
          <a:xfrm>
            <a:off x="4271218" y="4010375"/>
            <a:ext cx="3151089" cy="168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67728-C176-4E13-AE7C-1E6841913EB3}"/>
              </a:ext>
            </a:extLst>
          </p:cNvPr>
          <p:cNvSpPr txBox="1"/>
          <p:nvPr/>
        </p:nvSpPr>
        <p:spPr>
          <a:xfrm>
            <a:off x="1485900" y="851114"/>
            <a:ext cx="9182100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C00000"/>
                </a:solidFill>
                <a:latin typeface="Montserrat" panose="00000500000000000000" pitchFamily="2" charset="-52"/>
              </a:rPr>
              <a:t>ІНТЕРАКТИВНІ ТЕХНОЛОГІЇ, ІКТ ТА ІГРИ НА УРОКАХ: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833685D9-0A77-4C19-826C-4B6397A17DCD}"/>
              </a:ext>
            </a:extLst>
          </p:cNvPr>
          <p:cNvSpPr/>
          <p:nvPr/>
        </p:nvSpPr>
        <p:spPr>
          <a:xfrm>
            <a:off x="2451100" y="1777906"/>
            <a:ext cx="381000" cy="790167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5304744E-ABFD-47DE-9B88-7238EAD58516}"/>
              </a:ext>
            </a:extLst>
          </p:cNvPr>
          <p:cNvSpPr/>
          <p:nvPr/>
        </p:nvSpPr>
        <p:spPr>
          <a:xfrm>
            <a:off x="5648326" y="1777906"/>
            <a:ext cx="381000" cy="790167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39074A09-42BE-40F4-A808-5CAF0BE4DE6A}"/>
              </a:ext>
            </a:extLst>
          </p:cNvPr>
          <p:cNvSpPr/>
          <p:nvPr/>
        </p:nvSpPr>
        <p:spPr>
          <a:xfrm>
            <a:off x="9137652" y="1777906"/>
            <a:ext cx="381000" cy="790167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C896C2-C24F-404E-89C6-64738AD148E1}"/>
              </a:ext>
            </a:extLst>
          </p:cNvPr>
          <p:cNvSpPr txBox="1"/>
          <p:nvPr/>
        </p:nvSpPr>
        <p:spPr>
          <a:xfrm>
            <a:off x="1555750" y="2910987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C00000"/>
                </a:solidFill>
                <a:latin typeface="Montserrat" panose="00000500000000000000" pitchFamily="2" charset="-52"/>
              </a:rPr>
              <a:t>ВІЗУАЛІЗАЦІЯ НАВЧАЛЬНОГО МАТЕРІАЛУ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A25C0-5CB9-4866-9719-F0D14CA00194}"/>
              </a:ext>
            </a:extLst>
          </p:cNvPr>
          <p:cNvSpPr txBox="1"/>
          <p:nvPr/>
        </p:nvSpPr>
        <p:spPr>
          <a:xfrm>
            <a:off x="4813300" y="2941401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C00000"/>
                </a:solidFill>
                <a:latin typeface="Montserrat" panose="00000500000000000000" pitchFamily="2" charset="-52"/>
              </a:rPr>
              <a:t>ВАРІАТИВНІСТЬ НАВЧАННЯ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F644D-A0FA-4603-A5F9-B229E5EDDEFA}"/>
              </a:ext>
            </a:extLst>
          </p:cNvPr>
          <p:cNvSpPr txBox="1"/>
          <p:nvPr/>
        </p:nvSpPr>
        <p:spPr>
          <a:xfrm>
            <a:off x="8372475" y="2910987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ТВОРЧА СПІВПРАЦЯ ВЧИТЕЛЯ ТА УЧНІВ</a:t>
            </a:r>
          </a:p>
        </p:txBody>
      </p:sp>
    </p:spTree>
    <p:extLst>
      <p:ext uri="{BB962C8B-B14F-4D97-AF65-F5344CB8AC3E}">
        <p14:creationId xmlns:p14="http://schemas.microsoft.com/office/powerpoint/2010/main" val="30681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786A9961-022D-4EA5-9498-1768A78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707282"/>
            <a:ext cx="8750300" cy="77396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  <a:latin typeface="Montserrat" panose="00000500000000000000" pitchFamily="2" charset="-52"/>
              </a:rPr>
              <a:t>Форми організації навчальної діяльності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35C05A2-E3D4-45C1-A3ED-0E56D3CD4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531202"/>
              </p:ext>
            </p:extLst>
          </p:nvPr>
        </p:nvGraphicFramePr>
        <p:xfrm>
          <a:off x="2032000" y="1698778"/>
          <a:ext cx="8128000" cy="406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0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600" y="558801"/>
            <a:ext cx="7881870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  <a:ea typeface="DejaVu Serif Condensed" pitchFamily="18" charset="0"/>
              </a:rPr>
              <a:t>«Вчителю, допоможи мені зробити це самому».</a:t>
            </a:r>
            <a:endParaRPr lang="uk-UA" sz="2400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260600" y="1695351"/>
            <a:ext cx="8251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buNone/>
            </a:pP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З-поміж різних форм організації начальної діяльності</a:t>
            </a:r>
            <a:r>
              <a:rPr lang="en-US" sz="1400" dirty="0">
                <a:latin typeface="Montserrat Light" panose="00000400000000000000" pitchFamily="2" charset="-52"/>
                <a:ea typeface="DejaVu Serif Condensed" pitchFamily="18" charset="0"/>
              </a:rPr>
              <a:t> 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саме </a:t>
            </a:r>
            <a:r>
              <a:rPr lang="uk-UA" sz="1400" b="1" dirty="0">
                <a:latin typeface="Montserrat Light" panose="00000400000000000000" pitchFamily="2" charset="-52"/>
                <a:ea typeface="DejaVu Serif Condensed" pitchFamily="18" charset="0"/>
              </a:rPr>
              <a:t>групова форма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, як на мій погляд, є найоптимальнішою на </a:t>
            </a:r>
            <a:r>
              <a:rPr lang="uk-UA" sz="1400" dirty="0" err="1">
                <a:latin typeface="Montserrat Light" panose="00000400000000000000" pitchFamily="2" charset="-52"/>
                <a:ea typeface="DejaVu Serif Condensed" pitchFamily="18" charset="0"/>
              </a:rPr>
              <a:t>уроках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 обслуговуючої праці.</a:t>
            </a:r>
          </a:p>
          <a:p>
            <a:pPr indent="355600">
              <a:lnSpc>
                <a:spcPct val="150000"/>
              </a:lnSpc>
            </a:pP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Враховуючи результати досліджень, які свідчать про те, що при груповій організації навчання учні засвоюють </a:t>
            </a:r>
            <a:r>
              <a:rPr lang="uk-UA" sz="1400" b="1" dirty="0">
                <a:latin typeface="Montserrat Light" panose="00000400000000000000" pitchFamily="2" charset="-52"/>
                <a:ea typeface="DejaVu Serif Condensed" pitchFamily="18" charset="0"/>
              </a:rPr>
              <a:t>50%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, а в системі </a:t>
            </a:r>
            <a:r>
              <a:rPr lang="uk-UA" sz="1400" b="1" dirty="0">
                <a:latin typeface="Montserrat Light" panose="00000400000000000000" pitchFamily="2" charset="-52"/>
                <a:ea typeface="DejaVu Serif Condensed" pitchFamily="18" charset="0"/>
              </a:rPr>
              <a:t>“дитина навчає дитину” 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– </a:t>
            </a:r>
            <a:r>
              <a:rPr lang="uk-UA" sz="1400" b="1" dirty="0">
                <a:latin typeface="Montserrat Light" panose="00000400000000000000" pitchFamily="2" charset="-52"/>
                <a:ea typeface="DejaVu Serif Condensed" pitchFamily="18" charset="0"/>
              </a:rPr>
              <a:t>90%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, віддаю перевагу саме такій методиці під час організації практичних робіт.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Montserrat Light" panose="00000400000000000000" pitchFamily="2" charset="-52"/>
              <a:ea typeface="DejaVu Serif Condensed" pitchFamily="18" charset="0"/>
            </a:endParaRPr>
          </a:p>
          <a:p>
            <a:pPr>
              <a:buNone/>
            </a:pPr>
            <a:endParaRPr lang="uk-UA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CAFE2E3-4C70-44D6-91DE-9A759B163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514613"/>
              </p:ext>
            </p:extLst>
          </p:nvPr>
        </p:nvGraphicFramePr>
        <p:xfrm>
          <a:off x="3478500" y="3767666"/>
          <a:ext cx="5003800" cy="253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23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591828" y="1038533"/>
            <a:ext cx="7312361" cy="199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buNone/>
            </a:pP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Саме тому </a:t>
            </a:r>
            <a:r>
              <a:rPr lang="uk-UA" sz="1400" b="1" dirty="0">
                <a:latin typeface="Montserrat Light" panose="00000400000000000000" pitchFamily="2" charset="-52"/>
                <a:ea typeface="DejaVu Serif Condensed" pitchFamily="18" charset="0"/>
              </a:rPr>
              <a:t>мікрогрупа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, на мою думку, є тим </a:t>
            </a:r>
            <a:r>
              <a:rPr lang="uk-UA" sz="1400" b="1" dirty="0">
                <a:latin typeface="Montserrat Light" panose="00000400000000000000" pitchFamily="2" charset="-52"/>
                <a:ea typeface="DejaVu Serif Condensed" pitchFamily="18" charset="0"/>
              </a:rPr>
              <a:t>середовищем, в якому дитина розкриває свої знання, уміння і навички, реалізує свій потенціал,     не губиться у натовпі</a:t>
            </a:r>
            <a:r>
              <a:rPr lang="uk-UA" sz="1400" dirty="0">
                <a:latin typeface="Montserrat Light" panose="00000400000000000000" pitchFamily="2" charset="-52"/>
                <a:ea typeface="DejaVu Serif Condensed" pitchFamily="18" charset="0"/>
              </a:rPr>
              <a:t>. Учитель при цьому виступає організатором, натхненником, координатором навчальної та пошукової діяльності учня.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Montserrat Light" panose="00000400000000000000" pitchFamily="2" charset="-52"/>
              <a:ea typeface="DejaVu Serif Condensed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uk-UA" sz="1400" dirty="0">
              <a:latin typeface="Montserrat Light" panose="00000400000000000000" pitchFamily="2" charset="-52"/>
              <a:ea typeface="DejaVu Serif Condense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39437" r="894" b="6197"/>
          <a:stretch/>
        </p:blipFill>
        <p:spPr>
          <a:xfrm>
            <a:off x="3117932" y="2905569"/>
            <a:ext cx="5813262" cy="300901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0548" y="1837213"/>
            <a:ext cx="7597115" cy="11639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>
                <a:latin typeface="Montserrat Light"/>
                <a:ea typeface="DejaVu Serif Condensed" pitchFamily="18" charset="0"/>
              </a:rPr>
              <a:t>Презентація творчих </a:t>
            </a:r>
            <a:r>
              <a:rPr lang="uk-UA" dirty="0" err="1">
                <a:latin typeface="Montserrat Light"/>
                <a:ea typeface="DejaVu Serif Condensed" pitchFamily="18" charset="0"/>
              </a:rPr>
              <a:t>проєктів</a:t>
            </a:r>
            <a:r>
              <a:rPr lang="uk-UA" dirty="0">
                <a:latin typeface="Montserrat Light"/>
                <a:ea typeface="DejaVu Serif Condensed" pitchFamily="18" charset="0"/>
              </a:rPr>
              <a:t> «Рушникове дерево»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Montserrat Light" panose="00000400000000000000" pitchFamily="2" charset="-52"/>
              <a:ea typeface="DejaVu Serif Condensed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uk-UA" sz="1400" dirty="0">
              <a:latin typeface="Montserrat Light" panose="00000400000000000000" pitchFamily="2" charset="-52"/>
              <a:ea typeface="DejaVu Serif Condensed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7" y="784476"/>
            <a:ext cx="7881870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Рушник – оберіг української родини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C28205-2242-45C3-BC06-377D8C020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/>
          <a:stretch/>
        </p:blipFill>
        <p:spPr>
          <a:xfrm>
            <a:off x="7805322" y="3119049"/>
            <a:ext cx="2537248" cy="30780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0E4F75-3C3B-4BFF-809C-F4971C0B8B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9019" r="38552" b="7162"/>
          <a:stretch/>
        </p:blipFill>
        <p:spPr>
          <a:xfrm>
            <a:off x="1600486" y="2956625"/>
            <a:ext cx="2261226" cy="34656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F3C463-6227-4B87-A119-F2F074BF31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1878" r="1617" b="7230"/>
          <a:stretch/>
        </p:blipFill>
        <p:spPr>
          <a:xfrm>
            <a:off x="4068862" y="2956625"/>
            <a:ext cx="4317801" cy="3465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1D985BA-188B-4E43-BA23-18AD50E54B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t="3928" r="43531" b="8699"/>
          <a:stretch/>
        </p:blipFill>
        <p:spPr>
          <a:xfrm>
            <a:off x="8546099" y="2946400"/>
            <a:ext cx="1892404" cy="34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0548" y="2078513"/>
            <a:ext cx="7597115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>
                <a:latin typeface="Montserrat Light" panose="00000400000000000000" pitchFamily="2" charset="-52"/>
                <a:ea typeface="DejaVu Serif Condensed" pitchFamily="18" charset="0"/>
              </a:rPr>
              <a:t>Виготовлення Різдвяного янгола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924176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Лялька-</a:t>
            </a:r>
            <a:r>
              <a:rPr lang="uk-UA" sz="2400" dirty="0" err="1">
                <a:solidFill>
                  <a:srgbClr val="C00000"/>
                </a:solidFill>
                <a:latin typeface="Montserrat" panose="00000500000000000000" pitchFamily="2" charset="-52"/>
              </a:rPr>
              <a:t>мотанка</a:t>
            </a:r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 – унікальне явище української культури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C28205-2242-45C3-BC06-377D8C020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/>
          <a:stretch/>
        </p:blipFill>
        <p:spPr>
          <a:xfrm>
            <a:off x="7756858" y="2964126"/>
            <a:ext cx="2537248" cy="30780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DD0CA6-E0C2-4A41-A0D9-CB6A54D5B2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5" r="-385" b="27324"/>
          <a:stretch/>
        </p:blipFill>
        <p:spPr>
          <a:xfrm>
            <a:off x="1803741" y="2998120"/>
            <a:ext cx="5418000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0548" y="1888013"/>
            <a:ext cx="7597115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>
                <a:latin typeface="Montserrat Light" panose="00000400000000000000" pitchFamily="2" charset="-52"/>
                <a:ea typeface="DejaVu Serif Condensed" pitchFamily="18" charset="0"/>
              </a:rPr>
              <a:t>Презентація проєктів «Вишивка Тернопільщини»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720976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Регіональні особливості оздоблення виробів вишивкою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4EE18E-D843-4767-96D6-FE81FE2B23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8967" r="8934" b="4226"/>
          <a:stretch/>
        </p:blipFill>
        <p:spPr>
          <a:xfrm>
            <a:off x="1672936" y="2799592"/>
            <a:ext cx="2357492" cy="3347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4B7AEC-5EDC-483D-A1F3-339D695A2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802880"/>
            <a:ext cx="2169860" cy="33446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DF2FC3-3F59-4F8B-94D9-4F64CCCF3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022600"/>
            <a:ext cx="3897797" cy="29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0548" y="1964213"/>
            <a:ext cx="7597115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>
                <a:latin typeface="Montserrat Light" panose="00000400000000000000" pitchFamily="2" charset="-52"/>
                <a:ea typeface="DejaVu Serif Condensed" pitchFamily="18" charset="0"/>
              </a:rPr>
              <a:t>Презентація дослідницьких творчих проєктів «З бабусиної скрині» та оформлення їх у </a:t>
            </a:r>
            <a:r>
              <a:rPr lang="uk-UA" dirty="0" err="1">
                <a:latin typeface="Montserrat Light" panose="00000400000000000000" pitchFamily="2" charset="-52"/>
                <a:ea typeface="DejaVu Serif Condensed" pitchFamily="18" charset="0"/>
              </a:rPr>
              <a:t>артбук</a:t>
            </a:r>
            <a:endParaRPr lang="uk-UA" dirty="0">
              <a:latin typeface="Montserrat Light" panose="00000400000000000000" pitchFamily="2" charset="-52"/>
              <a:ea typeface="DejaVu Serif Condensed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720976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Народна вишивка – мистецтво високої естетичної наснаги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2E5123-FF40-4B52-8D61-325FEADD8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9"/>
          <a:stretch/>
        </p:blipFill>
        <p:spPr>
          <a:xfrm>
            <a:off x="5934659" y="3428999"/>
            <a:ext cx="4314240" cy="26102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CAFA78-2C65-47AB-A904-36FDF9C1E3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r="12880" b="9810"/>
          <a:stretch/>
        </p:blipFill>
        <p:spPr>
          <a:xfrm>
            <a:off x="1778000" y="3425399"/>
            <a:ext cx="3975740" cy="26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0548" y="1964213"/>
            <a:ext cx="7597115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>
                <a:latin typeface="Montserrat Light" panose="00000400000000000000" pitchFamily="2" charset="-52"/>
                <a:ea typeface="DejaVu Serif Condensed" pitchFamily="18" charset="0"/>
              </a:rPr>
              <a:t>Виготовлення декоративної писанки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720976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Українська писанка – культурний символ України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6F69D0-1D86-4BBD-BFCF-CD399BEB69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r="19673" b="-583"/>
          <a:stretch/>
        </p:blipFill>
        <p:spPr>
          <a:xfrm>
            <a:off x="1470421" y="2854377"/>
            <a:ext cx="3095053" cy="33720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8D1E78-0501-4A40-A471-CBFB304F5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54" y="2854376"/>
            <a:ext cx="4465025" cy="3348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FBC0E2-DAD3-4839-BFD5-2EA54B719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2838514"/>
            <a:ext cx="2266579" cy="33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473984" y="1576513"/>
            <a:ext cx="7597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Montserrat" panose="00000500000000000000" pitchFamily="2" charset="-52"/>
              </a:rPr>
              <a:t>«Рушники, рушники – білі крила лебідки, рушники, рушники, ви життя мого давнії свідки»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575187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ВИХОВНІ ЗАХОДИ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F99834-D54B-4831-9947-E080FEF5FC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25757" r="2296" b="17777"/>
          <a:stretch/>
        </p:blipFill>
        <p:spPr>
          <a:xfrm>
            <a:off x="2750851" y="2838514"/>
            <a:ext cx="7923128" cy="31253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93E649-6113-4D94-9A0E-DA64CC941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38" y="2838514"/>
            <a:ext cx="2344179" cy="31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D1783AA5-E3B1-4284-86DA-6FEF61A5A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30" y="767169"/>
            <a:ext cx="3992746" cy="532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Текст 38"/>
          <p:cNvSpPr>
            <a:spLocks noGrp="1"/>
          </p:cNvSpPr>
          <p:nvPr>
            <p:ph type="body" sz="half" idx="2"/>
          </p:nvPr>
        </p:nvSpPr>
        <p:spPr>
          <a:xfrm>
            <a:off x="927941" y="1638300"/>
            <a:ext cx="5117259" cy="48915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Дата народження</a:t>
            </a:r>
            <a:r>
              <a:rPr lang="uk-UA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9 березня 1972 року;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Освіта</a:t>
            </a:r>
            <a:r>
              <a:rPr lang="uk-UA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вища;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Закінчила</a:t>
            </a:r>
            <a:r>
              <a:rPr lang="uk-UA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Тернопільський державний педагогічний університет ім. Володимира Гнатюка 2003 року;</a:t>
            </a:r>
          </a:p>
          <a:p>
            <a:pPr>
              <a:lnSpc>
                <a:spcPct val="150000"/>
              </a:lnSpc>
              <a:defRPr/>
            </a:pP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Курси вчителів трудового навчання, технологій                       та креслення при Тернопільському ОКІППО;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Спеціальність за дипломом</a:t>
            </a:r>
            <a:r>
              <a:rPr lang="uk-UA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Педагогіка і методика середньої освіти «Трудове навчання»;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Кваліфікація за дипломом: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вчитель трудового навчання, конструювання і моделювання одягу, креслення і безпеки життєдіяльності;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Посада:</a:t>
            </a:r>
            <a:r>
              <a:rPr lang="uk-UA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вчитель трудового навчання;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Педагогічний стаж: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28 років;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Курси підвищення кваліфікації</a:t>
            </a:r>
            <a:r>
              <a:rPr lang="uk-UA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при Тернопільському ОКІППО 31 жовтня 2018 року;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Кваліфікаційна категорія: </a:t>
            </a:r>
            <a:r>
              <a:rPr lang="uk-UA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-52"/>
                <a:cs typeface="Times New Roman" panose="02020603050405020304" pitchFamily="18" charset="0"/>
              </a:rPr>
              <a:t>вища, старший вчитель.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27" y="436969"/>
            <a:ext cx="372153" cy="2981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18D7AA-0476-43B3-BC6D-1E2CDDD0D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77" y="3486979"/>
            <a:ext cx="372153" cy="298141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B33454-257E-4929-A21D-442AC3AB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07" y="273050"/>
            <a:ext cx="3685678" cy="1162050"/>
          </a:xfrm>
        </p:spPr>
        <p:txBody>
          <a:bodyPr/>
          <a:lstStyle/>
          <a:p>
            <a:r>
              <a:rPr lang="uk-UA" dirty="0">
                <a:ln w="0"/>
                <a:solidFill>
                  <a:srgbClr val="C00000"/>
                </a:solidFill>
                <a:latin typeface="Montserrat" panose="00000500000000000000" pitchFamily="2" charset="-52"/>
              </a:rPr>
              <a:t>Года Ольга Степанівна</a:t>
            </a:r>
          </a:p>
        </p:txBody>
      </p:sp>
    </p:spTree>
    <p:extLst>
      <p:ext uri="{BB962C8B-B14F-4D97-AF65-F5344CB8AC3E}">
        <p14:creationId xmlns:p14="http://schemas.microsoft.com/office/powerpoint/2010/main" val="6309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2684" y="1576513"/>
            <a:ext cx="7597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Montserrat" panose="00000500000000000000" pitchFamily="2" charset="-52"/>
              </a:rPr>
              <a:t>«Без верби і калини нема України»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575187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ВИХОВНІ ЗАХОДИ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719770-DA77-44BE-A578-16538C14C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" b="10604"/>
          <a:stretch/>
        </p:blipFill>
        <p:spPr>
          <a:xfrm>
            <a:off x="2339276" y="2523668"/>
            <a:ext cx="2082353" cy="3341621"/>
          </a:xfrm>
          <a:prstGeom prst="rect">
            <a:avLst/>
          </a:prstGeom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7BFBD11B-B007-4F0E-AD33-9C5D6D291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5" y="2523669"/>
            <a:ext cx="5002012" cy="3341622"/>
          </a:xfrm>
        </p:spPr>
      </p:pic>
    </p:spTree>
    <p:extLst>
      <p:ext uri="{BB962C8B-B14F-4D97-AF65-F5344CB8AC3E}">
        <p14:creationId xmlns:p14="http://schemas.microsoft.com/office/powerpoint/2010/main" val="5491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32684" y="1576513"/>
            <a:ext cx="7597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Montserrat" panose="00000500000000000000" pitchFamily="2" charset="-52"/>
              </a:rPr>
              <a:t>«Вишиванка – одяг вільних»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96" y="575187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ВИХОВНІ ЗАХОДИ</a:t>
            </a:r>
          </a:p>
        </p:txBody>
      </p:sp>
      <p:pic>
        <p:nvPicPr>
          <p:cNvPr id="13" name="Объект 3">
            <a:extLst>
              <a:ext uri="{FF2B5EF4-FFF2-40B4-BE49-F238E27FC236}">
                <a16:creationId xmlns:a16="http://schemas.microsoft.com/office/drawing/2014/main" id="{0CF51AEE-E731-4749-97D0-2E973B1B0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3" y="2523669"/>
            <a:ext cx="2227748" cy="3341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741A5E-8373-405C-8114-9F27E1D18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51" y="2523669"/>
            <a:ext cx="5022897" cy="3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26005" y="1293245"/>
            <a:ext cx="7597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uk-UA" sz="1600" dirty="0">
                <a:latin typeface="Montserrat Light" panose="00000400000000000000" pitchFamily="2" charset="-52"/>
              </a:rPr>
              <a:t>Важливим також є і те, що на дитину впливає не лише її творіння, а й витвори інших дітей. Тому вважаю доцільним, навіть необхідним, після закінчення виконання виробу влаштовувати виставки робіт.</a:t>
            </a:r>
          </a:p>
          <a:p>
            <a:pPr algn="ctr"/>
            <a:endParaRPr lang="uk-UA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96" y="448664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ВИСТАВКИ</a:t>
            </a: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DF8AA6DE-C7E0-47E4-87B4-FEB5A85D9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35" y="2990311"/>
            <a:ext cx="5551056" cy="312336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F276AC-5264-41A9-B19A-7B616614D2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" r="6965" b="-1"/>
          <a:stretch/>
        </p:blipFill>
        <p:spPr>
          <a:xfrm>
            <a:off x="9060042" y="3030802"/>
            <a:ext cx="1919372" cy="11440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F779FB-0549-4888-9819-2541EA3AA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07" y="4638608"/>
            <a:ext cx="1726117" cy="12953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552127-82F6-431A-B045-0AE93C560A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64" y="3030802"/>
            <a:ext cx="1726116" cy="12953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C95CE3-C4C1-4081-9B40-3C855100D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42" y="4557741"/>
            <a:ext cx="1833877" cy="13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26005" y="1534545"/>
            <a:ext cx="7597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Montserrat Light" panose="00000400000000000000" pitchFamily="2" charset="-52"/>
              </a:rPr>
              <a:t>Виготовлення та презентація учнями проєктів </a:t>
            </a:r>
            <a:r>
              <a:rPr lang="uk-UA" dirty="0" err="1">
                <a:latin typeface="Montserrat Light" panose="00000400000000000000" pitchFamily="2" charset="-52"/>
              </a:rPr>
              <a:t>екоторбинок</a:t>
            </a:r>
            <a:endParaRPr lang="uk-UA" dirty="0">
              <a:latin typeface="Montserrat Light" panose="00000400000000000000" pitchFamily="2" charset="-52"/>
            </a:endParaRPr>
          </a:p>
          <a:p>
            <a:pPr algn="ctr"/>
            <a:endParaRPr lang="uk-UA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96" y="689964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Бережемо рідну землю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791C87-A926-4477-A7EA-A1D7CF890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12207" r="-204" b="36952"/>
          <a:stretch/>
        </p:blipFill>
        <p:spPr>
          <a:xfrm>
            <a:off x="1308100" y="2738476"/>
            <a:ext cx="3156039" cy="323903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E3792D-4E14-48AB-BC0B-1887A1F689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4014" r="16826" b="23592"/>
          <a:stretch/>
        </p:blipFill>
        <p:spPr>
          <a:xfrm>
            <a:off x="4622800" y="2732733"/>
            <a:ext cx="6325767" cy="32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26005" y="1534545"/>
            <a:ext cx="7597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Montserrat Light" panose="00000400000000000000" pitchFamily="2" charset="-52"/>
              </a:rPr>
              <a:t>Виготовлення та презентація учнями проєктів</a:t>
            </a:r>
          </a:p>
          <a:p>
            <a:pPr algn="ctr"/>
            <a:endParaRPr lang="uk-UA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96" y="689964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Іграшки з підручних матеріалів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8518C0-3F91-46AC-946E-4D63D45FC9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7"/>
          <a:stretch/>
        </p:blipFill>
        <p:spPr>
          <a:xfrm>
            <a:off x="1367650" y="2443109"/>
            <a:ext cx="3782478" cy="3550387"/>
          </a:xfrm>
          <a:prstGeom prst="rect">
            <a:avLst/>
          </a:prstGeom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B9EB91B3-B182-46D5-91CC-92C19DF6E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21555"/>
          <a:stretch/>
        </p:blipFill>
        <p:spPr>
          <a:xfrm>
            <a:off x="5433368" y="2443108"/>
            <a:ext cx="5426299" cy="3550387"/>
          </a:xfrm>
        </p:spPr>
      </p:pic>
    </p:spTree>
    <p:extLst>
      <p:ext uri="{BB962C8B-B14F-4D97-AF65-F5344CB8AC3E}">
        <p14:creationId xmlns:p14="http://schemas.microsoft.com/office/powerpoint/2010/main" val="17568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09157" y="1255145"/>
            <a:ext cx="8244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Montserrat Light" panose="00000400000000000000" pitchFamily="2" charset="-52"/>
              </a:rPr>
              <a:t>Є керівником творчої групи вчителів трудового навчання району</a:t>
            </a:r>
          </a:p>
          <a:p>
            <a:pPr algn="ctr"/>
            <a:endParaRPr lang="uk-UA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96" y="372464"/>
            <a:ext cx="7982303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Обмін досвідом та методична робота</a:t>
            </a:r>
          </a:p>
        </p:txBody>
      </p:sp>
      <p:pic>
        <p:nvPicPr>
          <p:cNvPr id="13" name="Объект 13">
            <a:extLst>
              <a:ext uri="{FF2B5EF4-FFF2-40B4-BE49-F238E27FC236}">
                <a16:creationId xmlns:a16="http://schemas.microsoft.com/office/drawing/2014/main" id="{21A92D13-C631-42DD-8751-72EBB1D82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01" y="2138699"/>
            <a:ext cx="4487537" cy="298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145274-D2AE-4B69-BA0E-7122581D3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59" y="3497592"/>
            <a:ext cx="4631757" cy="260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8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pic>
        <p:nvPicPr>
          <p:cNvPr id="11" name="Объект 9">
            <a:extLst>
              <a:ext uri="{FF2B5EF4-FFF2-40B4-BE49-F238E27FC236}">
                <a16:creationId xmlns:a16="http://schemas.microsoft.com/office/drawing/2014/main" id="{4ACB4A46-7635-4A34-8E7C-9C71DB035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07" y="3360931"/>
            <a:ext cx="4631758" cy="2605364"/>
          </a:xfr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6DACD33-9AED-4EE3-85A2-2CA584417D17}"/>
              </a:ext>
            </a:extLst>
          </p:cNvPr>
          <p:cNvSpPr/>
          <p:nvPr/>
        </p:nvSpPr>
        <p:spPr>
          <a:xfrm>
            <a:off x="2247900" y="775182"/>
            <a:ext cx="7493000" cy="212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uk-UA" dirty="0">
                <a:ln w="0"/>
                <a:latin typeface="Montserrat Light" panose="00000400000000000000" pitchFamily="2" charset="-52"/>
                <a:cs typeface="Arial" panose="020B0604020202020204" pitchFamily="34" charset="0"/>
              </a:rPr>
              <a:t>Брала участь в районних семінарах;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uk-UA" dirty="0">
                <a:ln w="0"/>
                <a:latin typeface="Montserrat Light" panose="00000400000000000000" pitchFamily="2" charset="-52"/>
                <a:cs typeface="Arial" panose="020B0604020202020204" pitchFamily="34" charset="0"/>
              </a:rPr>
              <a:t>Проводила районний семінар вчителів трудового навчання «Технологія виготовлення декоративної писанки»;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uk-UA" dirty="0">
                <a:ln w="0"/>
                <a:latin typeface="Montserrat Light" panose="00000400000000000000" pitchFamily="2" charset="-52"/>
                <a:cs typeface="Arial" panose="020B0604020202020204" pitchFamily="34" charset="0"/>
              </a:rPr>
              <a:t>Член журі районних олімпіад.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BCF630-2D24-4EED-94D6-1A1A6D2B7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3360930"/>
            <a:ext cx="4631759" cy="26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613764"/>
            <a:ext cx="8345899" cy="8886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Започаткувала </a:t>
            </a:r>
            <a:r>
              <a:rPr lang="uk-UA" sz="2400" dirty="0" err="1">
                <a:solidFill>
                  <a:srgbClr val="C00000"/>
                </a:solidFill>
                <a:latin typeface="Montserrat" panose="00000500000000000000" pitchFamily="2" charset="-52"/>
              </a:rPr>
              <a:t>проєкт</a:t>
            </a:r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 «Тернопільщина вишивана»</a:t>
            </a: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C4068AA8-B578-49B5-9277-5B7ADBC53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20460"/>
          <a:stretch/>
        </p:blipFill>
        <p:spPr>
          <a:xfrm>
            <a:off x="1663700" y="1755976"/>
            <a:ext cx="4914900" cy="4314824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B3CB83-6200-4BC0-B3FE-6F79B6FA1A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25785" r="22822" b="-1372"/>
          <a:stretch/>
        </p:blipFill>
        <p:spPr>
          <a:xfrm>
            <a:off x="6819307" y="1755976"/>
            <a:ext cx="3475812" cy="21048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75F3A4-6E4C-449B-8F09-01CD126BE8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b="21416"/>
          <a:stretch/>
        </p:blipFill>
        <p:spPr>
          <a:xfrm>
            <a:off x="6819307" y="4030992"/>
            <a:ext cx="3480394" cy="20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13" y="863026"/>
            <a:ext cx="8345899" cy="888642"/>
          </a:xfrm>
        </p:spPr>
        <p:txBody>
          <a:bodyPr>
            <a:noAutofit/>
          </a:bodyPr>
          <a:lstStyle/>
          <a:p>
            <a:pPr indent="355600" algn="l">
              <a:lnSpc>
                <a:spcPct val="150000"/>
              </a:lnSpc>
            </a:pPr>
            <a:r>
              <a:rPr lang="uk-UA" sz="1600" dirty="0">
                <a:latin typeface="Montserrat Light" panose="00000400000000000000" pitchFamily="2" charset="-52"/>
              </a:rPr>
              <a:t>Участь у Всеукраїнській науково-практичній конференції «Депортація українців з етнічних земель Лемківщини, Надсяння, Холмщини, Підляшшя, </a:t>
            </a:r>
            <a:r>
              <a:rPr lang="uk-UA" sz="1600" dirty="0" err="1">
                <a:latin typeface="Montserrat Light" panose="00000400000000000000" pitchFamily="2" charset="-52"/>
              </a:rPr>
              <a:t>Любачівщини</a:t>
            </a:r>
            <a:r>
              <a:rPr lang="uk-UA" sz="1600" dirty="0">
                <a:latin typeface="Montserrat Light" panose="00000400000000000000" pitchFamily="2" charset="-52"/>
              </a:rPr>
              <a:t>, Західної Бойківщини у 1944-1951 роках»</a:t>
            </a:r>
            <a:endParaRPr lang="uk-UA" sz="1600" dirty="0">
              <a:solidFill>
                <a:srgbClr val="C00000"/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1E2C02-B02B-4BED-B0DF-70ABD5F5E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47" y="2472200"/>
            <a:ext cx="2625741" cy="35009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E50362-0E59-4292-9AA1-10E9FE373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6192" r="14330" b="11400"/>
          <a:stretch/>
        </p:blipFill>
        <p:spPr>
          <a:xfrm>
            <a:off x="2889060" y="2472020"/>
            <a:ext cx="1995770" cy="35013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79C9EF-D4DC-4896-90D2-A4B6D4BB4A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7198" r="17272" b="7854"/>
          <a:stretch/>
        </p:blipFill>
        <p:spPr>
          <a:xfrm>
            <a:off x="4870354" y="2472020"/>
            <a:ext cx="6062450" cy="35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766164"/>
            <a:ext cx="8345899" cy="8886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Montserrat Light" panose="00000400000000000000" pitchFamily="2" charset="-52"/>
              </a:rPr>
              <a:t>Особистий кабінет на сайті для вчителів – освітньому проекті «</a:t>
            </a:r>
            <a:r>
              <a:rPr lang="uk-UA" sz="2000" dirty="0" err="1">
                <a:latin typeface="Montserrat Light" panose="00000400000000000000" pitchFamily="2" charset="-52"/>
              </a:rPr>
              <a:t>Всеосвіта</a:t>
            </a:r>
            <a:r>
              <a:rPr lang="uk-UA" sz="2000" dirty="0">
                <a:latin typeface="Montserrat Light" panose="00000400000000000000" pitchFamily="2" charset="-52"/>
              </a:rPr>
              <a:t>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7C91EB-58BE-4EBD-A406-2B7511D6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77773"/>
          <a:stretch/>
        </p:blipFill>
        <p:spPr>
          <a:xfrm>
            <a:off x="4929162" y="1894612"/>
            <a:ext cx="2133920" cy="39800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41FD3F75-46FA-4D9D-B5A8-6F847841B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3067" y="954987"/>
            <a:ext cx="2413000" cy="472882"/>
          </a:xfrm>
        </p:spPr>
        <p:txBody>
          <a:bodyPr>
            <a:normAutofit/>
          </a:bodyPr>
          <a:lstStyle/>
          <a:p>
            <a:r>
              <a:rPr lang="uk-UA" sz="2000" b="0" dirty="0">
                <a:solidFill>
                  <a:srgbClr val="C00000"/>
                </a:solidFill>
                <a:latin typeface="Montserrat" panose="00000500000000000000" pitchFamily="2" charset="-52"/>
              </a:rPr>
              <a:t>Життєве кредо:</a:t>
            </a:r>
            <a:endParaRPr lang="uk-UA" sz="20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 Light" panose="00000400000000000000" pitchFamily="2" charset="-52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2209172" y="2659875"/>
            <a:ext cx="3020422" cy="4728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000" b="0" dirty="0">
                <a:solidFill>
                  <a:srgbClr val="C00000"/>
                </a:solidFill>
                <a:latin typeface="Montserrat" panose="00000500000000000000" pitchFamily="2" charset="-52"/>
              </a:rPr>
              <a:t>Педагогічне кредо:</a:t>
            </a:r>
            <a:endParaRPr lang="uk-UA" sz="2000" b="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FAEAE-F088-46AF-AB1E-1CC7D8D54BCD}"/>
              </a:ext>
            </a:extLst>
          </p:cNvPr>
          <p:cNvSpPr txBox="1"/>
          <p:nvPr/>
        </p:nvSpPr>
        <p:spPr>
          <a:xfrm>
            <a:off x="5709517" y="954987"/>
            <a:ext cx="5389033" cy="12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Montserrat Light" panose="00000400000000000000" pitchFamily="2" charset="-52"/>
              </a:rPr>
              <a:t>«Якщо бажаєш щастя людині – готуй її не до щастя</a:t>
            </a:r>
            <a:r>
              <a:rPr lang="en-US" dirty="0">
                <a:latin typeface="Montserrat Light" panose="00000400000000000000" pitchFamily="2" charset="-52"/>
              </a:rPr>
              <a:t>,</a:t>
            </a:r>
            <a:r>
              <a:rPr lang="uk-UA" dirty="0">
                <a:latin typeface="Montserrat Light" panose="00000400000000000000" pitchFamily="2" charset="-52"/>
              </a:rPr>
              <a:t> а до праці</a:t>
            </a:r>
            <a:r>
              <a:rPr lang="en-US" dirty="0">
                <a:latin typeface="Montserrat Light" panose="00000400000000000000" pitchFamily="2" charset="-52"/>
              </a:rPr>
              <a:t> </a:t>
            </a:r>
            <a:r>
              <a:rPr lang="uk-UA" dirty="0">
                <a:latin typeface="Montserrat Light" panose="00000400000000000000" pitchFamily="2" charset="-52"/>
              </a:rPr>
              <a:t>життя.» </a:t>
            </a:r>
            <a:endParaRPr lang="en-US" dirty="0">
              <a:latin typeface="Montserrat Light" panose="00000400000000000000" pitchFamily="2" charset="-52"/>
            </a:endParaRPr>
          </a:p>
          <a:p>
            <a:pPr algn="r">
              <a:lnSpc>
                <a:spcPct val="150000"/>
              </a:lnSpc>
            </a:pPr>
            <a:r>
              <a:rPr lang="uk-UA" i="1" dirty="0">
                <a:latin typeface="Montserrat Light" panose="00000400000000000000" pitchFamily="2" charset="-52"/>
              </a:rPr>
              <a:t>К. Ушинський</a:t>
            </a:r>
            <a:endParaRPr lang="uk-UA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FE06F-3AFD-4ACD-8BB0-1E99D1D476DD}"/>
              </a:ext>
            </a:extLst>
          </p:cNvPr>
          <p:cNvSpPr txBox="1"/>
          <p:nvPr/>
        </p:nvSpPr>
        <p:spPr>
          <a:xfrm>
            <a:off x="5709517" y="2662126"/>
            <a:ext cx="53890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Montserrat Light" panose="00000400000000000000" pitchFamily="2" charset="-52"/>
              </a:rPr>
              <a:t>«Духовне життя дитини повноцінне лише тоді. Коли вона живе у світі казки, гри, фантазії, творчості. Без цього вона – засушена квітка… Ми повинні виховувати так, щоб дитина відчувала себе шукачем і відкривачем знань.» </a:t>
            </a:r>
            <a:endParaRPr lang="en-US" dirty="0">
              <a:latin typeface="Montserrat Light" panose="00000400000000000000" pitchFamily="2" charset="-52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ontserrat Light" panose="00000400000000000000" pitchFamily="2" charset="-52"/>
            </a:endParaRPr>
          </a:p>
          <a:p>
            <a:pPr algn="r">
              <a:lnSpc>
                <a:spcPct val="150000"/>
              </a:lnSpc>
            </a:pPr>
            <a:r>
              <a:rPr lang="uk-UA" i="1" dirty="0">
                <a:latin typeface="Montserrat Light" panose="00000400000000000000" pitchFamily="2" charset="-52"/>
              </a:rPr>
              <a:t>В. Сухомлинський</a:t>
            </a:r>
          </a:p>
          <a:p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DE290-5A35-46CF-87FC-342FAA6D9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7" y="447582"/>
            <a:ext cx="372153" cy="29814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70C9C8-E87D-48B8-A743-8C1BC95D8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7" y="3497592"/>
            <a:ext cx="372153" cy="2981418"/>
          </a:xfrm>
          <a:prstGeom prst="rect">
            <a:avLst/>
          </a:prstGeom>
        </p:spPr>
      </p:pic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073D91F4-5568-4A23-A26F-2609D743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97" y="3403922"/>
            <a:ext cx="2525217" cy="1893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1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766164"/>
            <a:ext cx="8345899" cy="8886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Montserrat Light" panose="00000400000000000000" pitchFamily="2" charset="-52"/>
              </a:rPr>
              <a:t>Свідоцтво за опубліковану методичну розробку та подяку від освітнього проекту «</a:t>
            </a:r>
            <a:r>
              <a:rPr lang="uk-UA" sz="2000" dirty="0" err="1">
                <a:latin typeface="Montserrat Light" panose="00000400000000000000" pitchFamily="2" charset="-52"/>
              </a:rPr>
              <a:t>Всеосвіта</a:t>
            </a:r>
            <a:r>
              <a:rPr lang="uk-UA" sz="2000" dirty="0">
                <a:latin typeface="Montserrat Light" panose="00000400000000000000" pitchFamily="2" charset="-52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4A6C09-710C-4256-B70F-FD7659DD6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2" y="1938290"/>
            <a:ext cx="3028000" cy="42557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38D117-F6D7-451F-B58B-88DD48913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96" y="1938290"/>
            <a:ext cx="3028000" cy="42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13" y="613764"/>
            <a:ext cx="8345899" cy="8886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ПОСІБНИКИ</a:t>
            </a:r>
          </a:p>
        </p:txBody>
      </p:sp>
      <p:pic>
        <p:nvPicPr>
          <p:cNvPr id="13" name="Объект 3">
            <a:extLst>
              <a:ext uri="{FF2B5EF4-FFF2-40B4-BE49-F238E27FC236}">
                <a16:creationId xmlns:a16="http://schemas.microsoft.com/office/drawing/2014/main" id="{82C09DA6-BEB4-4C31-8395-99789241D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6" t="2907" r="2439" b="5139"/>
          <a:stretch/>
        </p:blipFill>
        <p:spPr>
          <a:xfrm>
            <a:off x="1294729" y="1719330"/>
            <a:ext cx="2911628" cy="40718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714540-D1C1-496D-A001-009F57F7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0" b="16715"/>
          <a:stretch/>
        </p:blipFill>
        <p:spPr>
          <a:xfrm>
            <a:off x="7624294" y="1719329"/>
            <a:ext cx="3301026" cy="40718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39823-3178-4929-AC2E-8059FEC97F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/>
          <a:stretch/>
        </p:blipFill>
        <p:spPr>
          <a:xfrm>
            <a:off x="4595807" y="1701541"/>
            <a:ext cx="2600899" cy="41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06BA5ED7-3CEF-4DCD-BA79-E0DEF126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9E6A6-BBFF-4F33-B315-C33D7463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10E4-086C-4974-A711-A9AB0FB2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A911B-DAD0-4144-9C09-B4D193FE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E24B0-CA08-4441-B7F9-C93F237F8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" y="3497592"/>
            <a:ext cx="372153" cy="298141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91EB7-5FB9-4AAB-BDED-AA58D6F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13" y="264202"/>
            <a:ext cx="8345899" cy="8886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C00000"/>
                </a:solidFill>
                <a:latin typeface="Montserrat" panose="00000500000000000000" pitchFamily="2" charset="-52"/>
              </a:rPr>
              <a:t>ОСЬ ТАКА Я І ПРАЦЯ МОЯ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12163-D312-462D-BD7A-6D6C5ED5CBDB}"/>
              </a:ext>
            </a:extLst>
          </p:cNvPr>
          <p:cNvSpPr txBox="1"/>
          <p:nvPr/>
        </p:nvSpPr>
        <p:spPr>
          <a:xfrm>
            <a:off x="1788112" y="2390701"/>
            <a:ext cx="8486187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uk-UA" sz="1600" dirty="0">
                <a:latin typeface="Montserrat Light" panose="00000400000000000000" pitchFamily="2" charset="-52"/>
                <a:ea typeface="DejaVu Serif Condensed" pitchFamily="18" charset="0"/>
              </a:rPr>
              <a:t>Я виховую школярів тим, чим живу сама: своєю любов'ю до людей, до рідного краю. Переконана, що виховання починається із засвоєння школярами народних надбань – мови, пісні, історії, звичаїв і традицій народу.</a:t>
            </a:r>
            <a:endParaRPr lang="uk-UA" sz="1600" dirty="0">
              <a:latin typeface="Montserrat Light" panose="00000400000000000000" pitchFamily="2" charset="-52"/>
            </a:endParaRPr>
          </a:p>
        </p:txBody>
      </p:sp>
      <p:pic>
        <p:nvPicPr>
          <p:cNvPr id="16" name="Місце для вмісту 4" descr="ф1.jpg">
            <a:extLst>
              <a:ext uri="{FF2B5EF4-FFF2-40B4-BE49-F238E27FC236}">
                <a16:creationId xmlns:a16="http://schemas.microsoft.com/office/drawing/2014/main" id="{1AEA9AD6-9343-4D1A-9628-0E8BF7A7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921" b="27921"/>
          <a:stretch>
            <a:fillRect/>
          </a:stretch>
        </p:blipFill>
        <p:spPr>
          <a:xfrm>
            <a:off x="2207142" y="4030584"/>
            <a:ext cx="3453431" cy="224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68E896-9581-4CC0-889A-74BA172F6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02" y="4030583"/>
            <a:ext cx="3377430" cy="224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AE9E5C-F587-4D0B-BB8D-31183003E6E4}"/>
              </a:ext>
            </a:extLst>
          </p:cNvPr>
          <p:cNvSpPr txBox="1"/>
          <p:nvPr/>
        </p:nvSpPr>
        <p:spPr>
          <a:xfrm>
            <a:off x="3804640" y="1164943"/>
            <a:ext cx="4452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“Людське безсмертя з роду </a:t>
            </a:r>
          </a:p>
          <a:p>
            <a:pPr algn="ctr"/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і до роду Увись росте з коріння родоводу, </a:t>
            </a:r>
          </a:p>
          <a:p>
            <a:pPr algn="ctr"/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І тільки той, у кого серце чуле,</a:t>
            </a:r>
          </a:p>
          <a:p>
            <a:pPr algn="ctr"/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Хто знає, береже минуле</a:t>
            </a:r>
          </a:p>
          <a:p>
            <a:pPr algn="ctr"/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І вміє </a:t>
            </a:r>
            <a:r>
              <a:rPr lang="uk-UA" sz="1100" i="1" dirty="0" err="1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шанувать</a:t>
            </a:r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 сучасне, - </a:t>
            </a:r>
          </a:p>
          <a:p>
            <a:pPr algn="ctr"/>
            <a:r>
              <a:rPr lang="uk-UA" sz="1100" i="1" dirty="0">
                <a:solidFill>
                  <a:srgbClr val="C00000"/>
                </a:solidFill>
                <a:latin typeface="Montserrat Light" panose="00000400000000000000" pitchFamily="2" charset="-52"/>
                <a:ea typeface="DejaVu Serif" pitchFamily="18" charset="0"/>
              </a:rPr>
              <a:t>Лиш той майбутнє вивершить прекрасне!”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35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1189E864-B13F-43FE-90D8-368BFD28A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Зображення, що містить дорожній рух, світлий, феєрверк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B1C620F-CE46-4997-A10D-D8B3B4068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42" y="1471006"/>
            <a:ext cx="3135930" cy="5474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58CD6-1ED7-4C39-BB73-78D570C8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84" y="3060700"/>
            <a:ext cx="7150158" cy="2009775"/>
          </a:xfrm>
        </p:spPr>
        <p:txBody>
          <a:bodyPr>
            <a:normAutofit/>
          </a:bodyPr>
          <a:lstStyle/>
          <a:p>
            <a:r>
              <a:rPr lang="uk-UA" sz="3200" b="1" spc="300" dirty="0">
                <a:solidFill>
                  <a:srgbClr val="C00000"/>
                </a:solidFill>
                <a:latin typeface="Montserrat" panose="00000500000000000000" pitchFamily="2" charset="-52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9155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1189E864-B13F-43FE-90D8-368BFD28A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Зображення, що містить дорожній рух, світлий, феєрверк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B1C620F-CE46-4997-A10D-D8B3B4068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2" y="899506"/>
            <a:ext cx="3135930" cy="5474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58CD6-1ED7-4C39-BB73-78D570C8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42" y="2679700"/>
            <a:ext cx="2108258" cy="1160463"/>
          </a:xfrm>
        </p:spPr>
        <p:txBody>
          <a:bodyPr>
            <a:normAutofit/>
          </a:bodyPr>
          <a:lstStyle/>
          <a:p>
            <a:r>
              <a:rPr lang="uk-UA" sz="2800" b="1" spc="300" dirty="0">
                <a:solidFill>
                  <a:srgbClr val="C00000"/>
                </a:solidFill>
                <a:latin typeface="Montserrat" panose="00000500000000000000" pitchFamily="2" charset="-52"/>
              </a:rPr>
              <a:t>Мета: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494394-CAF4-4F52-A0AC-38E29415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471" y="3234531"/>
            <a:ext cx="7518429" cy="22113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uk-UA" sz="2600" b="0" dirty="0">
                <a:latin typeface="Montserrat" panose="00000500000000000000" pitchFamily="2" charset="-52"/>
              </a:rPr>
              <a:t>розвиток і соціалізація учнів, формування їхньої національної самосвідомості, загальної культури, світоглядних орієнтирів, екологічного стилю мислення і поведінки, творчих здібностей, дослідницьких і </a:t>
            </a:r>
            <a:r>
              <a:rPr lang="uk-UA" sz="2600" b="0" dirty="0" err="1">
                <a:latin typeface="Montserrat" panose="00000500000000000000" pitchFamily="2" charset="-52"/>
              </a:rPr>
              <a:t>життєзабезпечувальних</a:t>
            </a:r>
            <a:r>
              <a:rPr lang="uk-UA" sz="2600" b="0" dirty="0">
                <a:latin typeface="Montserrat" panose="00000500000000000000" pitchFamily="2" charset="-52"/>
              </a:rPr>
              <a:t> навичок, здатності до саморозвитку та самонавчання в умовах глобальних змін та викликів.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7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F4631933-A5EE-430C-A105-8D0B684D1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92B1FED-CADC-4D2B-9359-1051C7622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885716"/>
              </p:ext>
            </p:extLst>
          </p:nvPr>
        </p:nvGraphicFramePr>
        <p:xfrm>
          <a:off x="3415205" y="1471332"/>
          <a:ext cx="5220795" cy="484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0CE3FC-7BFD-44C4-928B-1892363CF1AA}"/>
              </a:ext>
            </a:extLst>
          </p:cNvPr>
          <p:cNvSpPr txBox="1"/>
          <p:nvPr/>
        </p:nvSpPr>
        <p:spPr>
          <a:xfrm>
            <a:off x="3037239" y="582116"/>
            <a:ext cx="599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</a:rPr>
              <a:t>Ключові освітні компетентності:</a:t>
            </a:r>
          </a:p>
          <a:p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835A84-33B4-4CC3-AC4C-500F9D558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7" y="447582"/>
            <a:ext cx="372153" cy="2981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B98C4A-97D7-4468-9F5C-D842988008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" y="3497592"/>
            <a:ext cx="372153" cy="29814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CD2D2C-812A-44E3-B9A0-489FDF59A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51" y="447582"/>
            <a:ext cx="372153" cy="2981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597337-6A51-40FF-AE95-F1DC3C9179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1" y="3497592"/>
            <a:ext cx="372153" cy="29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F4631933-A5EE-430C-A105-8D0B684D1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92B1FED-CADC-4D2B-9359-1051C7622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531581"/>
              </p:ext>
            </p:extLst>
          </p:nvPr>
        </p:nvGraphicFramePr>
        <p:xfrm>
          <a:off x="3340101" y="1471332"/>
          <a:ext cx="5295900" cy="484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0CE3FC-7BFD-44C4-928B-1892363CF1AA}"/>
              </a:ext>
            </a:extLst>
          </p:cNvPr>
          <p:cNvSpPr txBox="1"/>
          <p:nvPr/>
        </p:nvSpPr>
        <p:spPr>
          <a:xfrm>
            <a:off x="3037239" y="582116"/>
            <a:ext cx="599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</a:rPr>
              <a:t>Предметні компетентності:</a:t>
            </a:r>
          </a:p>
          <a:p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835A84-33B4-4CC3-AC4C-500F9D558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7" y="447582"/>
            <a:ext cx="372153" cy="2981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B98C4A-97D7-4468-9F5C-D842988008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" y="3497592"/>
            <a:ext cx="372153" cy="29814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CD2D2C-812A-44E3-B9A0-489FDF59A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51" y="447582"/>
            <a:ext cx="372153" cy="2981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597337-6A51-40FF-AE95-F1DC3C9179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1" y="3497592"/>
            <a:ext cx="372153" cy="29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510C788E-3889-476D-A5EB-FEC97B701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43458"/>
              </p:ext>
            </p:extLst>
          </p:nvPr>
        </p:nvGraphicFramePr>
        <p:xfrm>
          <a:off x="1514453" y="811542"/>
          <a:ext cx="9020219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BEF820-BA97-4DCC-9142-5543AC9726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7" y="447582"/>
            <a:ext cx="372153" cy="298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4324C-55B9-4472-A2E3-30242FF8C1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" y="3497592"/>
            <a:ext cx="372153" cy="2981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82633-9166-44EB-B300-23CFFEE24A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57" y="447582"/>
            <a:ext cx="372153" cy="2981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9D9CA6-21A6-4EC8-ACAA-3BBBCA5304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510C788E-3889-476D-A5EB-FEC97B701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C57C63A8-A89F-41C9-B280-049A605A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45" y="799536"/>
            <a:ext cx="8852056" cy="13681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  <a:cs typeface="Aharoni" panose="02010803020104030203" pitchFamily="2" charset="-79"/>
              </a:rPr>
              <a:t>ВИКОРИСТАННЯ УКРАЇНСЬКИХ НАРОДНИХ ТРАДИЦІЙ </a:t>
            </a:r>
            <a:b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  <a:cs typeface="Aharoni" panose="02010803020104030203" pitchFamily="2" charset="-79"/>
              </a:rPr>
            </a:br>
            <a: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  <a:cs typeface="Aharoni" panose="02010803020104030203" pitchFamily="2" charset="-79"/>
              </a:rPr>
              <a:t>НА УРОКАХ ТРУДОВОГО НАВЧАННЯ </a:t>
            </a:r>
            <a:b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  <a:cs typeface="Aharoni" panose="02010803020104030203" pitchFamily="2" charset="-79"/>
              </a:rPr>
            </a:br>
            <a:r>
              <a:rPr lang="uk-UA" sz="2000" dirty="0">
                <a:solidFill>
                  <a:srgbClr val="C00000"/>
                </a:solidFill>
                <a:latin typeface="Montserrat" panose="00000500000000000000" pitchFamily="2" charset="-52"/>
                <a:cs typeface="Aharoni" panose="02010803020104030203" pitchFamily="2" charset="-79"/>
              </a:rPr>
              <a:t>ШЛЯХОМ ВПРОВАДЖЕННЯ ІНТЕРАКТИВНИХ ТЕХНОЛОГІЙ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9C5A757-9183-4E4A-8962-D216E7F5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922" y="3985767"/>
            <a:ext cx="6305679" cy="21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Montserrat Light" panose="00000400000000000000" pitchFamily="2" charset="-52"/>
                <a:cs typeface="Times New Roman" panose="02020603050405020304" pitchFamily="18" charset="0"/>
              </a:rPr>
              <a:t>Кращий засіб привести дитину до живого джерела народної мови, культури – це вивчити традиції народу, його фольклору, побуту і історії</a:t>
            </a:r>
          </a:p>
          <a:p>
            <a:pPr algn="r">
              <a:lnSpc>
                <a:spcPct val="150000"/>
              </a:lnSpc>
            </a:pPr>
            <a:endParaRPr lang="en-US" i="1" dirty="0">
              <a:latin typeface="Montserrat Light" panose="00000400000000000000" pitchFamily="2" charset="-5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uk-UA" i="1" dirty="0">
                <a:latin typeface="Montserrat Light" panose="00000400000000000000" pitchFamily="2" charset="-52"/>
                <a:cs typeface="Times New Roman" panose="02020603050405020304" pitchFamily="18" charset="0"/>
              </a:rPr>
              <a:t> К. Ушинський</a:t>
            </a:r>
          </a:p>
        </p:txBody>
      </p:sp>
      <p:pic>
        <p:nvPicPr>
          <p:cNvPr id="3" name="Рисунок 2" descr="Зображення, що містить дорожній рух, світлий, феєрверк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1210E9AC-1E3E-4DE0-AF86-7CBFD1B99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1" y="2490615"/>
            <a:ext cx="2745804" cy="47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444" y="165584"/>
            <a:ext cx="6779096" cy="838200"/>
          </a:xfrm>
        </p:spPr>
        <p:txBody>
          <a:bodyPr>
            <a:normAutofit/>
          </a:bodyPr>
          <a:lstStyle/>
          <a:p>
            <a:r>
              <a:rPr lang="uk-UA" sz="2000" u="sng" dirty="0">
                <a:latin typeface="Comic Sans MS" pitchFamily="66" charset="0"/>
              </a:rPr>
              <a:t>Проблема з предмету, над якою працюю:</a:t>
            </a:r>
            <a:endParaRPr lang="ru-RU" sz="2000" u="sng" dirty="0">
              <a:latin typeface="Comic Sans MS" pitchFamily="66" charset="0"/>
            </a:endParaRPr>
          </a:p>
        </p:txBody>
      </p:sp>
      <p:pic>
        <p:nvPicPr>
          <p:cNvPr id="7" name="Рисунок 6" descr="Зображення, що містить душ, сидить, бак, білий&#10;&#10;Автоматично згенерований опис">
            <a:extLst>
              <a:ext uri="{FF2B5EF4-FFF2-40B4-BE49-F238E27FC236}">
                <a16:creationId xmlns:a16="http://schemas.microsoft.com/office/drawing/2014/main" id="{21E8CE46-2080-436F-9375-194693EB9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951" y="1266212"/>
            <a:ext cx="83964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itchFamily="18" charset="0"/>
              </a:rPr>
              <a:t>Очікувальні результати: </a:t>
            </a:r>
            <a:endParaRPr lang="en-US" sz="1600" b="1" dirty="0">
              <a:solidFill>
                <a:srgbClr val="C00000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uk-UA" sz="1600" b="1" u="sng" dirty="0">
              <a:latin typeface="Montserrat Light" panose="00000400000000000000" pitchFamily="2" charset="-52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1600" dirty="0">
                <a:ln w="0"/>
                <a:latin typeface="Montserrat Light" panose="00000400000000000000" pitchFamily="2" charset="-52"/>
                <a:cs typeface="Times New Roman" panose="02020603050405020304" pitchFamily="18" charset="0"/>
              </a:rPr>
              <a:t>висока активність учнів у навчально-виховному процесі;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1600" dirty="0">
                <a:ln w="0"/>
                <a:latin typeface="Montserrat Light" panose="00000400000000000000" pitchFamily="2" charset="-52"/>
                <a:cs typeface="Times New Roman" panose="02020603050405020304" pitchFamily="18" charset="0"/>
              </a:rPr>
              <a:t>розвиток творчих здібностей учнів;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1600" dirty="0">
                <a:ln w="0"/>
                <a:latin typeface="Montserrat Light" panose="00000400000000000000" pitchFamily="2" charset="-52"/>
                <a:cs typeface="Times New Roman" panose="02020603050405020304" pitchFamily="18" charset="0"/>
              </a:rPr>
              <a:t>зацікавленість учнів у навчальному процесі;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1600" dirty="0">
                <a:ln w="0"/>
                <a:latin typeface="Montserrat Light" panose="00000400000000000000" pitchFamily="2" charset="-52"/>
                <a:cs typeface="Times New Roman" panose="02020603050405020304" pitchFamily="18" charset="0"/>
              </a:rPr>
              <a:t>розвиток умінь та навичок учнів, пов’язаних із самостійною творчою діяльністю;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1600" dirty="0">
                <a:ln w="0"/>
                <a:latin typeface="Montserrat Light" panose="00000400000000000000" pitchFamily="2" charset="-52"/>
                <a:cs typeface="Times New Roman" panose="02020603050405020304" pitchFamily="18" charset="0"/>
              </a:rPr>
              <a:t>підвищення рівня навчальних досягнень учнів</a:t>
            </a:r>
            <a:r>
              <a:rPr lang="uk-UA" sz="1600" dirty="0">
                <a:ln w="0"/>
                <a:latin typeface="Montserrat Light" panose="00000400000000000000" pitchFamily="2" charset="-52"/>
              </a:rPr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uk-UA" sz="1600" dirty="0">
                <a:latin typeface="Montserrat Light" panose="00000400000000000000" pitchFamily="2" charset="-52"/>
                <a:cs typeface="Times New Roman" panose="02020603050405020304" pitchFamily="18" charset="0"/>
              </a:rPr>
              <a:t>виховування шанобливого ставлення до народних звичаїв,  традицій, готовності зберігати і розвивати традиційні технології виготовлення виробів декоративно-ужиткового мистецтва.</a:t>
            </a:r>
          </a:p>
          <a:p>
            <a:pPr fontAlgn="auto">
              <a:spcAft>
                <a:spcPts val="0"/>
              </a:spcAft>
              <a:defRPr/>
            </a:pPr>
            <a:endParaRPr lang="uk-UA" sz="2000" dirty="0">
              <a:ln w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90AAA-9A95-4E66-BBD7-8EF569486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57" y="447582"/>
            <a:ext cx="372153" cy="2981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8AF29A-F3DA-4F31-B6A5-A8E93146B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07" y="3497592"/>
            <a:ext cx="372153" cy="29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1255</TotalTime>
  <Words>928</Words>
  <Application>Microsoft Office PowerPoint</Application>
  <PresentationFormat>Widescreen</PresentationFormat>
  <Paragraphs>127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9</vt:lpstr>
      <vt:lpstr>Педагогічне портфоліо вчителки трудового навчання Підволочиської ЗОШ І-ІІІ ступенів</vt:lpstr>
      <vt:lpstr>Года Ольга Степанівна</vt:lpstr>
      <vt:lpstr>PowerPoint Presentation</vt:lpstr>
      <vt:lpstr>Мета:</vt:lpstr>
      <vt:lpstr>PowerPoint Presentation</vt:lpstr>
      <vt:lpstr>PowerPoint Presentation</vt:lpstr>
      <vt:lpstr>PowerPoint Presentation</vt:lpstr>
      <vt:lpstr>PowerPoint Presentation</vt:lpstr>
      <vt:lpstr>Проблема з предмету, над якою працюю:</vt:lpstr>
      <vt:lpstr>PowerPoint Presentation</vt:lpstr>
      <vt:lpstr>Форми організації навчальної діяльності</vt:lpstr>
      <vt:lpstr>«Вчителю, допоможи мені зробити це самому».</vt:lpstr>
      <vt:lpstr>PowerPoint Presentation</vt:lpstr>
      <vt:lpstr>Рушник – оберіг української родини</vt:lpstr>
      <vt:lpstr>Лялька-мотанка – унікальне явище української культури</vt:lpstr>
      <vt:lpstr>Регіональні особливості оздоблення виробів вишивкою</vt:lpstr>
      <vt:lpstr>Народна вишивка – мистецтво високої естетичної наснаги</vt:lpstr>
      <vt:lpstr>Українська писанка – культурний символ України</vt:lpstr>
      <vt:lpstr>ВИХОВНІ ЗАХОДИ</vt:lpstr>
      <vt:lpstr>ВИХОВНІ ЗАХОДИ</vt:lpstr>
      <vt:lpstr>ВИХОВНІ ЗАХОДИ</vt:lpstr>
      <vt:lpstr>ВИСТАВКИ</vt:lpstr>
      <vt:lpstr>Бережемо рідну землю</vt:lpstr>
      <vt:lpstr>Іграшки з підручних матеріалів</vt:lpstr>
      <vt:lpstr>Обмін досвідом та методична робота</vt:lpstr>
      <vt:lpstr>PowerPoint Presentation</vt:lpstr>
      <vt:lpstr>Започаткувала проєкт «Тернопільщина вишивана»</vt:lpstr>
      <vt:lpstr>Участь у Всеукраїнській науково-практичній конференції «Депортація українців з етнічних земель Лемківщини, Надсяння, Холмщини, Підляшшя, Любачівщини, Західної Бойківщини у 1944-1951 роках»</vt:lpstr>
      <vt:lpstr>Особистий кабінет на сайті для вчителів – освітньому проекті «Всеосвіта»</vt:lpstr>
      <vt:lpstr>Свідоцтво за опубліковану методичну розробку та подяку від освітнього проекту «Всеосвіта»</vt:lpstr>
      <vt:lpstr>ПОСІБНИКИ</vt:lpstr>
      <vt:lpstr>ОСЬ ТАКА Я І ПРАЦЯ МОЯ</vt:lpstr>
      <vt:lpstr>ДЯКУЮ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Года Михайло</dc:creator>
  <cp:lastModifiedBy>Goda-PC</cp:lastModifiedBy>
  <cp:revision>282</cp:revision>
  <dcterms:created xsi:type="dcterms:W3CDTF">2015-03-02T13:25:08Z</dcterms:created>
  <dcterms:modified xsi:type="dcterms:W3CDTF">2020-02-03T20:29:03Z</dcterms:modified>
</cp:coreProperties>
</file>