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24" autoAdjust="0"/>
  </p:normalViewPr>
  <p:slideViewPr>
    <p:cSldViewPr>
      <p:cViewPr varScale="1">
        <p:scale>
          <a:sx n="89" d="100"/>
          <a:sy n="89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C32687B-9A7F-4229-9126-3CF1F311D09B}" type="datetimeFigureOut">
              <a:rPr lang="uk-UA" smtClean="0"/>
              <a:t>30.11.2019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173EC2-DC5C-409F-B76C-881579CD1C1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30616" cy="2448272"/>
          </a:xfrm>
        </p:spPr>
        <p:txBody>
          <a:bodyPr>
            <a:normAutofit/>
          </a:bodyPr>
          <a:lstStyle/>
          <a:p>
            <a:r>
              <a:rPr lang="uk-UA" dirty="0" smtClean="0"/>
              <a:t>Завдання для </a:t>
            </a:r>
            <a:r>
              <a:rPr lang="uk-UA" dirty="0" err="1" smtClean="0"/>
              <a:t>фізкультхвилинки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Вправа №1: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2713856"/>
          </a:xfrm>
        </p:spPr>
        <p:txBody>
          <a:bodyPr>
            <a:normAutofit/>
          </a:bodyPr>
          <a:lstStyle/>
          <a:p>
            <a:r>
              <a:rPr lang="uk-UA" sz="8000" dirty="0" smtClean="0"/>
              <a:t>-15 +12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1252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72816"/>
            <a:ext cx="6800800" cy="37135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4400" dirty="0" smtClean="0"/>
              <a:t>        </a:t>
            </a:r>
            <a:r>
              <a:rPr lang="uk-UA" sz="8000" dirty="0" smtClean="0"/>
              <a:t>-76·(-66</a:t>
            </a:r>
            <a:r>
              <a:rPr lang="uk-UA" sz="8000" dirty="0" smtClean="0"/>
              <a:t>)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9417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9"/>
            <a:ext cx="6440760" cy="208823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8000" dirty="0" smtClean="0"/>
              <a:t>23-</a:t>
            </a:r>
            <a:r>
              <a:rPr lang="uk-UA" sz="8000" dirty="0" smtClean="0"/>
              <a:t>(-44</a:t>
            </a:r>
            <a:r>
              <a:rPr lang="uk-UA" sz="8000" dirty="0" smtClean="0"/>
              <a:t>)</a:t>
            </a:r>
            <a:r>
              <a:rPr lang="en-US" sz="8000" dirty="0" smtClean="0"/>
              <a:t> 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1735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6696744" cy="504056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indent="0">
              <a:buNone/>
            </a:pPr>
            <a:r>
              <a:rPr lang="uk-UA" sz="5400" dirty="0" smtClean="0"/>
              <a:t>          </a:t>
            </a:r>
            <a:r>
              <a:rPr lang="en-US" sz="8000" dirty="0"/>
              <a:t>-</a:t>
            </a:r>
            <a:r>
              <a:rPr lang="uk-UA" sz="8000" dirty="0" smtClean="0"/>
              <a:t>15-17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3649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344816" cy="51845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7200" dirty="0" smtClean="0"/>
              <a:t>      </a:t>
            </a:r>
            <a:r>
              <a:rPr lang="en-US" sz="8000" dirty="0" smtClean="0">
                <a:latin typeface="Constantia" panose="02030602050306030303" pitchFamily="18" charset="0"/>
              </a:rPr>
              <a:t>25+29</a:t>
            </a:r>
            <a:endParaRPr lang="uk-UA" sz="8000" dirty="0" smtClean="0">
              <a:latin typeface="Constantia" panose="02030602050306030303" pitchFamily="18" charset="0"/>
            </a:endParaRPr>
          </a:p>
          <a:p>
            <a:pPr indent="0">
              <a:buNone/>
            </a:pPr>
            <a:r>
              <a:rPr lang="uk-UA" sz="7200" dirty="0" smtClean="0"/>
              <a:t>                 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779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696744" cy="2736304"/>
          </a:xfrm>
        </p:spPr>
        <p:txBody>
          <a:bodyPr/>
          <a:lstStyle/>
          <a:p>
            <a:endParaRPr lang="uk-UA" dirty="0" smtClean="0"/>
          </a:p>
          <a:p>
            <a:pPr indent="0">
              <a:buNone/>
            </a:pPr>
            <a:r>
              <a:rPr lang="uk-UA" dirty="0" smtClean="0"/>
              <a:t>                         </a:t>
            </a:r>
            <a:r>
              <a:rPr lang="uk-UA" sz="8000" dirty="0" smtClean="0"/>
              <a:t>63-92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7667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Вправа №2.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64905"/>
            <a:ext cx="6400800" cy="223224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uk-UA" sz="11400" dirty="0" smtClean="0"/>
              <a:t>  </a:t>
            </a:r>
            <a:r>
              <a:rPr lang="uk-UA" sz="8000" dirty="0" smtClean="0"/>
              <a:t>-17·13=</a:t>
            </a:r>
          </a:p>
          <a:p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6204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584776" cy="349756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8800" dirty="0"/>
              <a:t> </a:t>
            </a:r>
            <a:r>
              <a:rPr lang="uk-UA" sz="8800" dirty="0" smtClean="0"/>
              <a:t>  </a:t>
            </a:r>
            <a:r>
              <a:rPr lang="uk-UA" sz="8000" dirty="0" smtClean="0"/>
              <a:t>-</a:t>
            </a:r>
            <a:r>
              <a:rPr lang="uk-UA" sz="8000" dirty="0" smtClean="0"/>
              <a:t>25·(-19)=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211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16832"/>
            <a:ext cx="6512768" cy="356956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8800" dirty="0"/>
              <a:t> </a:t>
            </a:r>
            <a:r>
              <a:rPr lang="uk-UA" sz="8800" dirty="0" smtClean="0"/>
              <a:t>  </a:t>
            </a:r>
            <a:r>
              <a:rPr lang="uk-UA" sz="8800" dirty="0" smtClean="0"/>
              <a:t> </a:t>
            </a:r>
            <a:r>
              <a:rPr lang="uk-UA" sz="8000" dirty="0" smtClean="0"/>
              <a:t>36·(-56</a:t>
            </a:r>
            <a:r>
              <a:rPr lang="uk-UA" sz="8000" dirty="0" smtClean="0"/>
              <a:t>)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5426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728792" cy="388843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8800" dirty="0"/>
              <a:t> </a:t>
            </a:r>
            <a:r>
              <a:rPr lang="uk-UA" sz="8800" dirty="0" smtClean="0"/>
              <a:t>    </a:t>
            </a:r>
            <a:r>
              <a:rPr lang="uk-UA" sz="8800" dirty="0" smtClean="0"/>
              <a:t> </a:t>
            </a:r>
            <a:r>
              <a:rPr lang="uk-UA" sz="8000" dirty="0" smtClean="0"/>
              <a:t>56·34</a:t>
            </a:r>
            <a:endParaRPr lang="en-US" sz="8000" dirty="0"/>
          </a:p>
          <a:p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10996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Завдання для фізкультхвилинки: Вправа №1: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№2.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Завдання для фізкультхвилинки: Вправа №1:</dc:title>
  <dc:creator>Admin</dc:creator>
  <cp:lastModifiedBy>Михайло</cp:lastModifiedBy>
  <cp:revision>16</cp:revision>
  <dcterms:created xsi:type="dcterms:W3CDTF">2014-02-15T20:32:40Z</dcterms:created>
  <dcterms:modified xsi:type="dcterms:W3CDTF">2019-11-30T21:47:22Z</dcterms:modified>
</cp:coreProperties>
</file>