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73" r:id="rId13"/>
    <p:sldId id="274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65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89B353-78D1-4FAB-A19B-52AC0D8A4DE4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871993-2002-4CD6-B737-AEFC21AF3286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B353-78D1-4FAB-A19B-52AC0D8A4DE4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1993-2002-4CD6-B737-AEFC21AF32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B353-78D1-4FAB-A19B-52AC0D8A4DE4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1993-2002-4CD6-B737-AEFC21AF328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89B353-78D1-4FAB-A19B-52AC0D8A4DE4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871993-2002-4CD6-B737-AEFC21AF3286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B353-78D1-4FAB-A19B-52AC0D8A4DE4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871993-2002-4CD6-B737-AEFC21AF3286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389B353-78D1-4FAB-A19B-52AC0D8A4DE4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8871993-2002-4CD6-B737-AEFC21AF3286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389B353-78D1-4FAB-A19B-52AC0D8A4DE4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8871993-2002-4CD6-B737-AEFC21AF3286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B353-78D1-4FAB-A19B-52AC0D8A4DE4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871993-2002-4CD6-B737-AEFC21AF328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B353-78D1-4FAB-A19B-52AC0D8A4DE4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871993-2002-4CD6-B737-AEFC21AF328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389B353-78D1-4FAB-A19B-52AC0D8A4DE4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8871993-2002-4CD6-B737-AEFC21AF3286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9389B353-78D1-4FAB-A19B-52AC0D8A4DE4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A8871993-2002-4CD6-B737-AEFC21AF3286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9389B353-78D1-4FAB-A19B-52AC0D8A4DE4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A8871993-2002-4CD6-B737-AEFC21AF328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340768"/>
            <a:ext cx="6759350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РОЗКРИТТЯ</a:t>
            </a:r>
          </a:p>
          <a:p>
            <a:pPr algn="ctr"/>
            <a:r>
              <a:rPr lang="uk-UA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 КРЕАТИВНИХ ЗДІБНОСТЕЙ</a:t>
            </a:r>
          </a:p>
          <a:p>
            <a:pPr algn="ctr"/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УЧНІВ</a:t>
            </a:r>
          </a:p>
          <a:p>
            <a:pPr algn="ctr"/>
            <a:r>
              <a:rPr lang="uk-UA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ПІД ЧАС ПРОВЕДЕННЯ </a:t>
            </a:r>
          </a:p>
          <a:p>
            <a:pPr algn="ctr"/>
            <a:r>
              <a:rPr lang="uk-UA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ВИХОВНИХ ЗАХОДІВ </a:t>
            </a:r>
          </a:p>
          <a:p>
            <a:pPr algn="ctr"/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ФРАНЦУЗЬКОЮ МОВОЮ.</a:t>
            </a:r>
            <a:endParaRPr lang="uk-UA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algn="ctr"/>
            <a:r>
              <a:rPr lang="uk-UA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594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3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9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2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9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4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611560" y="260648"/>
            <a:ext cx="8532440" cy="6405842"/>
            <a:chOff x="611560" y="260648"/>
            <a:chExt cx="8532440" cy="6405842"/>
          </a:xfrm>
        </p:grpSpPr>
        <p:sp>
          <p:nvSpPr>
            <p:cNvPr id="6" name="Пятиугольник 5"/>
            <p:cNvSpPr/>
            <p:nvPr/>
          </p:nvSpPr>
          <p:spPr>
            <a:xfrm>
              <a:off x="3995936" y="3140968"/>
              <a:ext cx="5148064" cy="3525522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Загнутый угол 3"/>
            <p:cNvSpPr/>
            <p:nvPr/>
          </p:nvSpPr>
          <p:spPr>
            <a:xfrm>
              <a:off x="644840" y="260648"/>
              <a:ext cx="3495112" cy="2880320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611560" y="404664"/>
              <a:ext cx="3384376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i="1" dirty="0" err="1" smtClean="0">
                  <a:effectLst/>
                </a:rPr>
                <a:t>Креативний</a:t>
              </a:r>
              <a:r>
                <a:rPr lang="ru-RU" sz="2400" b="1" i="1" dirty="0" smtClean="0">
                  <a:effectLst/>
                </a:rPr>
                <a:t> </a:t>
              </a:r>
              <a:r>
                <a:rPr lang="ru-RU" sz="2400" b="1" i="1" dirty="0" err="1" smtClean="0">
                  <a:effectLst/>
                </a:rPr>
                <a:t>підхід</a:t>
              </a:r>
              <a:r>
                <a:rPr lang="ru-RU" sz="2400" b="1" i="1" dirty="0" smtClean="0">
                  <a:effectLst/>
                </a:rPr>
                <a:t> на уроках</a:t>
              </a:r>
              <a:endParaRPr lang="ru-RU" sz="2400" b="1" dirty="0" smtClean="0">
                <a:effectLst/>
              </a:endParaRPr>
            </a:p>
            <a:p>
              <a:pPr algn="ctr"/>
              <a:r>
                <a:rPr lang="ru-RU" sz="2400" b="1" i="1" dirty="0" smtClean="0">
                  <a:effectLst/>
                </a:rPr>
                <a:t>як основа для </a:t>
              </a:r>
              <a:r>
                <a:rPr lang="ru-RU" sz="2400" b="1" i="1" dirty="0" err="1" smtClean="0">
                  <a:effectLst/>
                </a:rPr>
                <a:t>формування</a:t>
              </a:r>
              <a:r>
                <a:rPr lang="ru-RU" sz="2400" b="1" i="1" dirty="0" smtClean="0">
                  <a:effectLst/>
                </a:rPr>
                <a:t> </a:t>
              </a:r>
              <a:endParaRPr lang="ru-RU" sz="2400" b="1" dirty="0" smtClean="0">
                <a:effectLst/>
              </a:endParaRPr>
            </a:p>
            <a:p>
              <a:pPr algn="ctr"/>
              <a:r>
                <a:rPr lang="ru-RU" sz="2400" b="1" i="1" dirty="0" err="1" smtClean="0">
                  <a:effectLst/>
                </a:rPr>
                <a:t>творчої</a:t>
              </a:r>
              <a:r>
                <a:rPr lang="ru-RU" sz="2400" b="1" i="1" dirty="0" smtClean="0">
                  <a:effectLst/>
                </a:rPr>
                <a:t> </a:t>
              </a:r>
              <a:r>
                <a:rPr lang="ru-RU" sz="2400" b="1" i="1" dirty="0" err="1" smtClean="0">
                  <a:effectLst/>
                </a:rPr>
                <a:t>особистості</a:t>
              </a:r>
              <a:endParaRPr lang="ru-RU" sz="2400" b="1" dirty="0">
                <a:effectLst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141434" y="3340533"/>
              <a:ext cx="4572000" cy="295786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dirty="0" err="1" smtClean="0"/>
                <a:t>Креативний</a:t>
              </a:r>
              <a:r>
                <a:rPr lang="ru-RU" dirty="0" smtClean="0"/>
                <a:t> </a:t>
              </a:r>
              <a:r>
                <a:rPr lang="ru-RU" dirty="0" err="1" smtClean="0"/>
                <a:t>підхід</a:t>
              </a:r>
              <a:r>
                <a:rPr lang="ru-RU" dirty="0" smtClean="0"/>
                <a:t> у </a:t>
              </a:r>
              <a:r>
                <a:rPr lang="ru-RU" dirty="0" err="1" smtClean="0"/>
                <a:t>викладанні</a:t>
              </a:r>
              <a:r>
                <a:rPr lang="ru-RU" dirty="0" smtClean="0"/>
                <a:t> </a:t>
              </a:r>
              <a:r>
                <a:rPr lang="ru-RU" dirty="0" err="1" smtClean="0"/>
                <a:t>французької</a:t>
              </a:r>
              <a:r>
                <a:rPr lang="ru-RU" dirty="0" smtClean="0"/>
                <a:t> </a:t>
              </a:r>
              <a:r>
                <a:rPr lang="ru-RU" dirty="0" err="1" smtClean="0"/>
                <a:t>мови</a:t>
              </a:r>
              <a:r>
                <a:rPr lang="ru-RU" dirty="0" smtClean="0"/>
                <a:t> </a:t>
              </a:r>
              <a:r>
                <a:rPr lang="ru-RU" dirty="0" err="1" smtClean="0"/>
                <a:t>забезпечує</a:t>
              </a:r>
              <a:r>
                <a:rPr lang="ru-RU" dirty="0" smtClean="0"/>
                <a:t> </a:t>
              </a:r>
              <a:r>
                <a:rPr lang="ru-RU" dirty="0" err="1" smtClean="0"/>
                <a:t>розвиток</a:t>
              </a:r>
              <a:r>
                <a:rPr lang="ru-RU" dirty="0" smtClean="0"/>
                <a:t> </a:t>
              </a:r>
            </a:p>
            <a:p>
              <a:pPr>
                <a:lnSpc>
                  <a:spcPct val="150000"/>
                </a:lnSpc>
              </a:pPr>
              <a:r>
                <a:rPr lang="ru-RU" dirty="0" smtClean="0"/>
                <a:t>і </a:t>
              </a:r>
              <a:r>
                <a:rPr lang="ru-RU" dirty="0" err="1" smtClean="0"/>
                <a:t>саморозвиток</a:t>
              </a:r>
              <a:r>
                <a:rPr lang="ru-RU" dirty="0" smtClean="0"/>
                <a:t> </a:t>
              </a:r>
              <a:r>
                <a:rPr lang="ru-RU" dirty="0" err="1" smtClean="0"/>
                <a:t>особистості</a:t>
              </a:r>
              <a:r>
                <a:rPr lang="ru-RU" dirty="0" smtClean="0"/>
                <a:t>, </a:t>
              </a:r>
              <a:r>
                <a:rPr lang="ru-RU" dirty="0" err="1" smtClean="0"/>
                <a:t>сприяє</a:t>
              </a:r>
              <a:r>
                <a:rPr lang="ru-RU" dirty="0" smtClean="0"/>
                <a:t> </a:t>
              </a:r>
              <a:r>
                <a:rPr lang="ru-RU" dirty="0" err="1" smtClean="0"/>
                <a:t>формуванню</a:t>
              </a:r>
              <a:r>
                <a:rPr lang="ru-RU" dirty="0" smtClean="0"/>
                <a:t> </a:t>
              </a:r>
              <a:r>
                <a:rPr lang="ru-RU" dirty="0" err="1" smtClean="0"/>
                <a:t>навичок</a:t>
              </a:r>
              <a:r>
                <a:rPr lang="ru-RU" dirty="0" smtClean="0"/>
                <a:t> </a:t>
              </a:r>
              <a:r>
                <a:rPr lang="ru-RU" dirty="0" err="1" smtClean="0"/>
                <a:t>мислення</a:t>
              </a:r>
              <a:r>
                <a:rPr lang="ru-RU" dirty="0" smtClean="0"/>
                <a:t> й </a:t>
              </a:r>
              <a:r>
                <a:rPr lang="ru-RU" dirty="0" err="1" smtClean="0"/>
                <a:t>мовлення</a:t>
              </a:r>
              <a:r>
                <a:rPr lang="ru-RU" dirty="0" smtClean="0"/>
                <a:t> </a:t>
              </a:r>
              <a:r>
                <a:rPr lang="ru-RU" dirty="0" err="1" smtClean="0"/>
                <a:t>учнів</a:t>
              </a:r>
              <a:r>
                <a:rPr lang="ru-RU" dirty="0" smtClean="0"/>
                <a:t>, </a:t>
              </a:r>
              <a:r>
                <a:rPr lang="ru-RU" dirty="0" err="1" smtClean="0"/>
                <a:t>розвиткові</a:t>
              </a:r>
              <a:r>
                <a:rPr lang="ru-RU" dirty="0" smtClean="0"/>
                <a:t> </a:t>
              </a:r>
              <a:r>
                <a:rPr lang="ru-RU" dirty="0" err="1" smtClean="0"/>
                <a:t>їхніх</a:t>
              </a:r>
              <a:r>
                <a:rPr lang="ru-RU" dirty="0" smtClean="0"/>
                <a:t> </a:t>
              </a:r>
              <a:r>
                <a:rPr lang="ru-RU" dirty="0" err="1" smtClean="0"/>
                <a:t>творчих</a:t>
              </a:r>
              <a:r>
                <a:rPr lang="ru-RU" dirty="0" smtClean="0"/>
                <a:t> </a:t>
              </a:r>
              <a:r>
                <a:rPr lang="ru-RU" dirty="0" err="1" smtClean="0"/>
                <a:t>здібностей</a:t>
              </a:r>
              <a:r>
                <a:rPr lang="ru-RU" dirty="0" smtClean="0"/>
                <a:t>, </a:t>
              </a:r>
              <a:r>
                <a:rPr lang="ru-RU" dirty="0" err="1" smtClean="0"/>
                <a:t>міцному</a:t>
              </a:r>
              <a:r>
                <a:rPr lang="ru-RU" dirty="0" smtClean="0"/>
                <a:t> </a:t>
              </a:r>
              <a:r>
                <a:rPr lang="ru-RU" dirty="0" err="1" smtClean="0"/>
                <a:t>засвоєнню</a:t>
              </a:r>
              <a:r>
                <a:rPr lang="ru-RU" dirty="0" smtClean="0"/>
                <a:t> </a:t>
              </a:r>
              <a:r>
                <a:rPr lang="ru-RU" dirty="0" err="1" smtClean="0"/>
                <a:t>програмового</a:t>
              </a:r>
              <a:r>
                <a:rPr lang="ru-RU" dirty="0" smtClean="0"/>
                <a:t> </a:t>
              </a:r>
              <a:r>
                <a:rPr lang="ru-RU" dirty="0" err="1" smtClean="0"/>
                <a:t>матеріалу</a:t>
              </a:r>
              <a:r>
                <a:rPr lang="ru-RU" dirty="0" smtClean="0"/>
                <a:t>.</a:t>
              </a:r>
              <a:endParaRPr lang="ru-RU" dirty="0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3870266"/>
              <a:ext cx="2209800" cy="2066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138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87524" y="332656"/>
            <a:ext cx="8755599" cy="6408712"/>
            <a:chOff x="287524" y="332656"/>
            <a:chExt cx="8755599" cy="6408712"/>
          </a:xfrm>
        </p:grpSpPr>
        <p:sp>
          <p:nvSpPr>
            <p:cNvPr id="6" name="Волна 5"/>
            <p:cNvSpPr/>
            <p:nvPr/>
          </p:nvSpPr>
          <p:spPr>
            <a:xfrm>
              <a:off x="323528" y="332656"/>
              <a:ext cx="4176464" cy="2448272"/>
            </a:xfrm>
            <a:prstGeom prst="wav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Горизонтальный свиток 4"/>
            <p:cNvSpPr/>
            <p:nvPr/>
          </p:nvSpPr>
          <p:spPr>
            <a:xfrm>
              <a:off x="2418387" y="2780928"/>
              <a:ext cx="6624736" cy="3960440"/>
            </a:xfrm>
            <a:prstGeom prst="horizontalScroll">
              <a:avLst/>
            </a:prstGeom>
            <a:solidFill>
              <a:srgbClr val="AF65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87524" y="956627"/>
              <a:ext cx="4248472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solidFill>
                    <a:srgbClr val="FFC000"/>
                  </a:solidFill>
                </a:rPr>
                <a:t>Важливу роль у розкритті креативних здібностей учнів відіграє позакласна робота.</a:t>
              </a:r>
            </a:p>
            <a:p>
              <a:endParaRPr lang="ru-RU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347864" y="3429000"/>
              <a:ext cx="525658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/>
                <a:t>П</a:t>
              </a:r>
              <a:r>
                <a:rPr lang="uk-UA" dirty="0" smtClean="0"/>
                <a:t>ід час декади іноземних мов проводились такі виховні заходи:</a:t>
              </a:r>
            </a:p>
            <a:p>
              <a:r>
                <a:rPr lang="uk-UA" dirty="0" smtClean="0"/>
                <a:t>«Ігри патріотів» («</a:t>
              </a:r>
              <a:r>
                <a:rPr lang="en-US" dirty="0" err="1" smtClean="0"/>
                <a:t>Jeux</a:t>
              </a:r>
              <a:r>
                <a:rPr lang="en-US" dirty="0" smtClean="0"/>
                <a:t> de</a:t>
              </a:r>
              <a:r>
                <a:rPr lang="en-US" dirty="0"/>
                <a:t>s</a:t>
              </a:r>
              <a:r>
                <a:rPr lang="en-US" dirty="0" smtClean="0"/>
                <a:t> </a:t>
              </a:r>
              <a:r>
                <a:rPr lang="en-US" dirty="0" err="1" smtClean="0"/>
                <a:t>patriotes</a:t>
              </a:r>
              <a:r>
                <a:rPr lang="uk-UA" dirty="0" smtClean="0"/>
                <a:t>»)</a:t>
              </a:r>
            </a:p>
            <a:p>
              <a:r>
                <a:rPr lang="uk-UA" dirty="0" smtClean="0"/>
                <a:t>«Подорож  до Франції» («</a:t>
              </a:r>
              <a:r>
                <a:rPr lang="en-US" dirty="0" smtClean="0"/>
                <a:t>La France je </a:t>
              </a:r>
              <a:r>
                <a:rPr lang="en-US" dirty="0" err="1" smtClean="0"/>
                <a:t>t’aimes</a:t>
              </a:r>
              <a:r>
                <a:rPr lang="uk-UA" dirty="0" smtClean="0"/>
                <a:t>»)</a:t>
              </a:r>
            </a:p>
            <a:p>
              <a:r>
                <a:rPr lang="uk-UA" dirty="0" smtClean="0"/>
                <a:t>Літературні вечори:</a:t>
              </a:r>
            </a:p>
            <a:p>
              <a:r>
                <a:rPr lang="uk-UA" dirty="0" smtClean="0"/>
                <a:t>Свято французької та англійської мови до 200-річчя  від дня народження Т.Г. Шевченка, </a:t>
              </a:r>
              <a:endParaRPr lang="en-US" dirty="0"/>
            </a:p>
            <a:p>
              <a:r>
                <a:rPr lang="uk-UA" dirty="0" smtClean="0"/>
                <a:t>свято присвячене  творчості В.Гюго.</a:t>
              </a:r>
            </a:p>
            <a:p>
              <a:endParaRPr lang="uk-UA" dirty="0" smtClean="0"/>
            </a:p>
            <a:p>
              <a:endParaRPr lang="ru-RU" dirty="0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4" y="493760"/>
              <a:ext cx="2333833" cy="2287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318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7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9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9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2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5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9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67</TotalTime>
  <Words>117</Words>
  <Application>Microsoft Office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BlackTie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8</cp:revision>
  <dcterms:created xsi:type="dcterms:W3CDTF">2015-10-27T22:33:14Z</dcterms:created>
  <dcterms:modified xsi:type="dcterms:W3CDTF">2015-10-28T01:58:32Z</dcterms:modified>
</cp:coreProperties>
</file>