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9E2DA88-B1D8-4293-95F9-D7EEB9D879EB}" type="datetimeFigureOut">
              <a:rPr lang="uk-UA" smtClean="0"/>
              <a:pPr/>
              <a:t>27.09.2019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22EC9D3-473E-4976-9AEE-A80BE9C1E23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aps.me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916832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/>
              <a:t>Підвищення ефективності вивчення іноземних мов шляхом залучення учнів до </a:t>
            </a:r>
            <a:r>
              <a:rPr lang="uk-UA" sz="4400" dirty="0" err="1" smtClean="0"/>
              <a:t>прОекту</a:t>
            </a:r>
            <a:r>
              <a:rPr lang="uk-UA" sz="4400" dirty="0" smtClean="0"/>
              <a:t> </a:t>
            </a:r>
            <a:r>
              <a:rPr lang="en-GB" sz="4400" dirty="0" smtClean="0"/>
              <a:t>ERASMUS +</a:t>
            </a:r>
            <a:endParaRPr lang="uk-UA" sz="4400" dirty="0"/>
          </a:p>
        </p:txBody>
      </p:sp>
      <p:pic>
        <p:nvPicPr>
          <p:cNvPr id="4" name="Рисунок 3" descr="Erasmus-Plus-лог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2807354" cy="801897"/>
          </a:xfrm>
          <a:prstGeom prst="rect">
            <a:avLst/>
          </a:prstGeom>
        </p:spPr>
      </p:pic>
      <p:pic>
        <p:nvPicPr>
          <p:cNvPr id="5" name="Рисунок 4" descr="завантаження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332656"/>
            <a:ext cx="2600697" cy="7802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ранція 1.jpg"/>
          <p:cNvPicPr>
            <a:picLocks noChangeAspect="1"/>
          </p:cNvPicPr>
          <p:nvPr/>
        </p:nvPicPr>
        <p:blipFill>
          <a:blip r:embed="rId2" cstate="print"/>
          <a:srcRect l="70220" t="35029" b="3454"/>
          <a:stretch>
            <a:fillRect/>
          </a:stretch>
        </p:blipFill>
        <p:spPr>
          <a:xfrm>
            <a:off x="2123728" y="208203"/>
            <a:ext cx="4523283" cy="66497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ранція 2.jpg"/>
          <p:cNvPicPr>
            <a:picLocks noChangeAspect="1"/>
          </p:cNvPicPr>
          <p:nvPr/>
        </p:nvPicPr>
        <p:blipFill>
          <a:blip r:embed="rId2" cstate="print"/>
          <a:srcRect t="5065" r="68501" b="33934"/>
          <a:stretch>
            <a:fillRect/>
          </a:stretch>
        </p:blipFill>
        <p:spPr>
          <a:xfrm>
            <a:off x="2123728" y="0"/>
            <a:ext cx="4788024" cy="66002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ранція 2.jpg"/>
          <p:cNvPicPr>
            <a:picLocks noChangeAspect="1"/>
          </p:cNvPicPr>
          <p:nvPr/>
        </p:nvPicPr>
        <p:blipFill>
          <a:blip r:embed="rId2" cstate="print"/>
          <a:srcRect l="32448" t="6584" r="32448" b="3039"/>
          <a:stretch>
            <a:fillRect/>
          </a:stretch>
        </p:blipFill>
        <p:spPr>
          <a:xfrm>
            <a:off x="2699792" y="221561"/>
            <a:ext cx="3621224" cy="663643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ранція 2.jpg"/>
          <p:cNvPicPr>
            <a:picLocks noChangeAspect="1"/>
          </p:cNvPicPr>
          <p:nvPr/>
        </p:nvPicPr>
        <p:blipFill>
          <a:blip r:embed="rId2" cstate="print"/>
          <a:srcRect l="68501"/>
          <a:stretch>
            <a:fillRect/>
          </a:stretch>
        </p:blipFill>
        <p:spPr>
          <a:xfrm>
            <a:off x="0" y="188640"/>
            <a:ext cx="2880278" cy="6509099"/>
          </a:xfrm>
          <a:prstGeom prst="rect">
            <a:avLst/>
          </a:prstGeom>
        </p:spPr>
      </p:pic>
      <p:pic>
        <p:nvPicPr>
          <p:cNvPr id="3" name="Рисунок 2" descr="франція 1.jpg"/>
          <p:cNvPicPr>
            <a:picLocks noChangeAspect="1"/>
          </p:cNvPicPr>
          <p:nvPr/>
        </p:nvPicPr>
        <p:blipFill>
          <a:blip r:embed="rId3" cstate="print"/>
          <a:srcRect r="31599"/>
          <a:stretch>
            <a:fillRect/>
          </a:stretch>
        </p:blipFill>
        <p:spPr>
          <a:xfrm>
            <a:off x="2889417" y="188640"/>
            <a:ext cx="6254583" cy="650735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260648"/>
            <a:ext cx="626165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Список порад</a:t>
            </a:r>
            <a:endParaRPr lang="uk-UA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19672" y="1711842"/>
            <a:ext cx="626469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 шукати можливості?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Брати участь у проектах в рамках e-</a:t>
            </a:r>
            <a:r>
              <a:rPr kumimoji="0" lang="uk-UA" sz="3600" b="1" i="1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twinning</a:t>
            </a:r>
            <a:r>
              <a:rPr kumimoji="0" lang="uk-UA" sz="36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36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Відвідувати разом з учнями заходи пропоновані вищими навчальними закладами</a:t>
            </a:r>
            <a:endParaRPr kumimoji="0" lang="uk-UA" sz="36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403648" y="88758"/>
            <a:ext cx="604867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 зробити?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Скласти хороший мотиваційний листа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36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Підібрати гарну команду учасників, переглянути їхні досягнення та інтереси, щоб підібрати правильний проект.</a:t>
            </a:r>
            <a:endParaRPr kumimoji="0" lang="uk-UA" sz="36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43608" y="620688"/>
            <a:ext cx="7272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Підготовка: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Дізнатися всі умови обміну (фінансування, проживання, харчування, програма перебування, переїзд, документи). Купити квитки після того, як узгодиш це з організаторами. Роздрукувати їх, запланувати </a:t>
            </a:r>
            <a:r>
              <a:rPr kumimoji="0" lang="uk-UA" sz="2800" b="1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онлайн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1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чекін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Отримати запрошення і </a:t>
            </a:r>
            <a:r>
              <a:rPr kumimoji="0" lang="uk-UA" sz="2800" b="1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роздрукути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його. Зберегти </a:t>
            </a:r>
            <a:r>
              <a:rPr kumimoji="0" lang="uk-UA" sz="2800" b="1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офлайн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карти міст, де ти </a:t>
            </a:r>
            <a:r>
              <a:rPr kumimoji="0" lang="uk-UA" sz="2800" b="1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будеш 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 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maps.me</a:t>
            </a:r>
            <a:r>
              <a:rPr lang="uk-UA" sz="28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Зберегти </a:t>
            </a:r>
            <a:r>
              <a:rPr kumimoji="0" lang="uk-UA" sz="2800" b="1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офлайн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всі квитки, документи, запрошення.</a:t>
            </a:r>
            <a:endParaRPr kumimoji="0" lang="uk-UA" sz="28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27584" y="1916251"/>
            <a:ext cx="784887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Після повернення: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40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Написати  пост про проект, </a:t>
            </a:r>
            <a:r>
              <a:rPr kumimoji="0" lang="uk-UA" sz="2800" b="1" i="1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додати </a:t>
            </a:r>
            <a:r>
              <a:rPr kumimoji="0" lang="uk-UA" sz="2800" b="1" i="1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фото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учасників. Це спогади і це класно.</a:t>
            </a:r>
            <a:endParaRPr kumimoji="0" lang="uk-UA" sz="28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Подякувати організаторам та поділись інформацією про проекти з друзями.</a:t>
            </a:r>
            <a:endParaRPr kumimoji="0" lang="uk-UA" sz="28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535353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113</TotalTime>
  <Words>139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Підвищення ефективності вивчення іноземних мов шляхом залучення учнів до прОекту ERASMUS +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Підвищення ефективності вивчення іноземних мов шляхом залучення учнів до прректу ERASMUS +</dc:title>
  <dc:creator>Microsoft Office</dc:creator>
  <cp:lastModifiedBy>User</cp:lastModifiedBy>
  <cp:revision>3</cp:revision>
  <dcterms:created xsi:type="dcterms:W3CDTF">2018-11-12T20:25:28Z</dcterms:created>
  <dcterms:modified xsi:type="dcterms:W3CDTF">2019-09-27T06:45:31Z</dcterms:modified>
</cp:coreProperties>
</file>