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56" r:id="rId5"/>
    <p:sldId id="266" r:id="rId6"/>
    <p:sldId id="268" r:id="rId7"/>
    <p:sldId id="269" r:id="rId8"/>
    <p:sldId id="277" r:id="rId9"/>
    <p:sldId id="270" r:id="rId10"/>
    <p:sldId id="271" r:id="rId11"/>
    <p:sldId id="272" r:id="rId12"/>
    <p:sldId id="274" r:id="rId13"/>
    <p:sldId id="27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920202"/>
    <a:srgbClr val="003300"/>
    <a:srgbClr val="21039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9" autoAdjust="0"/>
    <p:restoredTop sz="95356" autoAdjust="0"/>
  </p:normalViewPr>
  <p:slideViewPr>
    <p:cSldViewPr snapToGrid="0" showGuides="1">
      <p:cViewPr varScale="1">
        <p:scale>
          <a:sx n="84" d="100"/>
          <a:sy n="84" d="100"/>
        </p:scale>
        <p:origin x="-64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2" d="100"/>
          <a:sy n="92" d="100"/>
        </p:scale>
        <p:origin x="3732" y="102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EAAF3-9831-450B-8D59-2C09DB96C8FC}" type="datetimeFigureOut">
              <a:rPr lang="en-US"/>
              <a:pPr/>
              <a:t>12/25/2018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34459-7356-44BF-850D-8B30C4FB3B6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0CD79-FC16-4410-AB61-17F26E6D3BC8}" type="datetimeFigureOut">
              <a:rPr lang="en-US"/>
              <a:pPr/>
              <a:t>12/25/2018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C37BE-C303-496D-B5CD-85F2937540F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>
                <a:cs typeface="Arial" pitchFamily="34" charset="0"/>
              </a:rPr>
              <a:t>NOTE: </a:t>
            </a:r>
            <a:r>
              <a:rPr lang="en-US" sz="1200" dirty="0">
                <a:cs typeface="Arial" pitchFamily="34" charset="0"/>
              </a:rPr>
              <a:t>Want a different image on this slide? Select the picture and delete it. Now click the Pictures icon 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05551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314670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31799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pPr/>
              <a:t>12/25/2018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pPr/>
              <a:t>‹#›</a:t>
            </a:fld>
            <a:endParaRPr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pPr/>
              <a:t>12/25/2018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pPr/>
              <a:t>12/25/2018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/>
          <a:lstStyle/>
          <a:p>
            <a:r>
              <a:rPr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pPr/>
              <a:t>12/25/2018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pPr/>
              <a:t>‹#›</a:t>
            </a:fld>
            <a:endParaRPr/>
          </a:p>
        </p:txBody>
      </p:sp>
      <p:grpSp>
        <p:nvGrpSpPr>
          <p:cNvPr id="7" name="Group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Straight Connector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pPr/>
              <a:t>12/25/2018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/>
              <a:t>Click to edit Master subtitle style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oup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pPr/>
              <a:t>12/25/2018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pPr/>
              <a:t>‹#›</a:t>
            </a:fld>
            <a:endParaRPr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pPr/>
              <a:t>12/25/2018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pPr/>
              <a:t>12/25/2018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pPr/>
              <a:t>12/25/2018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pPr/>
              <a:t>12/25/2018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pPr/>
              <a:t>12/25/2018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  <a:p>
            <a:pPr lvl="5"/>
            <a:r>
              <a:rPr/>
              <a:t>Sixth level</a:t>
            </a:r>
          </a:p>
          <a:p>
            <a:pPr lvl="6"/>
            <a:r>
              <a:rPr/>
              <a:t>Seventh level</a:t>
            </a:r>
          </a:p>
          <a:p>
            <a:pPr lvl="7"/>
            <a:r>
              <a:rPr/>
              <a:t>Eighth level</a:t>
            </a:r>
          </a:p>
          <a:p>
            <a:pPr lvl="8"/>
            <a:r>
              <a:rPr/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12/25/2018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Straight Connector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0" y="2122312"/>
            <a:ext cx="6931378" cy="2889956"/>
          </a:xfrm>
        </p:spPr>
        <p:txBody>
          <a:bodyPr anchor="ctr">
            <a:normAutofit/>
          </a:bodyPr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LA DISCUSSION</a:t>
            </a:r>
            <a:br>
              <a:rPr lang="fr-FR" b="1" dirty="0" smtClean="0">
                <a:solidFill>
                  <a:srgbClr val="FF0000"/>
                </a:solidFill>
              </a:rPr>
            </a:br>
            <a:r>
              <a:rPr lang="fr-FR" b="1" dirty="0" smtClean="0">
                <a:solidFill>
                  <a:srgbClr val="FF0000"/>
                </a:solidFill>
              </a:rPr>
              <a:t> AVEC DES MOTS </a:t>
            </a:r>
            <a:r>
              <a:rPr lang="uk-UA" b="1" dirty="0" smtClean="0">
                <a:solidFill>
                  <a:srgbClr val="FF0000"/>
                </a:solidFill>
              </a:rPr>
              <a:t/>
            </a:r>
            <a:br>
              <a:rPr lang="uk-UA" b="1" dirty="0" smtClean="0">
                <a:solidFill>
                  <a:srgbClr val="FF0000"/>
                </a:solidFill>
              </a:rPr>
            </a:br>
            <a:r>
              <a:rPr lang="fr-FR" b="1" dirty="0" smtClean="0">
                <a:solidFill>
                  <a:srgbClr val="FF0000"/>
                </a:solidFill>
              </a:rPr>
              <a:t>A PLACER </a:t>
            </a:r>
            <a:br>
              <a:rPr lang="fr-FR" b="1" dirty="0" smtClean="0">
                <a:solidFill>
                  <a:srgbClr val="FF0000"/>
                </a:solidFill>
              </a:rPr>
            </a:br>
            <a:r>
              <a:rPr lang="fr-FR" b="1" dirty="0" smtClean="0">
                <a:solidFill>
                  <a:srgbClr val="FF0000"/>
                </a:solidFill>
              </a:rPr>
              <a:t>EN CLASSE</a:t>
            </a:r>
            <a:endParaRPr lang="uk-UA" dirty="0">
              <a:solidFill>
                <a:srgbClr val="FF0000"/>
              </a:solidFill>
            </a:endParaRPr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="" xmlns:p14="http://schemas.microsoft.com/office/powerpoint/2010/main" val="1652133998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3485026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023" y="3510844"/>
            <a:ext cx="3810000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3470260" y="1745433"/>
            <a:ext cx="8349205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sz="32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Après la discussion il faut s’évaluer. Les spectateurs doivent se rappeler du mot de chacun partipant de la discussion. Et noter tous les arguments « pour » et les « contre ».</a:t>
            </a:r>
            <a:endParaRPr kumimoji="0" lang="fr-FR" sz="3200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088" y="1986844"/>
            <a:ext cx="4809067" cy="3860799"/>
          </a:xfrm>
        </p:spPr>
        <p:txBody>
          <a:bodyPr>
            <a:normAutofit/>
          </a:bodyPr>
          <a:lstStyle/>
          <a:p>
            <a:pPr lvl="0" algn="ctr"/>
            <a:r>
              <a:rPr lang="fr-FR" b="1" dirty="0" smtClean="0">
                <a:solidFill>
                  <a:srgbClr val="7030A0"/>
                </a:solidFill>
              </a:rPr>
              <a:t>Selon la classe, je propose un sujet précis ou demande à la classe de proposer plusieurs sujets à partir d’un thème que j’</a:t>
            </a:r>
            <a:r>
              <a:rPr lang="en-US" b="1" dirty="0" err="1" smtClean="0">
                <a:solidFill>
                  <a:srgbClr val="7030A0"/>
                </a:solidFill>
              </a:rPr>
              <a:t>ai</a:t>
            </a:r>
            <a:r>
              <a:rPr lang="fr-FR" b="1" dirty="0" smtClean="0">
                <a:solidFill>
                  <a:srgbClr val="7030A0"/>
                </a:solidFill>
              </a:rPr>
              <a:t> défini, et on vote pour le sujet le plus riche. </a:t>
            </a:r>
            <a:endParaRPr lang="uk-UA" b="1" dirty="0">
              <a:solidFill>
                <a:srgbClr val="7030A0"/>
              </a:solidFill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54583" y="1950154"/>
            <a:ext cx="6430912" cy="4572001"/>
          </a:xfrm>
        </p:spPr>
      </p:pic>
      <p:sp>
        <p:nvSpPr>
          <p:cNvPr id="6" name="TextBox 5"/>
          <p:cNvSpPr txBox="1"/>
          <p:nvPr/>
        </p:nvSpPr>
        <p:spPr>
          <a:xfrm>
            <a:off x="1715911" y="530578"/>
            <a:ext cx="8545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  <a:latin typeface="Berlin Sans FB" pitchFamily="34" charset="0"/>
              </a:rPr>
              <a:t>Comment </a:t>
            </a:r>
            <a:r>
              <a:rPr lang="en-US" sz="4000" b="1" dirty="0" err="1" smtClean="0">
                <a:solidFill>
                  <a:srgbClr val="C00000"/>
                </a:solidFill>
                <a:latin typeface="Berlin Sans FB" pitchFamily="34" charset="0"/>
              </a:rPr>
              <a:t>j’organise</a:t>
            </a:r>
            <a:r>
              <a:rPr lang="en-US" sz="4000" b="1" dirty="0" smtClean="0">
                <a:solidFill>
                  <a:srgbClr val="C00000"/>
                </a:solidFill>
                <a:latin typeface="Berlin Sans FB" pitchFamily="34" charset="0"/>
              </a:rPr>
              <a:t> la discussion</a:t>
            </a:r>
            <a:endParaRPr lang="uk-UA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83544629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1200" y="2721071"/>
            <a:ext cx="10995378" cy="3284617"/>
          </a:xfrm>
        </p:spPr>
        <p:txBody>
          <a:bodyPr>
            <a:normAutofit/>
          </a:bodyPr>
          <a:lstStyle/>
          <a:p>
            <a:pPr lvl="0" algn="ctr"/>
            <a:r>
              <a:rPr lang="fr-FR" sz="2800" b="1" dirty="0" smtClean="0">
                <a:solidFill>
                  <a:srgbClr val="002060"/>
                </a:solidFill>
              </a:rPr>
              <a:t>La discussion sera plus riche si les élèves l’ont préparé : j’annonce le sujet 1 semaine à l’avance et propose les activités pour améliorer les connaissances sur le sujet proposé. </a:t>
            </a:r>
            <a:r>
              <a:rPr lang="uk-UA" sz="2800" b="1" dirty="0" smtClean="0">
                <a:solidFill>
                  <a:srgbClr val="002060"/>
                </a:solidFill>
              </a:rPr>
              <a:t/>
            </a:r>
            <a:br>
              <a:rPr lang="uk-UA" sz="2800" b="1" dirty="0" smtClean="0">
                <a:solidFill>
                  <a:srgbClr val="002060"/>
                </a:solidFill>
              </a:rPr>
            </a:br>
            <a:endParaRPr lang="en-US" sz="28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images (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5645" y="379522"/>
            <a:ext cx="4470399" cy="27861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31564751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8" y="0"/>
            <a:ext cx="12186723" cy="6858000"/>
          </a:xfrm>
          <a:prstGeom prst="rect">
            <a:avLst/>
          </a:prstGeom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709041" y="1597657"/>
            <a:ext cx="820231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44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fr-FR" sz="44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Exercice "Explication de l'id</a:t>
            </a:r>
            <a:r>
              <a:rPr kumimoji="0" lang="fr-FR" sz="44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44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e".</a:t>
            </a:r>
            <a:endParaRPr kumimoji="0" lang="fr-FR" sz="4400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610466" y="5529193"/>
            <a:ext cx="579299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4400" b="1" i="0" u="none" strike="noStrike" cap="none" normalizeH="0" baseline="0" dirty="0" smtClean="0">
                <a:ln>
                  <a:noFill/>
                </a:ln>
                <a:solidFill>
                  <a:srgbClr val="21039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Exercice "D</a:t>
            </a:r>
            <a:r>
              <a:rPr kumimoji="0" lang="fr-FR" sz="4400" b="1" i="0" u="none" strike="noStrike" cap="none" normalizeH="0" baseline="0" dirty="0" smtClean="0">
                <a:ln>
                  <a:noFill/>
                </a:ln>
                <a:solidFill>
                  <a:srgbClr val="21039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4400" b="1" i="0" u="none" strike="noStrike" cap="none" normalizeH="0" baseline="0" dirty="0" smtClean="0">
                <a:ln>
                  <a:noFill/>
                </a:ln>
                <a:solidFill>
                  <a:srgbClr val="21039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finition".</a:t>
            </a:r>
            <a:endParaRPr kumimoji="0" lang="fr-FR" sz="4400" b="1" i="0" u="none" strike="noStrike" cap="none" normalizeH="0" baseline="0" dirty="0" smtClean="0">
              <a:ln>
                <a:noFill/>
              </a:ln>
              <a:solidFill>
                <a:srgbClr val="21039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340357" y="4381156"/>
            <a:ext cx="1066875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4400" b="1" i="0" u="none" strike="noStrike" cap="none" normalizeH="0" baseline="0" dirty="0" smtClean="0">
                <a:ln>
                  <a:noFill/>
                </a:ln>
                <a:solidFill>
                  <a:srgbClr val="92020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Exercice "Argument, preuve, explication".</a:t>
            </a:r>
            <a:endParaRPr kumimoji="0" lang="fr-FR" sz="4400" b="1" i="0" u="none" strike="noStrike" cap="none" normalizeH="0" baseline="0" dirty="0" smtClean="0">
              <a:ln>
                <a:noFill/>
              </a:ln>
              <a:solidFill>
                <a:srgbClr val="92020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3819285" y="532503"/>
            <a:ext cx="782720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4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Exercice "Contrôle du temps".</a:t>
            </a:r>
            <a:endParaRPr kumimoji="0" lang="fr-FR" sz="4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4108184" y="3050067"/>
            <a:ext cx="777212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4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Exercice</a:t>
            </a:r>
            <a:r>
              <a:rPr kumimoji="0" lang="uk-UA" sz="4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"</a:t>
            </a:r>
            <a:r>
              <a:rPr kumimoji="0" lang="uk-UA" sz="4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Questions</a:t>
            </a:r>
            <a:r>
              <a:rPr kumimoji="0" lang="uk-UA" sz="4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4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crois</a:t>
            </a:r>
            <a:r>
              <a:rPr kumimoji="0" lang="uk-UA" sz="4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uk-UA" sz="4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es</a:t>
            </a:r>
            <a:r>
              <a:rPr kumimoji="0" lang="uk-UA" sz="4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"</a:t>
            </a:r>
            <a:endParaRPr kumimoji="0" lang="uk-UA" sz="4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20889" y="225778"/>
            <a:ext cx="11009489" cy="1568706"/>
          </a:xfrm>
        </p:spPr>
        <p:txBody>
          <a:bodyPr>
            <a:normAutofit/>
          </a:bodyPr>
          <a:lstStyle/>
          <a:p>
            <a:pPr lvl="0" algn="ctr"/>
            <a:r>
              <a:rPr lang="fr-FR" b="1" dirty="0" smtClean="0">
                <a:solidFill>
                  <a:srgbClr val="920202"/>
                </a:solidFill>
                <a:latin typeface="Eras Bold ITC" pitchFamily="34" charset="0"/>
              </a:rPr>
              <a:t>les phrases importantes pour : 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80623" y="1140178"/>
          <a:ext cx="11650132" cy="44805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912533"/>
                <a:gridCol w="2912533"/>
                <a:gridCol w="2912533"/>
                <a:gridCol w="2912533"/>
              </a:tblGrid>
              <a:tr h="24609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kern="1200" dirty="0" err="1" smtClean="0">
                          <a:solidFill>
                            <a:srgbClr val="FF0000"/>
                          </a:solidFill>
                        </a:rPr>
                        <a:t>Exprimer</a:t>
                      </a:r>
                      <a:r>
                        <a:rPr lang="uk-UA" sz="1800" kern="12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uk-UA" sz="1800" kern="1200" dirty="0" err="1" smtClean="0">
                          <a:solidFill>
                            <a:srgbClr val="FF0000"/>
                          </a:solidFill>
                        </a:rPr>
                        <a:t>son</a:t>
                      </a:r>
                      <a:r>
                        <a:rPr lang="uk-UA" sz="1800" kern="12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uk-UA" sz="1800" kern="1200" dirty="0" err="1" smtClean="0">
                          <a:solidFill>
                            <a:srgbClr val="FF0000"/>
                          </a:solidFill>
                        </a:rPr>
                        <a:t>opinion</a:t>
                      </a:r>
                      <a:r>
                        <a:rPr lang="uk-UA" sz="1800" kern="1200" dirty="0" smtClean="0">
                          <a:solidFill>
                            <a:srgbClr val="FF0000"/>
                          </a:solidFill>
                        </a:rPr>
                        <a:t> :</a:t>
                      </a:r>
                      <a:r>
                        <a:rPr lang="uk-UA" sz="1800" kern="1200" dirty="0" smtClean="0">
                          <a:solidFill>
                            <a:schemeClr val="tx2"/>
                          </a:solidFill>
                        </a:rPr>
                        <a:t/>
                      </a:r>
                      <a:br>
                        <a:rPr lang="uk-UA" sz="1800" kern="1200" dirty="0" smtClean="0">
                          <a:solidFill>
                            <a:schemeClr val="tx2"/>
                          </a:solidFill>
                        </a:rPr>
                      </a:br>
                      <a:r>
                        <a:rPr lang="uk-UA" sz="1800" kern="1200" dirty="0" smtClean="0">
                          <a:solidFill>
                            <a:schemeClr val="tx2"/>
                          </a:solidFill>
                        </a:rPr>
                        <a:t>À </a:t>
                      </a:r>
                      <a:r>
                        <a:rPr lang="uk-UA" sz="1800" kern="1200" dirty="0" err="1" smtClean="0">
                          <a:solidFill>
                            <a:schemeClr val="tx2"/>
                          </a:solidFill>
                        </a:rPr>
                        <a:t>mon</a:t>
                      </a:r>
                      <a:r>
                        <a:rPr lang="uk-UA" sz="1800" kern="120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uk-UA" sz="1800" kern="1200" dirty="0" err="1" smtClean="0">
                          <a:solidFill>
                            <a:schemeClr val="tx2"/>
                          </a:solidFill>
                        </a:rPr>
                        <a:t>avis</a:t>
                      </a:r>
                      <a:r>
                        <a:rPr lang="uk-UA" sz="1800" kern="1200" dirty="0" smtClean="0">
                          <a:solidFill>
                            <a:schemeClr val="tx2"/>
                          </a:solidFill>
                        </a:rPr>
                        <a:t>, …</a:t>
                      </a:r>
                      <a:br>
                        <a:rPr lang="uk-UA" sz="1800" kern="1200" dirty="0" smtClean="0">
                          <a:solidFill>
                            <a:schemeClr val="tx2"/>
                          </a:solidFill>
                        </a:rPr>
                      </a:br>
                      <a:r>
                        <a:rPr lang="uk-UA" sz="1800" kern="1200" dirty="0" err="1" smtClean="0">
                          <a:solidFill>
                            <a:schemeClr val="tx2"/>
                          </a:solidFill>
                        </a:rPr>
                        <a:t>D’après</a:t>
                      </a:r>
                      <a:r>
                        <a:rPr lang="uk-UA" sz="1800" kern="120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uk-UA" sz="1800" kern="1200" dirty="0" err="1" smtClean="0">
                          <a:solidFill>
                            <a:schemeClr val="tx2"/>
                          </a:solidFill>
                        </a:rPr>
                        <a:t>moi</a:t>
                      </a:r>
                      <a:r>
                        <a:rPr lang="uk-UA" sz="1800" kern="1200" dirty="0" smtClean="0">
                          <a:solidFill>
                            <a:schemeClr val="tx2"/>
                          </a:solidFill>
                        </a:rPr>
                        <a:t>, …</a:t>
                      </a:r>
                      <a:br>
                        <a:rPr lang="uk-UA" sz="1800" kern="1200" dirty="0" smtClean="0">
                          <a:solidFill>
                            <a:schemeClr val="tx2"/>
                          </a:solidFill>
                        </a:rPr>
                      </a:br>
                      <a:r>
                        <a:rPr lang="uk-UA" sz="1800" kern="1200" dirty="0" err="1" smtClean="0">
                          <a:solidFill>
                            <a:schemeClr val="tx2"/>
                          </a:solidFill>
                        </a:rPr>
                        <a:t>Selon</a:t>
                      </a:r>
                      <a:r>
                        <a:rPr lang="uk-UA" sz="1800" kern="120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uk-UA" sz="1800" kern="1200" dirty="0" err="1" smtClean="0">
                          <a:solidFill>
                            <a:schemeClr val="tx2"/>
                          </a:solidFill>
                        </a:rPr>
                        <a:t>moi</a:t>
                      </a:r>
                      <a:r>
                        <a:rPr lang="uk-UA" sz="1800" kern="1200" dirty="0" smtClean="0">
                          <a:solidFill>
                            <a:schemeClr val="tx2"/>
                          </a:solidFill>
                        </a:rPr>
                        <a:t>, …</a:t>
                      </a:r>
                      <a:br>
                        <a:rPr lang="uk-UA" sz="1800" kern="1200" dirty="0" smtClean="0">
                          <a:solidFill>
                            <a:schemeClr val="tx2"/>
                          </a:solidFill>
                        </a:rPr>
                      </a:br>
                      <a:r>
                        <a:rPr lang="uk-UA" sz="1800" kern="1200" dirty="0" err="1" smtClean="0">
                          <a:solidFill>
                            <a:schemeClr val="tx2"/>
                          </a:solidFill>
                        </a:rPr>
                        <a:t>En</a:t>
                      </a:r>
                      <a:r>
                        <a:rPr lang="uk-UA" sz="1800" kern="120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uk-UA" sz="1800" kern="1200" dirty="0" err="1" smtClean="0">
                          <a:solidFill>
                            <a:schemeClr val="tx2"/>
                          </a:solidFill>
                        </a:rPr>
                        <a:t>ce</a:t>
                      </a:r>
                      <a:r>
                        <a:rPr lang="uk-UA" sz="1800" kern="120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uk-UA" sz="1800" kern="1200" dirty="0" err="1" smtClean="0">
                          <a:solidFill>
                            <a:schemeClr val="tx2"/>
                          </a:solidFill>
                        </a:rPr>
                        <a:t>qui</a:t>
                      </a:r>
                      <a:r>
                        <a:rPr lang="uk-UA" sz="1800" kern="120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uk-UA" sz="1800" kern="1200" dirty="0" err="1" smtClean="0">
                          <a:solidFill>
                            <a:schemeClr val="tx2"/>
                          </a:solidFill>
                        </a:rPr>
                        <a:t>me</a:t>
                      </a:r>
                      <a:r>
                        <a:rPr lang="uk-UA" sz="1800" kern="120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uk-UA" sz="1800" kern="1200" dirty="0" err="1" smtClean="0">
                          <a:solidFill>
                            <a:schemeClr val="tx2"/>
                          </a:solidFill>
                        </a:rPr>
                        <a:t>concerne</a:t>
                      </a:r>
                      <a:r>
                        <a:rPr lang="uk-UA" sz="1800" kern="1200" dirty="0" smtClean="0">
                          <a:solidFill>
                            <a:schemeClr val="tx2"/>
                          </a:solidFill>
                        </a:rPr>
                        <a:t>, …</a:t>
                      </a:r>
                      <a:br>
                        <a:rPr lang="uk-UA" sz="1800" kern="1200" dirty="0" smtClean="0">
                          <a:solidFill>
                            <a:schemeClr val="tx2"/>
                          </a:solidFill>
                        </a:rPr>
                      </a:br>
                      <a:r>
                        <a:rPr lang="uk-UA" sz="1800" kern="1200" dirty="0" err="1" smtClean="0">
                          <a:solidFill>
                            <a:schemeClr val="tx2"/>
                          </a:solidFill>
                        </a:rPr>
                        <a:t>Moi</a:t>
                      </a:r>
                      <a:r>
                        <a:rPr lang="uk-UA" sz="1800" kern="120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uk-UA" sz="1800" kern="1200" dirty="0" err="1" smtClean="0">
                          <a:solidFill>
                            <a:schemeClr val="tx2"/>
                          </a:solidFill>
                        </a:rPr>
                        <a:t>personnellement</a:t>
                      </a:r>
                      <a:r>
                        <a:rPr lang="uk-UA" sz="1800" kern="1200" dirty="0" smtClean="0">
                          <a:solidFill>
                            <a:schemeClr val="tx2"/>
                          </a:solidFill>
                        </a:rPr>
                        <a:t>, …</a:t>
                      </a:r>
                      <a:br>
                        <a:rPr lang="uk-UA" sz="1800" kern="1200" dirty="0" smtClean="0">
                          <a:solidFill>
                            <a:schemeClr val="tx2"/>
                          </a:solidFill>
                        </a:rPr>
                      </a:br>
                      <a:r>
                        <a:rPr lang="uk-UA" sz="1800" kern="1200" dirty="0" err="1" smtClean="0">
                          <a:solidFill>
                            <a:schemeClr val="tx2"/>
                          </a:solidFill>
                        </a:rPr>
                        <a:t>Quant</a:t>
                      </a:r>
                      <a:r>
                        <a:rPr lang="uk-UA" sz="1800" kern="1200" dirty="0" smtClean="0">
                          <a:solidFill>
                            <a:schemeClr val="tx2"/>
                          </a:solidFill>
                        </a:rPr>
                        <a:t> à </a:t>
                      </a:r>
                      <a:r>
                        <a:rPr lang="uk-UA" sz="1800" kern="1200" dirty="0" err="1" smtClean="0">
                          <a:solidFill>
                            <a:schemeClr val="tx2"/>
                          </a:solidFill>
                        </a:rPr>
                        <a:t>moi</a:t>
                      </a:r>
                      <a:r>
                        <a:rPr lang="uk-UA" sz="1800" kern="1200" dirty="0" smtClean="0">
                          <a:solidFill>
                            <a:schemeClr val="tx2"/>
                          </a:solidFill>
                        </a:rPr>
                        <a:t>, …</a:t>
                      </a:r>
                      <a:br>
                        <a:rPr lang="uk-UA" sz="1800" kern="1200" dirty="0" smtClean="0">
                          <a:solidFill>
                            <a:schemeClr val="tx2"/>
                          </a:solidFill>
                        </a:rPr>
                      </a:br>
                      <a:r>
                        <a:rPr lang="uk-UA" sz="1800" kern="1200" dirty="0" err="1" smtClean="0">
                          <a:solidFill>
                            <a:schemeClr val="tx2"/>
                          </a:solidFill>
                        </a:rPr>
                        <a:t>Si</a:t>
                      </a:r>
                      <a:r>
                        <a:rPr lang="uk-UA" sz="1800" kern="120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uk-UA" sz="1800" kern="1200" dirty="0" err="1" smtClean="0">
                          <a:solidFill>
                            <a:schemeClr val="tx2"/>
                          </a:solidFill>
                        </a:rPr>
                        <a:t>je</a:t>
                      </a:r>
                      <a:r>
                        <a:rPr lang="uk-UA" sz="1800" kern="120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uk-UA" sz="1800" kern="1200" dirty="0" err="1" smtClean="0">
                          <a:solidFill>
                            <a:schemeClr val="tx2"/>
                          </a:solidFill>
                        </a:rPr>
                        <a:t>ne</a:t>
                      </a:r>
                      <a:r>
                        <a:rPr lang="uk-UA" sz="1800" kern="120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uk-UA" sz="1800" kern="1200" dirty="0" err="1" smtClean="0">
                          <a:solidFill>
                            <a:schemeClr val="tx2"/>
                          </a:solidFill>
                        </a:rPr>
                        <a:t>me</a:t>
                      </a:r>
                      <a:r>
                        <a:rPr lang="uk-UA" sz="1800" kern="120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uk-UA" sz="1800" kern="1200" dirty="0" err="1" smtClean="0">
                          <a:solidFill>
                            <a:schemeClr val="tx2"/>
                          </a:solidFill>
                        </a:rPr>
                        <a:t>trompe</a:t>
                      </a:r>
                      <a:r>
                        <a:rPr lang="uk-UA" sz="1800" kern="120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uk-UA" sz="1800" kern="1200" dirty="0" err="1" smtClean="0">
                          <a:solidFill>
                            <a:schemeClr val="tx2"/>
                          </a:solidFill>
                        </a:rPr>
                        <a:t>pas</a:t>
                      </a:r>
                      <a:r>
                        <a:rPr lang="uk-UA" sz="1800" kern="1200" dirty="0" smtClean="0">
                          <a:solidFill>
                            <a:schemeClr val="tx2"/>
                          </a:solidFill>
                        </a:rPr>
                        <a:t>, …</a:t>
                      </a:r>
                      <a:br>
                        <a:rPr lang="uk-UA" sz="1800" kern="1200" dirty="0" smtClean="0">
                          <a:solidFill>
                            <a:schemeClr val="tx2"/>
                          </a:solidFill>
                        </a:rPr>
                      </a:br>
                      <a:r>
                        <a:rPr lang="uk-UA" sz="1800" kern="1200" dirty="0" err="1" smtClean="0">
                          <a:solidFill>
                            <a:schemeClr val="tx2"/>
                          </a:solidFill>
                        </a:rPr>
                        <a:t>Il</a:t>
                      </a:r>
                      <a:r>
                        <a:rPr lang="uk-UA" sz="1800" kern="120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uk-UA" sz="1800" kern="1200" dirty="0" err="1" smtClean="0">
                          <a:solidFill>
                            <a:schemeClr val="tx2"/>
                          </a:solidFill>
                        </a:rPr>
                        <a:t>me</a:t>
                      </a:r>
                      <a:r>
                        <a:rPr lang="uk-UA" sz="1800" kern="120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uk-UA" sz="1800" kern="1200" dirty="0" err="1" smtClean="0">
                          <a:solidFill>
                            <a:schemeClr val="tx2"/>
                          </a:solidFill>
                        </a:rPr>
                        <a:t>semble</a:t>
                      </a:r>
                      <a:r>
                        <a:rPr lang="uk-UA" sz="1800" kern="120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uk-UA" sz="1800" kern="1200" dirty="0" err="1" smtClean="0">
                          <a:solidFill>
                            <a:schemeClr val="tx2"/>
                          </a:solidFill>
                        </a:rPr>
                        <a:t>que</a:t>
                      </a:r>
                      <a:r>
                        <a:rPr lang="uk-UA" sz="1800" kern="1200" dirty="0" smtClean="0">
                          <a:solidFill>
                            <a:schemeClr val="tx2"/>
                          </a:solidFill>
                        </a:rPr>
                        <a:t>…</a:t>
                      </a:r>
                      <a:br>
                        <a:rPr lang="uk-UA" sz="1800" kern="1200" dirty="0" smtClean="0">
                          <a:solidFill>
                            <a:schemeClr val="tx2"/>
                          </a:solidFill>
                        </a:rPr>
                      </a:br>
                      <a:r>
                        <a:rPr lang="uk-UA" sz="1800" kern="1200" dirty="0" err="1" smtClean="0">
                          <a:solidFill>
                            <a:schemeClr val="tx2"/>
                          </a:solidFill>
                        </a:rPr>
                        <a:t>Je</a:t>
                      </a:r>
                      <a:r>
                        <a:rPr lang="uk-UA" sz="1800" kern="120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uk-UA" sz="1800" kern="1200" dirty="0" err="1" smtClean="0">
                          <a:solidFill>
                            <a:schemeClr val="tx2"/>
                          </a:solidFill>
                        </a:rPr>
                        <a:t>crois</a:t>
                      </a:r>
                      <a:r>
                        <a:rPr lang="uk-UA" sz="1800" kern="120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uk-UA" sz="1800" kern="1200" dirty="0" err="1" smtClean="0">
                          <a:solidFill>
                            <a:schemeClr val="tx2"/>
                          </a:solidFill>
                        </a:rPr>
                        <a:t>que</a:t>
                      </a:r>
                      <a:r>
                        <a:rPr lang="uk-UA" sz="1800" kern="1200" dirty="0" smtClean="0">
                          <a:solidFill>
                            <a:schemeClr val="tx2"/>
                          </a:solidFill>
                        </a:rPr>
                        <a:t>…</a:t>
                      </a:r>
                      <a:br>
                        <a:rPr lang="uk-UA" sz="1800" kern="1200" dirty="0" smtClean="0">
                          <a:solidFill>
                            <a:schemeClr val="tx2"/>
                          </a:solidFill>
                        </a:rPr>
                      </a:br>
                      <a:r>
                        <a:rPr lang="uk-UA" sz="1800" kern="1200" dirty="0" err="1" smtClean="0">
                          <a:solidFill>
                            <a:schemeClr val="tx2"/>
                          </a:solidFill>
                        </a:rPr>
                        <a:t>Je</a:t>
                      </a:r>
                      <a:r>
                        <a:rPr lang="uk-UA" sz="1800" kern="120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uk-UA" sz="1800" kern="1200" dirty="0" err="1" smtClean="0">
                          <a:solidFill>
                            <a:schemeClr val="tx2"/>
                          </a:solidFill>
                        </a:rPr>
                        <a:t>pense</a:t>
                      </a:r>
                      <a:r>
                        <a:rPr lang="uk-UA" sz="1800" kern="120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uk-UA" sz="1800" kern="1200" dirty="0" err="1" smtClean="0">
                          <a:solidFill>
                            <a:schemeClr val="tx2"/>
                          </a:solidFill>
                        </a:rPr>
                        <a:t>que</a:t>
                      </a:r>
                      <a:r>
                        <a:rPr lang="uk-UA" sz="1800" kern="1200" dirty="0" smtClean="0">
                          <a:solidFill>
                            <a:schemeClr val="tx2"/>
                          </a:solidFill>
                        </a:rPr>
                        <a:t>…</a:t>
                      </a:r>
                      <a:br>
                        <a:rPr lang="uk-UA" sz="1800" kern="1200" dirty="0" smtClean="0">
                          <a:solidFill>
                            <a:schemeClr val="tx2"/>
                          </a:solidFill>
                        </a:rPr>
                      </a:br>
                      <a:r>
                        <a:rPr lang="uk-UA" sz="1800" kern="1200" dirty="0" err="1" smtClean="0">
                          <a:solidFill>
                            <a:schemeClr val="tx2"/>
                          </a:solidFill>
                        </a:rPr>
                        <a:t>Je</a:t>
                      </a:r>
                      <a:r>
                        <a:rPr lang="uk-UA" sz="1800" kern="120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uk-UA" sz="1800" kern="1200" dirty="0" err="1" smtClean="0">
                          <a:solidFill>
                            <a:schemeClr val="tx2"/>
                          </a:solidFill>
                        </a:rPr>
                        <a:t>trouve</a:t>
                      </a:r>
                      <a:r>
                        <a:rPr lang="uk-UA" sz="1800" kern="120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uk-UA" sz="1800" kern="1200" dirty="0" err="1" smtClean="0">
                          <a:solidFill>
                            <a:schemeClr val="tx2"/>
                          </a:solidFill>
                        </a:rPr>
                        <a:t>que</a:t>
                      </a:r>
                      <a:r>
                        <a:rPr lang="uk-UA" sz="1800" kern="1200" dirty="0" smtClean="0">
                          <a:solidFill>
                            <a:schemeClr val="tx2"/>
                          </a:solidFill>
                        </a:rPr>
                        <a:t>…</a:t>
                      </a:r>
                      <a:br>
                        <a:rPr lang="uk-UA" sz="1800" kern="1200" dirty="0" smtClean="0">
                          <a:solidFill>
                            <a:schemeClr val="tx2"/>
                          </a:solidFill>
                        </a:rPr>
                      </a:br>
                      <a:r>
                        <a:rPr lang="uk-UA" sz="1800" kern="1200" dirty="0" err="1" smtClean="0">
                          <a:solidFill>
                            <a:schemeClr val="tx2"/>
                          </a:solidFill>
                        </a:rPr>
                        <a:t>J’ai</a:t>
                      </a:r>
                      <a:r>
                        <a:rPr lang="uk-UA" sz="1800" kern="120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uk-UA" sz="1800" kern="1200" dirty="0" err="1" smtClean="0">
                          <a:solidFill>
                            <a:schemeClr val="tx2"/>
                          </a:solidFill>
                        </a:rPr>
                        <a:t>changé</a:t>
                      </a:r>
                      <a:r>
                        <a:rPr lang="uk-UA" sz="1800" kern="120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uk-UA" sz="1800" kern="1200" dirty="0" err="1" smtClean="0">
                          <a:solidFill>
                            <a:schemeClr val="tx2"/>
                          </a:solidFill>
                        </a:rPr>
                        <a:t>d’avis</a:t>
                      </a:r>
                      <a:r>
                        <a:rPr lang="uk-UA" sz="1800" kern="1200" dirty="0" smtClean="0">
                          <a:solidFill>
                            <a:schemeClr val="tx2"/>
                          </a:solidFill>
                        </a:rPr>
                        <a:t>.</a:t>
                      </a:r>
                    </a:p>
                    <a:p>
                      <a:endParaRPr lang="uk-UA" sz="18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kern="1200" dirty="0" err="1" smtClean="0">
                          <a:solidFill>
                            <a:srgbClr val="FF0000"/>
                          </a:solidFill>
                        </a:rPr>
                        <a:t>Exprimer</a:t>
                      </a:r>
                      <a:r>
                        <a:rPr lang="uk-UA" sz="1800" kern="12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uk-UA" sz="1800" kern="1200" dirty="0" err="1" smtClean="0">
                          <a:solidFill>
                            <a:srgbClr val="FF0000"/>
                          </a:solidFill>
                        </a:rPr>
                        <a:t>son</a:t>
                      </a:r>
                      <a:r>
                        <a:rPr lang="uk-UA" sz="1800" kern="12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uk-UA" sz="1800" kern="1200" dirty="0" err="1" smtClean="0">
                          <a:solidFill>
                            <a:srgbClr val="FF0000"/>
                          </a:solidFill>
                        </a:rPr>
                        <a:t>désaccord</a:t>
                      </a:r>
                      <a:r>
                        <a:rPr lang="uk-UA" sz="1800" kern="1200" dirty="0" smtClean="0">
                          <a:solidFill>
                            <a:srgbClr val="FF0000"/>
                          </a:solidFill>
                        </a:rPr>
                        <a:t> :</a:t>
                      </a:r>
                      <a:r>
                        <a:rPr lang="uk-UA" sz="1800" kern="1200" dirty="0" smtClean="0">
                          <a:solidFill>
                            <a:schemeClr val="tx2"/>
                          </a:solidFill>
                        </a:rPr>
                        <a:t/>
                      </a:r>
                      <a:br>
                        <a:rPr lang="uk-UA" sz="1800" kern="1200" dirty="0" smtClean="0">
                          <a:solidFill>
                            <a:schemeClr val="tx2"/>
                          </a:solidFill>
                        </a:rPr>
                      </a:br>
                      <a:r>
                        <a:rPr lang="uk-UA" sz="1800" kern="1200" dirty="0" err="1" smtClean="0">
                          <a:solidFill>
                            <a:schemeClr val="tx2"/>
                          </a:solidFill>
                        </a:rPr>
                        <a:t>Je</a:t>
                      </a:r>
                      <a:r>
                        <a:rPr lang="uk-UA" sz="1800" kern="120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uk-UA" sz="1800" kern="1200" dirty="0" err="1" smtClean="0">
                          <a:solidFill>
                            <a:schemeClr val="tx2"/>
                          </a:solidFill>
                        </a:rPr>
                        <a:t>ne</a:t>
                      </a:r>
                      <a:r>
                        <a:rPr lang="uk-UA" sz="1800" kern="120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uk-UA" sz="1800" kern="1200" dirty="0" err="1" smtClean="0">
                          <a:solidFill>
                            <a:schemeClr val="tx2"/>
                          </a:solidFill>
                        </a:rPr>
                        <a:t>suis</a:t>
                      </a:r>
                      <a:r>
                        <a:rPr lang="uk-UA" sz="1800" kern="120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uk-UA" sz="1800" kern="1200" dirty="0" err="1" smtClean="0">
                          <a:solidFill>
                            <a:schemeClr val="tx2"/>
                          </a:solidFill>
                        </a:rPr>
                        <a:t>pas</a:t>
                      </a:r>
                      <a:r>
                        <a:rPr lang="uk-UA" sz="1800" kern="120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uk-UA" sz="1800" kern="1200" dirty="0" err="1" smtClean="0">
                          <a:solidFill>
                            <a:schemeClr val="tx2"/>
                          </a:solidFill>
                        </a:rPr>
                        <a:t>d’accord</a:t>
                      </a:r>
                      <a:r>
                        <a:rPr lang="uk-UA" sz="1800" kern="1200" dirty="0" smtClean="0">
                          <a:solidFill>
                            <a:schemeClr val="tx2"/>
                          </a:solidFill>
                        </a:rPr>
                        <a:t>.</a:t>
                      </a:r>
                      <a:br>
                        <a:rPr lang="uk-UA" sz="1800" kern="1200" dirty="0" smtClean="0">
                          <a:solidFill>
                            <a:schemeClr val="tx2"/>
                          </a:solidFill>
                        </a:rPr>
                      </a:br>
                      <a:r>
                        <a:rPr lang="uk-UA" sz="1800" kern="1200" dirty="0" err="1" smtClean="0">
                          <a:solidFill>
                            <a:schemeClr val="tx2"/>
                          </a:solidFill>
                        </a:rPr>
                        <a:t>Je</a:t>
                      </a:r>
                      <a:r>
                        <a:rPr lang="uk-UA" sz="1800" kern="120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uk-UA" sz="1800" kern="1200" dirty="0" err="1" smtClean="0">
                          <a:solidFill>
                            <a:schemeClr val="tx2"/>
                          </a:solidFill>
                        </a:rPr>
                        <a:t>crois</a:t>
                      </a:r>
                      <a:r>
                        <a:rPr lang="uk-UA" sz="1800" kern="120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uk-UA" sz="1800" kern="1200" dirty="0" err="1" smtClean="0">
                          <a:solidFill>
                            <a:schemeClr val="tx2"/>
                          </a:solidFill>
                        </a:rPr>
                        <a:t>que</a:t>
                      </a:r>
                      <a:r>
                        <a:rPr lang="uk-UA" sz="1800" kern="120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uk-UA" sz="1800" kern="1200" dirty="0" err="1" smtClean="0">
                          <a:solidFill>
                            <a:schemeClr val="tx2"/>
                          </a:solidFill>
                        </a:rPr>
                        <a:t>non</a:t>
                      </a:r>
                      <a:r>
                        <a:rPr lang="uk-UA" sz="1800" kern="1200" dirty="0" smtClean="0">
                          <a:solidFill>
                            <a:schemeClr val="tx2"/>
                          </a:solidFill>
                        </a:rPr>
                        <a:t>.</a:t>
                      </a:r>
                      <a:br>
                        <a:rPr lang="uk-UA" sz="1800" kern="1200" dirty="0" smtClean="0">
                          <a:solidFill>
                            <a:schemeClr val="tx2"/>
                          </a:solidFill>
                        </a:rPr>
                      </a:br>
                      <a:r>
                        <a:rPr lang="uk-UA" sz="1800" kern="1200" dirty="0" err="1" smtClean="0">
                          <a:solidFill>
                            <a:schemeClr val="tx2"/>
                          </a:solidFill>
                        </a:rPr>
                        <a:t>Absolument</a:t>
                      </a:r>
                      <a:r>
                        <a:rPr lang="uk-UA" sz="1800" kern="120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uk-UA" sz="1800" kern="1200" dirty="0" err="1" smtClean="0">
                          <a:solidFill>
                            <a:schemeClr val="tx2"/>
                          </a:solidFill>
                        </a:rPr>
                        <a:t>pas</a:t>
                      </a:r>
                      <a:r>
                        <a:rPr lang="uk-UA" sz="1800" kern="1200" dirty="0" smtClean="0">
                          <a:solidFill>
                            <a:schemeClr val="tx2"/>
                          </a:solidFill>
                        </a:rPr>
                        <a:t>.</a:t>
                      </a:r>
                      <a:br>
                        <a:rPr lang="uk-UA" sz="1800" kern="1200" dirty="0" smtClean="0">
                          <a:solidFill>
                            <a:schemeClr val="tx2"/>
                          </a:solidFill>
                        </a:rPr>
                      </a:br>
                      <a:r>
                        <a:rPr lang="uk-UA" sz="1800" kern="1200" dirty="0" err="1" smtClean="0">
                          <a:solidFill>
                            <a:schemeClr val="tx2"/>
                          </a:solidFill>
                        </a:rPr>
                        <a:t>Bien</a:t>
                      </a:r>
                      <a:r>
                        <a:rPr lang="uk-UA" sz="1800" kern="120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uk-UA" sz="1800" kern="1200" dirty="0" err="1" smtClean="0">
                          <a:solidFill>
                            <a:schemeClr val="tx2"/>
                          </a:solidFill>
                        </a:rPr>
                        <a:t>sûr</a:t>
                      </a:r>
                      <a:r>
                        <a:rPr lang="uk-UA" sz="1800" kern="120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uk-UA" sz="1800" kern="1200" dirty="0" err="1" smtClean="0">
                          <a:solidFill>
                            <a:schemeClr val="tx2"/>
                          </a:solidFill>
                        </a:rPr>
                        <a:t>que</a:t>
                      </a:r>
                      <a:r>
                        <a:rPr lang="uk-UA" sz="1800" kern="120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uk-UA" sz="1800" kern="1200" dirty="0" err="1" smtClean="0">
                          <a:solidFill>
                            <a:schemeClr val="tx2"/>
                          </a:solidFill>
                        </a:rPr>
                        <a:t>non</a:t>
                      </a:r>
                      <a:r>
                        <a:rPr lang="uk-UA" sz="1800" kern="1200" dirty="0" smtClean="0">
                          <a:solidFill>
                            <a:schemeClr val="tx2"/>
                          </a:solidFill>
                        </a:rPr>
                        <a:t>.</a:t>
                      </a:r>
                      <a:br>
                        <a:rPr lang="uk-UA" sz="1800" kern="1200" dirty="0" smtClean="0">
                          <a:solidFill>
                            <a:schemeClr val="tx2"/>
                          </a:solidFill>
                        </a:rPr>
                      </a:br>
                      <a:r>
                        <a:rPr lang="uk-UA" sz="1800" kern="1200" dirty="0" err="1" smtClean="0">
                          <a:solidFill>
                            <a:schemeClr val="tx2"/>
                          </a:solidFill>
                        </a:rPr>
                        <a:t>Je</a:t>
                      </a:r>
                      <a:r>
                        <a:rPr lang="uk-UA" sz="1800" kern="120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uk-UA" sz="1800" kern="1200" dirty="0" err="1" smtClean="0">
                          <a:solidFill>
                            <a:schemeClr val="tx2"/>
                          </a:solidFill>
                        </a:rPr>
                        <a:t>ne</a:t>
                      </a:r>
                      <a:r>
                        <a:rPr lang="uk-UA" sz="1800" kern="120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uk-UA" sz="1800" kern="1200" dirty="0" err="1" smtClean="0">
                          <a:solidFill>
                            <a:schemeClr val="tx2"/>
                          </a:solidFill>
                        </a:rPr>
                        <a:t>partage</a:t>
                      </a:r>
                      <a:r>
                        <a:rPr lang="uk-UA" sz="1800" kern="120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uk-UA" sz="1800" kern="1200" dirty="0" err="1" smtClean="0">
                          <a:solidFill>
                            <a:schemeClr val="tx2"/>
                          </a:solidFill>
                        </a:rPr>
                        <a:t>pas</a:t>
                      </a:r>
                      <a:r>
                        <a:rPr lang="uk-UA" sz="1800" kern="120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uk-UA" sz="1800" kern="1200" dirty="0" err="1" smtClean="0">
                          <a:solidFill>
                            <a:schemeClr val="tx2"/>
                          </a:solidFill>
                        </a:rPr>
                        <a:t>ton</a:t>
                      </a:r>
                      <a:r>
                        <a:rPr lang="uk-UA" sz="1800" kern="120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uk-UA" sz="1800" kern="1200" dirty="0" err="1" smtClean="0">
                          <a:solidFill>
                            <a:schemeClr val="tx2"/>
                          </a:solidFill>
                        </a:rPr>
                        <a:t>avis</a:t>
                      </a:r>
                      <a:r>
                        <a:rPr lang="uk-UA" sz="1800" kern="1200" dirty="0" smtClean="0">
                          <a:solidFill>
                            <a:schemeClr val="tx2"/>
                          </a:solidFill>
                        </a:rPr>
                        <a:t>.</a:t>
                      </a:r>
                      <a:br>
                        <a:rPr lang="uk-UA" sz="1800" kern="1200" dirty="0" smtClean="0">
                          <a:solidFill>
                            <a:schemeClr val="tx2"/>
                          </a:solidFill>
                        </a:rPr>
                      </a:br>
                      <a:r>
                        <a:rPr lang="uk-UA" sz="1800" kern="1200" dirty="0" err="1" smtClean="0">
                          <a:solidFill>
                            <a:schemeClr val="tx2"/>
                          </a:solidFill>
                        </a:rPr>
                        <a:t>Je</a:t>
                      </a:r>
                      <a:r>
                        <a:rPr lang="uk-UA" sz="1800" kern="120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uk-UA" sz="1800" kern="1200" dirty="0" err="1" smtClean="0">
                          <a:solidFill>
                            <a:schemeClr val="tx2"/>
                          </a:solidFill>
                        </a:rPr>
                        <a:t>ne</a:t>
                      </a:r>
                      <a:r>
                        <a:rPr lang="uk-UA" sz="1800" kern="120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uk-UA" sz="1800" kern="1200" dirty="0" err="1" smtClean="0">
                          <a:solidFill>
                            <a:schemeClr val="tx2"/>
                          </a:solidFill>
                        </a:rPr>
                        <a:t>trouve</a:t>
                      </a:r>
                      <a:r>
                        <a:rPr lang="uk-UA" sz="1800" kern="120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uk-UA" sz="1800" kern="1200" dirty="0" err="1" smtClean="0">
                          <a:solidFill>
                            <a:schemeClr val="tx2"/>
                          </a:solidFill>
                        </a:rPr>
                        <a:t>pas</a:t>
                      </a:r>
                      <a:r>
                        <a:rPr lang="uk-UA" sz="1800" kern="1200" dirty="0" smtClean="0">
                          <a:solidFill>
                            <a:schemeClr val="tx2"/>
                          </a:solidFill>
                        </a:rPr>
                        <a:t>.</a:t>
                      </a:r>
                      <a:br>
                        <a:rPr lang="uk-UA" sz="1800" kern="1200" dirty="0" smtClean="0">
                          <a:solidFill>
                            <a:schemeClr val="tx2"/>
                          </a:solidFill>
                        </a:rPr>
                      </a:br>
                      <a:r>
                        <a:rPr lang="uk-UA" sz="1800" kern="1200" dirty="0" err="1" smtClean="0">
                          <a:solidFill>
                            <a:schemeClr val="tx2"/>
                          </a:solidFill>
                        </a:rPr>
                        <a:t>C’est</a:t>
                      </a:r>
                      <a:r>
                        <a:rPr lang="uk-UA" sz="1800" kern="120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uk-UA" sz="1800" kern="1200" dirty="0" err="1" smtClean="0">
                          <a:solidFill>
                            <a:schemeClr val="tx2"/>
                          </a:solidFill>
                        </a:rPr>
                        <a:t>inexact</a:t>
                      </a:r>
                      <a:r>
                        <a:rPr lang="uk-UA" sz="1800" kern="1200" dirty="0" smtClean="0">
                          <a:solidFill>
                            <a:schemeClr val="tx2"/>
                          </a:solidFill>
                        </a:rPr>
                        <a:t> / </a:t>
                      </a:r>
                      <a:r>
                        <a:rPr lang="uk-UA" sz="1800" kern="1200" dirty="0" err="1" smtClean="0">
                          <a:solidFill>
                            <a:schemeClr val="tx2"/>
                          </a:solidFill>
                        </a:rPr>
                        <a:t>faux</a:t>
                      </a:r>
                      <a:r>
                        <a:rPr lang="uk-UA" sz="1800" kern="1200" dirty="0" smtClean="0">
                          <a:solidFill>
                            <a:schemeClr val="tx2"/>
                          </a:solidFill>
                        </a:rPr>
                        <a:t>.</a:t>
                      </a:r>
                      <a:br>
                        <a:rPr lang="uk-UA" sz="1800" kern="1200" dirty="0" smtClean="0">
                          <a:solidFill>
                            <a:schemeClr val="tx2"/>
                          </a:solidFill>
                        </a:rPr>
                      </a:br>
                      <a:r>
                        <a:rPr lang="uk-UA" sz="1800" kern="1200" dirty="0" err="1" smtClean="0">
                          <a:solidFill>
                            <a:schemeClr val="tx2"/>
                          </a:solidFill>
                        </a:rPr>
                        <a:t>Je</a:t>
                      </a:r>
                      <a:r>
                        <a:rPr lang="uk-UA" sz="1800" kern="120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uk-UA" sz="1800" kern="1200" dirty="0" err="1" smtClean="0">
                          <a:solidFill>
                            <a:schemeClr val="tx2"/>
                          </a:solidFill>
                        </a:rPr>
                        <a:t>ne</a:t>
                      </a:r>
                      <a:r>
                        <a:rPr lang="uk-UA" sz="1800" kern="120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uk-UA" sz="1800" kern="1200" dirty="0" err="1" smtClean="0">
                          <a:solidFill>
                            <a:schemeClr val="tx2"/>
                          </a:solidFill>
                        </a:rPr>
                        <a:t>pense</a:t>
                      </a:r>
                      <a:r>
                        <a:rPr lang="uk-UA" sz="1800" kern="120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uk-UA" sz="1800" kern="1200" dirty="0" err="1" smtClean="0">
                          <a:solidFill>
                            <a:schemeClr val="tx2"/>
                          </a:solidFill>
                        </a:rPr>
                        <a:t>pas</a:t>
                      </a:r>
                      <a:r>
                        <a:rPr lang="uk-UA" sz="1800" kern="1200" dirty="0" smtClean="0">
                          <a:solidFill>
                            <a:schemeClr val="tx2"/>
                          </a:solidFill>
                        </a:rPr>
                        <a:t>.</a:t>
                      </a:r>
                      <a:br>
                        <a:rPr lang="uk-UA" sz="1800" kern="1200" dirty="0" smtClean="0">
                          <a:solidFill>
                            <a:schemeClr val="tx2"/>
                          </a:solidFill>
                        </a:rPr>
                      </a:br>
                      <a:r>
                        <a:rPr lang="uk-UA" sz="1800" kern="1200" dirty="0" err="1" smtClean="0">
                          <a:solidFill>
                            <a:schemeClr val="tx2"/>
                          </a:solidFill>
                        </a:rPr>
                        <a:t>Tu</a:t>
                      </a:r>
                      <a:r>
                        <a:rPr lang="uk-UA" sz="1800" kern="120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uk-UA" sz="1800" kern="1200" dirty="0" err="1" smtClean="0">
                          <a:solidFill>
                            <a:schemeClr val="tx2"/>
                          </a:solidFill>
                        </a:rPr>
                        <a:t>as</a:t>
                      </a:r>
                      <a:r>
                        <a:rPr lang="uk-UA" sz="1800" kern="120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uk-UA" sz="1800" kern="1200" dirty="0" err="1" smtClean="0">
                          <a:solidFill>
                            <a:schemeClr val="tx2"/>
                          </a:solidFill>
                        </a:rPr>
                        <a:t>tort</a:t>
                      </a:r>
                      <a:r>
                        <a:rPr lang="uk-UA" sz="1800" kern="1200" dirty="0" smtClean="0">
                          <a:solidFill>
                            <a:schemeClr val="tx2"/>
                          </a:solidFill>
                        </a:rPr>
                        <a:t>.</a:t>
                      </a:r>
                      <a:br>
                        <a:rPr lang="uk-UA" sz="1800" kern="1200" dirty="0" smtClean="0">
                          <a:solidFill>
                            <a:schemeClr val="tx2"/>
                          </a:solidFill>
                        </a:rPr>
                      </a:br>
                      <a:r>
                        <a:rPr lang="uk-UA" sz="1800" kern="1200" dirty="0" err="1" smtClean="0">
                          <a:solidFill>
                            <a:schemeClr val="tx2"/>
                          </a:solidFill>
                        </a:rPr>
                        <a:t>Tu</a:t>
                      </a:r>
                      <a:r>
                        <a:rPr lang="uk-UA" sz="1800" kern="120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uk-UA" sz="1800" kern="1200" dirty="0" err="1" smtClean="0">
                          <a:solidFill>
                            <a:schemeClr val="tx2"/>
                          </a:solidFill>
                        </a:rPr>
                        <a:t>te</a:t>
                      </a:r>
                      <a:r>
                        <a:rPr lang="uk-UA" sz="1800" kern="120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uk-UA" sz="1800" kern="1200" dirty="0" err="1" smtClean="0">
                          <a:solidFill>
                            <a:schemeClr val="tx2"/>
                          </a:solidFill>
                        </a:rPr>
                        <a:t>trompes</a:t>
                      </a:r>
                      <a:r>
                        <a:rPr lang="uk-UA" sz="1800" kern="1200" dirty="0" smtClean="0">
                          <a:solidFill>
                            <a:schemeClr val="tx2"/>
                          </a:solidFill>
                        </a:rPr>
                        <a:t>.</a:t>
                      </a:r>
                      <a:br>
                        <a:rPr lang="uk-UA" sz="1800" kern="1200" dirty="0" smtClean="0">
                          <a:solidFill>
                            <a:schemeClr val="tx2"/>
                          </a:solidFill>
                        </a:rPr>
                      </a:br>
                      <a:r>
                        <a:rPr lang="uk-UA" sz="1800" kern="1200" dirty="0" err="1" smtClean="0">
                          <a:solidFill>
                            <a:schemeClr val="tx2"/>
                          </a:solidFill>
                        </a:rPr>
                        <a:t>Quelle</a:t>
                      </a:r>
                      <a:r>
                        <a:rPr lang="uk-UA" sz="1800" kern="120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uk-UA" sz="1800" kern="1200" dirty="0" err="1" smtClean="0">
                          <a:solidFill>
                            <a:schemeClr val="tx2"/>
                          </a:solidFill>
                        </a:rPr>
                        <a:t>drôle</a:t>
                      </a:r>
                      <a:r>
                        <a:rPr lang="uk-UA" sz="1800" kern="120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uk-UA" sz="1800" kern="1200" dirty="0" err="1" smtClean="0">
                          <a:solidFill>
                            <a:schemeClr val="tx2"/>
                          </a:solidFill>
                        </a:rPr>
                        <a:t>d’idée</a:t>
                      </a:r>
                      <a:r>
                        <a:rPr lang="uk-UA" sz="1800" kern="1200" dirty="0" smtClean="0">
                          <a:solidFill>
                            <a:schemeClr val="tx2"/>
                          </a:solidFill>
                        </a:rPr>
                        <a:t> !</a:t>
                      </a:r>
                    </a:p>
                    <a:p>
                      <a:endParaRPr lang="uk-UA" sz="18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kern="1200" dirty="0" err="1" smtClean="0">
                          <a:solidFill>
                            <a:srgbClr val="FF0000"/>
                          </a:solidFill>
                        </a:rPr>
                        <a:t>Exprimer</a:t>
                      </a:r>
                      <a:r>
                        <a:rPr lang="uk-UA" sz="1800" kern="12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uk-UA" sz="1800" kern="1200" dirty="0" err="1" smtClean="0">
                          <a:solidFill>
                            <a:srgbClr val="FF0000"/>
                          </a:solidFill>
                        </a:rPr>
                        <a:t>son</a:t>
                      </a:r>
                      <a:r>
                        <a:rPr lang="uk-UA" sz="1800" kern="12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uk-UA" sz="1800" kern="1200" dirty="0" err="1" smtClean="0">
                          <a:solidFill>
                            <a:srgbClr val="FF0000"/>
                          </a:solidFill>
                        </a:rPr>
                        <a:t>accord</a:t>
                      </a:r>
                      <a:r>
                        <a:rPr lang="uk-UA" sz="1800" kern="1200" dirty="0" smtClean="0">
                          <a:solidFill>
                            <a:srgbClr val="FF0000"/>
                          </a:solidFill>
                        </a:rPr>
                        <a:t> :</a:t>
                      </a:r>
                    </a:p>
                    <a:p>
                      <a:r>
                        <a:rPr lang="uk-UA" sz="1800" kern="1200" dirty="0" err="1" smtClean="0">
                          <a:solidFill>
                            <a:schemeClr val="tx2"/>
                          </a:solidFill>
                        </a:rPr>
                        <a:t>Absolument</a:t>
                      </a:r>
                      <a:r>
                        <a:rPr lang="uk-UA" sz="1800" kern="1200" dirty="0" smtClean="0">
                          <a:solidFill>
                            <a:schemeClr val="tx2"/>
                          </a:solidFill>
                        </a:rPr>
                        <a:t>.</a:t>
                      </a:r>
                      <a:br>
                        <a:rPr lang="uk-UA" sz="1800" kern="1200" dirty="0" smtClean="0">
                          <a:solidFill>
                            <a:schemeClr val="tx2"/>
                          </a:solidFill>
                        </a:rPr>
                      </a:br>
                      <a:r>
                        <a:rPr lang="uk-UA" sz="1800" kern="1200" dirty="0" err="1" smtClean="0">
                          <a:solidFill>
                            <a:schemeClr val="tx2"/>
                          </a:solidFill>
                        </a:rPr>
                        <a:t>Exactement</a:t>
                      </a:r>
                      <a:r>
                        <a:rPr lang="uk-UA" sz="1800" kern="1200" dirty="0" smtClean="0">
                          <a:solidFill>
                            <a:schemeClr val="tx2"/>
                          </a:solidFill>
                        </a:rPr>
                        <a:t>.</a:t>
                      </a:r>
                      <a:br>
                        <a:rPr lang="uk-UA" sz="1800" kern="1200" dirty="0" smtClean="0">
                          <a:solidFill>
                            <a:schemeClr val="tx2"/>
                          </a:solidFill>
                        </a:rPr>
                      </a:br>
                      <a:r>
                        <a:rPr lang="uk-UA" sz="1800" kern="1200" dirty="0" err="1" smtClean="0">
                          <a:solidFill>
                            <a:schemeClr val="tx2"/>
                          </a:solidFill>
                        </a:rPr>
                        <a:t>Tout</a:t>
                      </a:r>
                      <a:r>
                        <a:rPr lang="uk-UA" sz="1800" kern="1200" dirty="0" smtClean="0">
                          <a:solidFill>
                            <a:schemeClr val="tx2"/>
                          </a:solidFill>
                        </a:rPr>
                        <a:t> à </a:t>
                      </a:r>
                      <a:r>
                        <a:rPr lang="uk-UA" sz="1800" kern="1200" dirty="0" err="1" smtClean="0">
                          <a:solidFill>
                            <a:schemeClr val="tx2"/>
                          </a:solidFill>
                        </a:rPr>
                        <a:t>fait</a:t>
                      </a:r>
                      <a:r>
                        <a:rPr lang="uk-UA" sz="1800" kern="1200" dirty="0" smtClean="0">
                          <a:solidFill>
                            <a:schemeClr val="tx2"/>
                          </a:solidFill>
                        </a:rPr>
                        <a:t>.</a:t>
                      </a:r>
                      <a:br>
                        <a:rPr lang="uk-UA" sz="1800" kern="1200" dirty="0" smtClean="0">
                          <a:solidFill>
                            <a:schemeClr val="tx2"/>
                          </a:solidFill>
                        </a:rPr>
                      </a:br>
                      <a:r>
                        <a:rPr lang="uk-UA" sz="1800" kern="1200" dirty="0" err="1" smtClean="0">
                          <a:solidFill>
                            <a:schemeClr val="tx2"/>
                          </a:solidFill>
                        </a:rPr>
                        <a:t>Parfaitement</a:t>
                      </a:r>
                      <a:r>
                        <a:rPr lang="uk-UA" sz="1800" kern="1200" dirty="0" smtClean="0">
                          <a:solidFill>
                            <a:schemeClr val="tx2"/>
                          </a:solidFill>
                        </a:rPr>
                        <a:t>.</a:t>
                      </a:r>
                      <a:br>
                        <a:rPr lang="uk-UA" sz="1800" kern="1200" dirty="0" smtClean="0">
                          <a:solidFill>
                            <a:schemeClr val="tx2"/>
                          </a:solidFill>
                        </a:rPr>
                      </a:br>
                      <a:r>
                        <a:rPr lang="uk-UA" sz="1800" kern="1200" dirty="0" err="1" smtClean="0">
                          <a:solidFill>
                            <a:schemeClr val="tx2"/>
                          </a:solidFill>
                        </a:rPr>
                        <a:t>Bien</a:t>
                      </a:r>
                      <a:r>
                        <a:rPr lang="uk-UA" sz="1800" kern="120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uk-UA" sz="1800" kern="1200" dirty="0" err="1" smtClean="0">
                          <a:solidFill>
                            <a:schemeClr val="tx2"/>
                          </a:solidFill>
                        </a:rPr>
                        <a:t>entendu</a:t>
                      </a:r>
                      <a:r>
                        <a:rPr lang="uk-UA" sz="1800" kern="1200" dirty="0" smtClean="0">
                          <a:solidFill>
                            <a:schemeClr val="tx2"/>
                          </a:solidFill>
                        </a:rPr>
                        <a:t>.</a:t>
                      </a:r>
                      <a:br>
                        <a:rPr lang="uk-UA" sz="1800" kern="1200" dirty="0" smtClean="0">
                          <a:solidFill>
                            <a:schemeClr val="tx2"/>
                          </a:solidFill>
                        </a:rPr>
                      </a:br>
                      <a:r>
                        <a:rPr lang="uk-UA" sz="1800" kern="1200" dirty="0" err="1" smtClean="0">
                          <a:solidFill>
                            <a:schemeClr val="tx2"/>
                          </a:solidFill>
                        </a:rPr>
                        <a:t>Bien</a:t>
                      </a:r>
                      <a:r>
                        <a:rPr lang="uk-UA" sz="1800" kern="120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uk-UA" sz="1800" kern="1200" dirty="0" err="1" smtClean="0">
                          <a:solidFill>
                            <a:schemeClr val="tx2"/>
                          </a:solidFill>
                        </a:rPr>
                        <a:t>sûr</a:t>
                      </a:r>
                      <a:r>
                        <a:rPr lang="uk-UA" sz="1800" kern="1200" dirty="0" smtClean="0">
                          <a:solidFill>
                            <a:schemeClr val="tx2"/>
                          </a:solidFill>
                        </a:rPr>
                        <a:t>.</a:t>
                      </a:r>
                      <a:br>
                        <a:rPr lang="uk-UA" sz="1800" kern="1200" dirty="0" smtClean="0">
                          <a:solidFill>
                            <a:schemeClr val="tx2"/>
                          </a:solidFill>
                        </a:rPr>
                      </a:br>
                      <a:r>
                        <a:rPr lang="uk-UA" sz="1800" kern="1200" dirty="0" err="1" smtClean="0">
                          <a:solidFill>
                            <a:schemeClr val="tx2"/>
                          </a:solidFill>
                        </a:rPr>
                        <a:t>Je</a:t>
                      </a:r>
                      <a:r>
                        <a:rPr lang="uk-UA" sz="1800" kern="120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uk-UA" sz="1800" kern="1200" dirty="0" err="1" smtClean="0">
                          <a:solidFill>
                            <a:schemeClr val="tx2"/>
                          </a:solidFill>
                        </a:rPr>
                        <a:t>suis</a:t>
                      </a:r>
                      <a:r>
                        <a:rPr lang="uk-UA" sz="1800" kern="1200" dirty="0" smtClean="0">
                          <a:solidFill>
                            <a:schemeClr val="tx2"/>
                          </a:solidFill>
                        </a:rPr>
                        <a:t> (</a:t>
                      </a:r>
                      <a:r>
                        <a:rPr lang="uk-UA" sz="1800" kern="1200" dirty="0" err="1" smtClean="0">
                          <a:solidFill>
                            <a:schemeClr val="tx2"/>
                          </a:solidFill>
                        </a:rPr>
                        <a:t>entièrement</a:t>
                      </a:r>
                      <a:r>
                        <a:rPr lang="uk-UA" sz="1800" kern="1200" dirty="0" smtClean="0">
                          <a:solidFill>
                            <a:schemeClr val="tx2"/>
                          </a:solidFill>
                        </a:rPr>
                        <a:t>) </a:t>
                      </a:r>
                      <a:r>
                        <a:rPr lang="uk-UA" sz="1800" kern="1200" dirty="0" err="1" smtClean="0">
                          <a:solidFill>
                            <a:schemeClr val="tx2"/>
                          </a:solidFill>
                        </a:rPr>
                        <a:t>d’accord</a:t>
                      </a:r>
                      <a:r>
                        <a:rPr lang="uk-UA" sz="1800" kern="1200" dirty="0" smtClean="0">
                          <a:solidFill>
                            <a:schemeClr val="tx2"/>
                          </a:solidFill>
                        </a:rPr>
                        <a:t>.</a:t>
                      </a:r>
                      <a:br>
                        <a:rPr lang="uk-UA" sz="1800" kern="1200" dirty="0" smtClean="0">
                          <a:solidFill>
                            <a:schemeClr val="tx2"/>
                          </a:solidFill>
                        </a:rPr>
                      </a:br>
                      <a:r>
                        <a:rPr lang="uk-UA" sz="1800" kern="1200" dirty="0" err="1" smtClean="0">
                          <a:solidFill>
                            <a:schemeClr val="tx2"/>
                          </a:solidFill>
                        </a:rPr>
                        <a:t>Tu</a:t>
                      </a:r>
                      <a:r>
                        <a:rPr lang="uk-UA" sz="1800" kern="120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uk-UA" sz="1800" kern="1200" dirty="0" err="1" smtClean="0">
                          <a:solidFill>
                            <a:schemeClr val="tx2"/>
                          </a:solidFill>
                        </a:rPr>
                        <a:t>as</a:t>
                      </a:r>
                      <a:r>
                        <a:rPr lang="uk-UA" sz="1800" kern="1200" dirty="0" smtClean="0">
                          <a:solidFill>
                            <a:schemeClr val="tx2"/>
                          </a:solidFill>
                        </a:rPr>
                        <a:t> (</a:t>
                      </a:r>
                      <a:r>
                        <a:rPr lang="uk-UA" sz="1800" kern="1200" dirty="0" err="1" smtClean="0">
                          <a:solidFill>
                            <a:schemeClr val="tx2"/>
                          </a:solidFill>
                        </a:rPr>
                        <a:t>bien</a:t>
                      </a:r>
                      <a:r>
                        <a:rPr lang="uk-UA" sz="1800" kern="1200" dirty="0" smtClean="0">
                          <a:solidFill>
                            <a:schemeClr val="tx2"/>
                          </a:solidFill>
                        </a:rPr>
                        <a:t>) </a:t>
                      </a:r>
                      <a:r>
                        <a:rPr lang="uk-UA" sz="1800" kern="1200" dirty="0" err="1" smtClean="0">
                          <a:solidFill>
                            <a:schemeClr val="tx2"/>
                          </a:solidFill>
                        </a:rPr>
                        <a:t>raison</a:t>
                      </a:r>
                      <a:r>
                        <a:rPr lang="uk-UA" sz="1800" kern="1200" dirty="0" smtClean="0">
                          <a:solidFill>
                            <a:schemeClr val="tx2"/>
                          </a:solidFill>
                        </a:rPr>
                        <a:t>.</a:t>
                      </a:r>
                    </a:p>
                    <a:p>
                      <a:endParaRPr lang="uk-UA" sz="18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kern="1200" dirty="0" err="1" smtClean="0">
                          <a:solidFill>
                            <a:srgbClr val="FF0000"/>
                          </a:solidFill>
                        </a:rPr>
                        <a:t>Partager</a:t>
                      </a:r>
                      <a:r>
                        <a:rPr lang="uk-UA" sz="1800" kern="12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uk-UA" sz="1800" kern="1200" dirty="0" err="1" smtClean="0">
                          <a:solidFill>
                            <a:srgbClr val="FF0000"/>
                          </a:solidFill>
                        </a:rPr>
                        <a:t>un</a:t>
                      </a:r>
                      <a:r>
                        <a:rPr lang="uk-UA" sz="1800" kern="12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uk-UA" sz="1800" kern="1200" dirty="0" err="1" smtClean="0">
                          <a:solidFill>
                            <a:srgbClr val="FF0000"/>
                          </a:solidFill>
                        </a:rPr>
                        <a:t>point</a:t>
                      </a:r>
                      <a:r>
                        <a:rPr lang="uk-UA" sz="1800" kern="12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uk-UA" sz="1800" kern="1200" dirty="0" err="1" smtClean="0">
                          <a:solidFill>
                            <a:srgbClr val="FF0000"/>
                          </a:solidFill>
                        </a:rPr>
                        <a:t>de</a:t>
                      </a:r>
                      <a:r>
                        <a:rPr lang="uk-UA" sz="1800" kern="12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uk-UA" sz="1800" kern="1200" dirty="0" err="1" smtClean="0">
                          <a:solidFill>
                            <a:srgbClr val="FF0000"/>
                          </a:solidFill>
                        </a:rPr>
                        <a:t>vue</a:t>
                      </a:r>
                      <a:r>
                        <a:rPr lang="uk-UA" sz="1800" kern="1200" dirty="0" smtClean="0">
                          <a:solidFill>
                            <a:srgbClr val="FF0000"/>
                          </a:solidFill>
                        </a:rPr>
                        <a:t> :</a:t>
                      </a:r>
                      <a:r>
                        <a:rPr lang="uk-UA" sz="1800" kern="1200" dirty="0" smtClean="0">
                          <a:solidFill>
                            <a:schemeClr val="tx2"/>
                          </a:solidFill>
                        </a:rPr>
                        <a:t/>
                      </a:r>
                      <a:br>
                        <a:rPr lang="uk-UA" sz="1800" kern="1200" dirty="0" smtClean="0">
                          <a:solidFill>
                            <a:schemeClr val="tx2"/>
                          </a:solidFill>
                        </a:rPr>
                      </a:br>
                      <a:r>
                        <a:rPr lang="uk-UA" sz="1800" kern="1200" dirty="0" err="1" smtClean="0">
                          <a:solidFill>
                            <a:schemeClr val="tx2"/>
                          </a:solidFill>
                        </a:rPr>
                        <a:t>Nous</a:t>
                      </a:r>
                      <a:r>
                        <a:rPr lang="uk-UA" sz="1800" kern="120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uk-UA" sz="1800" kern="1200" dirty="0" err="1" smtClean="0">
                          <a:solidFill>
                            <a:schemeClr val="tx2"/>
                          </a:solidFill>
                        </a:rPr>
                        <a:t>sommes</a:t>
                      </a:r>
                      <a:r>
                        <a:rPr lang="uk-UA" sz="1800" kern="120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uk-UA" sz="1800" kern="1200" dirty="0" err="1" smtClean="0">
                          <a:solidFill>
                            <a:schemeClr val="tx2"/>
                          </a:solidFill>
                        </a:rPr>
                        <a:t>du</a:t>
                      </a:r>
                      <a:r>
                        <a:rPr lang="uk-UA" sz="1800" kern="120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uk-UA" sz="1800" kern="1200" dirty="0" err="1" smtClean="0">
                          <a:solidFill>
                            <a:schemeClr val="tx2"/>
                          </a:solidFill>
                        </a:rPr>
                        <a:t>même</a:t>
                      </a:r>
                      <a:r>
                        <a:rPr lang="uk-UA" sz="1800" kern="120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uk-UA" sz="1800" kern="1200" dirty="0" err="1" smtClean="0">
                          <a:solidFill>
                            <a:schemeClr val="tx2"/>
                          </a:solidFill>
                        </a:rPr>
                        <a:t>avis</a:t>
                      </a:r>
                      <a:r>
                        <a:rPr lang="uk-UA" sz="1800" kern="1200" dirty="0" smtClean="0">
                          <a:solidFill>
                            <a:schemeClr val="tx2"/>
                          </a:solidFill>
                        </a:rPr>
                        <a:t>.</a:t>
                      </a:r>
                      <a:br>
                        <a:rPr lang="uk-UA" sz="1800" kern="1200" dirty="0" smtClean="0">
                          <a:solidFill>
                            <a:schemeClr val="tx2"/>
                          </a:solidFill>
                        </a:rPr>
                      </a:br>
                      <a:r>
                        <a:rPr lang="uk-UA" sz="1800" kern="1200" dirty="0" err="1" smtClean="0">
                          <a:solidFill>
                            <a:schemeClr val="tx2"/>
                          </a:solidFill>
                        </a:rPr>
                        <a:t>Je</a:t>
                      </a:r>
                      <a:r>
                        <a:rPr lang="uk-UA" sz="1800" kern="120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uk-UA" sz="1800" kern="1200" dirty="0" err="1" smtClean="0">
                          <a:solidFill>
                            <a:schemeClr val="tx2"/>
                          </a:solidFill>
                        </a:rPr>
                        <a:t>pense</a:t>
                      </a:r>
                      <a:r>
                        <a:rPr lang="uk-UA" sz="1800" kern="120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uk-UA" sz="1800" kern="1200" dirty="0" err="1" smtClean="0">
                          <a:solidFill>
                            <a:schemeClr val="tx2"/>
                          </a:solidFill>
                        </a:rPr>
                        <a:t>comme</a:t>
                      </a:r>
                      <a:r>
                        <a:rPr lang="uk-UA" sz="1800" kern="120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uk-UA" sz="1800" kern="1200" dirty="0" err="1" smtClean="0">
                          <a:solidFill>
                            <a:schemeClr val="tx2"/>
                          </a:solidFill>
                        </a:rPr>
                        <a:t>toi</a:t>
                      </a:r>
                      <a:r>
                        <a:rPr lang="uk-UA" sz="1800" kern="1200" dirty="0" smtClean="0">
                          <a:solidFill>
                            <a:schemeClr val="tx2"/>
                          </a:solidFill>
                        </a:rPr>
                        <a:t>.</a:t>
                      </a:r>
                      <a:br>
                        <a:rPr lang="uk-UA" sz="1800" kern="1200" dirty="0" smtClean="0">
                          <a:solidFill>
                            <a:schemeClr val="tx2"/>
                          </a:solidFill>
                        </a:rPr>
                      </a:br>
                      <a:r>
                        <a:rPr lang="uk-UA" sz="1800" kern="1200" dirty="0" err="1" smtClean="0">
                          <a:solidFill>
                            <a:schemeClr val="tx2"/>
                          </a:solidFill>
                        </a:rPr>
                        <a:t>Je</a:t>
                      </a:r>
                      <a:r>
                        <a:rPr lang="uk-UA" sz="1800" kern="120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uk-UA" sz="1800" kern="1200" dirty="0" err="1" smtClean="0">
                          <a:solidFill>
                            <a:schemeClr val="tx2"/>
                          </a:solidFill>
                        </a:rPr>
                        <a:t>suis</a:t>
                      </a:r>
                      <a:r>
                        <a:rPr lang="uk-UA" sz="1800" kern="120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uk-UA" sz="1800" kern="1200" dirty="0" err="1" smtClean="0">
                          <a:solidFill>
                            <a:schemeClr val="tx2"/>
                          </a:solidFill>
                        </a:rPr>
                        <a:t>de</a:t>
                      </a:r>
                      <a:r>
                        <a:rPr lang="uk-UA" sz="1800" kern="120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uk-UA" sz="1800" kern="1200" dirty="0" err="1" smtClean="0">
                          <a:solidFill>
                            <a:schemeClr val="tx2"/>
                          </a:solidFill>
                        </a:rPr>
                        <a:t>ton</a:t>
                      </a:r>
                      <a:r>
                        <a:rPr lang="uk-UA" sz="1800" kern="120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uk-UA" sz="1800" kern="1200" dirty="0" err="1" smtClean="0">
                          <a:solidFill>
                            <a:schemeClr val="tx2"/>
                          </a:solidFill>
                        </a:rPr>
                        <a:t>avis</a:t>
                      </a:r>
                      <a:r>
                        <a:rPr lang="uk-UA" sz="1800" kern="1200" dirty="0" smtClean="0">
                          <a:solidFill>
                            <a:schemeClr val="tx2"/>
                          </a:solidFill>
                        </a:rPr>
                        <a:t>.</a:t>
                      </a:r>
                      <a:br>
                        <a:rPr lang="uk-UA" sz="1800" kern="1200" dirty="0" smtClean="0">
                          <a:solidFill>
                            <a:schemeClr val="tx2"/>
                          </a:solidFill>
                        </a:rPr>
                      </a:br>
                      <a:r>
                        <a:rPr lang="uk-UA" sz="1800" kern="1200" dirty="0" err="1" smtClean="0">
                          <a:solidFill>
                            <a:schemeClr val="tx2"/>
                          </a:solidFill>
                        </a:rPr>
                        <a:t>Je</a:t>
                      </a:r>
                      <a:r>
                        <a:rPr lang="uk-UA" sz="1800" kern="120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uk-UA" sz="1800" kern="1200" dirty="0" err="1" smtClean="0">
                          <a:solidFill>
                            <a:schemeClr val="tx2"/>
                          </a:solidFill>
                        </a:rPr>
                        <a:t>suis</a:t>
                      </a:r>
                      <a:r>
                        <a:rPr lang="uk-UA" sz="1800" kern="120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uk-UA" sz="1800" kern="1200" dirty="0" err="1" smtClean="0">
                          <a:solidFill>
                            <a:schemeClr val="tx2"/>
                          </a:solidFill>
                        </a:rPr>
                        <a:t>d’accord</a:t>
                      </a:r>
                      <a:r>
                        <a:rPr lang="uk-UA" sz="1800" kern="120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uk-UA" sz="1800" kern="1200" dirty="0" err="1" smtClean="0">
                          <a:solidFill>
                            <a:schemeClr val="tx2"/>
                          </a:solidFill>
                        </a:rPr>
                        <a:t>avec</a:t>
                      </a:r>
                      <a:r>
                        <a:rPr lang="uk-UA" sz="1800" kern="120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uk-UA" sz="1800" kern="1200" dirty="0" err="1" smtClean="0">
                          <a:solidFill>
                            <a:schemeClr val="tx2"/>
                          </a:solidFill>
                        </a:rPr>
                        <a:t>toi</a:t>
                      </a:r>
                      <a:r>
                        <a:rPr lang="uk-UA" sz="1800" kern="1200" dirty="0" smtClean="0">
                          <a:solidFill>
                            <a:schemeClr val="tx2"/>
                          </a:solidFill>
                        </a:rPr>
                        <a:t>.</a:t>
                      </a:r>
                      <a:endParaRPr lang="uk-UA" sz="1800" dirty="0" smtClean="0">
                        <a:solidFill>
                          <a:schemeClr val="tx2"/>
                        </a:solidFill>
                      </a:endParaRPr>
                    </a:p>
                    <a:p>
                      <a:endParaRPr lang="uk-UA" sz="18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epositphotos_139761468-stock-photo-white-background-for-presentation-with.jpg"/>
          <p:cNvPicPr>
            <a:picLocks noChangeAspect="1"/>
          </p:cNvPicPr>
          <p:nvPr/>
        </p:nvPicPr>
        <p:blipFill>
          <a:blip r:embed="rId2"/>
          <a:srcRect b="10121"/>
          <a:stretch>
            <a:fillRect/>
          </a:stretch>
        </p:blipFill>
        <p:spPr>
          <a:xfrm>
            <a:off x="0" y="-1"/>
            <a:ext cx="10461297" cy="6858001"/>
          </a:xfrm>
          <a:prstGeom prst="rect">
            <a:avLst/>
          </a:prstGeo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264356" y="1433014"/>
            <a:ext cx="10682211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sz="3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J</a:t>
            </a:r>
            <a:r>
              <a:rPr kumimoji="0" lang="fr-FR" sz="3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fr-FR" sz="3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organise la classe en petits groupes et d</a:t>
            </a:r>
            <a:r>
              <a:rPr kumimoji="0" lang="fr-FR" sz="3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3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finis les rôles de chacun </a:t>
            </a:r>
            <a:r>
              <a:rPr kumimoji="0" lang="uk-UA" sz="36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avec</a:t>
            </a:r>
            <a:r>
              <a:rPr kumimoji="0" lang="uk-UA" sz="3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36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l'aide</a:t>
            </a:r>
            <a:r>
              <a:rPr kumimoji="0" lang="uk-UA" sz="3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36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</a:t>
            </a:r>
            <a:r>
              <a:rPr kumimoji="0" lang="uk-UA" sz="3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36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tirage</a:t>
            </a:r>
            <a:r>
              <a:rPr kumimoji="0" lang="uk-UA" sz="3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36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au</a:t>
            </a:r>
            <a:r>
              <a:rPr kumimoji="0" lang="uk-UA" sz="3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36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sort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uk-UA" sz="36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3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 groupes (les </a:t>
            </a:r>
            <a:r>
              <a:rPr kumimoji="0" lang="fr-FR" sz="3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 </a:t>
            </a:r>
            <a:r>
              <a:rPr kumimoji="0" lang="fr-FR" sz="3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Pour</a:t>
            </a:r>
            <a:r>
              <a:rPr kumimoji="0" lang="fr-FR" sz="3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»</a:t>
            </a:r>
            <a:r>
              <a:rPr kumimoji="0" lang="fr-FR" sz="3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et les </a:t>
            </a:r>
            <a:r>
              <a:rPr kumimoji="0" lang="fr-FR" sz="3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fr-FR" sz="3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Contre</a:t>
            </a:r>
            <a:r>
              <a:rPr kumimoji="0" lang="fr-FR" sz="3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fr-FR" sz="3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par 4 personnes) </a:t>
            </a:r>
            <a:endParaRPr kumimoji="0" lang="uk-UA" sz="36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</a:t>
            </a:r>
            <a:r>
              <a:rPr kumimoji="0" lang="uk-UA" sz="3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</a:t>
            </a:r>
            <a:r>
              <a:rPr kumimoji="0" lang="uk-UA" sz="3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spectateurs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(2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personnes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uk-UA" sz="36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Les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chronom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treurs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(2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personnes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uk-UA" sz="36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4133" y="2608184"/>
            <a:ext cx="5924551" cy="2219691"/>
          </a:xfrm>
        </p:spPr>
        <p:txBody>
          <a:bodyPr>
            <a:noAutofit/>
          </a:bodyPr>
          <a:lstStyle/>
          <a:p>
            <a:pPr algn="ctr"/>
            <a:r>
              <a:rPr lang="fr-FR" sz="2400" b="1" dirty="0" smtClean="0">
                <a:solidFill>
                  <a:srgbClr val="003300"/>
                </a:solidFill>
              </a:rPr>
              <a:t>Pour préparer le débat je  donne 2 petits bouts de papier à chacun de mes étudiants. Ils doivent écrire un mot sur chacun de ces papiers : un nom, un verbe à l’infinitif ou un adjectif. </a:t>
            </a:r>
            <a:r>
              <a:rPr lang="uk-UA" sz="2400" dirty="0" smtClean="0"/>
              <a:t/>
            </a:r>
            <a:br>
              <a:rPr lang="uk-UA" sz="2400" dirty="0" smtClean="0"/>
            </a:br>
            <a:endParaRPr lang="uk-UA" sz="2400" dirty="0"/>
          </a:p>
        </p:txBody>
      </p:sp>
      <p:sp>
        <p:nvSpPr>
          <p:cNvPr id="1026" name="AutoShape 2"/>
          <p:cNvSpPr>
            <a:spLocks noChangeArrowheads="1"/>
          </p:cNvSpPr>
          <p:nvPr/>
        </p:nvSpPr>
        <p:spPr bwMode="auto">
          <a:xfrm>
            <a:off x="7356122" y="1514828"/>
            <a:ext cx="1336322" cy="1104194"/>
          </a:xfrm>
          <a:prstGeom prst="wedgeEllipseCallout">
            <a:avLst>
              <a:gd name="adj1" fmla="val -43750"/>
              <a:gd name="adj2" fmla="val 70000"/>
            </a:avLst>
          </a:prstGeom>
          <a:solidFill>
            <a:srgbClr val="8064A2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AutoShape 3"/>
          <p:cNvSpPr>
            <a:spLocks noChangeArrowheads="1"/>
          </p:cNvSpPr>
          <p:nvPr/>
        </p:nvSpPr>
        <p:spPr bwMode="auto">
          <a:xfrm>
            <a:off x="8918575" y="1571272"/>
            <a:ext cx="1524000" cy="1057275"/>
          </a:xfrm>
          <a:prstGeom prst="cloudCallout">
            <a:avLst>
              <a:gd name="adj1" fmla="val -14375"/>
              <a:gd name="adj2" fmla="val 91620"/>
            </a:avLst>
          </a:prstGeom>
          <a:solidFill>
            <a:srgbClr val="4BACC6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7695847" y="2972506"/>
            <a:ext cx="933450" cy="809625"/>
          </a:xfrm>
          <a:prstGeom prst="wedgeRectCallout">
            <a:avLst>
              <a:gd name="adj1" fmla="val -43750"/>
              <a:gd name="adj2" fmla="val 70000"/>
            </a:avLst>
          </a:prstGeom>
          <a:solidFill>
            <a:srgbClr val="F79646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AutoShape 5"/>
          <p:cNvSpPr>
            <a:spLocks noChangeArrowheads="1"/>
          </p:cNvSpPr>
          <p:nvPr/>
        </p:nvSpPr>
        <p:spPr bwMode="auto">
          <a:xfrm>
            <a:off x="10120841" y="2669117"/>
            <a:ext cx="1076325" cy="962025"/>
          </a:xfrm>
          <a:prstGeom prst="wedgeRoundRectCallout">
            <a:avLst>
              <a:gd name="adj1" fmla="val -61444"/>
              <a:gd name="adj2" fmla="val 103662"/>
              <a:gd name="adj3" fmla="val 16667"/>
            </a:avLst>
          </a:prstGeom>
          <a:solidFill>
            <a:srgbClr val="C0504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0" name="AutoShape 6"/>
          <p:cNvSpPr>
            <a:spLocks noChangeArrowheads="1"/>
          </p:cNvSpPr>
          <p:nvPr/>
        </p:nvSpPr>
        <p:spPr bwMode="auto">
          <a:xfrm>
            <a:off x="8721725" y="3877027"/>
            <a:ext cx="1028700" cy="1057275"/>
          </a:xfrm>
          <a:prstGeom prst="wedgeEllipseCallout">
            <a:avLst>
              <a:gd name="adj1" fmla="val 9014"/>
              <a:gd name="adj2" fmla="val 78106"/>
            </a:avLst>
          </a:prstGeom>
          <a:solidFill>
            <a:srgbClr val="9BBB59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8" y="0"/>
            <a:ext cx="12186723" cy="6858000"/>
          </a:xfrm>
          <a:prstGeom prst="rect">
            <a:avLst/>
          </a:prstGeo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803926" y="1126976"/>
            <a:ext cx="8094562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Pendant la discussion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j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annonce 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les r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è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gles de la discussion,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sente le sujet (j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utilise le video),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800" b="1" i="0" u="none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800" b="1" i="0" u="none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crit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le sujet de la discussion au tableau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 groupes (les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 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Pour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»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et les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 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Contre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»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discutent 10 minutes.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Les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 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pour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»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devront trouver tous les arguments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 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pour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»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et les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 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contre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»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tous les arguments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 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contre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»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et cela même si ce n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est pas leur opinion r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elle.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2319081" y="3016238"/>
            <a:ext cx="833763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21039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Puis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21039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la discussion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21039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doit commencer. Cependant, avant que l’activité soit lancée, chaque apprenant prend  1 papier du début du cours. Ce mot devra être obligatoirement prononcés par chaque personne pendant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21039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la discussion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rgbClr val="21039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314372382e6b9a3b540fd679a7445dfbc178bb8d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4581" y="135643"/>
            <a:ext cx="3559289" cy="2381780"/>
          </a:xfrm>
          <a:prstGeom prst="rect">
            <a:avLst/>
          </a:prstGeom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cademic Literature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DBAFF00-647E-4627-9B6C-A5CDC1F32200}">
  <ds:schemaRefs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40262f94-9f35-4ac3-9a90-690165a166b7"/>
    <ds:schemaRef ds:uri="a4f35948-e619-41b3-aa29-22878b09cfd2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5400D5F3-AA73-4EC6-BCD9-0DC3E330E5B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DDC6030-8312-4894-9236-1E15DA4F39C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</TotalTime>
  <Words>248</Words>
  <Application>Microsoft Office PowerPoint</Application>
  <PresentationFormat>Произвольный</PresentationFormat>
  <Paragraphs>34</Paragraphs>
  <Slides>10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Academic Literature 16x9</vt:lpstr>
      <vt:lpstr>LA DISCUSSION  AVEC DES MOTS  A PLACER  EN CLASSE</vt:lpstr>
      <vt:lpstr>Selon la classe, je propose un sujet précis ou demande à la classe de proposer plusieurs sujets à partir d’un thème que j’ai défini, et on vote pour le sujet le plus riche. </vt:lpstr>
      <vt:lpstr>La discussion sera plus riche si les élèves l’ont préparé : j’annonce le sujet 1 semaine à l’avance et propose les activités pour améliorer les connaissances sur le sujet proposé.  </vt:lpstr>
      <vt:lpstr>Слайд 4</vt:lpstr>
      <vt:lpstr>les phrases importantes pour :  </vt:lpstr>
      <vt:lpstr>Слайд 6</vt:lpstr>
      <vt:lpstr>Pour préparer le débat je  donne 2 petits bouts de papier à chacun de mes étudiants. Ils doivent écrire un mot sur chacun de ces papiers : un nom, un verbe à l’infinitif ou un adjectif.  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DISCUSSION  AVEC DES MOTS  A PLACER  EN CLASSE</dc:title>
  <dc:creator>test</dc:creator>
  <cp:lastModifiedBy>Microsoft Office</cp:lastModifiedBy>
  <cp:revision>5</cp:revision>
  <dcterms:created xsi:type="dcterms:W3CDTF">2014-04-17T22:28:38Z</dcterms:created>
  <dcterms:modified xsi:type="dcterms:W3CDTF">2018-12-25T17:01:23Z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