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52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56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8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53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73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23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17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78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49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9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65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3BBA0-B4B5-4631-B0FF-FC20642FD46E}" type="datetimeFigureOut">
              <a:rPr lang="ru-RU" smtClean="0"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1867C-AAA7-46A4-8B1E-C5DFE99551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09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98913"/>
              </p:ext>
            </p:extLst>
          </p:nvPr>
        </p:nvGraphicFramePr>
        <p:xfrm>
          <a:off x="1277635" y="751856"/>
          <a:ext cx="6876761" cy="56005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66595"/>
                <a:gridCol w="798196"/>
                <a:gridCol w="982394"/>
                <a:gridCol w="982394"/>
                <a:gridCol w="982394"/>
                <a:gridCol w="982394"/>
                <a:gridCol w="982394"/>
              </a:tblGrid>
              <a:tr h="133995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Quel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</a:rPr>
                        <a:t>est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</a:rPr>
                        <a:t>quels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</a:rPr>
                        <a:t>sont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Le sport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popu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laire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Le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monu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ment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connu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antenne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Les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hommes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célèbres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Le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repas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français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Les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prési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dents 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Les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vête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ments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propre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aux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peuples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français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5098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Une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rayure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30509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Tour Eiffel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46794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Nicolas Sarkozy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46794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La </a:t>
                      </a:r>
                      <a:r>
                        <a:rPr lang="en-US" sz="1400" b="1" dirty="0" err="1" smtClean="0"/>
                        <a:t>grenouille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30509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Napoleon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46794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Un foulard rouge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46794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Les croissants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46794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Jacques</a:t>
                      </a:r>
                      <a:r>
                        <a:rPr lang="en-US" sz="1400" b="1" baseline="0" dirty="0" smtClean="0"/>
                        <a:t> Chirac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305098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La pétanque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</a:tr>
              <a:tr h="46794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J.I. Cousteau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21999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1.Regardez les video et </a:t>
            </a:r>
            <a:r>
              <a:rPr lang="en-US" sz="1400" b="1" dirty="0" err="1" smtClean="0"/>
              <a:t>répondez</a:t>
            </a:r>
            <a:r>
              <a:rPr lang="en-US" sz="1400" b="1" dirty="0" smtClean="0"/>
              <a:t> aux questions en </a:t>
            </a:r>
            <a:r>
              <a:rPr lang="en-US" sz="1400" b="1" dirty="0" err="1" smtClean="0"/>
              <a:t>mettant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une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crois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quand</a:t>
            </a:r>
            <a:r>
              <a:rPr lang="en-US" sz="1400" b="1" dirty="0" smtClean="0"/>
              <a:t> la </a:t>
            </a:r>
            <a:r>
              <a:rPr lang="en-US" sz="1400" b="1" dirty="0" err="1" smtClean="0"/>
              <a:t>réponse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est</a:t>
            </a:r>
            <a:r>
              <a:rPr lang="en-US" sz="1400" b="1" dirty="0" smtClean="0"/>
              <a:t> affirmative.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6684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19488"/>
              </p:ext>
            </p:extLst>
          </p:nvPr>
        </p:nvGraphicFramePr>
        <p:xfrm>
          <a:off x="1403648" y="1196752"/>
          <a:ext cx="6168009" cy="4765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56003"/>
                <a:gridCol w="2056003"/>
                <a:gridCol w="205600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VRAI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FAUX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Ils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écoutent</a:t>
                      </a:r>
                      <a:r>
                        <a:rPr lang="en-US" b="1" dirty="0" smtClean="0"/>
                        <a:t> la </a:t>
                      </a:r>
                      <a:r>
                        <a:rPr lang="en-US" b="1" dirty="0" err="1" smtClean="0"/>
                        <a:t>guitare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dans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tout</a:t>
                      </a:r>
                      <a:r>
                        <a:rPr lang="en-US" b="1" baseline="0" dirty="0" err="1" smtClean="0"/>
                        <a:t>es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circonstances</a:t>
                      </a:r>
                      <a:r>
                        <a:rPr lang="en-US" b="1" baseline="0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 </a:t>
                      </a:r>
                      <a:r>
                        <a:rPr lang="en-US" b="1" dirty="0" err="1" smtClean="0"/>
                        <a:t>filles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sont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jolies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mais</a:t>
                      </a:r>
                      <a:r>
                        <a:rPr lang="en-US" b="1" dirty="0" smtClean="0"/>
                        <a:t> ne</a:t>
                      </a:r>
                      <a:r>
                        <a:rPr lang="en-US" b="1" baseline="0" dirty="0" smtClean="0"/>
                        <a:t> se </a:t>
                      </a:r>
                      <a:r>
                        <a:rPr lang="en-US" b="1" baseline="0" dirty="0" err="1" smtClean="0"/>
                        <a:t>rasent</a:t>
                      </a:r>
                      <a:r>
                        <a:rPr lang="en-US" b="1" baseline="0" dirty="0" smtClean="0"/>
                        <a:t> pas?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Spiderman et Batman </a:t>
                      </a:r>
                      <a:r>
                        <a:rPr lang="en-US" b="1" dirty="0" err="1" smtClean="0"/>
                        <a:t>sont</a:t>
                      </a:r>
                      <a:r>
                        <a:rPr lang="en-US" b="1" dirty="0" smtClean="0"/>
                        <a:t> les </a:t>
                      </a:r>
                      <a:r>
                        <a:rPr lang="en-US" b="1" dirty="0" err="1" smtClean="0"/>
                        <a:t>héros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français</a:t>
                      </a:r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On </a:t>
                      </a:r>
                      <a:r>
                        <a:rPr lang="en-US" b="1" dirty="0" err="1" smtClean="0"/>
                        <a:t>dit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souvent</a:t>
                      </a:r>
                      <a:r>
                        <a:rPr lang="en-US" b="1" baseline="0" dirty="0" smtClean="0"/>
                        <a:t> “</a:t>
                      </a:r>
                      <a:r>
                        <a:rPr lang="en-US" b="1" baseline="0" dirty="0" err="1" smtClean="0"/>
                        <a:t>Holala</a:t>
                      </a:r>
                      <a:r>
                        <a:rPr lang="en-US" b="1" baseline="0" dirty="0" smtClean="0"/>
                        <a:t>”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sport </a:t>
                      </a:r>
                      <a:r>
                        <a:rPr lang="en-US" b="1" dirty="0" err="1" smtClean="0"/>
                        <a:t>populaire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est</a:t>
                      </a:r>
                      <a:r>
                        <a:rPr lang="en-US" b="1" baseline="0" dirty="0" smtClean="0"/>
                        <a:t> le football?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Ils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aiment</a:t>
                      </a:r>
                      <a:r>
                        <a:rPr lang="en-US" b="1" dirty="0" smtClean="0"/>
                        <a:t> la </a:t>
                      </a:r>
                      <a:r>
                        <a:rPr lang="en-US" b="1" dirty="0" err="1" smtClean="0"/>
                        <a:t>grève</a:t>
                      </a:r>
                      <a:r>
                        <a:rPr lang="en-US" b="1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35696" y="488032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2.Regardez les video et </a:t>
            </a:r>
            <a:r>
              <a:rPr lang="en-US" b="1" dirty="0" err="1" smtClean="0"/>
              <a:t>indiquez</a:t>
            </a:r>
            <a:r>
              <a:rPr lang="en-US" b="1" dirty="0" smtClean="0"/>
              <a:t> </a:t>
            </a:r>
            <a:r>
              <a:rPr lang="en-US" b="1" dirty="0" err="1" smtClean="0"/>
              <a:t>si</a:t>
            </a:r>
            <a:r>
              <a:rPr lang="en-US" b="1" dirty="0" smtClean="0"/>
              <a:t> </a:t>
            </a:r>
            <a:r>
              <a:rPr lang="en-US" b="1" dirty="0" err="1" smtClean="0"/>
              <a:t>l’affirmation</a:t>
            </a:r>
            <a:r>
              <a:rPr lang="en-US" b="1" dirty="0" smtClean="0"/>
              <a:t>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correcte</a:t>
            </a:r>
            <a:r>
              <a:rPr lang="en-US" b="1" dirty="0" smtClean="0"/>
              <a:t> </a:t>
            </a: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err="1" smtClean="0"/>
              <a:t>incorrecte</a:t>
            </a:r>
            <a:r>
              <a:rPr lang="en-US" b="1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93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082232"/>
              </p:ext>
            </p:extLst>
          </p:nvPr>
        </p:nvGraphicFramePr>
        <p:xfrm>
          <a:off x="539551" y="2708920"/>
          <a:ext cx="8208913" cy="37444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1783"/>
                <a:gridCol w="1977841"/>
                <a:gridCol w="1305723"/>
                <a:gridCol w="1641783"/>
                <a:gridCol w="1641783"/>
              </a:tblGrid>
              <a:tr h="4737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068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 foulard</a:t>
                      </a:r>
                    </a:p>
                    <a:p>
                      <a:r>
                        <a:rPr lang="en-US" b="1" dirty="0" smtClean="0"/>
                        <a:t>Le </a:t>
                      </a:r>
                      <a:r>
                        <a:rPr lang="en-US" b="1" dirty="0" err="1" smtClean="0"/>
                        <a:t>rayure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Le beret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 </a:t>
                      </a:r>
                      <a:r>
                        <a:rPr lang="en-US" b="1" dirty="0" err="1" smtClean="0"/>
                        <a:t>grenouilles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Les escargots</a:t>
                      </a:r>
                    </a:p>
                    <a:p>
                      <a:r>
                        <a:rPr lang="en-US" b="1" dirty="0" smtClean="0"/>
                        <a:t>Le </a:t>
                      </a:r>
                      <a:r>
                        <a:rPr lang="en-US" b="1" dirty="0" err="1" smtClean="0"/>
                        <a:t>fromage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Jean </a:t>
                      </a:r>
                      <a:r>
                        <a:rPr lang="en-US" b="1" dirty="0" err="1" smtClean="0"/>
                        <a:t>d’Arc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Napoleon</a:t>
                      </a:r>
                    </a:p>
                    <a:p>
                      <a:r>
                        <a:rPr lang="en-US" b="1" dirty="0" smtClean="0"/>
                        <a:t>Gautier</a:t>
                      </a:r>
                    </a:p>
                    <a:p>
                      <a:r>
                        <a:rPr lang="en-US" b="1" dirty="0" smtClean="0"/>
                        <a:t>Marcel </a:t>
                      </a:r>
                      <a:r>
                        <a:rPr lang="en-US" b="1" dirty="0" err="1" smtClean="0"/>
                        <a:t>Morceau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Charles de </a:t>
                      </a:r>
                      <a:r>
                        <a:rPr lang="en-US" b="1" dirty="0" err="1" smtClean="0"/>
                        <a:t>Gaules</a:t>
                      </a:r>
                      <a:endParaRPr lang="en-US" b="1" dirty="0" smtClean="0"/>
                    </a:p>
                    <a:p>
                      <a:r>
                        <a:rPr lang="en-US" b="1" dirty="0" err="1" smtClean="0"/>
                        <a:t>Jaques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Chiraques</a:t>
                      </a:r>
                      <a:endParaRPr lang="en-US" b="1" dirty="0" smtClean="0"/>
                    </a:p>
                    <a:p>
                      <a:r>
                        <a:rPr lang="en-US" b="1" dirty="0" smtClean="0"/>
                        <a:t>François </a:t>
                      </a:r>
                    </a:p>
                    <a:p>
                      <a:r>
                        <a:rPr lang="en-US" b="1" dirty="0" smtClean="0"/>
                        <a:t>Mitterrand</a:t>
                      </a:r>
                    </a:p>
                    <a:p>
                      <a:r>
                        <a:rPr lang="en-US" b="1" dirty="0" smtClean="0"/>
                        <a:t>Nicolas</a:t>
                      </a:r>
                      <a:r>
                        <a:rPr lang="en-US" b="1" baseline="0" dirty="0" smtClean="0"/>
                        <a:t> Sarkozy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Asterix</a:t>
                      </a:r>
                      <a:r>
                        <a:rPr lang="en-US" b="1" dirty="0" smtClean="0"/>
                        <a:t> et </a:t>
                      </a:r>
                      <a:r>
                        <a:rPr lang="en-US" b="1" dirty="0" err="1" smtClean="0"/>
                        <a:t>Obelix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19672" y="836712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3. </a:t>
            </a:r>
            <a:r>
              <a:rPr lang="en-US" b="1" dirty="0" err="1" smtClean="0"/>
              <a:t>Regardez</a:t>
            </a:r>
            <a:r>
              <a:rPr lang="en-US" b="1" dirty="0" smtClean="0"/>
              <a:t> les video et </a:t>
            </a:r>
            <a:r>
              <a:rPr lang="en-US" b="1" dirty="0" err="1" smtClean="0"/>
              <a:t>complète</a:t>
            </a:r>
            <a:r>
              <a:rPr lang="en-US" b="1" dirty="0" smtClean="0"/>
              <a:t> le tableau?</a:t>
            </a:r>
          </a:p>
          <a:p>
            <a:pPr algn="ctr"/>
            <a:r>
              <a:rPr lang="en-US" b="1" dirty="0" smtClean="0"/>
              <a:t>(les presidents de la France, les </a:t>
            </a:r>
            <a:r>
              <a:rPr lang="en-US" b="1" dirty="0" err="1" smtClean="0"/>
              <a:t>hommes</a:t>
            </a:r>
            <a:r>
              <a:rPr lang="en-US" b="1" dirty="0" smtClean="0"/>
              <a:t> </a:t>
            </a:r>
            <a:r>
              <a:rPr lang="en-US" b="1" dirty="0" err="1" smtClean="0"/>
              <a:t>connus</a:t>
            </a:r>
            <a:r>
              <a:rPr lang="en-US" b="1" dirty="0" smtClean="0"/>
              <a:t>, les </a:t>
            </a:r>
            <a:r>
              <a:rPr lang="en-US" b="1" dirty="0" err="1" smtClean="0"/>
              <a:t>vêtements</a:t>
            </a:r>
            <a:r>
              <a:rPr lang="en-US" b="1" dirty="0" smtClean="0"/>
              <a:t> </a:t>
            </a:r>
            <a:r>
              <a:rPr lang="en-US" b="1" dirty="0" err="1" smtClean="0"/>
              <a:t>propre</a:t>
            </a:r>
            <a:r>
              <a:rPr lang="en-US" b="1" dirty="0" smtClean="0"/>
              <a:t> aux </a:t>
            </a:r>
            <a:r>
              <a:rPr lang="en-US" b="1" dirty="0" err="1" smtClean="0"/>
              <a:t>peuple</a:t>
            </a:r>
            <a:r>
              <a:rPr lang="en-US" b="1" dirty="0" smtClean="0"/>
              <a:t> </a:t>
            </a:r>
            <a:r>
              <a:rPr lang="en-US" b="1" dirty="0" err="1" smtClean="0"/>
              <a:t>français</a:t>
            </a:r>
            <a:r>
              <a:rPr lang="en-US" b="1" dirty="0" smtClean="0"/>
              <a:t>, le </a:t>
            </a:r>
            <a:r>
              <a:rPr lang="en-US" b="1" dirty="0" err="1" smtClean="0"/>
              <a:t>repas</a:t>
            </a:r>
            <a:r>
              <a:rPr lang="en-US" b="1" dirty="0" smtClean="0"/>
              <a:t>, les </a:t>
            </a:r>
            <a:r>
              <a:rPr lang="en-US" b="1" dirty="0" err="1" smtClean="0"/>
              <a:t>heros</a:t>
            </a:r>
            <a:r>
              <a:rPr lang="en-US" b="1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5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21190"/>
              </p:ext>
            </p:extLst>
          </p:nvPr>
        </p:nvGraphicFramePr>
        <p:xfrm>
          <a:off x="971600" y="1844825"/>
          <a:ext cx="6888088" cy="238987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6888088"/>
              </a:tblGrid>
              <a:tr h="1107073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Pablo Picasso, Salvador Dali, Vincent Van </a:t>
                      </a:r>
                      <a:r>
                        <a:rPr lang="fr-FR" sz="180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Goch</a:t>
                      </a:r>
                      <a:r>
                        <a:rPr lang="fr-FR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, Apollinaire, Chopin et Marie Curie sont français?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139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</a:t>
                      </a:r>
                      <a:r>
                        <a:rPr lang="en-US" b="1" baseline="0" dirty="0" smtClean="0"/>
                        <a:t> France </a:t>
                      </a:r>
                      <a:r>
                        <a:rPr lang="en-US" b="1" baseline="0" dirty="0" err="1" smtClean="0"/>
                        <a:t>est</a:t>
                      </a:r>
                      <a:r>
                        <a:rPr lang="en-US" b="1" baseline="0" dirty="0" smtClean="0"/>
                        <a:t> un pays </a:t>
                      </a:r>
                      <a:r>
                        <a:rPr lang="en-US" b="1" baseline="0" dirty="0" err="1" smtClean="0"/>
                        <a:t>féodal</a:t>
                      </a:r>
                      <a:r>
                        <a:rPr lang="en-US" b="1" baseline="0" dirty="0" smtClean="0"/>
                        <a:t>?</a:t>
                      </a:r>
                      <a:endParaRPr lang="ru-RU" b="1" dirty="0"/>
                    </a:p>
                  </a:txBody>
                  <a:tcPr/>
                </a:tc>
              </a:tr>
              <a:tr h="64139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 </a:t>
                      </a:r>
                      <a:r>
                        <a:rPr lang="en-US" b="1" dirty="0" err="1" smtClean="0"/>
                        <a:t>taxistes</a:t>
                      </a:r>
                      <a:r>
                        <a:rPr lang="en-US" b="1" dirty="0" smtClean="0"/>
                        <a:t> et les </a:t>
                      </a:r>
                      <a:r>
                        <a:rPr lang="en-US" b="1" dirty="0" err="1" smtClean="0"/>
                        <a:t>serveurs</a:t>
                      </a:r>
                      <a:r>
                        <a:rPr lang="en-US" b="1" dirty="0" smtClean="0"/>
                        <a:t> en France </a:t>
                      </a:r>
                      <a:r>
                        <a:rPr lang="en-US" b="1" dirty="0" err="1" smtClean="0"/>
                        <a:t>sont</a:t>
                      </a:r>
                      <a:r>
                        <a:rPr lang="en-US" b="1" dirty="0" smtClean="0"/>
                        <a:t> polis?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764704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4. </a:t>
            </a:r>
            <a:r>
              <a:rPr lang="en-US" b="1" dirty="0" err="1" smtClean="0"/>
              <a:t>Regardez</a:t>
            </a:r>
            <a:r>
              <a:rPr lang="en-US" b="1" dirty="0" smtClean="0"/>
              <a:t> les video et </a:t>
            </a:r>
            <a:r>
              <a:rPr lang="en-US" b="1" dirty="0" err="1" smtClean="0"/>
              <a:t>vérifiez</a:t>
            </a:r>
            <a:r>
              <a:rPr lang="en-US" b="1" dirty="0" smtClean="0"/>
              <a:t> les </a:t>
            </a:r>
            <a:r>
              <a:rPr lang="en-US" b="1" dirty="0" err="1" smtClean="0"/>
              <a:t>infomations</a:t>
            </a:r>
            <a:r>
              <a:rPr lang="en-US" b="1" dirty="0" smtClean="0"/>
              <a:t> </a:t>
            </a:r>
            <a:r>
              <a:rPr lang="en-US" b="1" dirty="0" err="1" smtClean="0"/>
              <a:t>contenues</a:t>
            </a:r>
            <a:r>
              <a:rPr lang="en-US" b="1" dirty="0" smtClean="0"/>
              <a:t> et </a:t>
            </a:r>
            <a:r>
              <a:rPr lang="en-US" b="1" dirty="0" err="1" smtClean="0"/>
              <a:t>corrigez</a:t>
            </a:r>
            <a:r>
              <a:rPr lang="en-US" b="1" dirty="0" smtClean="0"/>
              <a:t> les.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014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240</Words>
  <Application>Microsoft Office PowerPoint</Application>
  <PresentationFormat>Экран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2016-11-27T17:33:04Z</dcterms:created>
  <dcterms:modified xsi:type="dcterms:W3CDTF">2016-11-27T17:34:40Z</dcterms:modified>
</cp:coreProperties>
</file>