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2EFD-224C-4E3D-9FE2-0D4BA0F43CDF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DD09-AE91-4162-A5DD-B660EA99DA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255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2EFD-224C-4E3D-9FE2-0D4BA0F43CDF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DD09-AE91-4162-A5DD-B660EA99DA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1416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2EFD-224C-4E3D-9FE2-0D4BA0F43CDF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DD09-AE91-4162-A5DD-B660EA99DA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238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2EFD-224C-4E3D-9FE2-0D4BA0F43CDF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DD09-AE91-4162-A5DD-B660EA99DA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495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2EFD-224C-4E3D-9FE2-0D4BA0F43CDF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DD09-AE91-4162-A5DD-B660EA99DA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742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2EFD-224C-4E3D-9FE2-0D4BA0F43CDF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DD09-AE91-4162-A5DD-B660EA99DA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847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2EFD-224C-4E3D-9FE2-0D4BA0F43CDF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DD09-AE91-4162-A5DD-B660EA99DA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3365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2EFD-224C-4E3D-9FE2-0D4BA0F43CDF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DD09-AE91-4162-A5DD-B660EA99DA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191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2EFD-224C-4E3D-9FE2-0D4BA0F43CDF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DD09-AE91-4162-A5DD-B660EA99DA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7669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2EFD-224C-4E3D-9FE2-0D4BA0F43CDF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DD09-AE91-4162-A5DD-B660EA99DA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1511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2EFD-224C-4E3D-9FE2-0D4BA0F43CDF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DD09-AE91-4162-A5DD-B660EA99DA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550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B2EFD-224C-4E3D-9FE2-0D4BA0F43CDF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8DD09-AE91-4162-A5DD-B660EA99DA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62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673" y="0"/>
            <a:ext cx="96346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414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872" y="0"/>
            <a:ext cx="95662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459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278" y="0"/>
            <a:ext cx="93674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472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90" y="300251"/>
            <a:ext cx="10754286" cy="6116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001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08" y="627797"/>
            <a:ext cx="10058400" cy="607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885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12" y="0"/>
            <a:ext cx="94615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511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302" y="0"/>
            <a:ext cx="95613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361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550" y="0"/>
            <a:ext cx="94188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029" y="0"/>
            <a:ext cx="96639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072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897" y="0"/>
            <a:ext cx="96722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067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294" y="0"/>
            <a:ext cx="94734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643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450" y="0"/>
            <a:ext cx="94611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337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782" y="0"/>
            <a:ext cx="96064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084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2</cp:revision>
  <dcterms:created xsi:type="dcterms:W3CDTF">2022-04-27T08:28:47Z</dcterms:created>
  <dcterms:modified xsi:type="dcterms:W3CDTF">2022-04-27T08:29:47Z</dcterms:modified>
</cp:coreProperties>
</file>