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282248-147A-4E4B-BBB3-DEF5D4FB3FB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F53FC91-F3FD-4DB5-9361-671A4A1876CE}">
      <dgm:prSet phldrT="[Текст]" phldr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uk-UA" dirty="0"/>
        </a:p>
      </dgm:t>
    </dgm:pt>
    <dgm:pt modelId="{377234EF-0F7B-4809-828B-A86386AC0400}" type="parTrans" cxnId="{C09744D4-E8E9-4E4C-B8C2-3B4002EDBC11}">
      <dgm:prSet/>
      <dgm:spPr/>
      <dgm:t>
        <a:bodyPr/>
        <a:lstStyle/>
        <a:p>
          <a:endParaRPr lang="uk-UA"/>
        </a:p>
      </dgm:t>
    </dgm:pt>
    <dgm:pt modelId="{11BB2FC7-90E6-4878-A6B1-9BF2669F61E7}" type="sibTrans" cxnId="{C09744D4-E8E9-4E4C-B8C2-3B4002EDBC11}">
      <dgm:prSet/>
      <dgm:spPr/>
      <dgm:t>
        <a:bodyPr/>
        <a:lstStyle/>
        <a:p>
          <a:endParaRPr lang="uk-UA"/>
        </a:p>
      </dgm:t>
    </dgm:pt>
    <dgm:pt modelId="{0922EDFE-B6DE-4E3A-81E3-6F50292DEF8D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en-US" sz="2800" b="1" dirty="0" smtClean="0">
              <a:solidFill>
                <a:schemeClr val="accent3">
                  <a:lumMod val="75000"/>
                </a:schemeClr>
              </a:solidFill>
            </a:rPr>
            <a:t>A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</a:rPr>
            <a:t>l’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école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primaire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mon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meilleur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copin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s’appelait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Luc</a:t>
          </a:r>
          <a:endParaRPr lang="uk-UA" sz="2800" b="1" dirty="0">
            <a:solidFill>
              <a:schemeClr val="accent3">
                <a:lumMod val="75000"/>
              </a:schemeClr>
            </a:solidFill>
          </a:endParaRPr>
        </a:p>
      </dgm:t>
    </dgm:pt>
    <dgm:pt modelId="{74237057-EB08-4CF8-9DB9-9C2378750E21}" type="parTrans" cxnId="{9FE896A6-81C7-4766-B34F-AC823BA974F5}">
      <dgm:prSet/>
      <dgm:spPr/>
      <dgm:t>
        <a:bodyPr/>
        <a:lstStyle/>
        <a:p>
          <a:endParaRPr lang="uk-UA"/>
        </a:p>
      </dgm:t>
    </dgm:pt>
    <dgm:pt modelId="{3D9E057F-2563-497F-955E-7CF11D63BCC1}" type="sibTrans" cxnId="{9FE896A6-81C7-4766-B34F-AC823BA974F5}">
      <dgm:prSet/>
      <dgm:spPr/>
      <dgm:t>
        <a:bodyPr/>
        <a:lstStyle/>
        <a:p>
          <a:endParaRPr lang="uk-UA"/>
        </a:p>
      </dgm:t>
    </dgm:pt>
    <dgm:pt modelId="{4BF72349-9C80-479E-9EC7-217AF0C8FB45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L’été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dernier,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j’ai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visité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la France.</a:t>
          </a:r>
          <a:endParaRPr lang="uk-UA" sz="2800" b="1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B393A6A-9E61-4B2A-B29C-A934C2B662AA}" type="parTrans" cxnId="{13CD0672-5820-4172-848A-57B61F7DB8D8}">
      <dgm:prSet/>
      <dgm:spPr/>
      <dgm:t>
        <a:bodyPr/>
        <a:lstStyle/>
        <a:p>
          <a:endParaRPr lang="uk-UA"/>
        </a:p>
      </dgm:t>
    </dgm:pt>
    <dgm:pt modelId="{6E8F5F1D-0B44-4EFB-B0FA-0C6C4352D537}" type="sibTrans" cxnId="{13CD0672-5820-4172-848A-57B61F7DB8D8}">
      <dgm:prSet/>
      <dgm:spPr/>
      <dgm:t>
        <a:bodyPr/>
        <a:lstStyle/>
        <a:p>
          <a:endParaRPr lang="uk-UA"/>
        </a:p>
      </dgm:t>
    </dgm:pt>
    <dgm:pt modelId="{BCBC8CD0-37C4-4F3F-A72A-5D30683FDA2C}">
      <dgm:prSet phldrT="[Текст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Je me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souviens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on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faisait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des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graffitis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sur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les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murs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uk-UA" sz="2800" b="1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BD4AB20-23FB-4C3B-8BFC-B185FC3CAEEF}" type="parTrans" cxnId="{D98B101A-BBCB-4E32-B50D-1C75BA7AE290}">
      <dgm:prSet/>
      <dgm:spPr/>
      <dgm:t>
        <a:bodyPr/>
        <a:lstStyle/>
        <a:p>
          <a:endParaRPr lang="uk-UA"/>
        </a:p>
      </dgm:t>
    </dgm:pt>
    <dgm:pt modelId="{E4D27A9B-FF92-4DD5-ADF2-437CD8175599}" type="sibTrans" cxnId="{D98B101A-BBCB-4E32-B50D-1C75BA7AE290}">
      <dgm:prSet/>
      <dgm:spPr/>
      <dgm:t>
        <a:bodyPr/>
        <a:lstStyle/>
        <a:p>
          <a:endParaRPr lang="uk-UA"/>
        </a:p>
      </dgm:t>
    </dgm:pt>
    <dgm:pt modelId="{CC9FD959-AB94-4848-A3EA-65238C800372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en-US" sz="2800" b="1" dirty="0" smtClean="0">
              <a:solidFill>
                <a:schemeClr val="accent3">
                  <a:lumMod val="75000"/>
                </a:schemeClr>
              </a:solidFill>
            </a:rPr>
            <a:t>Mon fr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ère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est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né en 2011</a:t>
          </a:r>
          <a:endParaRPr lang="uk-UA" sz="2800" b="1" dirty="0">
            <a:solidFill>
              <a:schemeClr val="accent3">
                <a:lumMod val="75000"/>
              </a:schemeClr>
            </a:solidFill>
          </a:endParaRPr>
        </a:p>
      </dgm:t>
    </dgm:pt>
    <dgm:pt modelId="{2DAF7C93-3418-4478-8996-3E3836C6D973}" type="parTrans" cxnId="{C6F56473-5283-4C66-86ED-AE8774FBF21C}">
      <dgm:prSet/>
      <dgm:spPr/>
      <dgm:t>
        <a:bodyPr/>
        <a:lstStyle/>
        <a:p>
          <a:endParaRPr lang="uk-UA"/>
        </a:p>
      </dgm:t>
    </dgm:pt>
    <dgm:pt modelId="{C1EB1A34-1556-491D-BB86-F6DD9A9B0DAD}" type="sibTrans" cxnId="{C6F56473-5283-4C66-86ED-AE8774FBF21C}">
      <dgm:prSet/>
      <dgm:spPr/>
      <dgm:t>
        <a:bodyPr/>
        <a:lstStyle/>
        <a:p>
          <a:endParaRPr lang="uk-UA"/>
        </a:p>
      </dgm:t>
    </dgm:pt>
    <dgm:pt modelId="{DAB6909F-3F2F-4A87-AB47-E202CCDB16B0}" type="pres">
      <dgm:prSet presAssocID="{41282248-147A-4E4B-BBB3-DEF5D4FB3FB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046DB7F-46EC-4F4F-A613-6D559B2A6352}" type="pres">
      <dgm:prSet presAssocID="{EF53FC91-F3FD-4DB5-9361-671A4A1876CE}" presName="centerShape" presStyleLbl="node0" presStyleIdx="0" presStyleCnt="1"/>
      <dgm:spPr/>
      <dgm:t>
        <a:bodyPr/>
        <a:lstStyle/>
        <a:p>
          <a:endParaRPr lang="uk-UA"/>
        </a:p>
      </dgm:t>
    </dgm:pt>
    <dgm:pt modelId="{D55BCA63-A20F-4767-B721-4F62F10DC2C7}" type="pres">
      <dgm:prSet presAssocID="{74237057-EB08-4CF8-9DB9-9C2378750E21}" presName="parTrans" presStyleLbl="sibTrans2D1" presStyleIdx="0" presStyleCnt="4"/>
      <dgm:spPr/>
      <dgm:t>
        <a:bodyPr/>
        <a:lstStyle/>
        <a:p>
          <a:endParaRPr lang="uk-UA"/>
        </a:p>
      </dgm:t>
    </dgm:pt>
    <dgm:pt modelId="{0A09B01E-CAFE-431C-93E5-48D7DBCAC1BB}" type="pres">
      <dgm:prSet presAssocID="{74237057-EB08-4CF8-9DB9-9C2378750E21}" presName="connectorText" presStyleLbl="sibTrans2D1" presStyleIdx="0" presStyleCnt="4"/>
      <dgm:spPr/>
      <dgm:t>
        <a:bodyPr/>
        <a:lstStyle/>
        <a:p>
          <a:endParaRPr lang="uk-UA"/>
        </a:p>
      </dgm:t>
    </dgm:pt>
    <dgm:pt modelId="{57D5A3E8-822B-452C-AFB1-06393027D804}" type="pres">
      <dgm:prSet presAssocID="{0922EDFE-B6DE-4E3A-81E3-6F50292DEF8D}" presName="node" presStyleLbl="node1" presStyleIdx="0" presStyleCnt="4" custScaleX="3329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9FD1DF-F76D-434D-9E3B-819C4EF90C10}" type="pres">
      <dgm:prSet presAssocID="{1B393A6A-9E61-4B2A-B29C-A934C2B662AA}" presName="parTrans" presStyleLbl="sibTrans2D1" presStyleIdx="1" presStyleCnt="4"/>
      <dgm:spPr/>
      <dgm:t>
        <a:bodyPr/>
        <a:lstStyle/>
        <a:p>
          <a:endParaRPr lang="uk-UA"/>
        </a:p>
      </dgm:t>
    </dgm:pt>
    <dgm:pt modelId="{70C157AC-BB66-40C2-BBCE-2C1818E65C77}" type="pres">
      <dgm:prSet presAssocID="{1B393A6A-9E61-4B2A-B29C-A934C2B662AA}" presName="connectorText" presStyleLbl="sibTrans2D1" presStyleIdx="1" presStyleCnt="4"/>
      <dgm:spPr/>
      <dgm:t>
        <a:bodyPr/>
        <a:lstStyle/>
        <a:p>
          <a:endParaRPr lang="uk-UA"/>
        </a:p>
      </dgm:t>
    </dgm:pt>
    <dgm:pt modelId="{72534ED1-EBF5-42A8-9222-837246A282D2}" type="pres">
      <dgm:prSet presAssocID="{4BF72349-9C80-479E-9EC7-217AF0C8FB45}" presName="node" presStyleLbl="node1" presStyleIdx="1" presStyleCnt="4" custScaleX="293959" custRadScaleRad="138350" custRadScaleInc="-73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403F44-04A3-48A9-8DE7-71E5FB6E42B4}" type="pres">
      <dgm:prSet presAssocID="{5BD4AB20-23FB-4C3B-8BFC-B185FC3CAEEF}" presName="parTrans" presStyleLbl="sibTrans2D1" presStyleIdx="2" presStyleCnt="4"/>
      <dgm:spPr/>
      <dgm:t>
        <a:bodyPr/>
        <a:lstStyle/>
        <a:p>
          <a:endParaRPr lang="uk-UA"/>
        </a:p>
      </dgm:t>
    </dgm:pt>
    <dgm:pt modelId="{85B199BA-EC99-46BD-B200-5CCDC734CE48}" type="pres">
      <dgm:prSet presAssocID="{5BD4AB20-23FB-4C3B-8BFC-B185FC3CAEEF}" presName="connectorText" presStyleLbl="sibTrans2D1" presStyleIdx="2" presStyleCnt="4"/>
      <dgm:spPr/>
      <dgm:t>
        <a:bodyPr/>
        <a:lstStyle/>
        <a:p>
          <a:endParaRPr lang="uk-UA"/>
        </a:p>
      </dgm:t>
    </dgm:pt>
    <dgm:pt modelId="{F9B078E3-2FEA-4CAD-9D41-F2BD7CAE808F}" type="pres">
      <dgm:prSet presAssocID="{BCBC8CD0-37C4-4F3F-A72A-5D30683FDA2C}" presName="node" presStyleLbl="node1" presStyleIdx="2" presStyleCnt="4" custScaleX="398788" custRadScaleRad="98875" custRadScaleInc="-29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9D8B54-145E-42ED-BA3C-D653EAEDAF4B}" type="pres">
      <dgm:prSet presAssocID="{2DAF7C93-3418-4478-8996-3E3836C6D973}" presName="parTrans" presStyleLbl="sibTrans2D1" presStyleIdx="3" presStyleCnt="4"/>
      <dgm:spPr/>
      <dgm:t>
        <a:bodyPr/>
        <a:lstStyle/>
        <a:p>
          <a:endParaRPr lang="uk-UA"/>
        </a:p>
      </dgm:t>
    </dgm:pt>
    <dgm:pt modelId="{782FBD77-34D9-4B14-A270-FB41AA806996}" type="pres">
      <dgm:prSet presAssocID="{2DAF7C93-3418-4478-8996-3E3836C6D973}" presName="connectorText" presStyleLbl="sibTrans2D1" presStyleIdx="3" presStyleCnt="4"/>
      <dgm:spPr/>
      <dgm:t>
        <a:bodyPr/>
        <a:lstStyle/>
        <a:p>
          <a:endParaRPr lang="uk-UA"/>
        </a:p>
      </dgm:t>
    </dgm:pt>
    <dgm:pt modelId="{56B89E5D-06F7-4E7E-9EBD-99C87B6FD44B}" type="pres">
      <dgm:prSet presAssocID="{CC9FD959-AB94-4848-A3EA-65238C800372}" presName="node" presStyleLbl="node1" presStyleIdx="3" presStyleCnt="4" custScaleX="296507" custRadScaleRad="210294" custRadScaleInc="37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372AF50-3ACB-47CA-8834-96457720F9B6}" type="presOf" srcId="{2DAF7C93-3418-4478-8996-3E3836C6D973}" destId="{782FBD77-34D9-4B14-A270-FB41AA806996}" srcOrd="1" destOrd="0" presId="urn:microsoft.com/office/officeart/2005/8/layout/radial5"/>
    <dgm:cxn modelId="{C09744D4-E8E9-4E4C-B8C2-3B4002EDBC11}" srcId="{41282248-147A-4E4B-BBB3-DEF5D4FB3FB6}" destId="{EF53FC91-F3FD-4DB5-9361-671A4A1876CE}" srcOrd="0" destOrd="0" parTransId="{377234EF-0F7B-4809-828B-A86386AC0400}" sibTransId="{11BB2FC7-90E6-4878-A6B1-9BF2669F61E7}"/>
    <dgm:cxn modelId="{21CB1896-B7E6-4A96-B943-47345998BBA4}" type="presOf" srcId="{5BD4AB20-23FB-4C3B-8BFC-B185FC3CAEEF}" destId="{0A403F44-04A3-48A9-8DE7-71E5FB6E42B4}" srcOrd="0" destOrd="0" presId="urn:microsoft.com/office/officeart/2005/8/layout/radial5"/>
    <dgm:cxn modelId="{10D06972-28B7-4CB0-A2BE-1489DBF8B95F}" type="presOf" srcId="{2DAF7C93-3418-4478-8996-3E3836C6D973}" destId="{B19D8B54-145E-42ED-BA3C-D653EAEDAF4B}" srcOrd="0" destOrd="0" presId="urn:microsoft.com/office/officeart/2005/8/layout/radial5"/>
    <dgm:cxn modelId="{EC321BA7-35E2-4BD9-B7AB-8EB7CB5F8A84}" type="presOf" srcId="{1B393A6A-9E61-4B2A-B29C-A934C2B662AA}" destId="{069FD1DF-F76D-434D-9E3B-819C4EF90C10}" srcOrd="0" destOrd="0" presId="urn:microsoft.com/office/officeart/2005/8/layout/radial5"/>
    <dgm:cxn modelId="{D98B101A-BBCB-4E32-B50D-1C75BA7AE290}" srcId="{EF53FC91-F3FD-4DB5-9361-671A4A1876CE}" destId="{BCBC8CD0-37C4-4F3F-A72A-5D30683FDA2C}" srcOrd="2" destOrd="0" parTransId="{5BD4AB20-23FB-4C3B-8BFC-B185FC3CAEEF}" sibTransId="{E4D27A9B-FF92-4DD5-ADF2-437CD8175599}"/>
    <dgm:cxn modelId="{7F042842-A024-454D-A455-91B1C349DE67}" type="presOf" srcId="{41282248-147A-4E4B-BBB3-DEF5D4FB3FB6}" destId="{DAB6909F-3F2F-4A87-AB47-E202CCDB16B0}" srcOrd="0" destOrd="0" presId="urn:microsoft.com/office/officeart/2005/8/layout/radial5"/>
    <dgm:cxn modelId="{27952166-8E15-4CAF-99F2-5B8B63355544}" type="presOf" srcId="{5BD4AB20-23FB-4C3B-8BFC-B185FC3CAEEF}" destId="{85B199BA-EC99-46BD-B200-5CCDC734CE48}" srcOrd="1" destOrd="0" presId="urn:microsoft.com/office/officeart/2005/8/layout/radial5"/>
    <dgm:cxn modelId="{5C3DE71E-5946-4314-B1BB-902367F99EF9}" type="presOf" srcId="{CC9FD959-AB94-4848-A3EA-65238C800372}" destId="{56B89E5D-06F7-4E7E-9EBD-99C87B6FD44B}" srcOrd="0" destOrd="0" presId="urn:microsoft.com/office/officeart/2005/8/layout/radial5"/>
    <dgm:cxn modelId="{A2763E70-1C5B-4EE0-92F7-C957B53C5A92}" type="presOf" srcId="{74237057-EB08-4CF8-9DB9-9C2378750E21}" destId="{D55BCA63-A20F-4767-B721-4F62F10DC2C7}" srcOrd="0" destOrd="0" presId="urn:microsoft.com/office/officeart/2005/8/layout/radial5"/>
    <dgm:cxn modelId="{3073DCD9-FE71-4023-9E9C-5166A7871344}" type="presOf" srcId="{0922EDFE-B6DE-4E3A-81E3-6F50292DEF8D}" destId="{57D5A3E8-822B-452C-AFB1-06393027D804}" srcOrd="0" destOrd="0" presId="urn:microsoft.com/office/officeart/2005/8/layout/radial5"/>
    <dgm:cxn modelId="{6DF31433-F27E-42FF-843D-DF6875FFA530}" type="presOf" srcId="{BCBC8CD0-37C4-4F3F-A72A-5D30683FDA2C}" destId="{F9B078E3-2FEA-4CAD-9D41-F2BD7CAE808F}" srcOrd="0" destOrd="0" presId="urn:microsoft.com/office/officeart/2005/8/layout/radial5"/>
    <dgm:cxn modelId="{B0E1273A-D909-4614-B586-AB55D152F665}" type="presOf" srcId="{74237057-EB08-4CF8-9DB9-9C2378750E21}" destId="{0A09B01E-CAFE-431C-93E5-48D7DBCAC1BB}" srcOrd="1" destOrd="0" presId="urn:microsoft.com/office/officeart/2005/8/layout/radial5"/>
    <dgm:cxn modelId="{94B2393A-5BCE-4FA1-B32F-7007F7252E7E}" type="presOf" srcId="{4BF72349-9C80-479E-9EC7-217AF0C8FB45}" destId="{72534ED1-EBF5-42A8-9222-837246A282D2}" srcOrd="0" destOrd="0" presId="urn:microsoft.com/office/officeart/2005/8/layout/radial5"/>
    <dgm:cxn modelId="{915A163C-1DBD-48BB-80ED-2391806FE16C}" type="presOf" srcId="{EF53FC91-F3FD-4DB5-9361-671A4A1876CE}" destId="{7046DB7F-46EC-4F4F-A613-6D559B2A6352}" srcOrd="0" destOrd="0" presId="urn:microsoft.com/office/officeart/2005/8/layout/radial5"/>
    <dgm:cxn modelId="{9FE896A6-81C7-4766-B34F-AC823BA974F5}" srcId="{EF53FC91-F3FD-4DB5-9361-671A4A1876CE}" destId="{0922EDFE-B6DE-4E3A-81E3-6F50292DEF8D}" srcOrd="0" destOrd="0" parTransId="{74237057-EB08-4CF8-9DB9-9C2378750E21}" sibTransId="{3D9E057F-2563-497F-955E-7CF11D63BCC1}"/>
    <dgm:cxn modelId="{950E90D8-5689-4FC5-86F9-1D11A61D9AA2}" type="presOf" srcId="{1B393A6A-9E61-4B2A-B29C-A934C2B662AA}" destId="{70C157AC-BB66-40C2-BBCE-2C1818E65C77}" srcOrd="1" destOrd="0" presId="urn:microsoft.com/office/officeart/2005/8/layout/radial5"/>
    <dgm:cxn modelId="{13CD0672-5820-4172-848A-57B61F7DB8D8}" srcId="{EF53FC91-F3FD-4DB5-9361-671A4A1876CE}" destId="{4BF72349-9C80-479E-9EC7-217AF0C8FB45}" srcOrd="1" destOrd="0" parTransId="{1B393A6A-9E61-4B2A-B29C-A934C2B662AA}" sibTransId="{6E8F5F1D-0B44-4EFB-B0FA-0C6C4352D537}"/>
    <dgm:cxn modelId="{C6F56473-5283-4C66-86ED-AE8774FBF21C}" srcId="{EF53FC91-F3FD-4DB5-9361-671A4A1876CE}" destId="{CC9FD959-AB94-4848-A3EA-65238C800372}" srcOrd="3" destOrd="0" parTransId="{2DAF7C93-3418-4478-8996-3E3836C6D973}" sibTransId="{C1EB1A34-1556-491D-BB86-F6DD9A9B0DAD}"/>
    <dgm:cxn modelId="{832E1ECA-CD0B-4CFB-B5F2-B2013D862735}" type="presParOf" srcId="{DAB6909F-3F2F-4A87-AB47-E202CCDB16B0}" destId="{7046DB7F-46EC-4F4F-A613-6D559B2A6352}" srcOrd="0" destOrd="0" presId="urn:microsoft.com/office/officeart/2005/8/layout/radial5"/>
    <dgm:cxn modelId="{57D8D5B5-0209-4801-A461-DCFB92AC4EB1}" type="presParOf" srcId="{DAB6909F-3F2F-4A87-AB47-E202CCDB16B0}" destId="{D55BCA63-A20F-4767-B721-4F62F10DC2C7}" srcOrd="1" destOrd="0" presId="urn:microsoft.com/office/officeart/2005/8/layout/radial5"/>
    <dgm:cxn modelId="{C31BB0FF-D15D-4847-AA48-E1758F3EBDDD}" type="presParOf" srcId="{D55BCA63-A20F-4767-B721-4F62F10DC2C7}" destId="{0A09B01E-CAFE-431C-93E5-48D7DBCAC1BB}" srcOrd="0" destOrd="0" presId="urn:microsoft.com/office/officeart/2005/8/layout/radial5"/>
    <dgm:cxn modelId="{2568FFC8-4CDC-48FC-8678-0AD0F6126548}" type="presParOf" srcId="{DAB6909F-3F2F-4A87-AB47-E202CCDB16B0}" destId="{57D5A3E8-822B-452C-AFB1-06393027D804}" srcOrd="2" destOrd="0" presId="urn:microsoft.com/office/officeart/2005/8/layout/radial5"/>
    <dgm:cxn modelId="{A32D0830-FCB5-4E82-8CA9-7B217EE36B68}" type="presParOf" srcId="{DAB6909F-3F2F-4A87-AB47-E202CCDB16B0}" destId="{069FD1DF-F76D-434D-9E3B-819C4EF90C10}" srcOrd="3" destOrd="0" presId="urn:microsoft.com/office/officeart/2005/8/layout/radial5"/>
    <dgm:cxn modelId="{B360E237-2691-48C4-80D9-5A019F03B837}" type="presParOf" srcId="{069FD1DF-F76D-434D-9E3B-819C4EF90C10}" destId="{70C157AC-BB66-40C2-BBCE-2C1818E65C77}" srcOrd="0" destOrd="0" presId="urn:microsoft.com/office/officeart/2005/8/layout/radial5"/>
    <dgm:cxn modelId="{26E74849-D6D1-47F8-A52B-29E445269F0D}" type="presParOf" srcId="{DAB6909F-3F2F-4A87-AB47-E202CCDB16B0}" destId="{72534ED1-EBF5-42A8-9222-837246A282D2}" srcOrd="4" destOrd="0" presId="urn:microsoft.com/office/officeart/2005/8/layout/radial5"/>
    <dgm:cxn modelId="{AADB16DE-EBB5-49E1-8634-57B76789CE82}" type="presParOf" srcId="{DAB6909F-3F2F-4A87-AB47-E202CCDB16B0}" destId="{0A403F44-04A3-48A9-8DE7-71E5FB6E42B4}" srcOrd="5" destOrd="0" presId="urn:microsoft.com/office/officeart/2005/8/layout/radial5"/>
    <dgm:cxn modelId="{97DEFB86-5354-4105-A3F0-7866D39BFFC5}" type="presParOf" srcId="{0A403F44-04A3-48A9-8DE7-71E5FB6E42B4}" destId="{85B199BA-EC99-46BD-B200-5CCDC734CE48}" srcOrd="0" destOrd="0" presId="urn:microsoft.com/office/officeart/2005/8/layout/radial5"/>
    <dgm:cxn modelId="{4E8D1852-903D-44B8-822B-E132CCF3283B}" type="presParOf" srcId="{DAB6909F-3F2F-4A87-AB47-E202CCDB16B0}" destId="{F9B078E3-2FEA-4CAD-9D41-F2BD7CAE808F}" srcOrd="6" destOrd="0" presId="urn:microsoft.com/office/officeart/2005/8/layout/radial5"/>
    <dgm:cxn modelId="{FBAA10C6-8DCA-4D71-8A0E-D465A55DD724}" type="presParOf" srcId="{DAB6909F-3F2F-4A87-AB47-E202CCDB16B0}" destId="{B19D8B54-145E-42ED-BA3C-D653EAEDAF4B}" srcOrd="7" destOrd="0" presId="urn:microsoft.com/office/officeart/2005/8/layout/radial5"/>
    <dgm:cxn modelId="{C82419C5-FE56-4FF7-91AB-A3B3015F4E41}" type="presParOf" srcId="{B19D8B54-145E-42ED-BA3C-D653EAEDAF4B}" destId="{782FBD77-34D9-4B14-A270-FB41AA806996}" srcOrd="0" destOrd="0" presId="urn:microsoft.com/office/officeart/2005/8/layout/radial5"/>
    <dgm:cxn modelId="{3D52C8DB-977B-4C36-BB74-AA30929E435C}" type="presParOf" srcId="{DAB6909F-3F2F-4A87-AB47-E202CCDB16B0}" destId="{56B89E5D-06F7-4E7E-9EBD-99C87B6FD44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282248-147A-4E4B-BBB3-DEF5D4FB3FB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F53FC91-F3FD-4DB5-9361-671A4A1876CE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rgbClr val="FF0000"/>
              </a:solidFill>
            </a:rPr>
            <a:t>Souvenirs</a:t>
          </a:r>
          <a:endParaRPr lang="uk-UA" sz="2400" b="1" dirty="0">
            <a:solidFill>
              <a:srgbClr val="FF0000"/>
            </a:solidFill>
          </a:endParaRPr>
        </a:p>
      </dgm:t>
    </dgm:pt>
    <dgm:pt modelId="{377234EF-0F7B-4809-828B-A86386AC0400}" type="parTrans" cxnId="{C09744D4-E8E9-4E4C-B8C2-3B4002EDBC11}">
      <dgm:prSet/>
      <dgm:spPr/>
      <dgm:t>
        <a:bodyPr/>
        <a:lstStyle/>
        <a:p>
          <a:endParaRPr lang="uk-UA"/>
        </a:p>
      </dgm:t>
    </dgm:pt>
    <dgm:pt modelId="{11BB2FC7-90E6-4878-A6B1-9BF2669F61E7}" type="sibTrans" cxnId="{C09744D4-E8E9-4E4C-B8C2-3B4002EDBC11}">
      <dgm:prSet/>
      <dgm:spPr/>
      <dgm:t>
        <a:bodyPr/>
        <a:lstStyle/>
        <a:p>
          <a:endParaRPr lang="uk-UA"/>
        </a:p>
      </dgm:t>
    </dgm:pt>
    <dgm:pt modelId="{0922EDFE-B6DE-4E3A-81E3-6F50292DEF8D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en-US" sz="2800" b="1" dirty="0" smtClean="0">
              <a:solidFill>
                <a:schemeClr val="accent3">
                  <a:lumMod val="75000"/>
                </a:schemeClr>
              </a:solidFill>
            </a:rPr>
            <a:t>A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</a:rPr>
            <a:t>l’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école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primaire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mon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meilleur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copin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s’appelait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Luc</a:t>
          </a:r>
          <a:endParaRPr lang="uk-UA" sz="2800" b="1" dirty="0">
            <a:solidFill>
              <a:schemeClr val="accent3">
                <a:lumMod val="75000"/>
              </a:schemeClr>
            </a:solidFill>
          </a:endParaRPr>
        </a:p>
      </dgm:t>
    </dgm:pt>
    <dgm:pt modelId="{74237057-EB08-4CF8-9DB9-9C2378750E21}" type="parTrans" cxnId="{9FE896A6-81C7-4766-B34F-AC823BA974F5}">
      <dgm:prSet/>
      <dgm:spPr/>
      <dgm:t>
        <a:bodyPr/>
        <a:lstStyle/>
        <a:p>
          <a:endParaRPr lang="uk-UA"/>
        </a:p>
      </dgm:t>
    </dgm:pt>
    <dgm:pt modelId="{3D9E057F-2563-497F-955E-7CF11D63BCC1}" type="sibTrans" cxnId="{9FE896A6-81C7-4766-B34F-AC823BA974F5}">
      <dgm:prSet/>
      <dgm:spPr/>
      <dgm:t>
        <a:bodyPr/>
        <a:lstStyle/>
        <a:p>
          <a:endParaRPr lang="uk-UA"/>
        </a:p>
      </dgm:t>
    </dgm:pt>
    <dgm:pt modelId="{4BF72349-9C80-479E-9EC7-217AF0C8FB45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L’été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dernier,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j’ai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visité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la France.</a:t>
          </a:r>
          <a:endParaRPr lang="uk-UA" sz="2800" b="1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B393A6A-9E61-4B2A-B29C-A934C2B662AA}" type="parTrans" cxnId="{13CD0672-5820-4172-848A-57B61F7DB8D8}">
      <dgm:prSet/>
      <dgm:spPr/>
      <dgm:t>
        <a:bodyPr/>
        <a:lstStyle/>
        <a:p>
          <a:endParaRPr lang="uk-UA"/>
        </a:p>
      </dgm:t>
    </dgm:pt>
    <dgm:pt modelId="{6E8F5F1D-0B44-4EFB-B0FA-0C6C4352D537}" type="sibTrans" cxnId="{13CD0672-5820-4172-848A-57B61F7DB8D8}">
      <dgm:prSet/>
      <dgm:spPr/>
      <dgm:t>
        <a:bodyPr/>
        <a:lstStyle/>
        <a:p>
          <a:endParaRPr lang="uk-UA"/>
        </a:p>
      </dgm:t>
    </dgm:pt>
    <dgm:pt modelId="{BCBC8CD0-37C4-4F3F-A72A-5D30683FDA2C}">
      <dgm:prSet phldrT="[Текст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Je me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souviens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on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faisait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des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graffitis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sur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les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murs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uk-UA" sz="2800" b="1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BD4AB20-23FB-4C3B-8BFC-B185FC3CAEEF}" type="parTrans" cxnId="{D98B101A-BBCB-4E32-B50D-1C75BA7AE290}">
      <dgm:prSet/>
      <dgm:spPr/>
      <dgm:t>
        <a:bodyPr/>
        <a:lstStyle/>
        <a:p>
          <a:endParaRPr lang="uk-UA"/>
        </a:p>
      </dgm:t>
    </dgm:pt>
    <dgm:pt modelId="{E4D27A9B-FF92-4DD5-ADF2-437CD8175599}" type="sibTrans" cxnId="{D98B101A-BBCB-4E32-B50D-1C75BA7AE290}">
      <dgm:prSet/>
      <dgm:spPr/>
      <dgm:t>
        <a:bodyPr/>
        <a:lstStyle/>
        <a:p>
          <a:endParaRPr lang="uk-UA"/>
        </a:p>
      </dgm:t>
    </dgm:pt>
    <dgm:pt modelId="{CC9FD959-AB94-4848-A3EA-65238C800372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en-US" sz="2800" b="1" dirty="0" smtClean="0">
              <a:solidFill>
                <a:schemeClr val="accent3">
                  <a:lumMod val="75000"/>
                </a:schemeClr>
              </a:solidFill>
            </a:rPr>
            <a:t>Mon fr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ère </a:t>
          </a:r>
          <a:r>
            <a:rPr lang="en-US" sz="2800" b="1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est</a:t>
          </a:r>
          <a:r>
            <a:rPr lang="en-US" sz="2800" b="1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né en 2011</a:t>
          </a:r>
          <a:endParaRPr lang="uk-UA" sz="2800" b="1" dirty="0">
            <a:solidFill>
              <a:schemeClr val="accent3">
                <a:lumMod val="75000"/>
              </a:schemeClr>
            </a:solidFill>
          </a:endParaRPr>
        </a:p>
      </dgm:t>
    </dgm:pt>
    <dgm:pt modelId="{2DAF7C93-3418-4478-8996-3E3836C6D973}" type="parTrans" cxnId="{C6F56473-5283-4C66-86ED-AE8774FBF21C}">
      <dgm:prSet/>
      <dgm:spPr/>
      <dgm:t>
        <a:bodyPr/>
        <a:lstStyle/>
        <a:p>
          <a:endParaRPr lang="uk-UA"/>
        </a:p>
      </dgm:t>
    </dgm:pt>
    <dgm:pt modelId="{C1EB1A34-1556-491D-BB86-F6DD9A9B0DAD}" type="sibTrans" cxnId="{C6F56473-5283-4C66-86ED-AE8774FBF21C}">
      <dgm:prSet/>
      <dgm:spPr/>
      <dgm:t>
        <a:bodyPr/>
        <a:lstStyle/>
        <a:p>
          <a:endParaRPr lang="uk-UA"/>
        </a:p>
      </dgm:t>
    </dgm:pt>
    <dgm:pt modelId="{DAB6909F-3F2F-4A87-AB47-E202CCDB16B0}" type="pres">
      <dgm:prSet presAssocID="{41282248-147A-4E4B-BBB3-DEF5D4FB3FB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046DB7F-46EC-4F4F-A613-6D559B2A6352}" type="pres">
      <dgm:prSet presAssocID="{EF53FC91-F3FD-4DB5-9361-671A4A1876CE}" presName="centerShape" presStyleLbl="node0" presStyleIdx="0" presStyleCnt="1" custScaleX="131486" custScaleY="119312"/>
      <dgm:spPr/>
      <dgm:t>
        <a:bodyPr/>
        <a:lstStyle/>
        <a:p>
          <a:endParaRPr lang="uk-UA"/>
        </a:p>
      </dgm:t>
    </dgm:pt>
    <dgm:pt modelId="{D55BCA63-A20F-4767-B721-4F62F10DC2C7}" type="pres">
      <dgm:prSet presAssocID="{74237057-EB08-4CF8-9DB9-9C2378750E21}" presName="parTrans" presStyleLbl="sibTrans2D1" presStyleIdx="0" presStyleCnt="4"/>
      <dgm:spPr/>
      <dgm:t>
        <a:bodyPr/>
        <a:lstStyle/>
        <a:p>
          <a:endParaRPr lang="uk-UA"/>
        </a:p>
      </dgm:t>
    </dgm:pt>
    <dgm:pt modelId="{0A09B01E-CAFE-431C-93E5-48D7DBCAC1BB}" type="pres">
      <dgm:prSet presAssocID="{74237057-EB08-4CF8-9DB9-9C2378750E21}" presName="connectorText" presStyleLbl="sibTrans2D1" presStyleIdx="0" presStyleCnt="4"/>
      <dgm:spPr/>
      <dgm:t>
        <a:bodyPr/>
        <a:lstStyle/>
        <a:p>
          <a:endParaRPr lang="uk-UA"/>
        </a:p>
      </dgm:t>
    </dgm:pt>
    <dgm:pt modelId="{57D5A3E8-822B-452C-AFB1-06393027D804}" type="pres">
      <dgm:prSet presAssocID="{0922EDFE-B6DE-4E3A-81E3-6F50292DEF8D}" presName="node" presStyleLbl="node1" presStyleIdx="0" presStyleCnt="4" custScaleX="3329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9FD1DF-F76D-434D-9E3B-819C4EF90C10}" type="pres">
      <dgm:prSet presAssocID="{1B393A6A-9E61-4B2A-B29C-A934C2B662AA}" presName="parTrans" presStyleLbl="sibTrans2D1" presStyleIdx="1" presStyleCnt="4"/>
      <dgm:spPr/>
      <dgm:t>
        <a:bodyPr/>
        <a:lstStyle/>
        <a:p>
          <a:endParaRPr lang="uk-UA"/>
        </a:p>
      </dgm:t>
    </dgm:pt>
    <dgm:pt modelId="{70C157AC-BB66-40C2-BBCE-2C1818E65C77}" type="pres">
      <dgm:prSet presAssocID="{1B393A6A-9E61-4B2A-B29C-A934C2B662AA}" presName="connectorText" presStyleLbl="sibTrans2D1" presStyleIdx="1" presStyleCnt="4"/>
      <dgm:spPr/>
      <dgm:t>
        <a:bodyPr/>
        <a:lstStyle/>
        <a:p>
          <a:endParaRPr lang="uk-UA"/>
        </a:p>
      </dgm:t>
    </dgm:pt>
    <dgm:pt modelId="{72534ED1-EBF5-42A8-9222-837246A282D2}" type="pres">
      <dgm:prSet presAssocID="{4BF72349-9C80-479E-9EC7-217AF0C8FB45}" presName="node" presStyleLbl="node1" presStyleIdx="1" presStyleCnt="4" custScaleX="213149" custRadScaleRad="138350" custRadScaleInc="-736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403F44-04A3-48A9-8DE7-71E5FB6E42B4}" type="pres">
      <dgm:prSet presAssocID="{5BD4AB20-23FB-4C3B-8BFC-B185FC3CAEEF}" presName="parTrans" presStyleLbl="sibTrans2D1" presStyleIdx="2" presStyleCnt="4"/>
      <dgm:spPr/>
      <dgm:t>
        <a:bodyPr/>
        <a:lstStyle/>
        <a:p>
          <a:endParaRPr lang="uk-UA"/>
        </a:p>
      </dgm:t>
    </dgm:pt>
    <dgm:pt modelId="{85B199BA-EC99-46BD-B200-5CCDC734CE48}" type="pres">
      <dgm:prSet presAssocID="{5BD4AB20-23FB-4C3B-8BFC-B185FC3CAEEF}" presName="connectorText" presStyleLbl="sibTrans2D1" presStyleIdx="2" presStyleCnt="4"/>
      <dgm:spPr/>
      <dgm:t>
        <a:bodyPr/>
        <a:lstStyle/>
        <a:p>
          <a:endParaRPr lang="uk-UA"/>
        </a:p>
      </dgm:t>
    </dgm:pt>
    <dgm:pt modelId="{F9B078E3-2FEA-4CAD-9D41-F2BD7CAE808F}" type="pres">
      <dgm:prSet presAssocID="{BCBC8CD0-37C4-4F3F-A72A-5D30683FDA2C}" presName="node" presStyleLbl="node1" presStyleIdx="2" presStyleCnt="4" custScaleX="398788" custRadScaleRad="98875" custRadScaleInc="-29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9D8B54-145E-42ED-BA3C-D653EAEDAF4B}" type="pres">
      <dgm:prSet presAssocID="{2DAF7C93-3418-4478-8996-3E3836C6D973}" presName="parTrans" presStyleLbl="sibTrans2D1" presStyleIdx="3" presStyleCnt="4"/>
      <dgm:spPr/>
      <dgm:t>
        <a:bodyPr/>
        <a:lstStyle/>
        <a:p>
          <a:endParaRPr lang="uk-UA"/>
        </a:p>
      </dgm:t>
    </dgm:pt>
    <dgm:pt modelId="{782FBD77-34D9-4B14-A270-FB41AA806996}" type="pres">
      <dgm:prSet presAssocID="{2DAF7C93-3418-4478-8996-3E3836C6D973}" presName="connectorText" presStyleLbl="sibTrans2D1" presStyleIdx="3" presStyleCnt="4"/>
      <dgm:spPr/>
      <dgm:t>
        <a:bodyPr/>
        <a:lstStyle/>
        <a:p>
          <a:endParaRPr lang="uk-UA"/>
        </a:p>
      </dgm:t>
    </dgm:pt>
    <dgm:pt modelId="{56B89E5D-06F7-4E7E-9EBD-99C87B6FD44B}" type="pres">
      <dgm:prSet presAssocID="{CC9FD959-AB94-4848-A3EA-65238C800372}" presName="node" presStyleLbl="node1" presStyleIdx="3" presStyleCnt="4" custScaleX="217823" custRadScaleRad="142186" custRadScaleInc="29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BF0E058-5765-4F6E-80A3-38877E1F1DFF}" type="presOf" srcId="{0922EDFE-B6DE-4E3A-81E3-6F50292DEF8D}" destId="{57D5A3E8-822B-452C-AFB1-06393027D804}" srcOrd="0" destOrd="0" presId="urn:microsoft.com/office/officeart/2005/8/layout/radial5"/>
    <dgm:cxn modelId="{69A8E978-ABD9-4297-982A-03D96016B658}" type="presOf" srcId="{1B393A6A-9E61-4B2A-B29C-A934C2B662AA}" destId="{069FD1DF-F76D-434D-9E3B-819C4EF90C10}" srcOrd="0" destOrd="0" presId="urn:microsoft.com/office/officeart/2005/8/layout/radial5"/>
    <dgm:cxn modelId="{C09744D4-E8E9-4E4C-B8C2-3B4002EDBC11}" srcId="{41282248-147A-4E4B-BBB3-DEF5D4FB3FB6}" destId="{EF53FC91-F3FD-4DB5-9361-671A4A1876CE}" srcOrd="0" destOrd="0" parTransId="{377234EF-0F7B-4809-828B-A86386AC0400}" sibTransId="{11BB2FC7-90E6-4878-A6B1-9BF2669F61E7}"/>
    <dgm:cxn modelId="{33923543-27EC-4DDA-BAD8-B350BE0682F2}" type="presOf" srcId="{74237057-EB08-4CF8-9DB9-9C2378750E21}" destId="{D55BCA63-A20F-4767-B721-4F62F10DC2C7}" srcOrd="0" destOrd="0" presId="urn:microsoft.com/office/officeart/2005/8/layout/radial5"/>
    <dgm:cxn modelId="{33A85301-64DE-42FC-BAD5-F424D8A85E7B}" type="presOf" srcId="{5BD4AB20-23FB-4C3B-8BFC-B185FC3CAEEF}" destId="{85B199BA-EC99-46BD-B200-5CCDC734CE48}" srcOrd="1" destOrd="0" presId="urn:microsoft.com/office/officeart/2005/8/layout/radial5"/>
    <dgm:cxn modelId="{EC1F8B79-7E35-48CE-9B72-3E39DB06BC93}" type="presOf" srcId="{1B393A6A-9E61-4B2A-B29C-A934C2B662AA}" destId="{70C157AC-BB66-40C2-BBCE-2C1818E65C77}" srcOrd="1" destOrd="0" presId="urn:microsoft.com/office/officeart/2005/8/layout/radial5"/>
    <dgm:cxn modelId="{EC7B554D-E897-4A67-A151-448B5A49EA54}" type="presOf" srcId="{CC9FD959-AB94-4848-A3EA-65238C800372}" destId="{56B89E5D-06F7-4E7E-9EBD-99C87B6FD44B}" srcOrd="0" destOrd="0" presId="urn:microsoft.com/office/officeart/2005/8/layout/radial5"/>
    <dgm:cxn modelId="{D98B101A-BBCB-4E32-B50D-1C75BA7AE290}" srcId="{EF53FC91-F3FD-4DB5-9361-671A4A1876CE}" destId="{BCBC8CD0-37C4-4F3F-A72A-5D30683FDA2C}" srcOrd="2" destOrd="0" parTransId="{5BD4AB20-23FB-4C3B-8BFC-B185FC3CAEEF}" sibTransId="{E4D27A9B-FF92-4DD5-ADF2-437CD8175599}"/>
    <dgm:cxn modelId="{D4246E73-6DD0-4BD9-A396-28AA7978FA66}" type="presOf" srcId="{EF53FC91-F3FD-4DB5-9361-671A4A1876CE}" destId="{7046DB7F-46EC-4F4F-A613-6D559B2A6352}" srcOrd="0" destOrd="0" presId="urn:microsoft.com/office/officeart/2005/8/layout/radial5"/>
    <dgm:cxn modelId="{432E9ACF-EAF9-4E4E-818F-2A1F0010BA13}" type="presOf" srcId="{41282248-147A-4E4B-BBB3-DEF5D4FB3FB6}" destId="{DAB6909F-3F2F-4A87-AB47-E202CCDB16B0}" srcOrd="0" destOrd="0" presId="urn:microsoft.com/office/officeart/2005/8/layout/radial5"/>
    <dgm:cxn modelId="{6B32D114-DA30-4CA8-A279-C9E8175A5991}" type="presOf" srcId="{5BD4AB20-23FB-4C3B-8BFC-B185FC3CAEEF}" destId="{0A403F44-04A3-48A9-8DE7-71E5FB6E42B4}" srcOrd="0" destOrd="0" presId="urn:microsoft.com/office/officeart/2005/8/layout/radial5"/>
    <dgm:cxn modelId="{E6D85257-075E-481E-9722-BD4A02AF19F7}" type="presOf" srcId="{4BF72349-9C80-479E-9EC7-217AF0C8FB45}" destId="{72534ED1-EBF5-42A8-9222-837246A282D2}" srcOrd="0" destOrd="0" presId="urn:microsoft.com/office/officeart/2005/8/layout/radial5"/>
    <dgm:cxn modelId="{C2AD5875-FE1F-4453-9147-675110FD5808}" type="presOf" srcId="{74237057-EB08-4CF8-9DB9-9C2378750E21}" destId="{0A09B01E-CAFE-431C-93E5-48D7DBCAC1BB}" srcOrd="1" destOrd="0" presId="urn:microsoft.com/office/officeart/2005/8/layout/radial5"/>
    <dgm:cxn modelId="{8879D59D-2251-4028-80F6-ED0A4BA5F1D5}" type="presOf" srcId="{2DAF7C93-3418-4478-8996-3E3836C6D973}" destId="{782FBD77-34D9-4B14-A270-FB41AA806996}" srcOrd="1" destOrd="0" presId="urn:microsoft.com/office/officeart/2005/8/layout/radial5"/>
    <dgm:cxn modelId="{4E13816B-F952-4EE6-A96C-CA73C331C611}" type="presOf" srcId="{2DAF7C93-3418-4478-8996-3E3836C6D973}" destId="{B19D8B54-145E-42ED-BA3C-D653EAEDAF4B}" srcOrd="0" destOrd="0" presId="urn:microsoft.com/office/officeart/2005/8/layout/radial5"/>
    <dgm:cxn modelId="{5A99F16D-2ACF-4FA7-BB18-87B492D37B95}" type="presOf" srcId="{BCBC8CD0-37C4-4F3F-A72A-5D30683FDA2C}" destId="{F9B078E3-2FEA-4CAD-9D41-F2BD7CAE808F}" srcOrd="0" destOrd="0" presId="urn:microsoft.com/office/officeart/2005/8/layout/radial5"/>
    <dgm:cxn modelId="{9FE896A6-81C7-4766-B34F-AC823BA974F5}" srcId="{EF53FC91-F3FD-4DB5-9361-671A4A1876CE}" destId="{0922EDFE-B6DE-4E3A-81E3-6F50292DEF8D}" srcOrd="0" destOrd="0" parTransId="{74237057-EB08-4CF8-9DB9-9C2378750E21}" sibTransId="{3D9E057F-2563-497F-955E-7CF11D63BCC1}"/>
    <dgm:cxn modelId="{13CD0672-5820-4172-848A-57B61F7DB8D8}" srcId="{EF53FC91-F3FD-4DB5-9361-671A4A1876CE}" destId="{4BF72349-9C80-479E-9EC7-217AF0C8FB45}" srcOrd="1" destOrd="0" parTransId="{1B393A6A-9E61-4B2A-B29C-A934C2B662AA}" sibTransId="{6E8F5F1D-0B44-4EFB-B0FA-0C6C4352D537}"/>
    <dgm:cxn modelId="{C6F56473-5283-4C66-86ED-AE8774FBF21C}" srcId="{EF53FC91-F3FD-4DB5-9361-671A4A1876CE}" destId="{CC9FD959-AB94-4848-A3EA-65238C800372}" srcOrd="3" destOrd="0" parTransId="{2DAF7C93-3418-4478-8996-3E3836C6D973}" sibTransId="{C1EB1A34-1556-491D-BB86-F6DD9A9B0DAD}"/>
    <dgm:cxn modelId="{20E577D3-6F37-4C50-A47F-C41D62479250}" type="presParOf" srcId="{DAB6909F-3F2F-4A87-AB47-E202CCDB16B0}" destId="{7046DB7F-46EC-4F4F-A613-6D559B2A6352}" srcOrd="0" destOrd="0" presId="urn:microsoft.com/office/officeart/2005/8/layout/radial5"/>
    <dgm:cxn modelId="{27C02189-C2B9-4074-9C10-7A6D49F853F4}" type="presParOf" srcId="{DAB6909F-3F2F-4A87-AB47-E202CCDB16B0}" destId="{D55BCA63-A20F-4767-B721-4F62F10DC2C7}" srcOrd="1" destOrd="0" presId="urn:microsoft.com/office/officeart/2005/8/layout/radial5"/>
    <dgm:cxn modelId="{52E2A1E0-8474-44F0-9998-9CE96B4FF6BE}" type="presParOf" srcId="{D55BCA63-A20F-4767-B721-4F62F10DC2C7}" destId="{0A09B01E-CAFE-431C-93E5-48D7DBCAC1BB}" srcOrd="0" destOrd="0" presId="urn:microsoft.com/office/officeart/2005/8/layout/radial5"/>
    <dgm:cxn modelId="{6D402D69-A915-4E66-B019-45FE2EEAFA58}" type="presParOf" srcId="{DAB6909F-3F2F-4A87-AB47-E202CCDB16B0}" destId="{57D5A3E8-822B-452C-AFB1-06393027D804}" srcOrd="2" destOrd="0" presId="urn:microsoft.com/office/officeart/2005/8/layout/radial5"/>
    <dgm:cxn modelId="{26710D7A-58D2-4BA3-BCB1-AEF7014F5757}" type="presParOf" srcId="{DAB6909F-3F2F-4A87-AB47-E202CCDB16B0}" destId="{069FD1DF-F76D-434D-9E3B-819C4EF90C10}" srcOrd="3" destOrd="0" presId="urn:microsoft.com/office/officeart/2005/8/layout/radial5"/>
    <dgm:cxn modelId="{FB4B0F4D-D5A4-4AB9-AB07-6349498DF415}" type="presParOf" srcId="{069FD1DF-F76D-434D-9E3B-819C4EF90C10}" destId="{70C157AC-BB66-40C2-BBCE-2C1818E65C77}" srcOrd="0" destOrd="0" presId="urn:microsoft.com/office/officeart/2005/8/layout/radial5"/>
    <dgm:cxn modelId="{0AC15995-5235-40FF-A297-DDD5F5C101F8}" type="presParOf" srcId="{DAB6909F-3F2F-4A87-AB47-E202CCDB16B0}" destId="{72534ED1-EBF5-42A8-9222-837246A282D2}" srcOrd="4" destOrd="0" presId="urn:microsoft.com/office/officeart/2005/8/layout/radial5"/>
    <dgm:cxn modelId="{E6682B82-EAAF-418A-B4C3-D9580B16EC35}" type="presParOf" srcId="{DAB6909F-3F2F-4A87-AB47-E202CCDB16B0}" destId="{0A403F44-04A3-48A9-8DE7-71E5FB6E42B4}" srcOrd="5" destOrd="0" presId="urn:microsoft.com/office/officeart/2005/8/layout/radial5"/>
    <dgm:cxn modelId="{6A56D627-9DB6-4E90-95AA-8B6A0F11249A}" type="presParOf" srcId="{0A403F44-04A3-48A9-8DE7-71E5FB6E42B4}" destId="{85B199BA-EC99-46BD-B200-5CCDC734CE48}" srcOrd="0" destOrd="0" presId="urn:microsoft.com/office/officeart/2005/8/layout/radial5"/>
    <dgm:cxn modelId="{644F466C-B4AF-4328-A92D-442D905C4FB9}" type="presParOf" srcId="{DAB6909F-3F2F-4A87-AB47-E202CCDB16B0}" destId="{F9B078E3-2FEA-4CAD-9D41-F2BD7CAE808F}" srcOrd="6" destOrd="0" presId="urn:microsoft.com/office/officeart/2005/8/layout/radial5"/>
    <dgm:cxn modelId="{A717574F-D148-4C5A-8C23-24F976BF3354}" type="presParOf" srcId="{DAB6909F-3F2F-4A87-AB47-E202CCDB16B0}" destId="{B19D8B54-145E-42ED-BA3C-D653EAEDAF4B}" srcOrd="7" destOrd="0" presId="urn:microsoft.com/office/officeart/2005/8/layout/radial5"/>
    <dgm:cxn modelId="{0CBB13C3-4701-481D-8E81-1DB96BC72DD3}" type="presParOf" srcId="{B19D8B54-145E-42ED-BA3C-D653EAEDAF4B}" destId="{782FBD77-34D9-4B14-A270-FB41AA806996}" srcOrd="0" destOrd="0" presId="urn:microsoft.com/office/officeart/2005/8/layout/radial5"/>
    <dgm:cxn modelId="{264F1B1C-82A7-4900-A85A-A19F35838C21}" type="presParOf" srcId="{DAB6909F-3F2F-4A87-AB47-E202CCDB16B0}" destId="{56B89E5D-06F7-4E7E-9EBD-99C87B6FD44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642D58-061F-4325-A2A4-AE2D29779733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7E75B3A-5B95-4150-9112-51B08D2E6860}">
      <dgm:prSet phldrT="[Текст]"/>
      <dgm:spPr>
        <a:solidFill>
          <a:srgbClr val="CCFFFF"/>
        </a:solidFill>
      </dgm:spPr>
      <dgm:t>
        <a:bodyPr/>
        <a:lstStyle/>
        <a:p>
          <a:r>
            <a:rPr lang="en-US" b="1" dirty="0" smtClean="0">
              <a:solidFill>
                <a:schemeClr val="bg2">
                  <a:lumMod val="50000"/>
                </a:schemeClr>
              </a:solidFill>
            </a:rPr>
            <a:t>Les temps pass</a:t>
          </a:r>
          <a:r>
            <a:rPr lang="en-US" b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endParaRPr lang="uk-UA" b="1" dirty="0">
            <a:solidFill>
              <a:schemeClr val="bg2">
                <a:lumMod val="50000"/>
              </a:schemeClr>
            </a:solidFill>
          </a:endParaRPr>
        </a:p>
      </dgm:t>
    </dgm:pt>
    <dgm:pt modelId="{1A4924FC-6F4C-4F81-9E32-0648C9801B93}" type="parTrans" cxnId="{E904A387-3F83-4692-B226-EDCD68757866}">
      <dgm:prSet/>
      <dgm:spPr/>
      <dgm:t>
        <a:bodyPr/>
        <a:lstStyle/>
        <a:p>
          <a:endParaRPr lang="uk-UA"/>
        </a:p>
      </dgm:t>
    </dgm:pt>
    <dgm:pt modelId="{5092E68F-95F9-4060-8D41-CA7EE3643377}" type="sibTrans" cxnId="{E904A387-3F83-4692-B226-EDCD68757866}">
      <dgm:prSet/>
      <dgm:spPr/>
      <dgm:t>
        <a:bodyPr/>
        <a:lstStyle/>
        <a:p>
          <a:endParaRPr lang="uk-UA"/>
        </a:p>
      </dgm:t>
    </dgm:pt>
    <dgm:pt modelId="{1145D285-C990-41D7-8DEA-9B536D9301C7}">
      <dgm:prSet phldrT="[Текст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bg2">
                  <a:lumMod val="50000"/>
                </a:schemeClr>
              </a:solidFill>
            </a:rPr>
            <a:t>Pass</a:t>
          </a:r>
          <a:r>
            <a:rPr lang="en-US" b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 compose</a:t>
          </a:r>
        </a:p>
        <a:p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Pour 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parler</a:t>
          </a:r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d’actions</a:t>
          </a:r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et 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d’événement</a:t>
          </a:r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dans</a:t>
          </a:r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 passé</a:t>
          </a:r>
          <a:endParaRPr lang="uk-UA" dirty="0">
            <a:solidFill>
              <a:schemeClr val="bg2">
                <a:lumMod val="50000"/>
              </a:schemeClr>
            </a:solidFill>
          </a:endParaRPr>
        </a:p>
      </dgm:t>
    </dgm:pt>
    <dgm:pt modelId="{B5484518-79D5-4316-981D-33F014261C1F}" type="parTrans" cxnId="{49697660-D098-4F6D-BD62-E6FFF9DAD22D}">
      <dgm:prSet/>
      <dgm:spPr/>
      <dgm:t>
        <a:bodyPr/>
        <a:lstStyle/>
        <a:p>
          <a:endParaRPr lang="uk-UA"/>
        </a:p>
      </dgm:t>
    </dgm:pt>
    <dgm:pt modelId="{3515F951-8F6D-4B4C-BEEF-4EF2DBEDF334}" type="sibTrans" cxnId="{49697660-D098-4F6D-BD62-E6FFF9DAD22D}">
      <dgm:prSet/>
      <dgm:spPr/>
      <dgm:t>
        <a:bodyPr/>
        <a:lstStyle/>
        <a:p>
          <a:endParaRPr lang="uk-UA"/>
        </a:p>
      </dgm:t>
    </dgm:pt>
    <dgm:pt modelId="{B5AC1169-E26C-49E6-AF1F-0514237F8802}">
      <dgm:prSet phldrT="[Текст]"/>
      <dgm:spPr>
        <a:solidFill>
          <a:srgbClr val="CCFFFF"/>
        </a:solidFill>
      </dgm:spPr>
      <dgm:t>
        <a:bodyPr/>
        <a:lstStyle/>
        <a:p>
          <a:r>
            <a:rPr lang="en-US" b="1" dirty="0" err="1" smtClean="0">
              <a:solidFill>
                <a:schemeClr val="bg2">
                  <a:lumMod val="50000"/>
                </a:schemeClr>
              </a:solidFill>
            </a:rPr>
            <a:t>Imparfait</a:t>
          </a:r>
          <a:r>
            <a:rPr lang="en-US" b="1" dirty="0" smtClean="0">
              <a:solidFill>
                <a:schemeClr val="bg2">
                  <a:lumMod val="50000"/>
                </a:schemeClr>
              </a:solidFill>
            </a:rPr>
            <a:t> </a:t>
          </a:r>
        </a:p>
        <a:p>
          <a:r>
            <a:rPr lang="en-US" dirty="0" smtClean="0">
              <a:solidFill>
                <a:schemeClr val="bg2">
                  <a:lumMod val="50000"/>
                </a:schemeClr>
              </a:solidFill>
            </a:rPr>
            <a:t>Pour 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</a:rPr>
            <a:t>d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écrire</a:t>
          </a:r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une</a:t>
          </a:r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habitude </a:t>
          </a:r>
          <a:r>
            <a:rPr lang="en-US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dans</a:t>
          </a:r>
          <a:r>
            <a:rPr lang="en-US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 passé</a:t>
          </a:r>
          <a:endParaRPr lang="uk-UA" dirty="0">
            <a:solidFill>
              <a:schemeClr val="bg2">
                <a:lumMod val="50000"/>
              </a:schemeClr>
            </a:solidFill>
          </a:endParaRPr>
        </a:p>
      </dgm:t>
    </dgm:pt>
    <dgm:pt modelId="{B086DAEE-2DBA-44AF-B5EA-0136C9F436AE}" type="parTrans" cxnId="{275D808B-DBFF-4470-A0CD-86C37F36EDB0}">
      <dgm:prSet/>
      <dgm:spPr/>
      <dgm:t>
        <a:bodyPr/>
        <a:lstStyle/>
        <a:p>
          <a:endParaRPr lang="uk-UA"/>
        </a:p>
      </dgm:t>
    </dgm:pt>
    <dgm:pt modelId="{8AD92598-B04B-431E-9484-32BD4B9C09AF}" type="sibTrans" cxnId="{275D808B-DBFF-4470-A0CD-86C37F36EDB0}">
      <dgm:prSet/>
      <dgm:spPr/>
      <dgm:t>
        <a:bodyPr/>
        <a:lstStyle/>
        <a:p>
          <a:endParaRPr lang="uk-UA"/>
        </a:p>
      </dgm:t>
    </dgm:pt>
    <dgm:pt modelId="{16517762-BE2F-478C-9707-04F3DCBD067F}" type="pres">
      <dgm:prSet presAssocID="{0C642D58-061F-4325-A2A4-AE2D297797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1373B634-D0A3-44E2-B9B6-FB3720BEB01F}" type="pres">
      <dgm:prSet presAssocID="{B7E75B3A-5B95-4150-9112-51B08D2E6860}" presName="hierRoot1" presStyleCnt="0">
        <dgm:presLayoutVars>
          <dgm:hierBranch val="init"/>
        </dgm:presLayoutVars>
      </dgm:prSet>
      <dgm:spPr/>
    </dgm:pt>
    <dgm:pt modelId="{790125F6-E034-4E39-B870-4D3A4E1C1755}" type="pres">
      <dgm:prSet presAssocID="{B7E75B3A-5B95-4150-9112-51B08D2E6860}" presName="rootComposite1" presStyleCnt="0"/>
      <dgm:spPr/>
    </dgm:pt>
    <dgm:pt modelId="{572F4D16-5A8F-4E22-996D-35136546C266}" type="pres">
      <dgm:prSet presAssocID="{B7E75B3A-5B95-4150-9112-51B08D2E686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E47C258-A24A-4F1C-ABC9-74F861DEBA87}" type="pres">
      <dgm:prSet presAssocID="{B7E75B3A-5B95-4150-9112-51B08D2E6860}" presName="rootConnector1" presStyleLbl="node1" presStyleIdx="0" presStyleCnt="0"/>
      <dgm:spPr/>
      <dgm:t>
        <a:bodyPr/>
        <a:lstStyle/>
        <a:p>
          <a:endParaRPr lang="uk-UA"/>
        </a:p>
      </dgm:t>
    </dgm:pt>
    <dgm:pt modelId="{A1799A84-A4F8-49DB-B5A4-C7AB638E79F2}" type="pres">
      <dgm:prSet presAssocID="{B7E75B3A-5B95-4150-9112-51B08D2E6860}" presName="hierChild2" presStyleCnt="0"/>
      <dgm:spPr/>
    </dgm:pt>
    <dgm:pt modelId="{CE92D078-986C-4BA3-AE27-894D65E3BAE8}" type="pres">
      <dgm:prSet presAssocID="{B5484518-79D5-4316-981D-33F014261C1F}" presName="Name37" presStyleLbl="parChTrans1D2" presStyleIdx="0" presStyleCnt="2"/>
      <dgm:spPr/>
      <dgm:t>
        <a:bodyPr/>
        <a:lstStyle/>
        <a:p>
          <a:endParaRPr lang="uk-UA"/>
        </a:p>
      </dgm:t>
    </dgm:pt>
    <dgm:pt modelId="{5CC74F3C-7C5A-4198-8C8F-E0196AC32E50}" type="pres">
      <dgm:prSet presAssocID="{1145D285-C990-41D7-8DEA-9B536D9301C7}" presName="hierRoot2" presStyleCnt="0">
        <dgm:presLayoutVars>
          <dgm:hierBranch val="init"/>
        </dgm:presLayoutVars>
      </dgm:prSet>
      <dgm:spPr/>
    </dgm:pt>
    <dgm:pt modelId="{69BF266B-A449-4AD3-BB56-8DBDBD4F1A0F}" type="pres">
      <dgm:prSet presAssocID="{1145D285-C990-41D7-8DEA-9B536D9301C7}" presName="rootComposite" presStyleCnt="0"/>
      <dgm:spPr/>
    </dgm:pt>
    <dgm:pt modelId="{541BCEBF-98E6-41E5-8E54-C5B69B66D5CE}" type="pres">
      <dgm:prSet presAssocID="{1145D285-C990-41D7-8DEA-9B536D9301C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4AD6809-CA36-4B9E-9BAA-6888CE8E6FFC}" type="pres">
      <dgm:prSet presAssocID="{1145D285-C990-41D7-8DEA-9B536D9301C7}" presName="rootConnector" presStyleLbl="node2" presStyleIdx="0" presStyleCnt="2"/>
      <dgm:spPr/>
      <dgm:t>
        <a:bodyPr/>
        <a:lstStyle/>
        <a:p>
          <a:endParaRPr lang="uk-UA"/>
        </a:p>
      </dgm:t>
    </dgm:pt>
    <dgm:pt modelId="{2DC3BE3B-8ABA-4C69-8EF8-6C8D24230275}" type="pres">
      <dgm:prSet presAssocID="{1145D285-C990-41D7-8DEA-9B536D9301C7}" presName="hierChild4" presStyleCnt="0"/>
      <dgm:spPr/>
    </dgm:pt>
    <dgm:pt modelId="{75F7932F-EB52-434D-BE47-BBF78A3BC179}" type="pres">
      <dgm:prSet presAssocID="{1145D285-C990-41D7-8DEA-9B536D9301C7}" presName="hierChild5" presStyleCnt="0"/>
      <dgm:spPr/>
    </dgm:pt>
    <dgm:pt modelId="{9B3C845C-A21A-4684-B566-C1175BC85DE1}" type="pres">
      <dgm:prSet presAssocID="{B086DAEE-2DBA-44AF-B5EA-0136C9F436AE}" presName="Name37" presStyleLbl="parChTrans1D2" presStyleIdx="1" presStyleCnt="2"/>
      <dgm:spPr/>
      <dgm:t>
        <a:bodyPr/>
        <a:lstStyle/>
        <a:p>
          <a:endParaRPr lang="uk-UA"/>
        </a:p>
      </dgm:t>
    </dgm:pt>
    <dgm:pt modelId="{A550639C-E488-4A06-9F04-9E5951AD00C5}" type="pres">
      <dgm:prSet presAssocID="{B5AC1169-E26C-49E6-AF1F-0514237F8802}" presName="hierRoot2" presStyleCnt="0">
        <dgm:presLayoutVars>
          <dgm:hierBranch val="init"/>
        </dgm:presLayoutVars>
      </dgm:prSet>
      <dgm:spPr/>
    </dgm:pt>
    <dgm:pt modelId="{D7E38D10-CF2F-47BE-B975-5D867FC5D70C}" type="pres">
      <dgm:prSet presAssocID="{B5AC1169-E26C-49E6-AF1F-0514237F8802}" presName="rootComposite" presStyleCnt="0"/>
      <dgm:spPr/>
    </dgm:pt>
    <dgm:pt modelId="{5E841283-1AE6-4F2C-9A3C-9307EB86531D}" type="pres">
      <dgm:prSet presAssocID="{B5AC1169-E26C-49E6-AF1F-0514237F880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3DF9AEB-1EF5-431C-A50D-AA192331C6E8}" type="pres">
      <dgm:prSet presAssocID="{B5AC1169-E26C-49E6-AF1F-0514237F8802}" presName="rootConnector" presStyleLbl="node2" presStyleIdx="1" presStyleCnt="2"/>
      <dgm:spPr/>
      <dgm:t>
        <a:bodyPr/>
        <a:lstStyle/>
        <a:p>
          <a:endParaRPr lang="uk-UA"/>
        </a:p>
      </dgm:t>
    </dgm:pt>
    <dgm:pt modelId="{DFE67926-F0BF-404B-819E-82A577B498B1}" type="pres">
      <dgm:prSet presAssocID="{B5AC1169-E26C-49E6-AF1F-0514237F8802}" presName="hierChild4" presStyleCnt="0"/>
      <dgm:spPr/>
    </dgm:pt>
    <dgm:pt modelId="{E23E4624-69EF-41CD-8594-2F7DD2B6827B}" type="pres">
      <dgm:prSet presAssocID="{B5AC1169-E26C-49E6-AF1F-0514237F8802}" presName="hierChild5" presStyleCnt="0"/>
      <dgm:spPr/>
    </dgm:pt>
    <dgm:pt modelId="{C86C50A4-CA53-41C8-893E-A8C338203D62}" type="pres">
      <dgm:prSet presAssocID="{B7E75B3A-5B95-4150-9112-51B08D2E6860}" presName="hierChild3" presStyleCnt="0"/>
      <dgm:spPr/>
    </dgm:pt>
  </dgm:ptLst>
  <dgm:cxnLst>
    <dgm:cxn modelId="{E904A387-3F83-4692-B226-EDCD68757866}" srcId="{0C642D58-061F-4325-A2A4-AE2D29779733}" destId="{B7E75B3A-5B95-4150-9112-51B08D2E6860}" srcOrd="0" destOrd="0" parTransId="{1A4924FC-6F4C-4F81-9E32-0648C9801B93}" sibTransId="{5092E68F-95F9-4060-8D41-CA7EE3643377}"/>
    <dgm:cxn modelId="{49697660-D098-4F6D-BD62-E6FFF9DAD22D}" srcId="{B7E75B3A-5B95-4150-9112-51B08D2E6860}" destId="{1145D285-C990-41D7-8DEA-9B536D9301C7}" srcOrd="0" destOrd="0" parTransId="{B5484518-79D5-4316-981D-33F014261C1F}" sibTransId="{3515F951-8F6D-4B4C-BEEF-4EF2DBEDF334}"/>
    <dgm:cxn modelId="{2FC7984E-E444-4BEE-B77E-17102CB79E09}" type="presOf" srcId="{1145D285-C990-41D7-8DEA-9B536D9301C7}" destId="{541BCEBF-98E6-41E5-8E54-C5B69B66D5CE}" srcOrd="0" destOrd="0" presId="urn:microsoft.com/office/officeart/2005/8/layout/orgChart1"/>
    <dgm:cxn modelId="{7BA62F58-568C-461B-A7E8-B4F338D89D10}" type="presOf" srcId="{1145D285-C990-41D7-8DEA-9B536D9301C7}" destId="{64AD6809-CA36-4B9E-9BAA-6888CE8E6FFC}" srcOrd="1" destOrd="0" presId="urn:microsoft.com/office/officeart/2005/8/layout/orgChart1"/>
    <dgm:cxn modelId="{5F9A5E2E-4F7C-4D5D-9CEF-2D7599AE8427}" type="presOf" srcId="{B086DAEE-2DBA-44AF-B5EA-0136C9F436AE}" destId="{9B3C845C-A21A-4684-B566-C1175BC85DE1}" srcOrd="0" destOrd="0" presId="urn:microsoft.com/office/officeart/2005/8/layout/orgChart1"/>
    <dgm:cxn modelId="{275D808B-DBFF-4470-A0CD-86C37F36EDB0}" srcId="{B7E75B3A-5B95-4150-9112-51B08D2E6860}" destId="{B5AC1169-E26C-49E6-AF1F-0514237F8802}" srcOrd="1" destOrd="0" parTransId="{B086DAEE-2DBA-44AF-B5EA-0136C9F436AE}" sibTransId="{8AD92598-B04B-431E-9484-32BD4B9C09AF}"/>
    <dgm:cxn modelId="{388174E9-80A6-4F90-8077-87595656EDEF}" type="presOf" srcId="{B7E75B3A-5B95-4150-9112-51B08D2E6860}" destId="{572F4D16-5A8F-4E22-996D-35136546C266}" srcOrd="0" destOrd="0" presId="urn:microsoft.com/office/officeart/2005/8/layout/orgChart1"/>
    <dgm:cxn modelId="{AF6EC0DD-B14F-417B-816E-3D19D6E4B278}" type="presOf" srcId="{B5AC1169-E26C-49E6-AF1F-0514237F8802}" destId="{D3DF9AEB-1EF5-431C-A50D-AA192331C6E8}" srcOrd="1" destOrd="0" presId="urn:microsoft.com/office/officeart/2005/8/layout/orgChart1"/>
    <dgm:cxn modelId="{8254693E-A0C7-4096-8D86-4D89CAA6D56D}" type="presOf" srcId="{B7E75B3A-5B95-4150-9112-51B08D2E6860}" destId="{0E47C258-A24A-4F1C-ABC9-74F861DEBA87}" srcOrd="1" destOrd="0" presId="urn:microsoft.com/office/officeart/2005/8/layout/orgChart1"/>
    <dgm:cxn modelId="{75CDD422-832F-4DFD-B0D7-E73C6646F622}" type="presOf" srcId="{B5484518-79D5-4316-981D-33F014261C1F}" destId="{CE92D078-986C-4BA3-AE27-894D65E3BAE8}" srcOrd="0" destOrd="0" presId="urn:microsoft.com/office/officeart/2005/8/layout/orgChart1"/>
    <dgm:cxn modelId="{36535CE4-887B-43EF-A379-2FAB2B287233}" type="presOf" srcId="{0C642D58-061F-4325-A2A4-AE2D29779733}" destId="{16517762-BE2F-478C-9707-04F3DCBD067F}" srcOrd="0" destOrd="0" presId="urn:microsoft.com/office/officeart/2005/8/layout/orgChart1"/>
    <dgm:cxn modelId="{571143D5-A08E-4E8A-AAF3-F2764EC0C46C}" type="presOf" srcId="{B5AC1169-E26C-49E6-AF1F-0514237F8802}" destId="{5E841283-1AE6-4F2C-9A3C-9307EB86531D}" srcOrd="0" destOrd="0" presId="urn:microsoft.com/office/officeart/2005/8/layout/orgChart1"/>
    <dgm:cxn modelId="{9771A5C5-CC4F-4CE7-BC7C-D3A9FAFF7772}" type="presParOf" srcId="{16517762-BE2F-478C-9707-04F3DCBD067F}" destId="{1373B634-D0A3-44E2-B9B6-FB3720BEB01F}" srcOrd="0" destOrd="0" presId="urn:microsoft.com/office/officeart/2005/8/layout/orgChart1"/>
    <dgm:cxn modelId="{A0ED8875-6220-4A1A-9E4B-1CF999AF3D52}" type="presParOf" srcId="{1373B634-D0A3-44E2-B9B6-FB3720BEB01F}" destId="{790125F6-E034-4E39-B870-4D3A4E1C1755}" srcOrd="0" destOrd="0" presId="urn:microsoft.com/office/officeart/2005/8/layout/orgChart1"/>
    <dgm:cxn modelId="{533AD6DE-99C4-40BC-86F2-0E2E5FDC9EDD}" type="presParOf" srcId="{790125F6-E034-4E39-B870-4D3A4E1C1755}" destId="{572F4D16-5A8F-4E22-996D-35136546C266}" srcOrd="0" destOrd="0" presId="urn:microsoft.com/office/officeart/2005/8/layout/orgChart1"/>
    <dgm:cxn modelId="{347DC98E-D516-4A60-B1D6-F0771D2040F7}" type="presParOf" srcId="{790125F6-E034-4E39-B870-4D3A4E1C1755}" destId="{0E47C258-A24A-4F1C-ABC9-74F861DEBA87}" srcOrd="1" destOrd="0" presId="urn:microsoft.com/office/officeart/2005/8/layout/orgChart1"/>
    <dgm:cxn modelId="{729B6159-C06E-4578-A3A4-8941513BA877}" type="presParOf" srcId="{1373B634-D0A3-44E2-B9B6-FB3720BEB01F}" destId="{A1799A84-A4F8-49DB-B5A4-C7AB638E79F2}" srcOrd="1" destOrd="0" presId="urn:microsoft.com/office/officeart/2005/8/layout/orgChart1"/>
    <dgm:cxn modelId="{84CF9321-F34D-4B87-B9E0-440FDD45C909}" type="presParOf" srcId="{A1799A84-A4F8-49DB-B5A4-C7AB638E79F2}" destId="{CE92D078-986C-4BA3-AE27-894D65E3BAE8}" srcOrd="0" destOrd="0" presId="urn:microsoft.com/office/officeart/2005/8/layout/orgChart1"/>
    <dgm:cxn modelId="{A8279A1D-8F75-4AAB-A258-D9296D6D6173}" type="presParOf" srcId="{A1799A84-A4F8-49DB-B5A4-C7AB638E79F2}" destId="{5CC74F3C-7C5A-4198-8C8F-E0196AC32E50}" srcOrd="1" destOrd="0" presId="urn:microsoft.com/office/officeart/2005/8/layout/orgChart1"/>
    <dgm:cxn modelId="{63F78D13-B11D-4DC7-BD8C-0665C5034CC8}" type="presParOf" srcId="{5CC74F3C-7C5A-4198-8C8F-E0196AC32E50}" destId="{69BF266B-A449-4AD3-BB56-8DBDBD4F1A0F}" srcOrd="0" destOrd="0" presId="urn:microsoft.com/office/officeart/2005/8/layout/orgChart1"/>
    <dgm:cxn modelId="{B77B4912-75A2-4957-9790-13A230D24C7C}" type="presParOf" srcId="{69BF266B-A449-4AD3-BB56-8DBDBD4F1A0F}" destId="{541BCEBF-98E6-41E5-8E54-C5B69B66D5CE}" srcOrd="0" destOrd="0" presId="urn:microsoft.com/office/officeart/2005/8/layout/orgChart1"/>
    <dgm:cxn modelId="{79FB4B0D-A43B-462F-A7FF-19C194D1976B}" type="presParOf" srcId="{69BF266B-A449-4AD3-BB56-8DBDBD4F1A0F}" destId="{64AD6809-CA36-4B9E-9BAA-6888CE8E6FFC}" srcOrd="1" destOrd="0" presId="urn:microsoft.com/office/officeart/2005/8/layout/orgChart1"/>
    <dgm:cxn modelId="{1153AC46-547E-430C-ACFA-270AF01B719C}" type="presParOf" srcId="{5CC74F3C-7C5A-4198-8C8F-E0196AC32E50}" destId="{2DC3BE3B-8ABA-4C69-8EF8-6C8D24230275}" srcOrd="1" destOrd="0" presId="urn:microsoft.com/office/officeart/2005/8/layout/orgChart1"/>
    <dgm:cxn modelId="{3D956CB1-0353-4C00-A07F-8E6393F17D14}" type="presParOf" srcId="{5CC74F3C-7C5A-4198-8C8F-E0196AC32E50}" destId="{75F7932F-EB52-434D-BE47-BBF78A3BC179}" srcOrd="2" destOrd="0" presId="urn:microsoft.com/office/officeart/2005/8/layout/orgChart1"/>
    <dgm:cxn modelId="{EFCF7E52-980B-4193-816E-8FBFE413D913}" type="presParOf" srcId="{A1799A84-A4F8-49DB-B5A4-C7AB638E79F2}" destId="{9B3C845C-A21A-4684-B566-C1175BC85DE1}" srcOrd="2" destOrd="0" presId="urn:microsoft.com/office/officeart/2005/8/layout/orgChart1"/>
    <dgm:cxn modelId="{42CB1E8D-4AE1-4667-B3BF-AAEFB22EF0AD}" type="presParOf" srcId="{A1799A84-A4F8-49DB-B5A4-C7AB638E79F2}" destId="{A550639C-E488-4A06-9F04-9E5951AD00C5}" srcOrd="3" destOrd="0" presId="urn:microsoft.com/office/officeart/2005/8/layout/orgChart1"/>
    <dgm:cxn modelId="{D4E688E5-86B8-4250-8029-8155EA9E82F2}" type="presParOf" srcId="{A550639C-E488-4A06-9F04-9E5951AD00C5}" destId="{D7E38D10-CF2F-47BE-B975-5D867FC5D70C}" srcOrd="0" destOrd="0" presId="urn:microsoft.com/office/officeart/2005/8/layout/orgChart1"/>
    <dgm:cxn modelId="{1FBE7FDC-79D3-4971-BFB3-15FD029C04A9}" type="presParOf" srcId="{D7E38D10-CF2F-47BE-B975-5D867FC5D70C}" destId="{5E841283-1AE6-4F2C-9A3C-9307EB86531D}" srcOrd="0" destOrd="0" presId="urn:microsoft.com/office/officeart/2005/8/layout/orgChart1"/>
    <dgm:cxn modelId="{01543982-0B7B-49E9-AE19-6500108F5D8D}" type="presParOf" srcId="{D7E38D10-CF2F-47BE-B975-5D867FC5D70C}" destId="{D3DF9AEB-1EF5-431C-A50D-AA192331C6E8}" srcOrd="1" destOrd="0" presId="urn:microsoft.com/office/officeart/2005/8/layout/orgChart1"/>
    <dgm:cxn modelId="{BC3593F2-B461-4C9D-ADBA-C3BC06EE7A4C}" type="presParOf" srcId="{A550639C-E488-4A06-9F04-9E5951AD00C5}" destId="{DFE67926-F0BF-404B-819E-82A577B498B1}" srcOrd="1" destOrd="0" presId="urn:microsoft.com/office/officeart/2005/8/layout/orgChart1"/>
    <dgm:cxn modelId="{6765301E-8560-4AF6-A153-033D449DD851}" type="presParOf" srcId="{A550639C-E488-4A06-9F04-9E5951AD00C5}" destId="{E23E4624-69EF-41CD-8594-2F7DD2B6827B}" srcOrd="2" destOrd="0" presId="urn:microsoft.com/office/officeart/2005/8/layout/orgChart1"/>
    <dgm:cxn modelId="{2B2263CF-BE8D-40E5-A07B-F303E67269B3}" type="presParOf" srcId="{1373B634-D0A3-44E2-B9B6-FB3720BEB01F}" destId="{C86C50A4-CA53-41C8-893E-A8C338203D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6DB7F-46EC-4F4F-A613-6D559B2A6352}">
      <dsp:nvSpPr>
        <dsp:cNvPr id="0" name=""/>
        <dsp:cNvSpPr/>
      </dsp:nvSpPr>
      <dsp:spPr>
        <a:xfrm>
          <a:off x="4923671" y="2374403"/>
          <a:ext cx="1692935" cy="1692935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kern="1200" dirty="0"/>
        </a:p>
      </dsp:txBody>
      <dsp:txXfrm>
        <a:off x="5171596" y="2622328"/>
        <a:ext cx="1197085" cy="1197085"/>
      </dsp:txXfrm>
    </dsp:sp>
    <dsp:sp modelId="{D55BCA63-A20F-4767-B721-4F62F10DC2C7}">
      <dsp:nvSpPr>
        <dsp:cNvPr id="0" name=""/>
        <dsp:cNvSpPr/>
      </dsp:nvSpPr>
      <dsp:spPr>
        <a:xfrm rot="16200000">
          <a:off x="5590611" y="1758034"/>
          <a:ext cx="359055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5644469" y="1927012"/>
        <a:ext cx="251339" cy="345358"/>
      </dsp:txXfrm>
    </dsp:sp>
    <dsp:sp modelId="{57D5A3E8-822B-452C-AFB1-06393027D804}">
      <dsp:nvSpPr>
        <dsp:cNvPr id="0" name=""/>
        <dsp:cNvSpPr/>
      </dsp:nvSpPr>
      <dsp:spPr>
        <a:xfrm>
          <a:off x="2951850" y="4005"/>
          <a:ext cx="5636578" cy="1692935"/>
        </a:xfrm>
        <a:prstGeom prst="ellipse">
          <a:avLst/>
        </a:prstGeom>
        <a:solidFill>
          <a:schemeClr val="tx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</a:rPr>
            <a:t>A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</a:rPr>
            <a:t>l’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école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primaire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mon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meilleur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copin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s’appelait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Luc</a:t>
          </a:r>
          <a:endParaRPr lang="uk-UA" sz="2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777308" y="251930"/>
        <a:ext cx="3985662" cy="1197085"/>
      </dsp:txXfrm>
    </dsp:sp>
    <dsp:sp modelId="{069FD1DF-F76D-434D-9E3B-819C4EF90C10}">
      <dsp:nvSpPr>
        <dsp:cNvPr id="0" name=""/>
        <dsp:cNvSpPr/>
      </dsp:nvSpPr>
      <dsp:spPr>
        <a:xfrm rot="10600341">
          <a:off x="6587085" y="2884993"/>
          <a:ext cx="19875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 rot="10800000">
        <a:off x="6593042" y="2999940"/>
        <a:ext cx="13913" cy="345358"/>
      </dsp:txXfrm>
    </dsp:sp>
    <dsp:sp modelId="{72534ED1-EBF5-42A8-9222-837246A282D2}">
      <dsp:nvSpPr>
        <dsp:cNvPr id="0" name=""/>
        <dsp:cNvSpPr/>
      </dsp:nvSpPr>
      <dsp:spPr>
        <a:xfrm>
          <a:off x="6542174" y="2184836"/>
          <a:ext cx="4976536" cy="169293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L’été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dernier,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j’ai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visité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la France.</a:t>
          </a:r>
          <a:endParaRPr lang="uk-UA" sz="2800" b="1" kern="12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70971" y="2432761"/>
        <a:ext cx="3518942" cy="1197085"/>
      </dsp:txXfrm>
    </dsp:sp>
    <dsp:sp modelId="{0A403F44-04A3-48A9-8DE7-71E5FB6E42B4}">
      <dsp:nvSpPr>
        <dsp:cNvPr id="0" name=""/>
        <dsp:cNvSpPr/>
      </dsp:nvSpPr>
      <dsp:spPr>
        <a:xfrm rot="5319918">
          <a:off x="5624801" y="4094755"/>
          <a:ext cx="344807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5675317" y="4158168"/>
        <a:ext cx="241365" cy="345358"/>
      </dsp:txXfrm>
    </dsp:sp>
    <dsp:sp modelId="{F9B078E3-2FEA-4CAD-9D41-F2BD7CAE808F}">
      <dsp:nvSpPr>
        <dsp:cNvPr id="0" name=""/>
        <dsp:cNvSpPr/>
      </dsp:nvSpPr>
      <dsp:spPr>
        <a:xfrm>
          <a:off x="2449119" y="4717498"/>
          <a:ext cx="6751223" cy="1692935"/>
        </a:xfrm>
        <a:prstGeom prst="ellipse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Je me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souviens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on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faisait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des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graffitis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sur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les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murs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uk-UA" sz="2800" b="1" kern="12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37813" y="4965423"/>
        <a:ext cx="4773835" cy="1197085"/>
      </dsp:txXfrm>
    </dsp:sp>
    <dsp:sp modelId="{B19D8B54-145E-42ED-BA3C-D653EAEDAF4B}">
      <dsp:nvSpPr>
        <dsp:cNvPr id="0" name=""/>
        <dsp:cNvSpPr/>
      </dsp:nvSpPr>
      <dsp:spPr>
        <a:xfrm rot="153855">
          <a:off x="4940628" y="2896793"/>
          <a:ext cx="38895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4940634" y="3011652"/>
        <a:ext cx="27227" cy="345358"/>
      </dsp:txXfrm>
    </dsp:sp>
    <dsp:sp modelId="{56B89E5D-06F7-4E7E-9EBD-99C87B6FD44B}">
      <dsp:nvSpPr>
        <dsp:cNvPr id="0" name=""/>
        <dsp:cNvSpPr/>
      </dsp:nvSpPr>
      <dsp:spPr>
        <a:xfrm>
          <a:off x="0" y="2228392"/>
          <a:ext cx="5019672" cy="1692935"/>
        </a:xfrm>
        <a:prstGeom prst="ellipse">
          <a:avLst/>
        </a:prstGeom>
        <a:solidFill>
          <a:schemeClr val="tx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</a:rPr>
            <a:t>Mon fr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ère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est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né en 2011</a:t>
          </a:r>
          <a:endParaRPr lang="uk-UA" sz="2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735114" y="2476317"/>
        <a:ext cx="3549444" cy="1197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6DB7F-46EC-4F4F-A613-6D559B2A6352}">
      <dsp:nvSpPr>
        <dsp:cNvPr id="0" name=""/>
        <dsp:cNvSpPr/>
      </dsp:nvSpPr>
      <dsp:spPr>
        <a:xfrm>
          <a:off x="4666150" y="2210933"/>
          <a:ext cx="2225973" cy="2019875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Souvenirs</a:t>
          </a:r>
          <a:endParaRPr lang="uk-UA" sz="2400" b="1" kern="1200" dirty="0">
            <a:solidFill>
              <a:srgbClr val="FF0000"/>
            </a:solidFill>
          </a:endParaRPr>
        </a:p>
      </dsp:txBody>
      <dsp:txXfrm>
        <a:off x="4992136" y="2506737"/>
        <a:ext cx="1574001" cy="1428267"/>
      </dsp:txXfrm>
    </dsp:sp>
    <dsp:sp modelId="{D55BCA63-A20F-4767-B721-4F62F10DC2C7}">
      <dsp:nvSpPr>
        <dsp:cNvPr id="0" name=""/>
        <dsp:cNvSpPr/>
      </dsp:nvSpPr>
      <dsp:spPr>
        <a:xfrm rot="16200000">
          <a:off x="5642929" y="1673847"/>
          <a:ext cx="272416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5683792" y="1829830"/>
        <a:ext cx="190691" cy="345358"/>
      </dsp:txXfrm>
    </dsp:sp>
    <dsp:sp modelId="{57D5A3E8-822B-452C-AFB1-06393027D804}">
      <dsp:nvSpPr>
        <dsp:cNvPr id="0" name=""/>
        <dsp:cNvSpPr/>
      </dsp:nvSpPr>
      <dsp:spPr>
        <a:xfrm>
          <a:off x="2960848" y="4005"/>
          <a:ext cx="5636578" cy="1692935"/>
        </a:xfrm>
        <a:prstGeom prst="ellipse">
          <a:avLst/>
        </a:prstGeom>
        <a:solidFill>
          <a:schemeClr val="tx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</a:rPr>
            <a:t>A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</a:rPr>
            <a:t>l’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école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primaire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mon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meilleur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copin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s’appelait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Luc</a:t>
          </a:r>
          <a:endParaRPr lang="uk-UA" sz="2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786306" y="251930"/>
        <a:ext cx="3985662" cy="1197085"/>
      </dsp:txXfrm>
    </dsp:sp>
    <dsp:sp modelId="{069FD1DF-F76D-434D-9E3B-819C4EF90C10}">
      <dsp:nvSpPr>
        <dsp:cNvPr id="0" name=""/>
        <dsp:cNvSpPr/>
      </dsp:nvSpPr>
      <dsp:spPr>
        <a:xfrm rot="21401172">
          <a:off x="6971667" y="2858296"/>
          <a:ext cx="197799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6971717" y="2975131"/>
        <a:ext cx="138459" cy="345358"/>
      </dsp:txXfrm>
    </dsp:sp>
    <dsp:sp modelId="{72534ED1-EBF5-42A8-9222-837246A282D2}">
      <dsp:nvSpPr>
        <dsp:cNvPr id="0" name=""/>
        <dsp:cNvSpPr/>
      </dsp:nvSpPr>
      <dsp:spPr>
        <a:xfrm>
          <a:off x="7248862" y="2184836"/>
          <a:ext cx="3608475" cy="169293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L’été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dernier,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j’ai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visité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la France.</a:t>
          </a:r>
          <a:endParaRPr lang="uk-UA" sz="2800" b="1" kern="12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777311" y="2432761"/>
        <a:ext cx="2551577" cy="1197085"/>
      </dsp:txXfrm>
    </dsp:sp>
    <dsp:sp modelId="{0A403F44-04A3-48A9-8DE7-71E5FB6E42B4}">
      <dsp:nvSpPr>
        <dsp:cNvPr id="0" name=""/>
        <dsp:cNvSpPr/>
      </dsp:nvSpPr>
      <dsp:spPr>
        <a:xfrm rot="5319918">
          <a:off x="5679093" y="4178944"/>
          <a:ext cx="258142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5716913" y="4255353"/>
        <a:ext cx="180699" cy="345358"/>
      </dsp:txXfrm>
    </dsp:sp>
    <dsp:sp modelId="{F9B078E3-2FEA-4CAD-9D41-F2BD7CAE808F}">
      <dsp:nvSpPr>
        <dsp:cNvPr id="0" name=""/>
        <dsp:cNvSpPr/>
      </dsp:nvSpPr>
      <dsp:spPr>
        <a:xfrm>
          <a:off x="2458117" y="4717498"/>
          <a:ext cx="6751223" cy="1692935"/>
        </a:xfrm>
        <a:prstGeom prst="ellipse">
          <a:avLst/>
        </a:prstGeom>
        <a:solidFill>
          <a:schemeClr val="tx2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Je me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souviens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on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faisait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des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graffitis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sur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les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murs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.</a:t>
          </a:r>
          <a:endParaRPr lang="uk-UA" sz="2800" b="1" kern="12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46811" y="4965423"/>
        <a:ext cx="4773835" cy="1197085"/>
      </dsp:txXfrm>
    </dsp:sp>
    <dsp:sp modelId="{B19D8B54-145E-42ED-BA3C-D653EAEDAF4B}">
      <dsp:nvSpPr>
        <dsp:cNvPr id="0" name=""/>
        <dsp:cNvSpPr/>
      </dsp:nvSpPr>
      <dsp:spPr>
        <a:xfrm rot="10879326">
          <a:off x="4354950" y="2902744"/>
          <a:ext cx="220206" cy="5755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 rot="10800000">
        <a:off x="4421003" y="3018626"/>
        <a:ext cx="154144" cy="345358"/>
      </dsp:txXfrm>
    </dsp:sp>
    <dsp:sp modelId="{56B89E5D-06F7-4E7E-9EBD-99C87B6FD44B}">
      <dsp:nvSpPr>
        <dsp:cNvPr id="0" name=""/>
        <dsp:cNvSpPr/>
      </dsp:nvSpPr>
      <dsp:spPr>
        <a:xfrm>
          <a:off x="565859" y="2296638"/>
          <a:ext cx="3687603" cy="1692935"/>
        </a:xfrm>
        <a:prstGeom prst="ellipse">
          <a:avLst/>
        </a:prstGeom>
        <a:solidFill>
          <a:schemeClr val="tx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</a:rPr>
            <a:t>Mon fr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ère </a:t>
          </a:r>
          <a:r>
            <a:rPr lang="en-US" sz="2800" b="1" kern="1200" dirty="0" err="1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est</a:t>
          </a:r>
          <a:r>
            <a:rPr lang="en-US" sz="2800" b="1" kern="1200" dirty="0" smtClean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né en 2011</a:t>
          </a:r>
          <a:endParaRPr lang="uk-UA" sz="2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1105896" y="2544563"/>
        <a:ext cx="2607529" cy="1197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C845C-A21A-4684-B566-C1175BC85DE1}">
      <dsp:nvSpPr>
        <dsp:cNvPr id="0" name=""/>
        <dsp:cNvSpPr/>
      </dsp:nvSpPr>
      <dsp:spPr>
        <a:xfrm>
          <a:off x="5100626" y="2559009"/>
          <a:ext cx="2791303" cy="968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4441"/>
              </a:lnTo>
              <a:lnTo>
                <a:pt x="2791303" y="484441"/>
              </a:lnTo>
              <a:lnTo>
                <a:pt x="2791303" y="9688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92D078-986C-4BA3-AE27-894D65E3BAE8}">
      <dsp:nvSpPr>
        <dsp:cNvPr id="0" name=""/>
        <dsp:cNvSpPr/>
      </dsp:nvSpPr>
      <dsp:spPr>
        <a:xfrm>
          <a:off x="2309322" y="2559009"/>
          <a:ext cx="2791303" cy="968882"/>
        </a:xfrm>
        <a:custGeom>
          <a:avLst/>
          <a:gdLst/>
          <a:ahLst/>
          <a:cxnLst/>
          <a:rect l="0" t="0" r="0" b="0"/>
          <a:pathLst>
            <a:path>
              <a:moveTo>
                <a:pt x="2791303" y="0"/>
              </a:moveTo>
              <a:lnTo>
                <a:pt x="2791303" y="484441"/>
              </a:lnTo>
              <a:lnTo>
                <a:pt x="0" y="484441"/>
              </a:lnTo>
              <a:lnTo>
                <a:pt x="0" y="96888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F4D16-5A8F-4E22-996D-35136546C266}">
      <dsp:nvSpPr>
        <dsp:cNvPr id="0" name=""/>
        <dsp:cNvSpPr/>
      </dsp:nvSpPr>
      <dsp:spPr>
        <a:xfrm>
          <a:off x="2793763" y="252147"/>
          <a:ext cx="4613725" cy="2306862"/>
        </a:xfrm>
        <a:prstGeom prst="rect">
          <a:avLst/>
        </a:prstGeom>
        <a:solidFill>
          <a:srgbClr val="CCFF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2">
                  <a:lumMod val="50000"/>
                </a:schemeClr>
              </a:solidFill>
            </a:rPr>
            <a:t>Les temps pass</a:t>
          </a:r>
          <a:r>
            <a:rPr lang="en-US" sz="3200" b="1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endParaRPr lang="uk-UA" sz="32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93763" y="252147"/>
        <a:ext cx="4613725" cy="2306862"/>
      </dsp:txXfrm>
    </dsp:sp>
    <dsp:sp modelId="{541BCEBF-98E6-41E5-8E54-C5B69B66D5CE}">
      <dsp:nvSpPr>
        <dsp:cNvPr id="0" name=""/>
        <dsp:cNvSpPr/>
      </dsp:nvSpPr>
      <dsp:spPr>
        <a:xfrm>
          <a:off x="2459" y="3527892"/>
          <a:ext cx="4613725" cy="2306862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2">
                  <a:lumMod val="50000"/>
                </a:schemeClr>
              </a:solidFill>
            </a:rPr>
            <a:t>Pass</a:t>
          </a:r>
          <a:r>
            <a:rPr lang="en-US" sz="3200" b="1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 compose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Pour 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parler</a:t>
          </a: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d’actions</a:t>
          </a: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et 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d’événement</a:t>
          </a: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dans</a:t>
          </a: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 passé</a:t>
          </a:r>
          <a:endParaRPr lang="uk-UA" sz="32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459" y="3527892"/>
        <a:ext cx="4613725" cy="2306862"/>
      </dsp:txXfrm>
    </dsp:sp>
    <dsp:sp modelId="{5E841283-1AE6-4F2C-9A3C-9307EB86531D}">
      <dsp:nvSpPr>
        <dsp:cNvPr id="0" name=""/>
        <dsp:cNvSpPr/>
      </dsp:nvSpPr>
      <dsp:spPr>
        <a:xfrm>
          <a:off x="5585067" y="3527892"/>
          <a:ext cx="4613725" cy="2306862"/>
        </a:xfrm>
        <a:prstGeom prst="rect">
          <a:avLst/>
        </a:prstGeom>
        <a:solidFill>
          <a:srgbClr val="CCFFFF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bg2">
                  <a:lumMod val="50000"/>
                </a:schemeClr>
              </a:solidFill>
            </a:rPr>
            <a:t>Imparfait</a:t>
          </a:r>
          <a:r>
            <a:rPr lang="en-US" sz="3200" b="1" kern="1200" dirty="0" smtClean="0">
              <a:solidFill>
                <a:schemeClr val="bg2">
                  <a:lumMod val="50000"/>
                </a:schemeClr>
              </a:solidFill>
            </a:rPr>
            <a:t>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bg2">
                  <a:lumMod val="50000"/>
                </a:schemeClr>
              </a:solidFill>
            </a:rPr>
            <a:t>Pour 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</a:rPr>
            <a:t>d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écrire</a:t>
          </a: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une</a:t>
          </a: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habitude </a:t>
          </a:r>
          <a:r>
            <a:rPr lang="en-US" sz="3200" kern="1200" dirty="0" err="1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dans</a:t>
          </a:r>
          <a:r>
            <a:rPr lang="en-US" sz="3200" kern="12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 le passé</a:t>
          </a:r>
          <a:endParaRPr lang="uk-UA" sz="32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5585067" y="3527892"/>
        <a:ext cx="4613725" cy="2306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903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610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391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8494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163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3309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4749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355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451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019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586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790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822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784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762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065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246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70042-9337-4AA1-AB86-28C1B2B5B044}" type="datetimeFigureOut">
              <a:rPr lang="uk-UA" smtClean="0"/>
              <a:t>09.04.2019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A4BC9-0705-4416-8D8B-66A657B70F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7661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1575884041"/>
              </p:ext>
            </p:extLst>
          </p:nvPr>
        </p:nvGraphicFramePr>
        <p:xfrm>
          <a:off x="327546" y="191070"/>
          <a:ext cx="11518711" cy="6441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733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19351436"/>
              </p:ext>
            </p:extLst>
          </p:nvPr>
        </p:nvGraphicFramePr>
        <p:xfrm>
          <a:off x="327546" y="191070"/>
          <a:ext cx="11518711" cy="6441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827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7093" y="859808"/>
            <a:ext cx="773827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</a:rPr>
              <a:t>Marroles</a:t>
            </a:r>
            <a:endParaRPr lang="en-US" sz="4400" b="1" dirty="0" smtClean="0">
              <a:solidFill>
                <a:schemeClr val="bg1"/>
              </a:solidFill>
            </a:endParaRPr>
          </a:p>
          <a:p>
            <a:r>
              <a:rPr lang="en-US" sz="4400" b="1" dirty="0" smtClean="0">
                <a:solidFill>
                  <a:schemeClr val="bg1"/>
                </a:solidFill>
              </a:rPr>
              <a:t>Renault</a:t>
            </a:r>
          </a:p>
          <a:p>
            <a:r>
              <a:rPr lang="en-US" sz="4400" b="1" dirty="0" err="1" smtClean="0">
                <a:solidFill>
                  <a:schemeClr val="bg1"/>
                </a:solidFill>
              </a:rPr>
              <a:t>Bruxelles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Khaled</a:t>
            </a:r>
          </a:p>
          <a:p>
            <a:r>
              <a:rPr lang="en-US" sz="4400" b="1" dirty="0" smtClean="0">
                <a:solidFill>
                  <a:schemeClr val="bg1"/>
                </a:solidFill>
              </a:rPr>
              <a:t>Un </a:t>
            </a:r>
            <a:r>
              <a:rPr lang="en-US" sz="4400" b="1" dirty="0" err="1" smtClean="0">
                <a:solidFill>
                  <a:schemeClr val="bg1"/>
                </a:solidFill>
              </a:rPr>
              <a:t>gar</a:t>
            </a:r>
            <a:r>
              <a:rPr lang="en-US" sz="4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çon</a:t>
            </a:r>
            <a:r>
              <a:rPr lang="en-U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manqué</a:t>
            </a:r>
          </a:p>
          <a:p>
            <a:r>
              <a:rPr lang="en-U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 </a:t>
            </a:r>
            <a:r>
              <a:rPr lang="en-US" sz="4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survêt</a:t>
            </a:r>
            <a:r>
              <a:rPr lang="en-U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un </a:t>
            </a:r>
            <a:r>
              <a:rPr lang="en-US" sz="4400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survêtement</a:t>
            </a:r>
            <a:endParaRPr lang="en-US" sz="4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graffiti</a:t>
            </a:r>
          </a:p>
          <a:p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87857" y="2715906"/>
            <a:ext cx="3220872" cy="79157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accent3"/>
                </a:solidFill>
              </a:rPr>
              <a:t>Rappelle-toi</a:t>
            </a:r>
            <a:r>
              <a:rPr lang="en-US" sz="3200" dirty="0" smtClean="0">
                <a:solidFill>
                  <a:schemeClr val="accent3"/>
                </a:solidFill>
              </a:rPr>
              <a:t> </a:t>
            </a:r>
            <a:endParaRPr lang="uk-UA" sz="3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26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66500" y="209086"/>
            <a:ext cx="3512474" cy="147857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</a:rPr>
              <a:t>imparfait</a:t>
            </a:r>
            <a:endParaRPr lang="uk-UA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0119" y="1251424"/>
            <a:ext cx="7344463" cy="560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64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6656" y="0"/>
            <a:ext cx="4559769" cy="679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12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405684"/>
              </p:ext>
            </p:extLst>
          </p:nvPr>
        </p:nvGraphicFramePr>
        <p:xfrm>
          <a:off x="1119116" y="464024"/>
          <a:ext cx="10201252" cy="6086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389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88" y="2711307"/>
            <a:ext cx="4899545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Quel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mot on utilize pour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exprimer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le souvenir et la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émoire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b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 contraire de la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mémoire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se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souvenir?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433" y="34014"/>
            <a:ext cx="7210567" cy="6833156"/>
          </a:xfrm>
        </p:spPr>
      </p:pic>
    </p:spTree>
    <p:extLst>
      <p:ext uri="{BB962C8B-B14F-4D97-AF65-F5344CB8AC3E}">
        <p14:creationId xmlns:p14="http://schemas.microsoft.com/office/powerpoint/2010/main" val="28340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9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87</TotalTime>
  <Words>116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Tw Cen MT</vt:lpstr>
      <vt:lpstr>Контур</vt:lpstr>
      <vt:lpstr>Презентация PowerPoint</vt:lpstr>
      <vt:lpstr>Презентация PowerPoint</vt:lpstr>
      <vt:lpstr>Презентация PowerPoint</vt:lpstr>
      <vt:lpstr>imparfait</vt:lpstr>
      <vt:lpstr>Презентация PowerPoint</vt:lpstr>
      <vt:lpstr>Презентация PowerPoint</vt:lpstr>
      <vt:lpstr>Quel mot on utilize pour exprimer le souvenir et la mémoire? Quel est le contraire de la mémoire? se souvenir?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7</cp:revision>
  <dcterms:created xsi:type="dcterms:W3CDTF">2019-04-08T23:06:23Z</dcterms:created>
  <dcterms:modified xsi:type="dcterms:W3CDTF">2019-04-09T04:31:22Z</dcterms:modified>
</cp:coreProperties>
</file>