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8A8"/>
    <a:srgbClr val="660033"/>
    <a:srgbClr val="AC4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88676-5C70-4D9F-AC42-32A26C1DD048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E4CFE-82EE-45B1-8F04-FE94518AE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2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4CFE-82EE-45B1-8F04-FE94518AE4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8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therine deneuve - Поиск в Google_files\5f2fbc390c9daa3101a1142544b3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952328" cy="4153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815135"/>
            <a:ext cx="863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CATHERINE DENEUVE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5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400400"/>
            <a:ext cx="8229600" cy="29089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500" b="1" dirty="0">
                <a:solidFill>
                  <a:schemeClr val="bg1"/>
                </a:solidFill>
              </a:rPr>
              <a:t>Elle </a:t>
            </a:r>
            <a:r>
              <a:rPr lang="uk-UA" sz="2500" b="1" dirty="0">
                <a:solidFill>
                  <a:schemeClr val="bg1"/>
                </a:solidFill>
              </a:rPr>
              <a:t>a </a:t>
            </a:r>
            <a:r>
              <a:rPr lang="uk-UA" sz="2500" b="1" dirty="0" err="1">
                <a:solidFill>
                  <a:schemeClr val="bg1"/>
                </a:solidFill>
              </a:rPr>
              <a:t>reçu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de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nombreuses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récompenses</a:t>
            </a:r>
            <a:r>
              <a:rPr lang="uk-UA" sz="2500" b="1" dirty="0">
                <a:solidFill>
                  <a:schemeClr val="bg1"/>
                </a:solidFill>
              </a:rPr>
              <a:t>, </a:t>
            </a:r>
            <a:r>
              <a:rPr lang="uk-UA" sz="2500" b="1" dirty="0" err="1">
                <a:solidFill>
                  <a:schemeClr val="bg1"/>
                </a:solidFill>
              </a:rPr>
              <a:t>parmi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lesquelles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deux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Césars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de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la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meilleure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actrice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pour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le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rôle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dans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le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film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Le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Dernier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métro</a:t>
            </a:r>
            <a:r>
              <a:rPr lang="uk-UA" sz="2500" b="1" dirty="0">
                <a:solidFill>
                  <a:schemeClr val="bg1"/>
                </a:solidFill>
              </a:rPr>
              <a:t> (1981) </a:t>
            </a:r>
            <a:r>
              <a:rPr lang="uk-UA" sz="2500" b="1" dirty="0" err="1">
                <a:solidFill>
                  <a:schemeClr val="bg1"/>
                </a:solidFill>
              </a:rPr>
              <a:t>de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François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Truffaut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et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pour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Indochine</a:t>
            </a:r>
            <a:r>
              <a:rPr lang="uk-UA" sz="2500" b="1" dirty="0">
                <a:solidFill>
                  <a:schemeClr val="bg1"/>
                </a:solidFill>
              </a:rPr>
              <a:t> (1992) </a:t>
            </a:r>
            <a:r>
              <a:rPr lang="uk-UA" sz="2500" b="1" dirty="0" err="1">
                <a:solidFill>
                  <a:schemeClr val="bg1"/>
                </a:solidFill>
              </a:rPr>
              <a:t>de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Régis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Wargnier</a:t>
            </a:r>
            <a:r>
              <a:rPr lang="uk-UA" sz="2500" b="1" dirty="0">
                <a:solidFill>
                  <a:schemeClr val="bg1"/>
                </a:solidFill>
              </a:rPr>
              <a:t>. </a:t>
            </a:r>
            <a:r>
              <a:rPr lang="uk-UA" sz="2500" b="1" dirty="0" err="1">
                <a:solidFill>
                  <a:schemeClr val="bg1"/>
                </a:solidFill>
              </a:rPr>
              <a:t>Plus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récemment</a:t>
            </a:r>
            <a:r>
              <a:rPr lang="uk-UA" sz="2500" b="1" dirty="0">
                <a:solidFill>
                  <a:schemeClr val="bg1"/>
                </a:solidFill>
              </a:rPr>
              <a:t>, </a:t>
            </a:r>
            <a:r>
              <a:rPr lang="uk-UA" sz="2500" b="1" dirty="0" err="1">
                <a:solidFill>
                  <a:schemeClr val="bg1"/>
                </a:solidFill>
              </a:rPr>
              <a:t>elle</a:t>
            </a:r>
            <a:r>
              <a:rPr lang="uk-UA" sz="2500" b="1" dirty="0">
                <a:solidFill>
                  <a:schemeClr val="bg1"/>
                </a:solidFill>
              </a:rPr>
              <a:t> a </a:t>
            </a:r>
            <a:r>
              <a:rPr lang="uk-UA" sz="2500" b="1" dirty="0" err="1">
                <a:solidFill>
                  <a:schemeClr val="bg1"/>
                </a:solidFill>
              </a:rPr>
              <a:t>obtenu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le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prix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d’Actrice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européenne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de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l’année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en</a:t>
            </a:r>
            <a:r>
              <a:rPr lang="uk-UA" sz="2500" b="1" dirty="0">
                <a:solidFill>
                  <a:schemeClr val="bg1"/>
                </a:solidFill>
              </a:rPr>
              <a:t> 2002 </a:t>
            </a:r>
            <a:r>
              <a:rPr lang="uk-UA" sz="2500" b="1" dirty="0" err="1">
                <a:solidFill>
                  <a:schemeClr val="bg1"/>
                </a:solidFill>
              </a:rPr>
              <a:t>pour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Huit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femmes</a:t>
            </a:r>
            <a:r>
              <a:rPr lang="uk-UA" sz="2500" b="1" dirty="0">
                <a:solidFill>
                  <a:schemeClr val="bg1"/>
                </a:solidFill>
              </a:rPr>
              <a:t>, </a:t>
            </a:r>
            <a:r>
              <a:rPr lang="uk-UA" sz="2500" b="1" dirty="0" err="1">
                <a:solidFill>
                  <a:schemeClr val="bg1"/>
                </a:solidFill>
              </a:rPr>
              <a:t>de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François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Ozon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ainsi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qu’un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prix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pour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l’ensemble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de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sa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carrière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au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Festival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de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Cannes</a:t>
            </a:r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500" b="1" dirty="0" err="1">
                <a:solidFill>
                  <a:schemeClr val="bg1"/>
                </a:solidFill>
              </a:rPr>
              <a:t>de</a:t>
            </a:r>
            <a:r>
              <a:rPr lang="uk-UA" sz="2500" b="1" dirty="0">
                <a:solidFill>
                  <a:schemeClr val="bg1"/>
                </a:solidFill>
              </a:rPr>
              <a:t> 2008.</a:t>
            </a:r>
          </a:p>
        </p:txBody>
      </p:sp>
      <p:pic>
        <p:nvPicPr>
          <p:cNvPr id="10242" name="Picture 2" descr="F:\catherine deneuve - Поиск в Google_files\CuK3P06WYAA83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91" y="1"/>
            <a:ext cx="2428149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catherine deneuve - Поиск в Google_files\XVM5ef7a39a-92be-11e6-9a86-1183419b3f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6" y="116632"/>
            <a:ext cx="52464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60648"/>
            <a:ext cx="3675620" cy="280831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Ses</a:t>
            </a:r>
            <a:r>
              <a:rPr lang="en-US" sz="2000" b="1" dirty="0" smtClean="0">
                <a:solidFill>
                  <a:srgbClr val="C00000"/>
                </a:solidFill>
              </a:rPr>
              <a:t> films notables </a:t>
            </a:r>
            <a:r>
              <a:rPr lang="en-US" sz="2000" b="1" dirty="0" err="1" smtClean="0">
                <a:solidFill>
                  <a:srgbClr val="C00000"/>
                </a:solidFill>
              </a:rPr>
              <a:t>sont</a:t>
            </a:r>
            <a:r>
              <a:rPr lang="en-US" sz="2000" b="1" dirty="0" smtClean="0">
                <a:solidFill>
                  <a:srgbClr val="C00000"/>
                </a:solidFill>
              </a:rPr>
              <a:t> : “Repulsion” , “Belle de jour” , “Les Demoiselles de </a:t>
            </a:r>
            <a:r>
              <a:rPr lang="en-US" sz="2000" b="1" dirty="0" err="1" smtClean="0">
                <a:solidFill>
                  <a:srgbClr val="C00000"/>
                </a:solidFill>
              </a:rPr>
              <a:t>Rochefort</a:t>
            </a:r>
            <a:r>
              <a:rPr lang="en-US" sz="2000" b="1" dirty="0" smtClean="0">
                <a:solidFill>
                  <a:srgbClr val="C00000"/>
                </a:solidFill>
              </a:rPr>
              <a:t>” , “Le Dernier Metro” , “Ma </a:t>
            </a:r>
            <a:r>
              <a:rPr lang="en-US" sz="2000" b="1" dirty="0" err="1" smtClean="0">
                <a:solidFill>
                  <a:srgbClr val="C00000"/>
                </a:solidFill>
              </a:rPr>
              <a:t>saison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preferee</a:t>
            </a:r>
            <a:r>
              <a:rPr lang="en-US" sz="2000" b="1" dirty="0" smtClean="0">
                <a:solidFill>
                  <a:srgbClr val="C00000"/>
                </a:solidFill>
              </a:rPr>
              <a:t>” , “</a:t>
            </a:r>
            <a:r>
              <a:rPr lang="en-US" sz="2000" b="1" dirty="0" err="1" smtClean="0">
                <a:solidFill>
                  <a:srgbClr val="C00000"/>
                </a:solidFill>
              </a:rPr>
              <a:t>Huit</a:t>
            </a:r>
            <a:r>
              <a:rPr lang="en-US" sz="2000" b="1" dirty="0" smtClean="0">
                <a:solidFill>
                  <a:srgbClr val="C00000"/>
                </a:solidFill>
              </a:rPr>
              <a:t> femmes”.</a:t>
            </a:r>
            <a:endParaRPr lang="uk-UA" sz="20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F:\catherine deneuve - Поиск в Google_files\s-l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90" y="3302744"/>
            <a:ext cx="4315982" cy="32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catherine deneuve - Поиск в Google_files\deneu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54" y="3212976"/>
            <a:ext cx="264283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catherine deneuve - Поиск в Google_files\critique-le-dernier-metro-truffaut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42" y="348705"/>
            <a:ext cx="4172322" cy="22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44008" y="764704"/>
            <a:ext cx="4042791" cy="5361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err="1">
                <a:solidFill>
                  <a:srgbClr val="FFC000"/>
                </a:solidFill>
              </a:rPr>
              <a:t>Catherine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Deneuve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est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l’une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des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plus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grandes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actrices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françaises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de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ces</a:t>
            </a:r>
            <a:r>
              <a:rPr lang="uk-UA" sz="3200" b="1" dirty="0">
                <a:solidFill>
                  <a:srgbClr val="FFC000"/>
                </a:solidFill>
              </a:rPr>
              <a:t> 50 </a:t>
            </a:r>
            <a:r>
              <a:rPr lang="uk-UA" sz="3200" b="1" dirty="0" err="1">
                <a:solidFill>
                  <a:srgbClr val="FFC000"/>
                </a:solidFill>
              </a:rPr>
              <a:t>dernières</a:t>
            </a:r>
            <a:r>
              <a:rPr lang="uk-UA" sz="3200" b="1" dirty="0">
                <a:solidFill>
                  <a:srgbClr val="FFC000"/>
                </a:solidFill>
              </a:rPr>
              <a:t> </a:t>
            </a:r>
            <a:r>
              <a:rPr lang="uk-UA" sz="3200" b="1" dirty="0" err="1">
                <a:solidFill>
                  <a:srgbClr val="FFC000"/>
                </a:solidFill>
              </a:rPr>
              <a:t>années</a:t>
            </a:r>
            <a:r>
              <a:rPr lang="uk-UA" sz="3200" b="1" dirty="0">
                <a:solidFill>
                  <a:srgbClr val="FFC000"/>
                </a:solidFill>
              </a:rPr>
              <a:t>.</a:t>
            </a:r>
            <a:r>
              <a:rPr lang="uk-UA" sz="3200" b="1" dirty="0"/>
              <a:t/>
            </a:r>
            <a:br>
              <a:rPr lang="uk-UA" sz="3200" b="1" dirty="0"/>
            </a:br>
            <a:endParaRPr lang="uk-UA" sz="3200" b="1" dirty="0"/>
          </a:p>
        </p:txBody>
      </p:sp>
      <p:pic>
        <p:nvPicPr>
          <p:cNvPr id="2050" name="Picture 2" descr="F:\catherine deneuve - Поиск в Google_files\14d719c6d38333c49ff352e89b255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" y="548680"/>
            <a:ext cx="4582981" cy="5517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142497"/>
            <a:ext cx="382676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err="1">
                <a:solidFill>
                  <a:schemeClr val="accent4">
                    <a:lumMod val="75000"/>
                  </a:schemeClr>
                </a:solidFill>
              </a:rPr>
              <a:t>L'actrice</a:t>
            </a:r>
            <a:r>
              <a:rPr lang="uk-UA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4000" b="1" dirty="0" err="1">
                <a:solidFill>
                  <a:schemeClr val="accent4">
                    <a:lumMod val="75000"/>
                  </a:schemeClr>
                </a:solidFill>
              </a:rPr>
              <a:t>est</a:t>
            </a:r>
            <a:r>
              <a:rPr lang="uk-UA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4000" b="1" dirty="0" err="1">
                <a:solidFill>
                  <a:schemeClr val="accent4">
                    <a:lumMod val="75000"/>
                  </a:schemeClr>
                </a:solidFill>
              </a:rPr>
              <a:t>née</a:t>
            </a:r>
            <a:r>
              <a:rPr lang="uk-UA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4000" b="1" dirty="0" err="1">
                <a:solidFill>
                  <a:schemeClr val="accent4">
                    <a:lumMod val="75000"/>
                  </a:schemeClr>
                </a:solidFill>
              </a:rPr>
              <a:t>en</a:t>
            </a:r>
            <a:r>
              <a:rPr lang="uk-UA" sz="4000" b="1" dirty="0">
                <a:solidFill>
                  <a:schemeClr val="accent4">
                    <a:lumMod val="75000"/>
                  </a:schemeClr>
                </a:solidFill>
              </a:rPr>
              <a:t> 1943 </a:t>
            </a:r>
            <a:r>
              <a:rPr lang="uk-UA" sz="4000" b="1" dirty="0" err="1">
                <a:solidFill>
                  <a:schemeClr val="accent4">
                    <a:lumMod val="75000"/>
                  </a:schemeClr>
                </a:solidFill>
              </a:rPr>
              <a:t>de</a:t>
            </a:r>
            <a:r>
              <a:rPr lang="uk-UA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4000" b="1" dirty="0" err="1">
                <a:solidFill>
                  <a:schemeClr val="accent4">
                    <a:lumMod val="75000"/>
                  </a:schemeClr>
                </a:solidFill>
              </a:rPr>
              <a:t>parents</a:t>
            </a:r>
            <a:r>
              <a:rPr lang="uk-UA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4000" b="1" dirty="0" err="1">
                <a:solidFill>
                  <a:schemeClr val="accent4">
                    <a:lumMod val="75000"/>
                  </a:schemeClr>
                </a:solidFill>
              </a:rPr>
              <a:t>acteurs</a:t>
            </a:r>
            <a:r>
              <a:rPr lang="uk-UA" sz="40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3074" name="Picture 2" descr="F:\catherine deneuve - Поиск в Google_files\Catherine_Deneu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62635"/>
            <a:ext cx="4142953" cy="48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980728"/>
            <a:ext cx="4824536" cy="4752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 err="1">
                <a:solidFill>
                  <a:srgbClr val="AC4004"/>
                </a:solidFill>
              </a:rPr>
              <a:t>C'est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sous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l'impul­sion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de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sa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sœur</a:t>
            </a:r>
            <a:r>
              <a:rPr lang="uk-UA" sz="2400" b="1" dirty="0">
                <a:solidFill>
                  <a:srgbClr val="AC4004"/>
                </a:solidFill>
              </a:rPr>
              <a:t>, </a:t>
            </a:r>
            <a:r>
              <a:rPr lang="uk-UA" sz="2400" b="1" dirty="0" err="1">
                <a:solidFill>
                  <a:srgbClr val="AC4004"/>
                </a:solidFill>
              </a:rPr>
              <a:t>Françoise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Dorléac</a:t>
            </a:r>
            <a:r>
              <a:rPr lang="uk-UA" sz="2400" b="1" dirty="0">
                <a:solidFill>
                  <a:srgbClr val="AC4004"/>
                </a:solidFill>
              </a:rPr>
              <a:t>, </a:t>
            </a:r>
            <a:r>
              <a:rPr lang="uk-UA" sz="2400" b="1" dirty="0" err="1">
                <a:solidFill>
                  <a:srgbClr val="AC4004"/>
                </a:solidFill>
              </a:rPr>
              <a:t>que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Cathe­rine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passe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son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premier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casting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pour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un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petit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rôle</a:t>
            </a:r>
            <a:r>
              <a:rPr lang="uk-UA" sz="2400" b="1" dirty="0">
                <a:solidFill>
                  <a:srgbClr val="AC4004"/>
                </a:solidFill>
              </a:rPr>
              <a:t>. </a:t>
            </a:r>
            <a:r>
              <a:rPr lang="uk-UA" sz="2400" b="1" dirty="0" err="1">
                <a:solidFill>
                  <a:srgbClr val="AC4004"/>
                </a:solidFill>
              </a:rPr>
              <a:t>Catherine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Deneuve</a:t>
            </a:r>
            <a:r>
              <a:rPr lang="uk-UA" sz="2400" b="1" dirty="0">
                <a:solidFill>
                  <a:srgbClr val="AC4004"/>
                </a:solidFill>
              </a:rPr>
              <a:t> (</a:t>
            </a:r>
            <a:r>
              <a:rPr lang="uk-UA" sz="2400" b="1" dirty="0" err="1">
                <a:solidFill>
                  <a:srgbClr val="AC4004"/>
                </a:solidFill>
              </a:rPr>
              <a:t>née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Catherine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Dorléac</a:t>
            </a:r>
            <a:r>
              <a:rPr lang="uk-UA" sz="2400" b="1" dirty="0">
                <a:solidFill>
                  <a:srgbClr val="AC4004"/>
                </a:solidFill>
              </a:rPr>
              <a:t>) </a:t>
            </a:r>
            <a:r>
              <a:rPr lang="uk-UA" sz="2400" b="1" dirty="0" err="1">
                <a:solidFill>
                  <a:srgbClr val="AC4004"/>
                </a:solidFill>
              </a:rPr>
              <a:t>est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une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véritable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enfant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>
                <a:solidFill>
                  <a:srgbClr val="AC4004"/>
                </a:solidFill>
              </a:rPr>
              <a:t>du</a:t>
            </a:r>
            <a:r>
              <a:rPr lang="uk-UA" sz="2400" b="1" dirty="0">
                <a:solidFill>
                  <a:srgbClr val="AC4004"/>
                </a:solidFill>
              </a:rPr>
              <a:t> </a:t>
            </a:r>
            <a:r>
              <a:rPr lang="uk-UA" sz="2400" b="1" dirty="0" err="1" smtClean="0">
                <a:solidFill>
                  <a:srgbClr val="AC4004"/>
                </a:solidFill>
              </a:rPr>
              <a:t>spectacle</a:t>
            </a:r>
            <a:r>
              <a:rPr lang="en-US" sz="2400" b="1" dirty="0" smtClean="0">
                <a:solidFill>
                  <a:srgbClr val="AC4004"/>
                </a:solidFill>
              </a:rPr>
              <a:t>.</a:t>
            </a:r>
            <a:endParaRPr lang="uk-UA" sz="2400" b="1" dirty="0">
              <a:solidFill>
                <a:srgbClr val="AC4004"/>
              </a:solidFill>
            </a:endParaRPr>
          </a:p>
          <a:p>
            <a:pPr algn="ctr"/>
            <a:endParaRPr lang="uk-UA" sz="2400" b="1" dirty="0"/>
          </a:p>
        </p:txBody>
      </p:sp>
      <p:pic>
        <p:nvPicPr>
          <p:cNvPr id="4098" name="Picture 2" descr="F:\catherine deneuve - Поиск в Google_files\tumblr_mo15y1whCd1qdwl9j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408380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861048"/>
            <a:ext cx="8147248" cy="2265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S</a:t>
            </a:r>
            <a:r>
              <a:rPr lang="uk-UA" sz="2400" b="1" dirty="0">
                <a:solidFill>
                  <a:srgbClr val="FF0000"/>
                </a:solidFill>
              </a:rPr>
              <a:t>a grand-</a:t>
            </a:r>
            <a:r>
              <a:rPr lang="uk-UA" sz="2400" b="1" dirty="0" err="1">
                <a:solidFill>
                  <a:srgbClr val="FF0000"/>
                </a:solidFill>
              </a:rPr>
              <a:t>mère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 err="1">
                <a:solidFill>
                  <a:srgbClr val="FF0000"/>
                </a:solidFill>
              </a:rPr>
              <a:t>était souf</a:t>
            </a:r>
            <a:r>
              <a:rPr lang="uk-UA" sz="2400" b="1" dirty="0">
                <a:solidFill>
                  <a:srgbClr val="FF0000"/>
                </a:solidFill>
              </a:rPr>
              <a:t>fleuse au Théâtre de l’Odéon, son père, Maurice Dorléac, est comédien au théâtre et au cinéma, sa mère, Renée Deneuve (dite Renée Simonnot), est également comédienne.</a:t>
            </a:r>
          </a:p>
          <a:p>
            <a:endParaRPr lang="uk-UA" dirty="0"/>
          </a:p>
        </p:txBody>
      </p:sp>
      <p:pic>
        <p:nvPicPr>
          <p:cNvPr id="5122" name="Picture 2" descr="F:\catherine deneuve - Поиск в Google_files\Famille_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837806" cy="3522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27984" y="476476"/>
            <a:ext cx="4104456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err="1">
                <a:solidFill>
                  <a:srgbClr val="660033"/>
                </a:solidFill>
              </a:rPr>
              <a:t>En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amour</a:t>
            </a:r>
            <a:r>
              <a:rPr lang="uk-UA" sz="3200" dirty="0">
                <a:solidFill>
                  <a:srgbClr val="660033"/>
                </a:solidFill>
              </a:rPr>
              <a:t>, </a:t>
            </a:r>
            <a:r>
              <a:rPr lang="uk-UA" sz="3200" dirty="0" err="1">
                <a:solidFill>
                  <a:srgbClr val="660033"/>
                </a:solidFill>
              </a:rPr>
              <a:t>la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belle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actrice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collec­tionne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les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histoires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intenses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et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passion­nées</a:t>
            </a:r>
            <a:r>
              <a:rPr lang="uk-UA" sz="3200" dirty="0">
                <a:solidFill>
                  <a:srgbClr val="660033"/>
                </a:solidFill>
              </a:rPr>
              <a:t> : </a:t>
            </a:r>
            <a:r>
              <a:rPr lang="uk-UA" sz="3200" dirty="0" err="1">
                <a:solidFill>
                  <a:srgbClr val="660033"/>
                </a:solidFill>
              </a:rPr>
              <a:t>ce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sera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d'abord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le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coup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de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foudre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avec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Roger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Vadim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en</a:t>
            </a:r>
            <a:r>
              <a:rPr lang="uk-UA" sz="3200" dirty="0">
                <a:solidFill>
                  <a:srgbClr val="660033"/>
                </a:solidFill>
              </a:rPr>
              <a:t> 1962, </a:t>
            </a:r>
            <a:r>
              <a:rPr lang="uk-UA" sz="3200" dirty="0" err="1">
                <a:solidFill>
                  <a:srgbClr val="660033"/>
                </a:solidFill>
              </a:rPr>
              <a:t>avec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qui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elle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aura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un</a:t>
            </a:r>
            <a:r>
              <a:rPr lang="uk-UA" sz="3200" dirty="0">
                <a:solidFill>
                  <a:srgbClr val="660033"/>
                </a:solidFill>
              </a:rPr>
              <a:t> </a:t>
            </a:r>
            <a:r>
              <a:rPr lang="uk-UA" sz="3200" dirty="0" err="1">
                <a:solidFill>
                  <a:srgbClr val="660033"/>
                </a:solidFill>
              </a:rPr>
              <a:t>fils</a:t>
            </a:r>
            <a:r>
              <a:rPr lang="uk-UA" sz="3200" dirty="0">
                <a:solidFill>
                  <a:srgbClr val="660033"/>
                </a:solidFill>
              </a:rPr>
              <a:t>, </a:t>
            </a:r>
            <a:r>
              <a:rPr lang="uk-UA" sz="3200" dirty="0" err="1">
                <a:solidFill>
                  <a:srgbClr val="660033"/>
                </a:solidFill>
              </a:rPr>
              <a:t>Chris­tian</a:t>
            </a:r>
            <a:r>
              <a:rPr lang="uk-UA" sz="3200" dirty="0">
                <a:solidFill>
                  <a:srgbClr val="660033"/>
                </a:solidFill>
              </a:rPr>
              <a:t>.</a:t>
            </a:r>
          </a:p>
        </p:txBody>
      </p:sp>
      <p:pic>
        <p:nvPicPr>
          <p:cNvPr id="6146" name="Picture 2" descr="F:\catherine deneuve - Поиск в Google_files\d33cd99c03badadd1ed6381e461c66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564"/>
            <a:ext cx="3658418" cy="5640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4149080"/>
            <a:ext cx="4320480" cy="237626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uk-UA" sz="6000" b="1" dirty="0" err="1">
                <a:solidFill>
                  <a:schemeClr val="bg1"/>
                </a:solidFill>
              </a:rPr>
              <a:t>Puis</a:t>
            </a:r>
            <a:r>
              <a:rPr lang="uk-UA" sz="6000" b="1" dirty="0">
                <a:solidFill>
                  <a:schemeClr val="bg1"/>
                </a:solidFill>
              </a:rPr>
              <a:t>, </a:t>
            </a:r>
            <a:r>
              <a:rPr lang="uk-UA" sz="6000" b="1" dirty="0" err="1">
                <a:solidFill>
                  <a:schemeClr val="bg1"/>
                </a:solidFill>
              </a:rPr>
              <a:t>elle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se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marie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avec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le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photo­graphe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David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Bailey</a:t>
            </a:r>
            <a:r>
              <a:rPr lang="uk-UA" sz="6000" b="1" dirty="0">
                <a:solidFill>
                  <a:schemeClr val="bg1"/>
                </a:solidFill>
              </a:rPr>
              <a:t>. </a:t>
            </a:r>
            <a:r>
              <a:rPr lang="uk-UA" sz="6000" b="1" dirty="0" err="1">
                <a:solidFill>
                  <a:schemeClr val="bg1"/>
                </a:solidFill>
              </a:rPr>
              <a:t>Dans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la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foulée</a:t>
            </a:r>
            <a:r>
              <a:rPr lang="uk-UA" sz="6000" b="1" dirty="0">
                <a:solidFill>
                  <a:schemeClr val="bg1"/>
                </a:solidFill>
              </a:rPr>
              <a:t>, </a:t>
            </a:r>
            <a:r>
              <a:rPr lang="uk-UA" sz="6000" b="1" dirty="0" err="1">
                <a:solidFill>
                  <a:schemeClr val="bg1"/>
                </a:solidFill>
              </a:rPr>
              <a:t>elle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rencontre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Marcello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Mastroianni</a:t>
            </a:r>
            <a:r>
              <a:rPr lang="uk-UA" sz="6000" b="1" dirty="0">
                <a:solidFill>
                  <a:schemeClr val="bg1"/>
                </a:solidFill>
              </a:rPr>
              <a:t>. </a:t>
            </a:r>
            <a:endParaRPr lang="en-US" sz="6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6000" b="1" dirty="0" err="1">
                <a:solidFill>
                  <a:schemeClr val="bg1"/>
                </a:solidFill>
              </a:rPr>
              <a:t>De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cette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rela­tion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naît</a:t>
            </a:r>
            <a:r>
              <a:rPr lang="uk-UA" sz="6000" b="1" dirty="0">
                <a:solidFill>
                  <a:schemeClr val="bg1"/>
                </a:solidFill>
              </a:rPr>
              <a:t>, </a:t>
            </a:r>
            <a:r>
              <a:rPr lang="uk-UA" sz="6000" b="1" dirty="0" err="1">
                <a:solidFill>
                  <a:schemeClr val="bg1"/>
                </a:solidFill>
              </a:rPr>
              <a:t>en</a:t>
            </a:r>
            <a:r>
              <a:rPr lang="uk-UA" sz="6000" b="1" dirty="0">
                <a:solidFill>
                  <a:schemeClr val="bg1"/>
                </a:solidFill>
              </a:rPr>
              <a:t> 1972, </a:t>
            </a:r>
            <a:r>
              <a:rPr lang="uk-UA" sz="6000" b="1" dirty="0" err="1">
                <a:solidFill>
                  <a:schemeClr val="bg1"/>
                </a:solidFill>
              </a:rPr>
              <a:t>Chiara</a:t>
            </a:r>
            <a:r>
              <a:rPr lang="uk-UA" sz="6000" b="1" dirty="0">
                <a:solidFill>
                  <a:schemeClr val="bg1"/>
                </a:solidFill>
              </a:rPr>
              <a:t>, </a:t>
            </a:r>
            <a:r>
              <a:rPr lang="uk-UA" sz="6000" b="1" dirty="0" err="1">
                <a:solidFill>
                  <a:schemeClr val="bg1"/>
                </a:solidFill>
              </a:rPr>
              <a:t>elle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aussi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 err="1">
                <a:solidFill>
                  <a:schemeClr val="bg1"/>
                </a:solidFill>
              </a:rPr>
              <a:t>actrice</a:t>
            </a:r>
            <a:r>
              <a:rPr lang="uk-UA" sz="6000" b="1" dirty="0">
                <a:solidFill>
                  <a:schemeClr val="bg1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7170" name="Picture 2" descr="F:\catherine deneuve - Поиск в Google_files\1966-Catherine-Deneuve-and-husband-David-Bailey-attend-the-Cannes-Film-Festi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9"/>
            <a:ext cx="3890607" cy="3899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catherine deneuve - Поиск в Google_files\031-catherine-deneuve-and-marcello-mastroianni-theredlis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46" y="148462"/>
            <a:ext cx="2975854" cy="4132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catherine deneuve - Поиск в Google_files\завантажен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240360" cy="214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94191" y="232048"/>
            <a:ext cx="5354273" cy="262088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err="1" smtClean="0">
                <a:solidFill>
                  <a:srgbClr val="C00000"/>
                </a:solidFill>
              </a:rPr>
              <a:t>Catherine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Deneuve</a:t>
            </a:r>
            <a:r>
              <a:rPr lang="uk-UA" sz="2000" b="1" dirty="0">
                <a:solidFill>
                  <a:srgbClr val="C00000"/>
                </a:solidFill>
              </a:rPr>
              <a:t> a </a:t>
            </a:r>
            <a:r>
              <a:rPr lang="uk-UA" sz="2000" b="1" dirty="0" err="1">
                <a:solidFill>
                  <a:srgbClr val="C00000"/>
                </a:solidFill>
              </a:rPr>
              <a:t>seulement</a:t>
            </a:r>
            <a:r>
              <a:rPr lang="uk-UA" sz="2000" b="1" dirty="0">
                <a:solidFill>
                  <a:srgbClr val="C00000"/>
                </a:solidFill>
              </a:rPr>
              <a:t> 21 </a:t>
            </a:r>
            <a:r>
              <a:rPr lang="uk-UA" sz="2000" b="1" dirty="0" err="1">
                <a:solidFill>
                  <a:srgbClr val="C00000"/>
                </a:solidFill>
              </a:rPr>
              <a:t>ans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lorsqu’elle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apparaît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dans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le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film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de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Jacques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Demy</a:t>
            </a:r>
            <a:r>
              <a:rPr lang="uk-UA" sz="2000" b="1" dirty="0">
                <a:solidFill>
                  <a:srgbClr val="C00000"/>
                </a:solidFill>
              </a:rPr>
              <a:t> — </a:t>
            </a:r>
            <a:r>
              <a:rPr lang="uk-UA" sz="2000" b="1" dirty="0" err="1">
                <a:solidFill>
                  <a:srgbClr val="C00000"/>
                </a:solidFill>
              </a:rPr>
              <a:t>Les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parapluies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de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Cherbourg</a:t>
            </a:r>
            <a:r>
              <a:rPr lang="uk-UA" sz="2000" b="1" dirty="0">
                <a:solidFill>
                  <a:srgbClr val="C00000"/>
                </a:solidFill>
              </a:rPr>
              <a:t>, </a:t>
            </a:r>
            <a:r>
              <a:rPr lang="uk-UA" sz="2000" b="1" dirty="0" err="1">
                <a:solidFill>
                  <a:srgbClr val="C00000"/>
                </a:solidFill>
              </a:rPr>
              <a:t>un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film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récompensé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en</a:t>
            </a:r>
            <a:r>
              <a:rPr lang="uk-UA" sz="2000" b="1" dirty="0">
                <a:solidFill>
                  <a:srgbClr val="C00000"/>
                </a:solidFill>
              </a:rPr>
              <a:t> 1964 </a:t>
            </a:r>
            <a:r>
              <a:rPr lang="uk-UA" sz="2000" b="1" dirty="0" err="1">
                <a:solidFill>
                  <a:srgbClr val="C00000"/>
                </a:solidFill>
              </a:rPr>
              <a:t>par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une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Palme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d’or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au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Festival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de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Cannes</a:t>
            </a:r>
            <a:r>
              <a:rPr lang="uk-UA" sz="20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8194" name="Picture 2" descr="F:\catherine deneuve - Поиск в Google_files\les-parapluies-de-cherbourg-film-de-jacques-demy-avec-catherine-deneuve-1964-affiche-franca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catherine deneuve - Поиск в Google_files\db58fc9ebe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936991" cy="4399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775245"/>
            <a:ext cx="3754760" cy="524604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Catherine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Deneuve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choisie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1985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comme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modèle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pour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le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buste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de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Marianne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continue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d'occuper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une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place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centrale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dans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le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paysage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cinématographique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tx2">
                    <a:lumMod val="10000"/>
                  </a:schemeClr>
                </a:solidFill>
              </a:rPr>
              <a:t>français</a:t>
            </a:r>
            <a:r>
              <a:rPr lang="uk-UA" sz="2800" b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9218" name="Picture 2" descr="F:\catherine deneuve - Поиск в Google_files\d10f470dd145bdf5173056b404472d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46431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58</TotalTime>
  <Words>285</Words>
  <Application>Microsoft Office PowerPoint</Application>
  <PresentationFormat>Экран (4:3)</PresentationFormat>
  <Paragraphs>13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CATHERINE DENEUVE</dc:title>
  <dc:creator>Sara Yasmeen (Wipro Technologies)</dc:creator>
  <cp:lastModifiedBy>RePack by Diakov</cp:lastModifiedBy>
  <cp:revision>7</cp:revision>
  <dcterms:created xsi:type="dcterms:W3CDTF">2010-02-23T11:30:32Z</dcterms:created>
  <dcterms:modified xsi:type="dcterms:W3CDTF">2016-12-01T20:11:29Z</dcterms:modified>
</cp:coreProperties>
</file>