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5BB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3AE02-F8EA-42C8-8939-6508F28B9D8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ED09B6-E1CD-4111-97E8-5A47F1B6F199}">
      <dgm:prSet phldrT="[Текст]"/>
      <dgm:spPr/>
      <dgm:t>
        <a:bodyPr/>
        <a:lstStyle/>
        <a:p>
          <a:r>
            <a:rPr lang="en-US" dirty="0" smtClean="0"/>
            <a:t>A.</a:t>
          </a:r>
          <a:endParaRPr lang="en-US" dirty="0"/>
        </a:p>
      </dgm:t>
    </dgm:pt>
    <dgm:pt modelId="{D56DFDEF-809E-4BDF-9FC7-A65890CE7ABE}" type="parTrans" cxnId="{5FE13B6E-E777-4223-8AF3-B2CE54828A2D}">
      <dgm:prSet/>
      <dgm:spPr/>
      <dgm:t>
        <a:bodyPr/>
        <a:lstStyle/>
        <a:p>
          <a:endParaRPr lang="en-US"/>
        </a:p>
      </dgm:t>
    </dgm:pt>
    <dgm:pt modelId="{68B7A820-D9E7-4C32-803C-327B9FEAD413}" type="sibTrans" cxnId="{5FE13B6E-E777-4223-8AF3-B2CE54828A2D}">
      <dgm:prSet/>
      <dgm:spPr/>
      <dgm:t>
        <a:bodyPr/>
        <a:lstStyle/>
        <a:p>
          <a:endParaRPr lang="en-US"/>
        </a:p>
      </dgm:t>
    </dgm:pt>
    <dgm:pt modelId="{499FEBF8-9FC6-4785-AD9F-14983AA34624}">
      <dgm:prSet phldrT="[Текст]"/>
      <dgm:spPr/>
      <dgm:t>
        <a:bodyPr/>
        <a:lstStyle/>
        <a:p>
          <a:r>
            <a:rPr lang="en-US" dirty="0" smtClean="0"/>
            <a:t>B.</a:t>
          </a:r>
          <a:endParaRPr lang="en-US" dirty="0"/>
        </a:p>
      </dgm:t>
    </dgm:pt>
    <dgm:pt modelId="{62255358-3873-435F-A3B8-E83C988BB388}" type="parTrans" cxnId="{8B49F497-F5C9-4890-9B1E-E67D3E56D35D}">
      <dgm:prSet/>
      <dgm:spPr/>
      <dgm:t>
        <a:bodyPr/>
        <a:lstStyle/>
        <a:p>
          <a:endParaRPr lang="en-US"/>
        </a:p>
      </dgm:t>
    </dgm:pt>
    <dgm:pt modelId="{CC640BC2-E661-4935-AD0C-CEB22E932A07}" type="sibTrans" cxnId="{8B49F497-F5C9-4890-9B1E-E67D3E56D35D}">
      <dgm:prSet/>
      <dgm:spPr/>
      <dgm:t>
        <a:bodyPr/>
        <a:lstStyle/>
        <a:p>
          <a:endParaRPr lang="en-US"/>
        </a:p>
      </dgm:t>
    </dgm:pt>
    <dgm:pt modelId="{6A23C716-D483-4F55-9AE9-B7A4566CB69B}">
      <dgm:prSet phldrT="[Текст]"/>
      <dgm:spPr/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En hiver, on pratique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1E81A759-453E-4BF7-8FEA-CDE87DE30445}" type="parTrans" cxnId="{6AE66EB2-75FE-439A-A6C1-F1D3151BCA32}">
      <dgm:prSet/>
      <dgm:spPr/>
      <dgm:t>
        <a:bodyPr/>
        <a:lstStyle/>
        <a:p>
          <a:endParaRPr lang="en-US"/>
        </a:p>
      </dgm:t>
    </dgm:pt>
    <dgm:pt modelId="{FB1DDFF4-F84E-4786-A54E-B8CEE683DAAD}" type="sibTrans" cxnId="{6AE66EB2-75FE-439A-A6C1-F1D3151BCA32}">
      <dgm:prSet/>
      <dgm:spPr/>
      <dgm:t>
        <a:bodyPr/>
        <a:lstStyle/>
        <a:p>
          <a:endParaRPr lang="en-US"/>
        </a:p>
      </dgm:t>
    </dgm:pt>
    <dgm:pt modelId="{E743BDE1-E6F2-4C0B-BF04-20431017F14F}">
      <dgm:prSet phldrT="[Текст]"/>
      <dgm:spPr/>
      <dgm:t>
        <a:bodyPr/>
        <a:lstStyle/>
        <a:p>
          <a:r>
            <a:rPr lang="en-US" dirty="0" smtClean="0"/>
            <a:t>C.</a:t>
          </a:r>
          <a:endParaRPr lang="en-US" dirty="0"/>
        </a:p>
      </dgm:t>
    </dgm:pt>
    <dgm:pt modelId="{E9300C9A-8B43-4970-A4D5-54B990998FBE}" type="parTrans" cxnId="{6D5A79E8-123E-4E85-8A85-F6D4580EB83B}">
      <dgm:prSet/>
      <dgm:spPr/>
      <dgm:t>
        <a:bodyPr/>
        <a:lstStyle/>
        <a:p>
          <a:endParaRPr lang="en-US"/>
        </a:p>
      </dgm:t>
    </dgm:pt>
    <dgm:pt modelId="{2904944A-EFCF-4BC5-8946-67C85EE7D104}" type="sibTrans" cxnId="{6D5A79E8-123E-4E85-8A85-F6D4580EB83B}">
      <dgm:prSet/>
      <dgm:spPr/>
      <dgm:t>
        <a:bodyPr/>
        <a:lstStyle/>
        <a:p>
          <a:endParaRPr lang="en-US"/>
        </a:p>
      </dgm:t>
    </dgm:pt>
    <dgm:pt modelId="{C0FED600-14A2-41C8-8409-99B240CB0756}">
      <dgm:prSet phldrT="[Текст]"/>
      <dgm:spPr/>
      <dgm:t>
        <a:bodyPr/>
        <a:lstStyle/>
        <a:p>
          <a:r>
            <a:rPr lang="en-US" dirty="0" smtClean="0"/>
            <a:t>D.</a:t>
          </a:r>
          <a:endParaRPr lang="en-US" dirty="0"/>
        </a:p>
      </dgm:t>
    </dgm:pt>
    <dgm:pt modelId="{6FECAE7F-6963-409A-8463-558366E6ECAD}" type="parTrans" cxnId="{0FD51484-65D7-486A-8BF6-DACC1FBBD43A}">
      <dgm:prSet/>
      <dgm:spPr/>
      <dgm:t>
        <a:bodyPr/>
        <a:lstStyle/>
        <a:p>
          <a:endParaRPr lang="en-US"/>
        </a:p>
      </dgm:t>
    </dgm:pt>
    <dgm:pt modelId="{89AE0F60-D101-4066-9C27-B23BF6CA5BD5}" type="sibTrans" cxnId="{0FD51484-65D7-486A-8BF6-DACC1FBBD43A}">
      <dgm:prSet/>
      <dgm:spPr/>
      <dgm:t>
        <a:bodyPr/>
        <a:lstStyle/>
        <a:p>
          <a:endParaRPr lang="en-US"/>
        </a:p>
      </dgm:t>
    </dgm:pt>
    <dgm:pt modelId="{72175C29-3E1C-4044-A639-F3EE084FD9F8}">
      <dgm:prSet phldrT="[Текст]"/>
      <dgm:spPr/>
      <dgm:t>
        <a:bodyPr/>
        <a:lstStyle/>
        <a:p>
          <a:r>
            <a:rPr lang="en-US" dirty="0" smtClean="0"/>
            <a:t>E.</a:t>
          </a:r>
          <a:endParaRPr lang="en-US" dirty="0"/>
        </a:p>
      </dgm:t>
    </dgm:pt>
    <dgm:pt modelId="{BA05C6DB-6E2B-4035-8A06-B3E10E09B49D}" type="parTrans" cxnId="{8183682B-475B-47C7-BED7-DF9610FE9BCB}">
      <dgm:prSet/>
      <dgm:spPr/>
      <dgm:t>
        <a:bodyPr/>
        <a:lstStyle/>
        <a:p>
          <a:endParaRPr lang="en-US"/>
        </a:p>
      </dgm:t>
    </dgm:pt>
    <dgm:pt modelId="{42AC39E6-4939-4053-8EBD-0EB5CED7965C}" type="sibTrans" cxnId="{8183682B-475B-47C7-BED7-DF9610FE9BCB}">
      <dgm:prSet/>
      <dgm:spPr/>
      <dgm:t>
        <a:bodyPr/>
        <a:lstStyle/>
        <a:p>
          <a:endParaRPr lang="en-US"/>
        </a:p>
      </dgm:t>
    </dgm:pt>
    <dgm:pt modelId="{5B506166-01F0-4404-AFAD-55EA1A8A5523}">
      <dgm:prSet phldrT="[Текст]"/>
      <dgm:spPr/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L’Auvergne se trouve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0317924C-E1C9-4C81-83E7-0D09B806049B}" type="sibTrans" cxnId="{554D7BA2-F7A7-4267-99B6-D55AFDB6A2E6}">
      <dgm:prSet/>
      <dgm:spPr/>
      <dgm:t>
        <a:bodyPr/>
        <a:lstStyle/>
        <a:p>
          <a:endParaRPr lang="en-US"/>
        </a:p>
      </dgm:t>
    </dgm:pt>
    <dgm:pt modelId="{07EE59DB-1C5F-4ACD-B4D8-CCFC2E9E2972}" type="parTrans" cxnId="{554D7BA2-F7A7-4267-99B6-D55AFDB6A2E6}">
      <dgm:prSet/>
      <dgm:spPr/>
      <dgm:t>
        <a:bodyPr/>
        <a:lstStyle/>
        <a:p>
          <a:endParaRPr lang="en-US"/>
        </a:p>
      </dgm:t>
    </dgm:pt>
    <dgm:pt modelId="{5ECA08FC-BE57-4057-8AA5-B1BA9C0123E2}">
      <dgm:prSet/>
      <dgm:spPr/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L’Auvergne a su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EC474EA4-EC2A-4C17-AE28-FFAEAA43F709}" type="parTrans" cxnId="{70C83097-58CD-46D0-AE9D-A3DC193F2A66}">
      <dgm:prSet/>
      <dgm:spPr/>
      <dgm:t>
        <a:bodyPr/>
        <a:lstStyle/>
        <a:p>
          <a:endParaRPr lang="en-US"/>
        </a:p>
      </dgm:t>
    </dgm:pt>
    <dgm:pt modelId="{F2F0E378-6CAE-4ED7-A3C1-AB1F5630A325}" type="sibTrans" cxnId="{70C83097-58CD-46D0-AE9D-A3DC193F2A66}">
      <dgm:prSet/>
      <dgm:spPr/>
      <dgm:t>
        <a:bodyPr/>
        <a:lstStyle/>
        <a:p>
          <a:endParaRPr lang="en-US"/>
        </a:p>
      </dgm:t>
    </dgm:pt>
    <dgm:pt modelId="{969B7976-E12D-4B76-9050-4B57633A51BB}">
      <dgm:prSet/>
      <dgm:spPr/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En été, on peut faire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934555FD-22AF-466C-A77E-2FED4B9B76E5}" type="parTrans" cxnId="{761347D9-07D3-48C4-BDCB-0FB8D78C9F73}">
      <dgm:prSet/>
      <dgm:spPr/>
      <dgm:t>
        <a:bodyPr/>
        <a:lstStyle/>
        <a:p>
          <a:endParaRPr lang="en-US"/>
        </a:p>
      </dgm:t>
    </dgm:pt>
    <dgm:pt modelId="{D022E067-41DB-4772-B423-EA91E51C4667}" type="sibTrans" cxnId="{761347D9-07D3-48C4-BDCB-0FB8D78C9F73}">
      <dgm:prSet/>
      <dgm:spPr/>
      <dgm:t>
        <a:bodyPr/>
        <a:lstStyle/>
        <a:p>
          <a:endParaRPr lang="en-US"/>
        </a:p>
      </dgm:t>
    </dgm:pt>
    <dgm:pt modelId="{726BB101-E218-49C3-8B63-73C4596BF1CB}">
      <dgm:prSet/>
      <dgm:spPr/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A Gergovie a eu lieu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D49F3D2-0D3B-4C4B-8816-88DC685DEFF4}" type="parTrans" cxnId="{56A0F012-5781-4D25-86B7-A4FFFD84C0E3}">
      <dgm:prSet/>
      <dgm:spPr/>
      <dgm:t>
        <a:bodyPr/>
        <a:lstStyle/>
        <a:p>
          <a:endParaRPr lang="en-US"/>
        </a:p>
      </dgm:t>
    </dgm:pt>
    <dgm:pt modelId="{4D5B6B27-7B2C-49E3-9E50-1B98AD2EA416}" type="sibTrans" cxnId="{56A0F012-5781-4D25-86B7-A4FFFD84C0E3}">
      <dgm:prSet/>
      <dgm:spPr/>
      <dgm:t>
        <a:bodyPr/>
        <a:lstStyle/>
        <a:p>
          <a:endParaRPr lang="en-US"/>
        </a:p>
      </dgm:t>
    </dgm:pt>
    <dgm:pt modelId="{38226641-46C9-4A74-BBA6-CD2D47A85678}" type="pres">
      <dgm:prSet presAssocID="{AD03AE02-F8EA-42C8-8939-6508F28B9D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0A243-9E7C-4E44-97E1-7D62EA9A9DD0}" type="pres">
      <dgm:prSet presAssocID="{D0ED09B6-E1CD-4111-97E8-5A47F1B6F199}" presName="composite" presStyleCnt="0"/>
      <dgm:spPr/>
    </dgm:pt>
    <dgm:pt modelId="{82117692-C9B8-4A78-A46F-D09452C187C9}" type="pres">
      <dgm:prSet presAssocID="{D0ED09B6-E1CD-4111-97E8-5A47F1B6F199}" presName="parentText" presStyleLbl="alignNode1" presStyleIdx="0" presStyleCnt="5" custLinFactY="-32186" custLinFactNeighborX="-13241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8AC00-E9FC-40CA-85A0-12400C6EF7B0}" type="pres">
      <dgm:prSet presAssocID="{D0ED09B6-E1CD-4111-97E8-5A47F1B6F199}" presName="descendantText" presStyleLbl="alignAcc1" presStyleIdx="0" presStyleCnt="5" custLinFactNeighborX="-941" custLinFactNeighborY="-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40697-EF01-4F27-BDFB-3BF51A1C0049}" type="pres">
      <dgm:prSet presAssocID="{68B7A820-D9E7-4C32-803C-327B9FEAD413}" presName="sp" presStyleCnt="0"/>
      <dgm:spPr/>
    </dgm:pt>
    <dgm:pt modelId="{9828C8E2-5C2C-4DB9-A124-0CF5CC6411F8}" type="pres">
      <dgm:prSet presAssocID="{499FEBF8-9FC6-4785-AD9F-14983AA34624}" presName="composite" presStyleCnt="0"/>
      <dgm:spPr/>
    </dgm:pt>
    <dgm:pt modelId="{9AAC2B73-0856-4E8C-A852-3C7CE2751C52}" type="pres">
      <dgm:prSet presAssocID="{499FEBF8-9FC6-4785-AD9F-14983AA3462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7B87D-8C90-4912-B54C-D72F7B15FDC3}" type="pres">
      <dgm:prSet presAssocID="{499FEBF8-9FC6-4785-AD9F-14983AA3462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52910-4D8D-47DA-BCF1-1554359A39EB}" type="pres">
      <dgm:prSet presAssocID="{CC640BC2-E661-4935-AD0C-CEB22E932A07}" presName="sp" presStyleCnt="0"/>
      <dgm:spPr/>
    </dgm:pt>
    <dgm:pt modelId="{D5064926-73C7-4C71-960F-86F47EF63B2B}" type="pres">
      <dgm:prSet presAssocID="{E743BDE1-E6F2-4C0B-BF04-20431017F14F}" presName="composite" presStyleCnt="0"/>
      <dgm:spPr/>
    </dgm:pt>
    <dgm:pt modelId="{A4AD45B7-58DB-4BD1-AF72-4A37FDAA6D9F}" type="pres">
      <dgm:prSet presAssocID="{E743BDE1-E6F2-4C0B-BF04-20431017F14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7C17-ABC3-426C-BB61-97EBD0F5875A}" type="pres">
      <dgm:prSet presAssocID="{E743BDE1-E6F2-4C0B-BF04-20431017F14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30D95-01F4-41DD-894C-967F8E5940B4}" type="pres">
      <dgm:prSet presAssocID="{2904944A-EFCF-4BC5-8946-67C85EE7D104}" presName="sp" presStyleCnt="0"/>
      <dgm:spPr/>
    </dgm:pt>
    <dgm:pt modelId="{3EBDAFB0-A2C9-4585-932F-02435F902614}" type="pres">
      <dgm:prSet presAssocID="{C0FED600-14A2-41C8-8409-99B240CB0756}" presName="composite" presStyleCnt="0"/>
      <dgm:spPr/>
    </dgm:pt>
    <dgm:pt modelId="{AAA773B1-D4C8-4CF8-B934-0AF8B29BEC15}" type="pres">
      <dgm:prSet presAssocID="{C0FED600-14A2-41C8-8409-99B240CB075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5C3E1-BF77-426D-9B59-F9834F57B639}" type="pres">
      <dgm:prSet presAssocID="{C0FED600-14A2-41C8-8409-99B240CB075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52A8C-E9A2-416D-BDCD-13B94D2C648E}" type="pres">
      <dgm:prSet presAssocID="{89AE0F60-D101-4066-9C27-B23BF6CA5BD5}" presName="sp" presStyleCnt="0"/>
      <dgm:spPr/>
    </dgm:pt>
    <dgm:pt modelId="{F83434B1-9466-4FDE-9817-6399F087B7FE}" type="pres">
      <dgm:prSet presAssocID="{72175C29-3E1C-4044-A639-F3EE084FD9F8}" presName="composite" presStyleCnt="0"/>
      <dgm:spPr/>
    </dgm:pt>
    <dgm:pt modelId="{DECECA41-A56B-4555-9CCB-705BCC9F897B}" type="pres">
      <dgm:prSet presAssocID="{72175C29-3E1C-4044-A639-F3EE084FD9F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9BD06-43A2-4805-9EF3-EAC142305EEB}" type="pres">
      <dgm:prSet presAssocID="{72175C29-3E1C-4044-A639-F3EE084FD9F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D0FF2-2943-497A-9D69-545778300EC4}" type="presOf" srcId="{C0FED600-14A2-41C8-8409-99B240CB0756}" destId="{AAA773B1-D4C8-4CF8-B934-0AF8B29BEC15}" srcOrd="0" destOrd="0" presId="urn:microsoft.com/office/officeart/2005/8/layout/chevron2"/>
    <dgm:cxn modelId="{70C83097-58CD-46D0-AE9D-A3DC193F2A66}" srcId="{E743BDE1-E6F2-4C0B-BF04-20431017F14F}" destId="{5ECA08FC-BE57-4057-8AA5-B1BA9C0123E2}" srcOrd="0" destOrd="0" parTransId="{EC474EA4-EC2A-4C17-AE28-FFAEAA43F709}" sibTransId="{F2F0E378-6CAE-4ED7-A3C1-AB1F5630A325}"/>
    <dgm:cxn modelId="{48DE9111-7887-4BF0-B6A3-C38F3DF326AA}" type="presOf" srcId="{726BB101-E218-49C3-8B63-73C4596BF1CB}" destId="{77D9BD06-43A2-4805-9EF3-EAC142305EEB}" srcOrd="0" destOrd="0" presId="urn:microsoft.com/office/officeart/2005/8/layout/chevron2"/>
    <dgm:cxn modelId="{81531C97-27DC-458A-8C54-44114A50B540}" type="presOf" srcId="{969B7976-E12D-4B76-9050-4B57633A51BB}" destId="{E435C3E1-BF77-426D-9B59-F9834F57B639}" srcOrd="0" destOrd="0" presId="urn:microsoft.com/office/officeart/2005/8/layout/chevron2"/>
    <dgm:cxn modelId="{56A0F012-5781-4D25-86B7-A4FFFD84C0E3}" srcId="{72175C29-3E1C-4044-A639-F3EE084FD9F8}" destId="{726BB101-E218-49C3-8B63-73C4596BF1CB}" srcOrd="0" destOrd="0" parTransId="{AD49F3D2-0D3B-4C4B-8816-88DC685DEFF4}" sibTransId="{4D5B6B27-7B2C-49E3-9E50-1B98AD2EA416}"/>
    <dgm:cxn modelId="{6AE66EB2-75FE-439A-A6C1-F1D3151BCA32}" srcId="{499FEBF8-9FC6-4785-AD9F-14983AA34624}" destId="{6A23C716-D483-4F55-9AE9-B7A4566CB69B}" srcOrd="0" destOrd="0" parTransId="{1E81A759-453E-4BF7-8FEA-CDE87DE30445}" sibTransId="{FB1DDFF4-F84E-4786-A54E-B8CEE683DAAD}"/>
    <dgm:cxn modelId="{CBD34421-9750-4E6B-B313-92F19A7A7896}" type="presOf" srcId="{E743BDE1-E6F2-4C0B-BF04-20431017F14F}" destId="{A4AD45B7-58DB-4BD1-AF72-4A37FDAA6D9F}" srcOrd="0" destOrd="0" presId="urn:microsoft.com/office/officeart/2005/8/layout/chevron2"/>
    <dgm:cxn modelId="{1777A2BD-A8B3-41D3-9652-61B11E00D279}" type="presOf" srcId="{72175C29-3E1C-4044-A639-F3EE084FD9F8}" destId="{DECECA41-A56B-4555-9CCB-705BCC9F897B}" srcOrd="0" destOrd="0" presId="urn:microsoft.com/office/officeart/2005/8/layout/chevron2"/>
    <dgm:cxn modelId="{761347D9-07D3-48C4-BDCB-0FB8D78C9F73}" srcId="{C0FED600-14A2-41C8-8409-99B240CB0756}" destId="{969B7976-E12D-4B76-9050-4B57633A51BB}" srcOrd="0" destOrd="0" parTransId="{934555FD-22AF-466C-A77E-2FED4B9B76E5}" sibTransId="{D022E067-41DB-4772-B423-EA91E51C4667}"/>
    <dgm:cxn modelId="{367F88CD-F8F0-4E1D-A3E9-C09F2CE1D983}" type="presOf" srcId="{D0ED09B6-E1CD-4111-97E8-5A47F1B6F199}" destId="{82117692-C9B8-4A78-A46F-D09452C187C9}" srcOrd="0" destOrd="0" presId="urn:microsoft.com/office/officeart/2005/8/layout/chevron2"/>
    <dgm:cxn modelId="{32AC2C39-1AA7-4148-AEEF-381595FD1934}" type="presOf" srcId="{5B506166-01F0-4404-AFAD-55EA1A8A5523}" destId="{BF38AC00-E9FC-40CA-85A0-12400C6EF7B0}" srcOrd="0" destOrd="0" presId="urn:microsoft.com/office/officeart/2005/8/layout/chevron2"/>
    <dgm:cxn modelId="{5FE13B6E-E777-4223-8AF3-B2CE54828A2D}" srcId="{AD03AE02-F8EA-42C8-8939-6508F28B9D81}" destId="{D0ED09B6-E1CD-4111-97E8-5A47F1B6F199}" srcOrd="0" destOrd="0" parTransId="{D56DFDEF-809E-4BDF-9FC7-A65890CE7ABE}" sibTransId="{68B7A820-D9E7-4C32-803C-327B9FEAD413}"/>
    <dgm:cxn modelId="{8B49F497-F5C9-4890-9B1E-E67D3E56D35D}" srcId="{AD03AE02-F8EA-42C8-8939-6508F28B9D81}" destId="{499FEBF8-9FC6-4785-AD9F-14983AA34624}" srcOrd="1" destOrd="0" parTransId="{62255358-3873-435F-A3B8-E83C988BB388}" sibTransId="{CC640BC2-E661-4935-AD0C-CEB22E932A07}"/>
    <dgm:cxn modelId="{8183682B-475B-47C7-BED7-DF9610FE9BCB}" srcId="{AD03AE02-F8EA-42C8-8939-6508F28B9D81}" destId="{72175C29-3E1C-4044-A639-F3EE084FD9F8}" srcOrd="4" destOrd="0" parTransId="{BA05C6DB-6E2B-4035-8A06-B3E10E09B49D}" sibTransId="{42AC39E6-4939-4053-8EBD-0EB5CED7965C}"/>
    <dgm:cxn modelId="{139C1CFC-9279-4599-95FB-9B2D8ED3932C}" type="presOf" srcId="{6A23C716-D483-4F55-9AE9-B7A4566CB69B}" destId="{0667B87D-8C90-4912-B54C-D72F7B15FDC3}" srcOrd="0" destOrd="0" presId="urn:microsoft.com/office/officeart/2005/8/layout/chevron2"/>
    <dgm:cxn modelId="{AEAAECEB-20E6-42A6-B1B6-6699DC1A9288}" type="presOf" srcId="{5ECA08FC-BE57-4057-8AA5-B1BA9C0123E2}" destId="{5D227C17-ABC3-426C-BB61-97EBD0F5875A}" srcOrd="0" destOrd="0" presId="urn:microsoft.com/office/officeart/2005/8/layout/chevron2"/>
    <dgm:cxn modelId="{6D5A79E8-123E-4E85-8A85-F6D4580EB83B}" srcId="{AD03AE02-F8EA-42C8-8939-6508F28B9D81}" destId="{E743BDE1-E6F2-4C0B-BF04-20431017F14F}" srcOrd="2" destOrd="0" parTransId="{E9300C9A-8B43-4970-A4D5-54B990998FBE}" sibTransId="{2904944A-EFCF-4BC5-8946-67C85EE7D104}"/>
    <dgm:cxn modelId="{63916BDF-30B3-4468-B843-04BF745E3327}" type="presOf" srcId="{499FEBF8-9FC6-4785-AD9F-14983AA34624}" destId="{9AAC2B73-0856-4E8C-A852-3C7CE2751C52}" srcOrd="0" destOrd="0" presId="urn:microsoft.com/office/officeart/2005/8/layout/chevron2"/>
    <dgm:cxn modelId="{FB7736E3-5B4C-41D2-BBFD-1DFF97ECB4F1}" type="presOf" srcId="{AD03AE02-F8EA-42C8-8939-6508F28B9D81}" destId="{38226641-46C9-4A74-BBA6-CD2D47A85678}" srcOrd="0" destOrd="0" presId="urn:microsoft.com/office/officeart/2005/8/layout/chevron2"/>
    <dgm:cxn modelId="{554D7BA2-F7A7-4267-99B6-D55AFDB6A2E6}" srcId="{D0ED09B6-E1CD-4111-97E8-5A47F1B6F199}" destId="{5B506166-01F0-4404-AFAD-55EA1A8A5523}" srcOrd="0" destOrd="0" parTransId="{07EE59DB-1C5F-4ACD-B4D8-CCFC2E9E2972}" sibTransId="{0317924C-E1C9-4C81-83E7-0D09B806049B}"/>
    <dgm:cxn modelId="{0FD51484-65D7-486A-8BF6-DACC1FBBD43A}" srcId="{AD03AE02-F8EA-42C8-8939-6508F28B9D81}" destId="{C0FED600-14A2-41C8-8409-99B240CB0756}" srcOrd="3" destOrd="0" parTransId="{6FECAE7F-6963-409A-8463-558366E6ECAD}" sibTransId="{89AE0F60-D101-4066-9C27-B23BF6CA5BD5}"/>
    <dgm:cxn modelId="{74D8DA3D-1317-43FA-A7A3-7E76909B4DB9}" type="presParOf" srcId="{38226641-46C9-4A74-BBA6-CD2D47A85678}" destId="{0870A243-9E7C-4E44-97E1-7D62EA9A9DD0}" srcOrd="0" destOrd="0" presId="urn:microsoft.com/office/officeart/2005/8/layout/chevron2"/>
    <dgm:cxn modelId="{D18E93E2-2725-4E52-BD63-43646692D6A2}" type="presParOf" srcId="{0870A243-9E7C-4E44-97E1-7D62EA9A9DD0}" destId="{82117692-C9B8-4A78-A46F-D09452C187C9}" srcOrd="0" destOrd="0" presId="urn:microsoft.com/office/officeart/2005/8/layout/chevron2"/>
    <dgm:cxn modelId="{53B75363-63E1-498D-87D7-23345E9C0D50}" type="presParOf" srcId="{0870A243-9E7C-4E44-97E1-7D62EA9A9DD0}" destId="{BF38AC00-E9FC-40CA-85A0-12400C6EF7B0}" srcOrd="1" destOrd="0" presId="urn:microsoft.com/office/officeart/2005/8/layout/chevron2"/>
    <dgm:cxn modelId="{E939357C-9252-4D05-8B1F-765FFA56FC94}" type="presParOf" srcId="{38226641-46C9-4A74-BBA6-CD2D47A85678}" destId="{D4D40697-EF01-4F27-BDFB-3BF51A1C0049}" srcOrd="1" destOrd="0" presId="urn:microsoft.com/office/officeart/2005/8/layout/chevron2"/>
    <dgm:cxn modelId="{7E133553-6CE1-4F58-B6A2-273E7D28B433}" type="presParOf" srcId="{38226641-46C9-4A74-BBA6-CD2D47A85678}" destId="{9828C8E2-5C2C-4DB9-A124-0CF5CC6411F8}" srcOrd="2" destOrd="0" presId="urn:microsoft.com/office/officeart/2005/8/layout/chevron2"/>
    <dgm:cxn modelId="{9015282E-22F7-4586-ACA4-668D87521173}" type="presParOf" srcId="{9828C8E2-5C2C-4DB9-A124-0CF5CC6411F8}" destId="{9AAC2B73-0856-4E8C-A852-3C7CE2751C52}" srcOrd="0" destOrd="0" presId="urn:microsoft.com/office/officeart/2005/8/layout/chevron2"/>
    <dgm:cxn modelId="{B03784DB-73BA-45B5-AB9D-2821F4D9FD9A}" type="presParOf" srcId="{9828C8E2-5C2C-4DB9-A124-0CF5CC6411F8}" destId="{0667B87D-8C90-4912-B54C-D72F7B15FDC3}" srcOrd="1" destOrd="0" presId="urn:microsoft.com/office/officeart/2005/8/layout/chevron2"/>
    <dgm:cxn modelId="{2E771FD3-888E-4CB9-9504-4BE90F123A74}" type="presParOf" srcId="{38226641-46C9-4A74-BBA6-CD2D47A85678}" destId="{F6452910-4D8D-47DA-BCF1-1554359A39EB}" srcOrd="3" destOrd="0" presId="urn:microsoft.com/office/officeart/2005/8/layout/chevron2"/>
    <dgm:cxn modelId="{A8C1BBB8-13EB-41AB-AA0C-1098F0DA550A}" type="presParOf" srcId="{38226641-46C9-4A74-BBA6-CD2D47A85678}" destId="{D5064926-73C7-4C71-960F-86F47EF63B2B}" srcOrd="4" destOrd="0" presId="urn:microsoft.com/office/officeart/2005/8/layout/chevron2"/>
    <dgm:cxn modelId="{1DCF40F1-4179-4D6D-8237-24B001412AA8}" type="presParOf" srcId="{D5064926-73C7-4C71-960F-86F47EF63B2B}" destId="{A4AD45B7-58DB-4BD1-AF72-4A37FDAA6D9F}" srcOrd="0" destOrd="0" presId="urn:microsoft.com/office/officeart/2005/8/layout/chevron2"/>
    <dgm:cxn modelId="{F7457A89-2067-4A76-A86E-F1BE644558DC}" type="presParOf" srcId="{D5064926-73C7-4C71-960F-86F47EF63B2B}" destId="{5D227C17-ABC3-426C-BB61-97EBD0F5875A}" srcOrd="1" destOrd="0" presId="urn:microsoft.com/office/officeart/2005/8/layout/chevron2"/>
    <dgm:cxn modelId="{B7E0894D-CF40-4069-973D-785A0E2E94B2}" type="presParOf" srcId="{38226641-46C9-4A74-BBA6-CD2D47A85678}" destId="{79A30D95-01F4-41DD-894C-967F8E5940B4}" srcOrd="5" destOrd="0" presId="urn:microsoft.com/office/officeart/2005/8/layout/chevron2"/>
    <dgm:cxn modelId="{AD6A88E3-8C28-4EC8-BECE-DB6E9BA32023}" type="presParOf" srcId="{38226641-46C9-4A74-BBA6-CD2D47A85678}" destId="{3EBDAFB0-A2C9-4585-932F-02435F902614}" srcOrd="6" destOrd="0" presId="urn:microsoft.com/office/officeart/2005/8/layout/chevron2"/>
    <dgm:cxn modelId="{4A2FCA71-2E0C-4E55-A705-4F768A3B06BC}" type="presParOf" srcId="{3EBDAFB0-A2C9-4585-932F-02435F902614}" destId="{AAA773B1-D4C8-4CF8-B934-0AF8B29BEC15}" srcOrd="0" destOrd="0" presId="urn:microsoft.com/office/officeart/2005/8/layout/chevron2"/>
    <dgm:cxn modelId="{F57D208B-7492-44F1-B5AC-981A659D410D}" type="presParOf" srcId="{3EBDAFB0-A2C9-4585-932F-02435F902614}" destId="{E435C3E1-BF77-426D-9B59-F9834F57B639}" srcOrd="1" destOrd="0" presId="urn:microsoft.com/office/officeart/2005/8/layout/chevron2"/>
    <dgm:cxn modelId="{F6C0F08C-7FBC-471F-B6A1-0C061378636B}" type="presParOf" srcId="{38226641-46C9-4A74-BBA6-CD2D47A85678}" destId="{22752A8C-E9A2-416D-BDCD-13B94D2C648E}" srcOrd="7" destOrd="0" presId="urn:microsoft.com/office/officeart/2005/8/layout/chevron2"/>
    <dgm:cxn modelId="{65AFE00F-4991-4474-A92E-3F2861FAF6A0}" type="presParOf" srcId="{38226641-46C9-4A74-BBA6-CD2D47A85678}" destId="{F83434B1-9466-4FDE-9817-6399F087B7FE}" srcOrd="8" destOrd="0" presId="urn:microsoft.com/office/officeart/2005/8/layout/chevron2"/>
    <dgm:cxn modelId="{D82BF350-67B4-47F4-B45B-9453C8F68189}" type="presParOf" srcId="{F83434B1-9466-4FDE-9817-6399F087B7FE}" destId="{DECECA41-A56B-4555-9CCB-705BCC9F897B}" srcOrd="0" destOrd="0" presId="urn:microsoft.com/office/officeart/2005/8/layout/chevron2"/>
    <dgm:cxn modelId="{1EE533B1-CB74-47E5-9BDF-8FDC1DC045F3}" type="presParOf" srcId="{F83434B1-9466-4FDE-9817-6399F087B7FE}" destId="{77D9BD06-43A2-4805-9EF3-EAC142305EEB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C9650A-9C7B-4E0A-BB81-239B63E6496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50E292-D8CA-460E-B7AC-20169706E4CD}">
      <dgm:prSet phldrT="[Текст]"/>
      <dgm:spPr/>
      <dgm:t>
        <a:bodyPr/>
        <a:lstStyle/>
        <a:p>
          <a:r>
            <a:rPr lang="en-US" dirty="0" smtClean="0"/>
            <a:t>1.</a:t>
          </a:r>
          <a:endParaRPr lang="en-US" dirty="0"/>
        </a:p>
      </dgm:t>
    </dgm:pt>
    <dgm:pt modelId="{B747ADBB-9FF2-45F3-A395-14A18D04F67A}" type="parTrans" cxnId="{B28F04FD-99D6-4A78-8DAE-00FDEA8F3379}">
      <dgm:prSet/>
      <dgm:spPr/>
      <dgm:t>
        <a:bodyPr/>
        <a:lstStyle/>
        <a:p>
          <a:endParaRPr lang="en-US"/>
        </a:p>
      </dgm:t>
    </dgm:pt>
    <dgm:pt modelId="{ED93D13B-3EC8-439C-B28A-40A8DCE25DC2}" type="sibTrans" cxnId="{B28F04FD-99D6-4A78-8DAE-00FDEA8F3379}">
      <dgm:prSet/>
      <dgm:spPr/>
      <dgm:t>
        <a:bodyPr/>
        <a:lstStyle/>
        <a:p>
          <a:endParaRPr lang="en-US"/>
        </a:p>
      </dgm:t>
    </dgm:pt>
    <dgm:pt modelId="{64F9DFA2-AAC5-41E9-B9CA-0734F3BAB91F}">
      <dgm:prSet phldrT="[Текст]" custT="1"/>
      <dgm:spPr/>
      <dgm:t>
        <a:bodyPr/>
        <a:lstStyle/>
        <a:p>
          <a:r>
            <a:rPr lang="fr-FR" sz="2400" b="1" dirty="0" smtClean="0">
              <a:latin typeface="Times New Roman" pitchFamily="18" charset="0"/>
              <a:cs typeface="Times New Roman" pitchFamily="18" charset="0"/>
            </a:rPr>
            <a:t>les sports de glisse (ski…)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EEA5A095-E29D-4BBE-BEDB-D368A2E6EFE0}" type="parTrans" cxnId="{AD31CEB4-C6A8-4A7A-A726-63B371928DD7}">
      <dgm:prSet/>
      <dgm:spPr/>
      <dgm:t>
        <a:bodyPr/>
        <a:lstStyle/>
        <a:p>
          <a:endParaRPr lang="en-US"/>
        </a:p>
      </dgm:t>
    </dgm:pt>
    <dgm:pt modelId="{4FC363BF-E040-40B5-B76D-D8F8B9D8785A}" type="sibTrans" cxnId="{AD31CEB4-C6A8-4A7A-A726-63B371928DD7}">
      <dgm:prSet/>
      <dgm:spPr/>
      <dgm:t>
        <a:bodyPr/>
        <a:lstStyle/>
        <a:p>
          <a:endParaRPr lang="en-US"/>
        </a:p>
      </dgm:t>
    </dgm:pt>
    <dgm:pt modelId="{41D35BD6-B8AB-4E33-A8F2-BFEB2615906A}">
      <dgm:prSet phldrT="[Текст]"/>
      <dgm:spPr/>
      <dgm:t>
        <a:bodyPr/>
        <a:lstStyle/>
        <a:p>
          <a:r>
            <a:rPr lang="en-US" dirty="0" smtClean="0"/>
            <a:t>2.</a:t>
          </a:r>
          <a:endParaRPr lang="en-US" dirty="0"/>
        </a:p>
      </dgm:t>
    </dgm:pt>
    <dgm:pt modelId="{C1AE221D-C801-4776-8339-EF966276DBC0}" type="parTrans" cxnId="{82C5DFA9-F4D4-4379-A88F-DE88051EF28B}">
      <dgm:prSet/>
      <dgm:spPr/>
      <dgm:t>
        <a:bodyPr/>
        <a:lstStyle/>
        <a:p>
          <a:endParaRPr lang="en-US"/>
        </a:p>
      </dgm:t>
    </dgm:pt>
    <dgm:pt modelId="{D31815C6-4E5C-4B7E-8C97-4A24A24DA092}" type="sibTrans" cxnId="{82C5DFA9-F4D4-4379-A88F-DE88051EF28B}">
      <dgm:prSet/>
      <dgm:spPr/>
      <dgm:t>
        <a:bodyPr/>
        <a:lstStyle/>
        <a:p>
          <a:endParaRPr lang="en-US"/>
        </a:p>
      </dgm:t>
    </dgm:pt>
    <dgm:pt modelId="{76E7CF3A-4739-4301-9BA5-5C76A4AF2190}">
      <dgm:prSet phldrT="[Текст]" custT="1"/>
      <dgm:spPr/>
      <dgm:t>
        <a:bodyPr/>
        <a:lstStyle/>
        <a:p>
          <a:pPr algn="l"/>
          <a:r>
            <a:rPr lang="fr-FR" sz="2400" b="1" dirty="0" smtClean="0">
              <a:latin typeface="Times New Roman" pitchFamily="18" charset="0"/>
              <a:cs typeface="Times New Roman" pitchFamily="18" charset="0"/>
            </a:rPr>
            <a:t>une bataille célèbre.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7CB10E51-E04B-43BB-8AA6-CA63CB5867B2}" type="parTrans" cxnId="{05E9879E-9735-4C00-BE6A-85B67CCFEC09}">
      <dgm:prSet/>
      <dgm:spPr/>
      <dgm:t>
        <a:bodyPr/>
        <a:lstStyle/>
        <a:p>
          <a:endParaRPr lang="en-US"/>
        </a:p>
      </dgm:t>
    </dgm:pt>
    <dgm:pt modelId="{B1E168A9-A730-400F-8D6F-D20293E4B4F5}" type="sibTrans" cxnId="{05E9879E-9735-4C00-BE6A-85B67CCFEC09}">
      <dgm:prSet/>
      <dgm:spPr/>
      <dgm:t>
        <a:bodyPr/>
        <a:lstStyle/>
        <a:p>
          <a:endParaRPr lang="en-US"/>
        </a:p>
      </dgm:t>
    </dgm:pt>
    <dgm:pt modelId="{BEFECBE0-AC96-46EA-B91C-852A49C19402}">
      <dgm:prSet phldrT="[Текст]"/>
      <dgm:spPr/>
      <dgm:t>
        <a:bodyPr/>
        <a:lstStyle/>
        <a:p>
          <a:r>
            <a:rPr lang="en-US" dirty="0" smtClean="0"/>
            <a:t>3.</a:t>
          </a:r>
          <a:endParaRPr lang="en-US" dirty="0"/>
        </a:p>
      </dgm:t>
    </dgm:pt>
    <dgm:pt modelId="{1B3EEFFE-3E7A-4F68-9440-8E12C513DFC2}" type="parTrans" cxnId="{EAAFDD0F-AAE8-4D09-8EEA-75C7427E45B9}">
      <dgm:prSet/>
      <dgm:spPr/>
      <dgm:t>
        <a:bodyPr/>
        <a:lstStyle/>
        <a:p>
          <a:endParaRPr lang="en-US"/>
        </a:p>
      </dgm:t>
    </dgm:pt>
    <dgm:pt modelId="{3F964095-B2EF-4F0E-82F7-CD21752F7FAB}" type="sibTrans" cxnId="{EAAFDD0F-AAE8-4D09-8EEA-75C7427E45B9}">
      <dgm:prSet/>
      <dgm:spPr/>
      <dgm:t>
        <a:bodyPr/>
        <a:lstStyle/>
        <a:p>
          <a:endParaRPr lang="en-US"/>
        </a:p>
      </dgm:t>
    </dgm:pt>
    <dgm:pt modelId="{9C6B896B-118C-4A45-AACB-9A9695464556}">
      <dgm:prSet phldrT="[Текст]" custT="1"/>
      <dgm:spPr/>
      <dgm:t>
        <a:bodyPr/>
        <a:lstStyle/>
        <a:p>
          <a:r>
            <a:rPr lang="fr-FR" sz="2400" b="1" dirty="0" smtClean="0">
              <a:latin typeface="Times New Roman" pitchFamily="18" charset="0"/>
              <a:cs typeface="Times New Roman" pitchFamily="18" charset="0"/>
            </a:rPr>
            <a:t>au centre de la France.</a:t>
          </a:r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E6897358-B237-4D56-802F-A91BD34E488A}" type="parTrans" cxnId="{61CF46E5-817F-4733-8284-DF4564CD913D}">
      <dgm:prSet/>
      <dgm:spPr/>
      <dgm:t>
        <a:bodyPr/>
        <a:lstStyle/>
        <a:p>
          <a:endParaRPr lang="en-US"/>
        </a:p>
      </dgm:t>
    </dgm:pt>
    <dgm:pt modelId="{919AF346-FEF3-4886-9342-67A8365C8347}" type="sibTrans" cxnId="{61CF46E5-817F-4733-8284-DF4564CD913D}">
      <dgm:prSet/>
      <dgm:spPr/>
      <dgm:t>
        <a:bodyPr/>
        <a:lstStyle/>
        <a:p>
          <a:endParaRPr lang="en-US"/>
        </a:p>
      </dgm:t>
    </dgm:pt>
    <dgm:pt modelId="{2E31A941-B224-49EB-A52D-549710E9C4B8}">
      <dgm:prSet phldrT="[Текст]"/>
      <dgm:spPr/>
      <dgm:t>
        <a:bodyPr/>
        <a:lstStyle/>
        <a:p>
          <a:r>
            <a:rPr lang="en-US" dirty="0" smtClean="0"/>
            <a:t>5.</a:t>
          </a:r>
          <a:endParaRPr lang="en-US" dirty="0"/>
        </a:p>
      </dgm:t>
    </dgm:pt>
    <dgm:pt modelId="{8AD0F9C1-7557-41D1-B690-C0E92E414FD5}" type="parTrans" cxnId="{2C6F1B23-A471-4010-9048-A9FC9F064B09}">
      <dgm:prSet/>
      <dgm:spPr/>
      <dgm:t>
        <a:bodyPr/>
        <a:lstStyle/>
        <a:p>
          <a:endParaRPr lang="en-US"/>
        </a:p>
      </dgm:t>
    </dgm:pt>
    <dgm:pt modelId="{0FC7C450-2F1C-418B-B11E-016BD8290B78}" type="sibTrans" cxnId="{2C6F1B23-A471-4010-9048-A9FC9F064B09}">
      <dgm:prSet/>
      <dgm:spPr/>
      <dgm:t>
        <a:bodyPr/>
        <a:lstStyle/>
        <a:p>
          <a:endParaRPr lang="en-US"/>
        </a:p>
      </dgm:t>
    </dgm:pt>
    <dgm:pt modelId="{C29E4841-9FEB-43BB-8705-15F195C6EB87}">
      <dgm:prSet phldrT="[Текст]"/>
      <dgm:spPr/>
      <dgm:t>
        <a:bodyPr/>
        <a:lstStyle/>
        <a:p>
          <a:endParaRPr lang="en-US" sz="1500" dirty="0"/>
        </a:p>
      </dgm:t>
    </dgm:pt>
    <dgm:pt modelId="{01657269-0A4E-4F29-97D7-92B7D3547B18}" type="parTrans" cxnId="{1188F379-C1A6-42E8-8BF1-34028D16F91A}">
      <dgm:prSet/>
      <dgm:spPr/>
      <dgm:t>
        <a:bodyPr/>
        <a:lstStyle/>
        <a:p>
          <a:endParaRPr lang="en-US"/>
        </a:p>
      </dgm:t>
    </dgm:pt>
    <dgm:pt modelId="{1541ACB5-6892-4C2C-9AEF-69D37AECBD72}" type="sibTrans" cxnId="{1188F379-C1A6-42E8-8BF1-34028D16F91A}">
      <dgm:prSet/>
      <dgm:spPr/>
      <dgm:t>
        <a:bodyPr/>
        <a:lstStyle/>
        <a:p>
          <a:endParaRPr lang="en-US"/>
        </a:p>
      </dgm:t>
    </dgm:pt>
    <dgm:pt modelId="{8BEC5042-9B82-4B80-B1B1-5D7B6FBC4DA4}">
      <dgm:prSet phldrT="[Текст]"/>
      <dgm:spPr/>
      <dgm:t>
        <a:bodyPr/>
        <a:lstStyle/>
        <a:p>
          <a:endParaRPr lang="en-US" sz="1500" dirty="0"/>
        </a:p>
      </dgm:t>
    </dgm:pt>
    <dgm:pt modelId="{E871DC3A-1DBA-4C78-9707-909AFB733FD3}" type="parTrans" cxnId="{E74C9FA4-B601-46CD-9275-CEA00BB04303}">
      <dgm:prSet/>
      <dgm:spPr/>
      <dgm:t>
        <a:bodyPr/>
        <a:lstStyle/>
        <a:p>
          <a:endParaRPr lang="en-US"/>
        </a:p>
      </dgm:t>
    </dgm:pt>
    <dgm:pt modelId="{7E45C605-D704-47C0-B27F-5F34858EF03D}" type="sibTrans" cxnId="{E74C9FA4-B601-46CD-9275-CEA00BB04303}">
      <dgm:prSet/>
      <dgm:spPr/>
      <dgm:t>
        <a:bodyPr/>
        <a:lstStyle/>
        <a:p>
          <a:endParaRPr lang="en-US"/>
        </a:p>
      </dgm:t>
    </dgm:pt>
    <dgm:pt modelId="{91EBC1B6-B0B2-4523-999A-CA363F1D0B76}">
      <dgm:prSet phldrT="[Текст]"/>
      <dgm:spPr/>
      <dgm:t>
        <a:bodyPr/>
        <a:lstStyle/>
        <a:p>
          <a:r>
            <a:rPr lang="en-US" dirty="0" smtClean="0"/>
            <a:t>4.</a:t>
          </a:r>
          <a:endParaRPr lang="en-US" dirty="0"/>
        </a:p>
      </dgm:t>
    </dgm:pt>
    <dgm:pt modelId="{3F03E14F-1CBB-4EBF-93CE-61ECA74174CD}" type="parTrans" cxnId="{86ABE035-3A03-48DF-B40E-EBDE0DBE5F93}">
      <dgm:prSet/>
      <dgm:spPr/>
      <dgm:t>
        <a:bodyPr/>
        <a:lstStyle/>
        <a:p>
          <a:endParaRPr lang="en-US"/>
        </a:p>
      </dgm:t>
    </dgm:pt>
    <dgm:pt modelId="{324BC2B9-3897-4350-BB62-BD7957F8CDF2}" type="sibTrans" cxnId="{86ABE035-3A03-48DF-B40E-EBDE0DBE5F93}">
      <dgm:prSet/>
      <dgm:spPr/>
      <dgm:t>
        <a:bodyPr/>
        <a:lstStyle/>
        <a:p>
          <a:endParaRPr lang="en-US"/>
        </a:p>
      </dgm:t>
    </dgm:pt>
    <dgm:pt modelId="{A8856A56-4F6B-43CE-B4AB-F36ECE137623}">
      <dgm:prSet/>
      <dgm:spPr/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des randonnées et des promenades.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8696D7B-9058-4CCD-9F4E-E994DB302359}" type="parTrans" cxnId="{5176B792-AD11-4BDA-99BE-79DC87636F9D}">
      <dgm:prSet/>
      <dgm:spPr/>
      <dgm:t>
        <a:bodyPr/>
        <a:lstStyle/>
        <a:p>
          <a:endParaRPr lang="en-US"/>
        </a:p>
      </dgm:t>
    </dgm:pt>
    <dgm:pt modelId="{56960717-B860-4EBA-8994-2C0ED9E91C01}" type="sibTrans" cxnId="{5176B792-AD11-4BDA-99BE-79DC87636F9D}">
      <dgm:prSet/>
      <dgm:spPr/>
      <dgm:t>
        <a:bodyPr/>
        <a:lstStyle/>
        <a:p>
          <a:endParaRPr lang="en-US"/>
        </a:p>
      </dgm:t>
    </dgm:pt>
    <dgm:pt modelId="{85F74F6D-3D9E-4A58-8AA3-D571E48B1824}">
      <dgm:prSet/>
      <dgm:spPr/>
      <dgm:t>
        <a:bodyPr/>
        <a:lstStyle/>
        <a:p>
          <a:r>
            <a:rPr lang="fr-FR" b="1" dirty="0" smtClean="0">
              <a:latin typeface="Times New Roman" pitchFamily="18" charset="0"/>
              <a:cs typeface="Times New Roman" pitchFamily="18" charset="0"/>
            </a:rPr>
            <a:t>préserver la nature.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204BC33B-9144-45EB-892C-A569B06F85E5}" type="parTrans" cxnId="{D03D38D4-91E5-4781-9BF1-5A35F5DD3DF4}">
      <dgm:prSet/>
      <dgm:spPr/>
      <dgm:t>
        <a:bodyPr/>
        <a:lstStyle/>
        <a:p>
          <a:endParaRPr lang="en-US"/>
        </a:p>
      </dgm:t>
    </dgm:pt>
    <dgm:pt modelId="{969415F6-4512-482D-B16B-33FCED9E5011}" type="sibTrans" cxnId="{D03D38D4-91E5-4781-9BF1-5A35F5DD3DF4}">
      <dgm:prSet/>
      <dgm:spPr/>
      <dgm:t>
        <a:bodyPr/>
        <a:lstStyle/>
        <a:p>
          <a:endParaRPr lang="en-US"/>
        </a:p>
      </dgm:t>
    </dgm:pt>
    <dgm:pt modelId="{AC872674-7F91-44E4-9CD6-9C99DED6F727}">
      <dgm:prSet phldrT="[Текст]" custT="1"/>
      <dgm:spPr/>
      <dgm:t>
        <a:bodyPr/>
        <a:lstStyle/>
        <a:p>
          <a:endParaRPr lang="en-US" sz="2400" b="1" dirty="0">
            <a:latin typeface="Times New Roman" pitchFamily="18" charset="0"/>
            <a:cs typeface="Times New Roman" pitchFamily="18" charset="0"/>
          </a:endParaRPr>
        </a:p>
      </dgm:t>
    </dgm:pt>
    <dgm:pt modelId="{3A0AF6C2-7BF7-4598-9EB1-2D422C5D4B0A}" type="parTrans" cxnId="{6DBB03A6-CBAF-4A16-9EFE-F51C37F36132}">
      <dgm:prSet/>
      <dgm:spPr/>
      <dgm:t>
        <a:bodyPr/>
        <a:lstStyle/>
        <a:p>
          <a:endParaRPr lang="en-US"/>
        </a:p>
      </dgm:t>
    </dgm:pt>
    <dgm:pt modelId="{668A7BFD-6DC5-426B-A60E-3EE8227B1150}" type="sibTrans" cxnId="{6DBB03A6-CBAF-4A16-9EFE-F51C37F36132}">
      <dgm:prSet/>
      <dgm:spPr/>
      <dgm:t>
        <a:bodyPr/>
        <a:lstStyle/>
        <a:p>
          <a:endParaRPr lang="en-US"/>
        </a:p>
      </dgm:t>
    </dgm:pt>
    <dgm:pt modelId="{E4981F7B-DF11-444F-85F0-2063D6595FA1}" type="pres">
      <dgm:prSet presAssocID="{7EC9650A-9C7B-4E0A-BB81-239B63E649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43AAF2-FC61-4BB9-B035-558960B53B01}" type="pres">
      <dgm:prSet presAssocID="{1350E292-D8CA-460E-B7AC-20169706E4CD}" presName="composite" presStyleCnt="0"/>
      <dgm:spPr/>
    </dgm:pt>
    <dgm:pt modelId="{07454F79-D40F-4B52-B103-E3DB5BE7D4DB}" type="pres">
      <dgm:prSet presAssocID="{1350E292-D8CA-460E-B7AC-20169706E4C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21727-EFD4-4181-BF8E-531EF58A70F9}" type="pres">
      <dgm:prSet presAssocID="{1350E292-D8CA-460E-B7AC-20169706E4CD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A25D8-C943-46CC-96CF-8D071256E9E9}" type="pres">
      <dgm:prSet presAssocID="{ED93D13B-3EC8-439C-B28A-40A8DCE25DC2}" presName="sp" presStyleCnt="0"/>
      <dgm:spPr/>
    </dgm:pt>
    <dgm:pt modelId="{2AAB99F6-5CFA-4CFB-AAC5-719275695C4E}" type="pres">
      <dgm:prSet presAssocID="{41D35BD6-B8AB-4E33-A8F2-BFEB2615906A}" presName="composite" presStyleCnt="0"/>
      <dgm:spPr/>
    </dgm:pt>
    <dgm:pt modelId="{53A8951F-B5BB-49CD-A8A0-8EF4A4C2C789}" type="pres">
      <dgm:prSet presAssocID="{41D35BD6-B8AB-4E33-A8F2-BFEB2615906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90D2F-E8A9-488F-A9B2-1054902A556C}" type="pres">
      <dgm:prSet presAssocID="{41D35BD6-B8AB-4E33-A8F2-BFEB2615906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B6D88-835E-43EA-85FD-39134C9E24AA}" type="pres">
      <dgm:prSet presAssocID="{D31815C6-4E5C-4B7E-8C97-4A24A24DA092}" presName="sp" presStyleCnt="0"/>
      <dgm:spPr/>
    </dgm:pt>
    <dgm:pt modelId="{EFDA243E-4583-46DA-BB3F-48965E5312B8}" type="pres">
      <dgm:prSet presAssocID="{BEFECBE0-AC96-46EA-B91C-852A49C19402}" presName="composite" presStyleCnt="0"/>
      <dgm:spPr/>
    </dgm:pt>
    <dgm:pt modelId="{980DBE90-187A-43CA-ACF3-96CAB8871A77}" type="pres">
      <dgm:prSet presAssocID="{BEFECBE0-AC96-46EA-B91C-852A49C1940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77BD1-BC3D-41DA-BAA8-273224B2F9FC}" type="pres">
      <dgm:prSet presAssocID="{BEFECBE0-AC96-46EA-B91C-852A49C1940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84FD1-8AB7-44A1-A5EE-50C4CEC4109C}" type="pres">
      <dgm:prSet presAssocID="{3F964095-B2EF-4F0E-82F7-CD21752F7FAB}" presName="sp" presStyleCnt="0"/>
      <dgm:spPr/>
    </dgm:pt>
    <dgm:pt modelId="{F3E53BDE-A28F-43DD-85E1-E4256B1D0625}" type="pres">
      <dgm:prSet presAssocID="{91EBC1B6-B0B2-4523-999A-CA363F1D0B76}" presName="composite" presStyleCnt="0"/>
      <dgm:spPr/>
    </dgm:pt>
    <dgm:pt modelId="{2C649F16-2FA6-4471-80B2-48049B912A75}" type="pres">
      <dgm:prSet presAssocID="{91EBC1B6-B0B2-4523-999A-CA363F1D0B7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97EB9-1543-40D1-9A6D-91CD799BA8AF}" type="pres">
      <dgm:prSet presAssocID="{91EBC1B6-B0B2-4523-999A-CA363F1D0B7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93DA1-163B-4652-BA98-415F13CC72C4}" type="pres">
      <dgm:prSet presAssocID="{324BC2B9-3897-4350-BB62-BD7957F8CDF2}" presName="sp" presStyleCnt="0"/>
      <dgm:spPr/>
    </dgm:pt>
    <dgm:pt modelId="{77D1284E-705C-462D-A265-E63329CDAD41}" type="pres">
      <dgm:prSet presAssocID="{2E31A941-B224-49EB-A52D-549710E9C4B8}" presName="composite" presStyleCnt="0"/>
      <dgm:spPr/>
    </dgm:pt>
    <dgm:pt modelId="{9B02A82C-C3F5-4128-98FF-D6BFA69C6016}" type="pres">
      <dgm:prSet presAssocID="{2E31A941-B224-49EB-A52D-549710E9C4B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2CD4E-686B-43AD-9758-D25725F111E5}" type="pres">
      <dgm:prSet presAssocID="{2E31A941-B224-49EB-A52D-549710E9C4B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3EF2A4-59C7-4AF3-99E8-58962D5D8F3F}" type="presOf" srcId="{C29E4841-9FEB-43BB-8705-15F195C6EB87}" destId="{37377BD1-BC3D-41DA-BAA8-273224B2F9FC}" srcOrd="0" destOrd="3" presId="urn:microsoft.com/office/officeart/2005/8/layout/chevron2"/>
    <dgm:cxn modelId="{19C149B1-569B-4E5E-8F39-B944CC73C3C3}" type="presOf" srcId="{7EC9650A-9C7B-4E0A-BB81-239B63E6496C}" destId="{E4981F7B-DF11-444F-85F0-2063D6595FA1}" srcOrd="0" destOrd="0" presId="urn:microsoft.com/office/officeart/2005/8/layout/chevron2"/>
    <dgm:cxn modelId="{53984A0D-65D8-431D-99B3-0F6F64DD41DB}" type="presOf" srcId="{9C6B896B-118C-4A45-AACB-9A9695464556}" destId="{37377BD1-BC3D-41DA-BAA8-273224B2F9FC}" srcOrd="0" destOrd="1" presId="urn:microsoft.com/office/officeart/2005/8/layout/chevron2"/>
    <dgm:cxn modelId="{05E9879E-9735-4C00-BE6A-85B67CCFEC09}" srcId="{41D35BD6-B8AB-4E33-A8F2-BFEB2615906A}" destId="{76E7CF3A-4739-4301-9BA5-5C76A4AF2190}" srcOrd="0" destOrd="0" parTransId="{7CB10E51-E04B-43BB-8AA6-CA63CB5867B2}" sibTransId="{B1E168A9-A730-400F-8D6F-D20293E4B4F5}"/>
    <dgm:cxn modelId="{A9CFCC10-732F-49DA-A75B-499875774F35}" type="presOf" srcId="{AC872674-7F91-44E4-9CD6-9C99DED6F727}" destId="{37377BD1-BC3D-41DA-BAA8-273224B2F9FC}" srcOrd="0" destOrd="0" presId="urn:microsoft.com/office/officeart/2005/8/layout/chevron2"/>
    <dgm:cxn modelId="{1FD33127-0024-4A2B-BF50-F6A7F576CD15}" type="presOf" srcId="{2E31A941-B224-49EB-A52D-549710E9C4B8}" destId="{9B02A82C-C3F5-4128-98FF-D6BFA69C6016}" srcOrd="0" destOrd="0" presId="urn:microsoft.com/office/officeart/2005/8/layout/chevron2"/>
    <dgm:cxn modelId="{82C5DFA9-F4D4-4379-A88F-DE88051EF28B}" srcId="{7EC9650A-9C7B-4E0A-BB81-239B63E6496C}" destId="{41D35BD6-B8AB-4E33-A8F2-BFEB2615906A}" srcOrd="1" destOrd="0" parTransId="{C1AE221D-C801-4776-8339-EF966276DBC0}" sibTransId="{D31815C6-4E5C-4B7E-8C97-4A24A24DA092}"/>
    <dgm:cxn modelId="{6DBB03A6-CBAF-4A16-9EFE-F51C37F36132}" srcId="{BEFECBE0-AC96-46EA-B91C-852A49C19402}" destId="{AC872674-7F91-44E4-9CD6-9C99DED6F727}" srcOrd="0" destOrd="0" parTransId="{3A0AF6C2-7BF7-4598-9EB1-2D422C5D4B0A}" sibTransId="{668A7BFD-6DC5-426B-A60E-3EE8227B1150}"/>
    <dgm:cxn modelId="{F28BD5BC-5629-4AED-B16A-4215BDFDD9B6}" type="presOf" srcId="{76E7CF3A-4739-4301-9BA5-5C76A4AF2190}" destId="{C6190D2F-E8A9-488F-A9B2-1054902A556C}" srcOrd="0" destOrd="0" presId="urn:microsoft.com/office/officeart/2005/8/layout/chevron2"/>
    <dgm:cxn modelId="{2C6F1B23-A471-4010-9048-A9FC9F064B09}" srcId="{7EC9650A-9C7B-4E0A-BB81-239B63E6496C}" destId="{2E31A941-B224-49EB-A52D-549710E9C4B8}" srcOrd="4" destOrd="0" parTransId="{8AD0F9C1-7557-41D1-B690-C0E92E414FD5}" sibTransId="{0FC7C450-2F1C-418B-B11E-016BD8290B78}"/>
    <dgm:cxn modelId="{EAAFDD0F-AAE8-4D09-8EEA-75C7427E45B9}" srcId="{7EC9650A-9C7B-4E0A-BB81-239B63E6496C}" destId="{BEFECBE0-AC96-46EA-B91C-852A49C19402}" srcOrd="2" destOrd="0" parTransId="{1B3EEFFE-3E7A-4F68-9440-8E12C513DFC2}" sibTransId="{3F964095-B2EF-4F0E-82F7-CD21752F7FAB}"/>
    <dgm:cxn modelId="{D03D38D4-91E5-4781-9BF1-5A35F5DD3DF4}" srcId="{2E31A941-B224-49EB-A52D-549710E9C4B8}" destId="{85F74F6D-3D9E-4A58-8AA3-D571E48B1824}" srcOrd="0" destOrd="0" parTransId="{204BC33B-9144-45EB-892C-A569B06F85E5}" sibTransId="{969415F6-4512-482D-B16B-33FCED9E5011}"/>
    <dgm:cxn modelId="{61CF46E5-817F-4733-8284-DF4564CD913D}" srcId="{BEFECBE0-AC96-46EA-B91C-852A49C19402}" destId="{9C6B896B-118C-4A45-AACB-9A9695464556}" srcOrd="1" destOrd="0" parTransId="{E6897358-B237-4D56-802F-A91BD34E488A}" sibTransId="{919AF346-FEF3-4886-9342-67A8365C8347}"/>
    <dgm:cxn modelId="{1188F379-C1A6-42E8-8BF1-34028D16F91A}" srcId="{BEFECBE0-AC96-46EA-B91C-852A49C19402}" destId="{C29E4841-9FEB-43BB-8705-15F195C6EB87}" srcOrd="3" destOrd="0" parTransId="{01657269-0A4E-4F29-97D7-92B7D3547B18}" sibTransId="{1541ACB5-6892-4C2C-9AEF-69D37AECBD72}"/>
    <dgm:cxn modelId="{56A2AC71-80F6-402A-8DDE-0F7446D8BE07}" type="presOf" srcId="{BEFECBE0-AC96-46EA-B91C-852A49C19402}" destId="{980DBE90-187A-43CA-ACF3-96CAB8871A77}" srcOrd="0" destOrd="0" presId="urn:microsoft.com/office/officeart/2005/8/layout/chevron2"/>
    <dgm:cxn modelId="{5176B792-AD11-4BDA-99BE-79DC87636F9D}" srcId="{91EBC1B6-B0B2-4523-999A-CA363F1D0B76}" destId="{A8856A56-4F6B-43CE-B4AB-F36ECE137623}" srcOrd="0" destOrd="0" parTransId="{48696D7B-9058-4CCD-9F4E-E994DB302359}" sibTransId="{56960717-B860-4EBA-8994-2C0ED9E91C01}"/>
    <dgm:cxn modelId="{D4F01E5B-E969-4A36-9111-E904B7261D5B}" type="presOf" srcId="{85F74F6D-3D9E-4A58-8AA3-D571E48B1824}" destId="{3592CD4E-686B-43AD-9758-D25725F111E5}" srcOrd="0" destOrd="0" presId="urn:microsoft.com/office/officeart/2005/8/layout/chevron2"/>
    <dgm:cxn modelId="{8B295340-E42C-426E-A7F7-F58926B57307}" type="presOf" srcId="{1350E292-D8CA-460E-B7AC-20169706E4CD}" destId="{07454F79-D40F-4B52-B103-E3DB5BE7D4DB}" srcOrd="0" destOrd="0" presId="urn:microsoft.com/office/officeart/2005/8/layout/chevron2"/>
    <dgm:cxn modelId="{86ABE035-3A03-48DF-B40E-EBDE0DBE5F93}" srcId="{7EC9650A-9C7B-4E0A-BB81-239B63E6496C}" destId="{91EBC1B6-B0B2-4523-999A-CA363F1D0B76}" srcOrd="3" destOrd="0" parTransId="{3F03E14F-1CBB-4EBF-93CE-61ECA74174CD}" sibTransId="{324BC2B9-3897-4350-BB62-BD7957F8CDF2}"/>
    <dgm:cxn modelId="{62B38699-F563-424C-8BDD-F9060E835F98}" type="presOf" srcId="{41D35BD6-B8AB-4E33-A8F2-BFEB2615906A}" destId="{53A8951F-B5BB-49CD-A8A0-8EF4A4C2C789}" srcOrd="0" destOrd="0" presId="urn:microsoft.com/office/officeart/2005/8/layout/chevron2"/>
    <dgm:cxn modelId="{AD31CEB4-C6A8-4A7A-A726-63B371928DD7}" srcId="{1350E292-D8CA-460E-B7AC-20169706E4CD}" destId="{64F9DFA2-AAC5-41E9-B9CA-0734F3BAB91F}" srcOrd="0" destOrd="0" parTransId="{EEA5A095-E29D-4BBE-BEDB-D368A2E6EFE0}" sibTransId="{4FC363BF-E040-40B5-B76D-D8F8B9D8785A}"/>
    <dgm:cxn modelId="{B28F04FD-99D6-4A78-8DAE-00FDEA8F3379}" srcId="{7EC9650A-9C7B-4E0A-BB81-239B63E6496C}" destId="{1350E292-D8CA-460E-B7AC-20169706E4CD}" srcOrd="0" destOrd="0" parTransId="{B747ADBB-9FF2-45F3-A395-14A18D04F67A}" sibTransId="{ED93D13B-3EC8-439C-B28A-40A8DCE25DC2}"/>
    <dgm:cxn modelId="{8E58FBA6-F827-420A-965C-FE0261EA0785}" type="presOf" srcId="{91EBC1B6-B0B2-4523-999A-CA363F1D0B76}" destId="{2C649F16-2FA6-4471-80B2-48049B912A75}" srcOrd="0" destOrd="0" presId="urn:microsoft.com/office/officeart/2005/8/layout/chevron2"/>
    <dgm:cxn modelId="{85CE4745-9880-4752-842E-80FD51B3ED06}" type="presOf" srcId="{A8856A56-4F6B-43CE-B4AB-F36ECE137623}" destId="{9A697EB9-1543-40D1-9A6D-91CD799BA8AF}" srcOrd="0" destOrd="0" presId="urn:microsoft.com/office/officeart/2005/8/layout/chevron2"/>
    <dgm:cxn modelId="{6F406FCA-FB95-4BFD-81D2-A52215B0F99E}" type="presOf" srcId="{8BEC5042-9B82-4B80-B1B1-5D7B6FBC4DA4}" destId="{37377BD1-BC3D-41DA-BAA8-273224B2F9FC}" srcOrd="0" destOrd="2" presId="urn:microsoft.com/office/officeart/2005/8/layout/chevron2"/>
    <dgm:cxn modelId="{05425770-DEC2-48A6-967D-BAA004C080F4}" type="presOf" srcId="{64F9DFA2-AAC5-41E9-B9CA-0734F3BAB91F}" destId="{92521727-EFD4-4181-BF8E-531EF58A70F9}" srcOrd="0" destOrd="0" presId="urn:microsoft.com/office/officeart/2005/8/layout/chevron2"/>
    <dgm:cxn modelId="{E74C9FA4-B601-46CD-9275-CEA00BB04303}" srcId="{BEFECBE0-AC96-46EA-B91C-852A49C19402}" destId="{8BEC5042-9B82-4B80-B1B1-5D7B6FBC4DA4}" srcOrd="2" destOrd="0" parTransId="{E871DC3A-1DBA-4C78-9707-909AFB733FD3}" sibTransId="{7E45C605-D704-47C0-B27F-5F34858EF03D}"/>
    <dgm:cxn modelId="{1C722944-7561-43D4-86C8-6C3F258EC184}" type="presParOf" srcId="{E4981F7B-DF11-444F-85F0-2063D6595FA1}" destId="{B843AAF2-FC61-4BB9-B035-558960B53B01}" srcOrd="0" destOrd="0" presId="urn:microsoft.com/office/officeart/2005/8/layout/chevron2"/>
    <dgm:cxn modelId="{CE5820B9-CC6B-4655-8EC7-D7B8477EED82}" type="presParOf" srcId="{B843AAF2-FC61-4BB9-B035-558960B53B01}" destId="{07454F79-D40F-4B52-B103-E3DB5BE7D4DB}" srcOrd="0" destOrd="0" presId="urn:microsoft.com/office/officeart/2005/8/layout/chevron2"/>
    <dgm:cxn modelId="{7A8CC6DF-FE57-49EF-96C2-3E0E7D7009D5}" type="presParOf" srcId="{B843AAF2-FC61-4BB9-B035-558960B53B01}" destId="{92521727-EFD4-4181-BF8E-531EF58A70F9}" srcOrd="1" destOrd="0" presId="urn:microsoft.com/office/officeart/2005/8/layout/chevron2"/>
    <dgm:cxn modelId="{CC5C98E9-E77F-459E-9666-DAEF83FBE00E}" type="presParOf" srcId="{E4981F7B-DF11-444F-85F0-2063D6595FA1}" destId="{12CA25D8-C943-46CC-96CF-8D071256E9E9}" srcOrd="1" destOrd="0" presId="urn:microsoft.com/office/officeart/2005/8/layout/chevron2"/>
    <dgm:cxn modelId="{54A9D60A-F55D-439D-99EB-11A6F4023C2C}" type="presParOf" srcId="{E4981F7B-DF11-444F-85F0-2063D6595FA1}" destId="{2AAB99F6-5CFA-4CFB-AAC5-719275695C4E}" srcOrd="2" destOrd="0" presId="urn:microsoft.com/office/officeart/2005/8/layout/chevron2"/>
    <dgm:cxn modelId="{521BD6BA-2FBB-44AB-9272-C8C398A063DD}" type="presParOf" srcId="{2AAB99F6-5CFA-4CFB-AAC5-719275695C4E}" destId="{53A8951F-B5BB-49CD-A8A0-8EF4A4C2C789}" srcOrd="0" destOrd="0" presId="urn:microsoft.com/office/officeart/2005/8/layout/chevron2"/>
    <dgm:cxn modelId="{AE64B44C-BFE0-4EEE-9BE5-308022F172CC}" type="presParOf" srcId="{2AAB99F6-5CFA-4CFB-AAC5-719275695C4E}" destId="{C6190D2F-E8A9-488F-A9B2-1054902A556C}" srcOrd="1" destOrd="0" presId="urn:microsoft.com/office/officeart/2005/8/layout/chevron2"/>
    <dgm:cxn modelId="{ECE92004-D16C-42C0-BF37-F46081A49075}" type="presParOf" srcId="{E4981F7B-DF11-444F-85F0-2063D6595FA1}" destId="{49CB6D88-835E-43EA-85FD-39134C9E24AA}" srcOrd="3" destOrd="0" presId="urn:microsoft.com/office/officeart/2005/8/layout/chevron2"/>
    <dgm:cxn modelId="{5CC17A65-430F-4D9C-8F56-E02C92F95665}" type="presParOf" srcId="{E4981F7B-DF11-444F-85F0-2063D6595FA1}" destId="{EFDA243E-4583-46DA-BB3F-48965E5312B8}" srcOrd="4" destOrd="0" presId="urn:microsoft.com/office/officeart/2005/8/layout/chevron2"/>
    <dgm:cxn modelId="{5E81C5A6-5AB0-4453-9A1D-1CF26BA4EAA2}" type="presParOf" srcId="{EFDA243E-4583-46DA-BB3F-48965E5312B8}" destId="{980DBE90-187A-43CA-ACF3-96CAB8871A77}" srcOrd="0" destOrd="0" presId="urn:microsoft.com/office/officeart/2005/8/layout/chevron2"/>
    <dgm:cxn modelId="{0E546187-8CF0-4A1F-AE2E-46E8FEBC4BA9}" type="presParOf" srcId="{EFDA243E-4583-46DA-BB3F-48965E5312B8}" destId="{37377BD1-BC3D-41DA-BAA8-273224B2F9FC}" srcOrd="1" destOrd="0" presId="urn:microsoft.com/office/officeart/2005/8/layout/chevron2"/>
    <dgm:cxn modelId="{FCCF4C78-BEC0-43BB-AE61-A9CA3C9F5BF7}" type="presParOf" srcId="{E4981F7B-DF11-444F-85F0-2063D6595FA1}" destId="{27484FD1-8AB7-44A1-A5EE-50C4CEC4109C}" srcOrd="5" destOrd="0" presId="urn:microsoft.com/office/officeart/2005/8/layout/chevron2"/>
    <dgm:cxn modelId="{3851E705-DDC5-4D7F-A29B-24B5F7ED2CE0}" type="presParOf" srcId="{E4981F7B-DF11-444F-85F0-2063D6595FA1}" destId="{F3E53BDE-A28F-43DD-85E1-E4256B1D0625}" srcOrd="6" destOrd="0" presId="urn:microsoft.com/office/officeart/2005/8/layout/chevron2"/>
    <dgm:cxn modelId="{8812DBF2-9634-4AAE-A797-67AE1386A61B}" type="presParOf" srcId="{F3E53BDE-A28F-43DD-85E1-E4256B1D0625}" destId="{2C649F16-2FA6-4471-80B2-48049B912A75}" srcOrd="0" destOrd="0" presId="urn:microsoft.com/office/officeart/2005/8/layout/chevron2"/>
    <dgm:cxn modelId="{C9880826-750E-4B9B-AC91-C4999087A84C}" type="presParOf" srcId="{F3E53BDE-A28F-43DD-85E1-E4256B1D0625}" destId="{9A697EB9-1543-40D1-9A6D-91CD799BA8AF}" srcOrd="1" destOrd="0" presId="urn:microsoft.com/office/officeart/2005/8/layout/chevron2"/>
    <dgm:cxn modelId="{431088A9-8779-4773-B8AD-60758E886903}" type="presParOf" srcId="{E4981F7B-DF11-444F-85F0-2063D6595FA1}" destId="{13C93DA1-163B-4652-BA98-415F13CC72C4}" srcOrd="7" destOrd="0" presId="urn:microsoft.com/office/officeart/2005/8/layout/chevron2"/>
    <dgm:cxn modelId="{94D1A0EF-7ABB-4F9E-B63C-E4A21319F3D2}" type="presParOf" srcId="{E4981F7B-DF11-444F-85F0-2063D6595FA1}" destId="{77D1284E-705C-462D-A265-E63329CDAD41}" srcOrd="8" destOrd="0" presId="urn:microsoft.com/office/officeart/2005/8/layout/chevron2"/>
    <dgm:cxn modelId="{5914ADCB-631B-40AC-8C18-6C2231808E29}" type="presParOf" srcId="{77D1284E-705C-462D-A265-E63329CDAD41}" destId="{9B02A82C-C3F5-4128-98FF-D6BFA69C6016}" srcOrd="0" destOrd="0" presId="urn:microsoft.com/office/officeart/2005/8/layout/chevron2"/>
    <dgm:cxn modelId="{5A21B0E3-F30A-452B-95B0-AA4A149A2F2F}" type="presParOf" srcId="{77D1284E-705C-462D-A265-E63329CDAD41}" destId="{3592CD4E-686B-43AD-9758-D25725F111E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76B69A6-9BDE-4731-882E-71126C5381EA}" type="datetimeFigureOut">
              <a:rPr lang="en-US" smtClean="0"/>
              <a:pPr/>
              <a:t>11/17/2011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8363A48-A9EC-4793-BD93-702F379D16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84;&#1086;&#1111;%20&#1076;&#1086;&#1082;&#1091;&#1084;&#1077;&#1085;&#1090;&#1080;\VTS_01_0.IFO%20-%20&#1060;&#1080;&#1083;&#1100;&#1084;%2001.a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1357298"/>
            <a:ext cx="61205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La </a:t>
            </a:r>
            <a:r>
              <a:rPr lang="en-US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france</a:t>
            </a:r>
            <a:endParaRPr lang="en-US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flag_fr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857628"/>
            <a:ext cx="2792315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ap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571876"/>
            <a:ext cx="2146938" cy="2333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42984"/>
            <a:ext cx="90726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fr-FR" sz="4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stellar" pitchFamily="18" charset="0"/>
                <a:ea typeface="Calibri" pitchFamily="34" charset="0"/>
                <a:cs typeface="Times New Roman" pitchFamily="18" charset="0"/>
              </a:rPr>
              <a:t>La France a la forme d’une figure géométrique.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143248"/>
            <a:ext cx="9001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fr-FR" sz="3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stellar" pitchFamily="18" charset="0"/>
                <a:ea typeface="Calibri" pitchFamily="34" charset="0"/>
                <a:cs typeface="Times New Roman" pitchFamily="18" charset="0"/>
              </a:rPr>
              <a:t>Comment s’appelle cette figure</a:t>
            </a:r>
            <a:r>
              <a:rPr kumimoji="0" lang="uk-UA" sz="3600" b="1" i="0" u="none" strike="noStrike" cap="none" spc="0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571604" y="285728"/>
            <a:ext cx="60007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Audition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Auvergne est 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vous!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auvergne-puyded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142852"/>
            <a:ext cx="1670184" cy="15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uverg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28"/>
            <a:ext cx="2143140" cy="144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rte_Localisation_Région_France_Auverg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4500570"/>
            <a:ext cx="2143140" cy="213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52af5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500570"/>
            <a:ext cx="2119314" cy="2119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428860" y="1285860"/>
            <a:ext cx="4214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ponds par vrai ou faux.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14348" y="1857364"/>
            <a:ext cx="4899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Cette publicit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concerne la gastronomie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4348" y="2285992"/>
            <a:ext cx="65541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On peut visiter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Auvergne aussi bien en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hiver.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14348" y="2714620"/>
            <a:ext cx="39308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Gergovie est un lac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Auvergne.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14348" y="3071810"/>
            <a:ext cx="6494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On peut faire des sports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hiver dans plusieurs stations.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714348" y="3500438"/>
            <a:ext cx="61436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Auvergne est une 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gion int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ressante aussi bien pour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histoire que pour sa g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ographie.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358082" y="2000240"/>
            <a:ext cx="107157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7358082" y="2428868"/>
            <a:ext cx="107157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7358082" y="2857496"/>
            <a:ext cx="107157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7358082" y="3214686"/>
            <a:ext cx="107157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7358082" y="3643314"/>
            <a:ext cx="1071570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  <p:bldP spid="2054" grpId="0"/>
      <p:bldP spid="20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585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B0F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Associe les morceaux de phrases en utilisant les chiffres et les lettres.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85860"/>
          <a:ext cx="450059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5072066" y="1285860"/>
          <a:ext cx="392909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28728" y="214290"/>
            <a:ext cx="67151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3.Choisis les bonnes réponses.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4348" y="1000108"/>
            <a:ext cx="77867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Je vois que la France est situ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Europe.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85786" y="1500174"/>
            <a:ext cx="66559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est;		b)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ouest;	c) le nord; 	d) le sud.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85786" y="2071678"/>
            <a:ext cx="59707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Je trouve ________, capitale de la France.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85786" y="2714620"/>
            <a:ext cx="67136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Amiens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	b) Lyon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	c) Lille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	d) Paris.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57224" y="3357562"/>
            <a:ext cx="6676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Paris se trouve aux bords de la _____________.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57224" y="3929066"/>
            <a:ext cx="69124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la Seine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	b) la Loire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	c) la Garonne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	d) le Reine.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857224" y="4572008"/>
            <a:ext cx="62376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La Seine se jette dans __________________.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857224" y="5214950"/>
            <a:ext cx="8440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ocean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Atlantique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b) 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ocean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Indien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c) la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Manche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d) la 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diterran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  <p:bldP spid="17414" grpId="0"/>
      <p:bldP spid="17415" grpId="0"/>
      <p:bldP spid="17416" grpId="0"/>
      <p:bldP spid="17417" grpId="0"/>
      <p:bldP spid="174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de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1643050"/>
            <a:ext cx="2257425" cy="20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785786" y="428604"/>
            <a:ext cx="8143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4.Remplace les trous pour faire un r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cit sur Picardie.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28596" y="1071546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France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capitale,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port,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situ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e, historique,</a:t>
            </a:r>
            <a:r>
              <a:rPr lang="fr-FR" sz="2800" b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visiter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paradis, cath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drale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n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85720" y="3571876"/>
            <a:ext cx="857256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Picardie est une r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gion qui ___________ au nord de</a:t>
            </a:r>
            <a:r>
              <a:rPr kumimoji="0" lang="fr-FR" sz="2800" b="1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____________. C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le _________ des touristes. On peut y ________ les châteaux _______________ et _______________ gothiques. Ici il y a beaucoup de ______________ de pêche. Jules Verne ___________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Amitiens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qui est la ___________ de la Picardie.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La-Picardie-a-tire-d-aile_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71612"/>
            <a:ext cx="140106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43240" y="2500306"/>
            <a:ext cx="2595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Picardie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14290"/>
            <a:ext cx="84821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fr-FR" sz="54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paradis pour les artistes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5" name="Рисунок 4" descr="2006-04-05-xl--PR13_Reis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928802"/>
            <a:ext cx="3814063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vence-Alpes-Cote-D'Azu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500438"/>
            <a:ext cx="3714776" cy="323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488" y="1142984"/>
            <a:ext cx="35942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fr-FR" sz="4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Cote d</a:t>
            </a:r>
            <a:r>
              <a:rPr kumimoji="0" lang="fr-FR" sz="4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4000" b="1" i="0" u="none" strike="noStrike" cap="none" spc="0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Azur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TS_01_0.IFO - Фильм 0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685800"/>
            <a:ext cx="68580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18902667N6893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42852"/>
            <a:ext cx="4214810" cy="433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42844" y="214290"/>
            <a:ext cx="642942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 savez vous de la Cote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Azur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ù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est situ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la Cote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Azur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Pourquoi est-elle 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Quels artistes associez-vous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la Cote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Azur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a) des peintures	 b) des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crivains 	c) des sculpteurs.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42844" y="3000372"/>
            <a:ext cx="61436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est-ce que vous avez vu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Dites ce que vous avez vu et dans quel ordre.</a:t>
            </a:r>
            <a:endParaRPr kumimoji="0" lang="fr-F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5720" y="3929066"/>
            <a:ext cx="509626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chapelle Matisse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Vence.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3905B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vieilles rues de Villefranche-sur-Mer.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3905B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chapelle 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 par Jean Cocteau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cr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ations des artisans verriers de Biot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sculptures dans un parc.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3905B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cote et des villes de la cote.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3905B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 ports de plaisance.</a:t>
            </a:r>
            <a:endParaRPr kumimoji="0" lang="en-US" sz="600" b="1" i="0" u="none" strike="noStrike" cap="none" normalizeH="0" baseline="0" dirty="0" smtClean="0">
              <a:ln>
                <a:noFill/>
              </a:ln>
              <a:solidFill>
                <a:srgbClr val="3905B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3905B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ville de Nice. 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rgbClr val="3905BB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288</TotalTime>
  <Words>328</Words>
  <Application>Microsoft Office PowerPoint</Application>
  <PresentationFormat>Экран (4:3)</PresentationFormat>
  <Paragraphs>66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Kate</dc:creator>
  <cp:lastModifiedBy>Kate</cp:lastModifiedBy>
  <cp:revision>32</cp:revision>
  <dcterms:created xsi:type="dcterms:W3CDTF">2011-11-15T18:46:16Z</dcterms:created>
  <dcterms:modified xsi:type="dcterms:W3CDTF">2011-11-16T22:14:10Z</dcterms:modified>
</cp:coreProperties>
</file>