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8" r:id="rId2"/>
    <p:sldId id="257" r:id="rId3"/>
    <p:sldId id="259" r:id="rId4"/>
    <p:sldId id="260" r:id="rId5"/>
    <p:sldId id="261" r:id="rId6"/>
    <p:sldId id="263" r:id="rId7"/>
    <p:sldId id="264"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33" autoAdjust="0"/>
  </p:normalViewPr>
  <p:slideViewPr>
    <p:cSldViewPr>
      <p:cViewPr varScale="1">
        <p:scale>
          <a:sx n="69" d="100"/>
          <a:sy n="69" d="100"/>
        </p:scale>
        <p:origin x="-5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9B97A-F812-49E8-AD3A-DEAE47B1C1E6}" type="datetimeFigureOut">
              <a:rPr lang="ru-RU" smtClean="0"/>
              <a:pPr/>
              <a:t>29.11.2015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69D23-4381-4837-9F92-F7F324AA1EB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57869D23-4381-4837-9F92-F7F324AA1EBF}"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1AF7D2B-E4D6-4542-AB2D-0881C8C1F182}" type="datetimeFigureOut">
              <a:rPr lang="ru-RU" smtClean="0"/>
              <a:pPr/>
              <a:t>29.11.2015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F146C4B-1991-4CAE-A673-3CD55A8F477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AF7D2B-E4D6-4542-AB2D-0881C8C1F182}"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146C4B-1991-4CAE-A673-3CD55A8F47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1AF7D2B-E4D6-4542-AB2D-0881C8C1F182}" type="datetimeFigureOut">
              <a:rPr lang="ru-RU" smtClean="0"/>
              <a:pPr/>
              <a:t>29.11.2015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F146C4B-1991-4CAE-A673-3CD55A8F477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AF7D2B-E4D6-4542-AB2D-0881C8C1F182}"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146C4B-1991-4CAE-A673-3CD55A8F477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1AF7D2B-E4D6-4542-AB2D-0881C8C1F182}" type="datetimeFigureOut">
              <a:rPr lang="ru-RU" smtClean="0"/>
              <a:pPr/>
              <a:t>29.11.2015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5F146C4B-1991-4CAE-A673-3CD55A8F477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1AF7D2B-E4D6-4542-AB2D-0881C8C1F182}" type="datetimeFigureOut">
              <a:rPr lang="ru-RU" smtClean="0"/>
              <a:pPr/>
              <a:t>29.11.2015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F146C4B-1991-4CAE-A673-3CD55A8F477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1AF7D2B-E4D6-4542-AB2D-0881C8C1F182}" type="datetimeFigureOut">
              <a:rPr lang="ru-RU" smtClean="0"/>
              <a:pPr/>
              <a:t>29.11.2015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F146C4B-1991-4CAE-A673-3CD55A8F477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1AF7D2B-E4D6-4542-AB2D-0881C8C1F182}" type="datetimeFigureOut">
              <a:rPr lang="ru-RU" smtClean="0"/>
              <a:pPr/>
              <a:t>29.11.2015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F146C4B-1991-4CAE-A673-3CD55A8F477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1AF7D2B-E4D6-4542-AB2D-0881C8C1F182}" type="datetimeFigureOut">
              <a:rPr lang="ru-RU" smtClean="0"/>
              <a:pPr/>
              <a:t>29.11.2015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5F146C4B-1991-4CAE-A673-3CD55A8F47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1AF7D2B-E4D6-4542-AB2D-0881C8C1F182}" type="datetimeFigureOut">
              <a:rPr lang="ru-RU" smtClean="0"/>
              <a:pPr/>
              <a:t>29.11.2015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F146C4B-1991-4CAE-A673-3CD55A8F477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1AF7D2B-E4D6-4542-AB2D-0881C8C1F182}" type="datetimeFigureOut">
              <a:rPr lang="ru-RU" smtClean="0"/>
              <a:pPr/>
              <a:t>29.11.2015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F146C4B-1991-4CAE-A673-3CD55A8F477E}"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1AF7D2B-E4D6-4542-AB2D-0881C8C1F182}" type="datetimeFigureOut">
              <a:rPr lang="ru-RU" smtClean="0"/>
              <a:pPr/>
              <a:t>29.11.2015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F146C4B-1991-4CAE-A673-3CD55A8F477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35896" y="332656"/>
            <a:ext cx="4464496" cy="1772816"/>
          </a:xfrm>
        </p:spPr>
        <p:style>
          <a:lnRef idx="2">
            <a:schemeClr val="accent1">
              <a:shade val="50000"/>
            </a:schemeClr>
          </a:lnRef>
          <a:fillRef idx="1002">
            <a:schemeClr val="dk2"/>
          </a:fillRef>
          <a:effectRef idx="0">
            <a:schemeClr val="accent1"/>
          </a:effectRef>
          <a:fontRef idx="minor">
            <a:schemeClr val="lt1"/>
          </a:fontRef>
        </p:style>
        <p:txBody>
          <a:bodyPr/>
          <a:lstStyle/>
          <a:p>
            <a:pPr algn="ctr"/>
            <a:r>
              <a:rPr lang="fr-FR" sz="13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paris</a:t>
            </a:r>
            <a:endParaRPr lang="ru-RU" sz="13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386" name="AutoShape 2" descr="Результат пошуку зображень за запитом &quot;pari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8" name="AutoShape 4" descr="Результат пошуку зображень за запитом &quot;pari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0" name="AutoShape 6" descr="Результат пошуку зображень за запитом &quot;pari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2" name="AutoShape 8" descr="data:image/jpeg;base64,/9j/4AAQSkZJRgABAQAAAQABAAD/2wCEAAkGBxISEhUQEhMVFRUWFRUVGBYVFRUWFRUVFRYYFhgWFRUZHSggGBolHRYVITEhJSorLy4wGB8zODMtNygtLisBCgoKDg0OGhAQGi8fHyUtLy4tMC0tLS8rKystLS04LS0tLy0tLS0tLS0tLS0rLS0tLy0tKy0tLS0rLS0tLS0tK//AABEIAMIBAwMBIgACEQEDEQH/xAAcAAABBQEBAQAAAAAAAAAAAAAEAQIDBQYABwj/xAA+EAACAQIEBAQDBgUDAwUBAAABAhEAAwQSITEFE0FRBiJhcTKBkQcUUqGxwSNC0eHwFWJygrKzM3OSwvEl/8QAGQEAAwEBAQAAAAAAAAAAAAAAAAECAwQF/8QALhEAAgICAQEFBgcBAAAAAAAAAAECEQMSITEEIjJB8BNRYXGhsSMkM4GRwdEU/9oADAMBAAIRAxEAPwDzsW6eLdErap4tV0DoGW1Uq2aJSzUwtUFUCLaqRbVFLap4tUx0C8quFqi+VThapWOgQWqcLVFi1TuVRY6A8lNNujTbqMpRY6BClJy6L5ddy6VioE5dJkoo26Tl0WFA2WkKUVy6Tl0WIEKUwpRhtUnKp2KgI267lUbyqQ26QqAjbppt0abdJyqQUBcuk5dGcquNqgVAXLpOVRws0osUwoA5VLyqONqmMlMdAZt0wpRTLUbLRYA+WkqbJS0WIsxap62qKFqnpaqbKIUtVKtqiFtVKLdLYpIFFqlFqjBbpRao2KSAxapwtUYLVPWzS2HQELVKbdHcum8qlsOgA2q7k0fyqTlUbBQByaTlVYcml5FLYKK3k13Iqz5FdyKNhUVvIpDZqyNmmm1VJiorTZpptVYtaqM2aqxABt03k1Y8iu5NIRXcik5NWXJpOTQFFbyacMPVhyqYy07CgM2qYyUWUpptUrEBMlRNbqwNqmNbp2BXtaqM26sDapps0CK/lUlH8qloCizFupVt1OtunhKxchoiW3Uot1KiVMqUtigcW6cLdEhKeLdLYpAwt04W6KFunculsME5Vdy6LyUotUbDoC5VKLFHCzT1tUth0BCxS8mrAW67l0thUV/IpDZqw5dNa3TUgorjaphtUcy0w26pSCgE2qQ2qO5VcbVVsSAcqmm1R/LpwsU9goruVXcmrE2oqNlo2FRXtapjW6PNumG1TsRXm3TTbo82qYbdAgE26YbNHslRMtOwoDa2KjZaLZKiZadiBcldU+SuosRbKKeq0oSpVSudsaRyLUgWlVakVKhstIRVqRVpVWpAKmx0IFpQtPVakC0bFojFulinkVwSjYYwLUipUi26kCUtgIglLy6nCUhWjYCBhULrRRSm8qlsFgeSu5dF8qnCzT3JAhbpeVRos07lU9wARarmWjDbphtU9gAWt0w2qsORSGzT3ArjapjW6sTapPu9PcOCsNqgOLY+3h0Fy6YBdU+bGJ9gJJ9Aav2sUBivA9/iEhnVbIMosHMWWAWY6aatAH9IPaJdRVxwDNbqJrdWf+lXbDGzecPEFH2Zl1HnG0gjp3FI1iqjkTVoUo06KhrVR8qrZsPTDh6vchorRh66j/u9dS2FQQtupVt0Qlmpls1g5FUCraqQW6LWzTxaqHIpFXj8Qtm2brAlV3iJj5kVLZuhmKrrHxa7EgGPUwRPaRQXje1ODdRuSoG8zM6Drt+/SneCrUWSpzZ1c5s5liWCtJ95/L0qXLktR4sthbpwtUTlpwWlsIHFqni1UwFLlpbDIgtPC1IFpQtGwEeWkyVOEpwSlsANy6XlUUEpwt0WFAgtU8WqKFunZKWw6A+VXcmlv4+ygJdwsBjrI+HeJ3OmwpvDeI276B7ckdZ/lP4W6ZvQT+Yp7BQvJpOVReWkyU9hUBmzScijclNyU9hUBm1ScqjOXSNb+XqBJHqB1NGw6AEVWEqQRJEjXVSQR7ggj5VV8U8RXMHct21FxhdzEQyqqBcoK7TqWB19farfhmGw6plw1w3FzOWJAAzs5JiFGpOaR002oXiHFMNbORrdt2vKAtyQSchMjYkFQ4I96wy5lpt6+h0Ysb3qr9fEbh1e4DduBgz6wzBiqjRQCOh+L3Y1FddRdSyQczq7DTSEyzJ/6vy9qMwi2LKLZXELcKJnJkCFPm+gn6RTvvFjMickPcuozJdGoCAr5g0QIDCB1gd6uObuKiZY7m79fyCtYqI4erfkUnIrfcx1Kj7tXVb8iuo9oLUFW1Uy2qkVKctk1nsPUYLVOCUmHcM7qN1IB0Paf3ooWqnYvSjyLxf4yD3/ALs+GZBaaYuaPmgjMQAQFhtN+9d4a8YBL3LSxcfmkAqgUuzAHLG31OkU37QMDcfiNyVtxybbKxn4BmBn/dIY/Id5ofwFhLjY2ywy6EksVKnLlOYBe8DeY83prpLSroUduh69bEgEiDG3b00p4SpQtOisdh0RZKXLT6SlYaiRSgUopwosNRAtPC1wp4FFj1EC08LSinAUWPUQLS5aeBTMRbZlKq5RiNGAUlT3hgQaVhqef/aQUFxQPM5tEFNRlGcFXJ21GdY9fStf4fw9lcOgsZchAMrPmaIJM6zp1rxjG4u+b1yLylgxzEGM5LtDfHucrGOgrdfZcHc3Ha+SBlPLUrlckEZiZJgbdKVVyW7ao3uSkyVJfuqis7GFVSzHsFEk/QVyMGAYGQQCD3B1Bp2RqRlaTJUxWuy09g1IMlIVoPxA2INs28IpN5h5WGWLf+5s30H9qKwtxmXzoUcaMpIMGAdxuIIPzqd1dFaGbv8ADsZYDrhuTcRrly5F5nDHmyTbOkZQTMzJjXea8/8AHWEu4M2rmeyz5jcKopBtZwEjzMf4ZywDI1WvaCteb/bPgmNmzcRoIeCmf4hBhlt/zEE6kagHtNVGm0mVbirQnhLgd+9aW8t5FutcC3LbIQi2yNEcb5spUiPxz61ruHcGZbvNvsjvbz2rQRQEt25AhdJJ8sakwPc0J4KwDpw22HJzvaLmXZozL5IOmWFyaLEa+9aDhifwbc78tCd9SVBJ113qeEypNsdkrhbonLXBaexnqiDl0lFZa6lsFIrbZpvFOIJh7L332QTHUnoBPrSLdql8Y2zdsrbCKwLyc2oEKcpjrqRSnNRVvoXDHs6RWeG/Elw32Nz4brRlzAi2QwXy9wCwBn+1bw14/gsOgdFUJmPNOXLGitDE66BR5fXevU+GX2a1bLLlbKJHy6enWpc43UeC3ikuWYHxvbnHMO+Gj30f+tC+BAhxVtrYIUhgJM7W43irXxTYLcQQjrbYfRQf3qThmE5OLtaAQLh9NEpvJ0Xw/wBGsfDZtCKaalamGp3J0GV1caja+BG5k5ZUEgETOYjYSIk9YFPYNCUU4UMcRD5Y0y5pkE6HUZPijbWI6U1nd7ei3UZgJVUDXUPUZSYkbGluPQOFNxF9baNccwqKWYnoFEk/lQHEr1spyrpXzjVDc5RddMwDSCBHb2oa74kw6Iwa7bzIADDC4M8aR+MSN/TWKFO3Q9KLjCYy3czctg2UgGDMFlVxr/xZT86kxV4ojMqF2AOVF3dui+knr03ql4Nj7bZylyzciNLaZCoJZhnaBmPmj/pPepuM8TtpZZnuQBDTaYMwjzTr0kanoJqN+LDTmi6tPIBgj0Igg9QR3puKulUZhEgE6zHzjWO9VnDuI2xYFwF8gUtN3yvljNLzETvrWJxn2jm4VUWQLZ+MG5JdSpGTQaCSNZG3aapbSXBm0k+SDjPCEtI9gfd2uD+Ib9tQrZrpkK5IhcsSP+WwrT/Zxh1t2bgAAJcEkRroeo36/WqDBYy3jAAmHWyrp/LvdEuM7anquk/0oPxDx3E4BrdvDsFDIzMCqtJTIBuNoY1MdpS18zaaWlno/Hb1sIBcQ3FZgCgJEgAtJI6CPbancDuKbZyW2toHcKjTKoDAidYMEj3isJifH2bBrkuEX8mW6pT4zy2zwYgGROnfpWg8LeJBdtZsRfXmkzlJIyg6hFLatGuv9qdTTtrgzpa8P6/0aotSNcA3msZ4h8UWkuLbey75LqlXDlFkLM6Rm3YZTIoJ/Hw3S0p11Ez5coECOuaT7VaTZNJGq41ziBdtNkW0pZiTlJJK5RGYaaGdOumsxU8Ux74TDXP463b11me21sq5WSPizCAB0Jnt0rK+KPE4xCF7aujKhGjSCynP5vTQfWqPFYsA/wAV3c/izQTKiNF06f5vShhlvb4RTnFQpdQvifiHHhHZ71xJlcwe2NswWEA0Mkzl109BGOxPEbt4AXbjs4+EuxYjvEk+lTYtpUkydNzrB6x20mgBa1tu0+fNrpEjQAR6dK7oRRyTbLr/AF6+1kYVLnLkBCDcuKdNfhJIKmIkd62nDvEWIw9pcPaujEBFU8xrZHxDPkGY65fh/wAivNi7OQwCsyMUZHACtE5D7jz9ZijcLiDkABiCZEzrOsR0onBcMam6o1Vzjd8c285v5lafLdZQ7E5cyoPKYgdCIAorDeMMbcKDNcAZZmUGUzswC6/OqDAW8RdDm2mcIhZtoVRuxk0Xwu7mBRguboSNB79qSlB8Uhay62G3b+KJJ518zrOd9zuNCBpt8qSp7V62oCm3bJ7mJM6611J5ILjgPZ5Hyk/X7lBhuO8V1i8CYESbRGu4/wA/entxzirGDdQlYJWLBgnUZgPl9afisbdxFsraVlgmTmgxqAPi7BTpRPBrzYYMblokNHmU5yxBEB9QVWJlp61U93Btwi/hRcfZqSSnKvfZW8Ot4jMb2pugwCFkKvmGoGmsuavD4i4kAEtXFkBRDpbBGgjQx0M0PhMej3GzXOXOZiUKzAkqIafUS34h70Zg8ctnNIch8pVsoUaDcuTp9D/WMjnd6pujSHs6rZ1YNw7xTne2+Ju2+bZNwHMyJMwuUgdQFGvUk1dcT8YYVn5iuDlR8sC2wYsACrozEFYBnvNZfBYYuLjsmdnuFuZyxrqNdusHbvTnwRZBh1W3zTpJHwoATPUjYCon2eMpXVP1Y45mlReY/wAU40sow7ELkWeYloanfLHTaJrTLcxQwxvPiVFxlVlthLfUgHKWgRods2/WsXZxIwiqt7M9wDfQqwg5QGJB0kjUdBVnbv4x3W4MMy2wzsRcIXMnKXXedGB7HWubNHIuIpV726s3xyg1bbv5FiniFLTsGvc45hywx1yNlDnOiovxZSJQnt1pmL8a4W2FOxzAFSCSACxJAt5UJESJ/FrJFY+1wW7iBZuOymUymIDQGIBLEkzpG2wHeakbwqtu0r3L6x5mz5WbKBoSw7DTXTYyTNbLFBcTfJk8snzFcA/ibxncvu62mfklrZVMuVw0ZYzKZOuYwD1qHhnjG4LHKvzdV3tkSxBthXhgpGuokRNZZ7zG5cZHJCaB9iwnLrAAIiTrRvD7KXM2igE+QHNAliTBDAt2rqXZoNVRyvtMruzVca4mMYtzEXLioLSqiWgcpIaQcuu8wTrpAHWq/DY6ww5ZYpG2ZSZ6bjb51Z2/DVg4YXHueZt1ZXCqS0aEMCem52qHA+GLTqztdyZWAC9xG4zGY+dZRain8OOhpLaVf6VaYl7j8q0Mym6YAmGbRA0TpoBrTbmOa2t1LqyxXKOgV5AMgfEIkR7HpWowfhO2LgNnEIhzArlLlgVJUfET1BihOJcGQXL6tldgM+bMVIOYSF7zmEntUqSlOl9mNxcY2Z7FcXdhlhI1iEE69z1+dQPj2jSJA3jt/atBwLh+ZxaGHUlwFUs6sF3Om7VZ4nwiSjBl3U623XMI1/batZSjF1J0ZKEpK0O8F8eQ/dzcIJtWkRtSNM90LuOildqtuPmzfvBhlfe0qmfiuZQGzAbAjY6HrWI4VybRfNZvOGg6qrjvmERGlaSzdsqouqtxOoIswwj1DaVhkwKMtk6Z048uyp8me8RB7POtFkAVyIVAswcoUATA1nSd96J4Naa6bVwX8pbLoohcwMayRpMTMU/jzWsUnkuvKtndjbb8J+KT5j167VB4au4S2jW3vwQxI5qXJ1AkAKSAJBOvetqbhy/oZKlOl9y047w17uIdbmI5kSc3QmNG0Yide5PSouI+H0QILeIYgoM0HND/AMw2ED61ZWRYbVL9oj0zD96LbC28oBu2S0zPMEx2gtWPSu99Dervj6mexmDw9jB3CzsbpZQhKttIkGCF1EmTtljrTuD4azcW3euEsJBYAKQYMMAGGux3pvivhLXTbFu4jBc5ZQ6ZZy+U/F77TU/gzAuEuWuYGEhoGo21mJ6k/SesVfslq2mRt3qaBPGQshLjK9xLbsCtlQgGeOiqAAB6dBWKzlimXTKuq9JjzEe8E/OvQeKtZfLkuAxMwRHoQGFR4C0ub4xoNfNbE/lXViw6wOPNl2nRg7Nm4hLqJ1nUbxPT51dcPwwuKpUwRMqwgjc9tff0reW0WIDwf+S/tSXba6HPJHQmY9RTnBtcFQpPkqOE4q5hhlC2jmIP8S2GJgGF1/l1mNtBVdxFCFuObio2R3AEDMBoYAIjUitLiOHZUa7cU5UBfMYOwnYGT6CvPfFBtm7nyuAyDR0ZOujAMZ2A+lc+PAt9jfNl1hVf0D3PENwmSddOrDp2BrqFHDrZgm6ASAYykxI75q6u3U87dmlHGwpKhoGuuU6kaaCq/FcXuv8ADI/3N8UdYH8tWnEOEraUNEE7etUV6phkU1aNMkJQ6gqY64uvMYMdyIkiRuYk0Tir1+ARfcg7CdKjwlhJV2OmsCJkgjQ/hEEmfSisfayHpBht5jMJik5d+gjHu2ya5icQihVvPEDSRGont61HgMXfGd+cwYFRMKTBmdx7fWpVQ3DAB1gD6AU25hmth5ERE9T8Sf3qNl4X1NWn4l05LvB4PH3bTXc7XLSsCxgFSI0EAaGdNds07a0JieIXhOa+NAQfMCRrmBG+on51HhvEl8WWw4unKYkZtCcwMZToVgREdTRnkQG7dCrBMSOsAbdTpt7/AC0UVfQy3fkwFzediTcaGGpMiSNJUden0FOvYOAGcttEs2QHTXf11+dV/FPEJibICnUZ2guBpsNk36a1nMQ7MxLks06ljJq0l5Ihy+Ifi8Iiki3cUg9M4bb2+dWnC7bQFW7OXopB06is68/DP/SNB8+5qLWdN99NKCTdA3pAzkQdCZPTUjaKNTHYlZQPmQjUAA9es6j3GtYvBccv29M2cfhfzD67/nV/gvEVm4YcGy3qcybjruP2qtIS6lKco9GGWeN3VDCAInywCxAO8wP1o7DY621tnZWXQEMs5XGpKkgkgnQiI2qBFldQLiHruDtrP9e1Nt21QHlNlzAAo06a7p661M8Lru9S4Zee9yiZMXatst1SyEHywDlB2Hmif1q/wOMfESiXhOUnKzux06ZSd942mPWsZiybRWzK3Edsv/pj+Gm/xdDGs9ADVpwjiK4Z5xSKEKwjqS7s0ZlIEeXNAHuR0rDNjbi5R5a6GmLJUkpcLzCbnCbiHysXGgGoQiPQMambFX+UtkpAUNqfikmdx7VT4jHr95NgK6tcZQgRRDZoIJIPfr70VirloZbtrEEqSyG4zMgzoqsQMx1WGOvWOxkpOT1UvP6fMp6rZx8vXARhC2S6HmGGUDSdmMk7D5mrTFYCw6KyXMPmgEh7hViY1kNbABmf5iNqXwsWuW7j8y3eX4SFIJgAncACdAR13qDii8swMrEfEsGfkQCKw9rvmeOuUbKCjiUrLTwzxW1bW4rr00ysuUmG03A6jrGvpRlvH2WiVbXpy0b/ALXrH2IuNlyQdY26fIGflSYg3LBkAx7NHz3pS7NjnJ+/18xrNKMU30NNfu4bKxNvOwLQ2UqNoIZD1plvhuCa2MotcwWVchn1zZT0PXSsZxLjJcBSIE6qhKiD1ykD1o/A8QIXIjQDv8J9JJnt3q/+ROKS+5H/AEqx9ln03Gnb+op2Ix7WV5ikF9RBiD1P6VLZPrPtHb0JoXjJ/heXeWjQ7w1erXB5qfI5vEeKUkNZBjWV10iY+IaikueJcRMckbxqDrqR+PuprPXsTjZKnQ9ptgbd6ibCYxj5nPT+eepMwPmfnUtGikbG149xJUI1tIMAE21nYHfNGxG80Heyuxd8MrFtZK2zPzn1rM2eDXGYBy0EiTr5RAP5bVu7KqqquuigSQdYEdqIwQpSfQyN4HMYWB0EbDoNK6j71t56bD9BXUaE2VH+oWCBNttNBIG3/wAqT79Y62P0H9ar24fdH8xpcPwm65hSSe0msXBIpZZvp9gi5jrc+W18pGn5VJjMeXYE2kmANxED60Df4ReQw2afeo73DXG+Y/M01FVwJzmnyHJinB0RNPX+1Jd4k5/hwgzFZhiSYMif7dqrvukd/qaT7noW7R86lxjfI951SCrV+GymCFbNA01gde2m3pUPGuJXb9wu56kgToJOp9zW88MfZguIwT4y7chipNpFkxA3cyNT2rzpsJ5yh0gkTTi02J7VyCljNNYnf9623BuB8PxGAvEZlx1mWK5jFy3OjopMHfUbg+hrGWsOWcWwCWLBQBqSSYAA7k1SdjoiLGkzdatrpRlGHezy7tslS4GUmNCtxCJzAg6/lT+HcIVsJi8S8/wuUlsggA3HuLM94TNp60rAp85rg3WaL+6nQuIBTMpGUAgaTp1kGeverjwzwe3ibGPZl89nDi7bInRlcSIG8rmGtDdAU/DuKXbBzW3juDqp9x++9aPBeIbV2OYOW8jX+Q7/AE36/U1nOH4kWnS8EVyjBsryVaOjAEGKdxfHrfv3r4ti2LtxrgQGQmYk5QYEjWrUmhcHo2FKxBAgkazI1E6T+hoPjHATdNu4jlltkRbbUZZmJHm/Mj2FZLAcWv4QhSJRgGCE6FTsVbp1HbQ1sOD8Xt3lm23mAEodGHr6jXfbatKjMVtEvFuKYfC2WtRcZ2s5UuIgBVmBmbhOg0A0Gx60F4Z4I2JwoX4rGYMzkhcl1vKZBM6MFAMEdau79m1fXl3FHXfv301B21oe9w/l8Nv4BAc1xlZSSMpC3FuaH5RXLkxTxq4u3a6nRGcZvlUqA+KPc4fc+5YNlyNhS11lINwMzk52ZQIZdFHo0jvQnFsHjcRieZhy4W84Ojg5cxA77DNMdAZ2rP8Ah9CuNsBxB5qgg9RsQe9eoeMvFY4bibKWcPZAayLgMZQlxzkZyFHmGVR5dOutc0rxtJK5PzNItTi23S9xS2MXdtYwcPuuCtoK105coa4U85nsC6gd8gPrWf4l4mNp2tPazFSQWL6sATB210qx8HXP9Sxt23fgtcYX+cBlugqyWgmhjJlbbcEAzWo/0vh9jEG3iLtkXLDMzNcZVALC29oojNLEAsJE9Z6ClHJHE22u95/H02NxeRJJ8GZ4hwAtYN5xyjlF2C3mCEaEgE6kyPl8qyuMwty2cpu69RmMj1g9K1XEcSuPxeIKXhy0si1Yt7NfCkksik65WUvI1gLQHibhb28r3rcODy8ohhcAB8wP4YWfSfatMGTZ1J03zXr6k5saq4rhcWZkIw1DCfz+tMvYi6CFzH2k7/1osrbjW2ywfrQmPVNMrH1B6fSuzk5lRNbxF3fM0+rT+pohOK3x/M30H9KD5CwpVtdZJ19qnNloU5hqY2EbxRbDgLseILysG8pI7jcGN4Iq0XxpdA1tg+zMP61mreIA0YPp0lf3Wilxtnqrn3yfsKpOQcGmuY4T8h1PaurKtjuzaexpa0sg9CxnDh/gq88M8FQebf3pt60CavOCoFH+foK5+1R/DaRv2Jr2lsovEPDVzSP896osTw4RMVtOLAM01R4pNKrs0axpEdsleVswuJwXmoizwbOpG1Wd7D+aYrQcCwitCkbmNP71x9pk0+Dq7NCLVs9D4DhsmARBpFqIOhGnXrXz5x3g5t3HYAjzNGkV9MYfSyF7L868r8T4IOzQSfeNKW7jTCOJTtHihYq+bYj/AA1PwrH8jE2sSUD8u4tzITAbKZiem1W/HeFZTI/r+1Q+EOAffMWlhpCTLxoco7H/ADeujeLjZy6SjKiPxZxy3i8ZcxdqzyeZ5mXPnm4fiaY0nTSq/wD1S5yDhdMhui6TrmLAEAbxGvatd9rnBLGExNlMPbFtDa1A6sGILH12rCVUGmhTTTpk7Ytyi2yfKubKI2zGTrTsBxG7Zz8pyudDbeIIZG3Ug6GoLayYppFVRNnUla7guDtNgL4cDOQWQxqGWIAPy/OslQMcXZoBJJ0USdh0A+tG8Q4fewtwB5RoDAjQ/I0BWr8a4oXUw9wA62wJmR5fLp9KLpjS4ZLwXxWDCYjTtcH/ANx++3tWvw+JgANDqdQQfoQe/wA68hFW3BeOXMOYHmt9UO3up6H8q3jPyZDXuPQb/CbRupiF1ykMcu500J7xvIqv+0ktduWcRaVmFtYJOugYMug3HxUTwziKXlz2W/5KT5lnuPr6anej5W4I2JmR09fY7aVGTsynJTXl/BpHNUXF+f8AJm/spxP/APRLn+ZDt/7to1H9qpB4piD6Wv8AxrVtwbArh8Ub+3liNBmllbr18u9Zrx1jDexTXiIzqvqPKMsSN9h9a45Yqz/t/hrt+B+5L4AM8Sw097g9P/RcCtn9rj5LmFUFVD2rolhsQbRBU6Q24nsT3rD+BLmXiGGb/c//AInFav7XMWLl3CQucLbuSB6i3r+VZZIfmYP5/wBl4pfl5evcZJGug6MrdP8APzqv4zcJy5reUzuBE71OiWjMsyHSP/w1BxVCAv8AEDCdO4r0WuDlODDlgMhAHSpsoClV2EOvt/kUtu46oMxDICJ20Bp6DKcv4THurbH/ADtSAHvoCrTtKv8AUZT+QFJj+EhFVlJOYkQdDpPX5Vz7Ed1ZfoZ/Sj8VD2UJOmY/mJ/ekMoMg7fnXVajB2vx/mKSq1IPX33q0wIMVW7mrPCmBExTzK0Ps7pkOMNVOMGlW2KNVWL2pwXdIzO5FIPiiNP0rTcCUZl/XpWbKid/zrT+HWAYdPUiuDtEe8eh2Z909Gtibevb5aVg+MWZY69fX963CXv4ciNu4rG8RPnPv3n9qyyLgvC6kzG8WwEg+UTS/Zpg8uJuMRrt0HrV1xTDz+lTeC8IFYknr6yfSsIyrg6MkfMxn28oPvFhgZlXB6xBXSfnXmNepfbigL2W9XGwHboPavLBXo4PCeZm8Q4UhpaStjItrGNyIO2WI/I1UU8nSKbQAlTG+xQWySVBJA6AneO1RV1AHUopKWmBPhcS9tg6MVYdR+h7j0NbPgviFL0JchLmkH+Vj6evp9J2rDV1XGbiS1Z6sXDeVxPbSZB/UdKr+IcPAByorqd1OxHpHXsRqOhqh4Dx1gOVd86nSd2Hv3H5+9aq3fgLrmXadIA6E/pWvcyKhLaHJm+CYBVxdq5abyhmlGPmWUYaH+ddd9D+tR+JMabl9IfKVNxZPXVRH5Vo2wqC5zlEwCNI0Y6HfSd/rWOxyqLrm4GPmOkERJmdqxlj1fJop8OvMJ51yIZFuD0g1V8Sa3pCspnUax9DRdkCZt3Svo2v51DxRrnlDAHXRhrOh3ofQlElkIozJJQ6Op3APWP82qO5cywD/LKH1XdT+1SJd1zZYYDzr+JTuRVbfbMTE5RoNOg23pSdDjyddxBOx6z09qmw+KJXlE6ZswM7HQfSBQb/ADp2Cs52yzGn12/vULqU2X/3Ffxn6muqMYBhpI+g/pXVtyZnrK0dZ2rq6jILENvbVWYqkrqcehOTqU6/F861fhylrq4M3iPQ7P4TaYliE0MadKzTazOvv866urKfhNMXiBOI9fepPDXw/P8Aaurq411OyXQw/wBte1v/AJGvKK6ur1MHgPKz+IWupa6tzESurq6gRwrqWuoGdXV1dQI6lFdXUAG4PcfL9a2PAjpHt+e9dXVOP9aPryNn+kw+2fMR6L/3GgPECjyGNc5E9Yjb2pa6u2XhfrzOVdSh4wgCgwJ7xrVRiHOQanf9jXV1c8uhouoRimORD1ytr169arWYxvSV1RIpCUimNa6upIC3W60bn6murq6r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94" name="Picture 10" descr="Результат пошуку зображень за запитом &quot;paris&quot;"/>
          <p:cNvPicPr>
            <a:picLocks noChangeAspect="1" noChangeArrowheads="1"/>
          </p:cNvPicPr>
          <p:nvPr/>
        </p:nvPicPr>
        <p:blipFill>
          <a:blip r:embed="rId3" cstate="print"/>
          <a:srcRect/>
          <a:stretch>
            <a:fillRect/>
          </a:stretch>
        </p:blipFill>
        <p:spPr bwMode="auto">
          <a:xfrm>
            <a:off x="0" y="3429000"/>
            <a:ext cx="2699792" cy="1880990"/>
          </a:xfrm>
          <a:prstGeom prst="rect">
            <a:avLst/>
          </a:prstGeom>
          <a:noFill/>
        </p:spPr>
      </p:pic>
      <p:pic>
        <p:nvPicPr>
          <p:cNvPr id="16398" name="Picture 14" descr="Результат пошуку зображень за запитом &quot;paris&quot;"/>
          <p:cNvPicPr>
            <a:picLocks noChangeAspect="1" noChangeArrowheads="1"/>
          </p:cNvPicPr>
          <p:nvPr/>
        </p:nvPicPr>
        <p:blipFill>
          <a:blip r:embed="rId4" cstate="print"/>
          <a:srcRect/>
          <a:stretch>
            <a:fillRect/>
          </a:stretch>
        </p:blipFill>
        <p:spPr bwMode="auto">
          <a:xfrm>
            <a:off x="0" y="5172074"/>
            <a:ext cx="2705100" cy="1685926"/>
          </a:xfrm>
          <a:prstGeom prst="rect">
            <a:avLst/>
          </a:prstGeom>
          <a:noFill/>
        </p:spPr>
      </p:pic>
      <p:pic>
        <p:nvPicPr>
          <p:cNvPr id="16400" name="Picture 16" descr="Результат пошуку зображень за запитом &quot;paris&quot;"/>
          <p:cNvPicPr>
            <a:picLocks noChangeAspect="1" noChangeArrowheads="1"/>
          </p:cNvPicPr>
          <p:nvPr/>
        </p:nvPicPr>
        <p:blipFill>
          <a:blip r:embed="rId5" cstate="print"/>
          <a:srcRect/>
          <a:stretch>
            <a:fillRect/>
          </a:stretch>
        </p:blipFill>
        <p:spPr bwMode="auto">
          <a:xfrm>
            <a:off x="0" y="1844824"/>
            <a:ext cx="2699792" cy="1656183"/>
          </a:xfrm>
          <a:prstGeom prst="rect">
            <a:avLst/>
          </a:prstGeom>
          <a:noFill/>
        </p:spPr>
      </p:pic>
      <p:pic>
        <p:nvPicPr>
          <p:cNvPr id="16402" name="Picture 18" descr="http://www.get-paris.com/wp-content/uploads/2009/01/ladefense.jpg"/>
          <p:cNvPicPr>
            <a:picLocks noChangeAspect="1" noChangeArrowheads="1"/>
          </p:cNvPicPr>
          <p:nvPr/>
        </p:nvPicPr>
        <p:blipFill>
          <a:blip r:embed="rId6" cstate="print"/>
          <a:srcRect/>
          <a:stretch>
            <a:fillRect/>
          </a:stretch>
        </p:blipFill>
        <p:spPr bwMode="auto">
          <a:xfrm>
            <a:off x="2699792" y="3645025"/>
            <a:ext cx="2952328" cy="3212975"/>
          </a:xfrm>
          <a:prstGeom prst="rect">
            <a:avLst/>
          </a:prstGeom>
          <a:noFill/>
        </p:spPr>
      </p:pic>
      <p:pic>
        <p:nvPicPr>
          <p:cNvPr id="16404" name="Picture 20" descr="Результат пошуку зображень за запитом &quot;paris&quot;"/>
          <p:cNvPicPr>
            <a:picLocks noChangeAspect="1" noChangeArrowheads="1"/>
          </p:cNvPicPr>
          <p:nvPr/>
        </p:nvPicPr>
        <p:blipFill>
          <a:blip r:embed="rId7" cstate="print"/>
          <a:srcRect/>
          <a:stretch>
            <a:fillRect/>
          </a:stretch>
        </p:blipFill>
        <p:spPr bwMode="auto">
          <a:xfrm>
            <a:off x="0" y="0"/>
            <a:ext cx="2699792" cy="1898487"/>
          </a:xfrm>
          <a:prstGeom prst="rect">
            <a:avLst/>
          </a:prstGeom>
          <a:noFill/>
        </p:spPr>
      </p:pic>
      <p:pic>
        <p:nvPicPr>
          <p:cNvPr id="16406" name="Picture 22" descr="Результат пошуку зображень за запитом &quot;париж диснейленд&quot;"/>
          <p:cNvPicPr>
            <a:picLocks noChangeAspect="1" noChangeArrowheads="1"/>
          </p:cNvPicPr>
          <p:nvPr/>
        </p:nvPicPr>
        <p:blipFill>
          <a:blip r:embed="rId8" cstate="print"/>
          <a:srcRect/>
          <a:stretch>
            <a:fillRect/>
          </a:stretch>
        </p:blipFill>
        <p:spPr bwMode="auto">
          <a:xfrm>
            <a:off x="5652120" y="3645024"/>
            <a:ext cx="3491880" cy="3212976"/>
          </a:xfrm>
          <a:prstGeom prst="rect">
            <a:avLst/>
          </a:prstGeom>
          <a:noFill/>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0"/>
            <a:ext cx="1944216" cy="662880"/>
          </a:xfrm>
        </p:spPr>
        <p:txBody>
          <a:bodyPr>
            <a:noAutofit/>
          </a:bodyPr>
          <a:lstStyle/>
          <a:p>
            <a:r>
              <a:rPr lang="fr-FR" sz="4400" dirty="0" smtClean="0"/>
              <a:t>paris</a:t>
            </a:r>
            <a:endParaRPr lang="ru-RU" sz="4400" dirty="0"/>
          </a:p>
        </p:txBody>
      </p:sp>
      <p:sp>
        <p:nvSpPr>
          <p:cNvPr id="3" name="Текст 2"/>
          <p:cNvSpPr>
            <a:spLocks noGrp="1"/>
          </p:cNvSpPr>
          <p:nvPr>
            <p:ph type="body" sz="half" idx="2"/>
          </p:nvPr>
        </p:nvSpPr>
        <p:spPr>
          <a:xfrm>
            <a:off x="5148064" y="476672"/>
            <a:ext cx="3995936" cy="6597352"/>
          </a:xfrm>
        </p:spPr>
        <p:txBody>
          <a:bodyPr>
            <a:noAutofit/>
          </a:bodyPr>
          <a:lstStyle/>
          <a:p>
            <a:r>
              <a:rPr lang="fr-FR" sz="1800" dirty="0" smtClean="0"/>
              <a:t>La fête, qui est toujours avec vous" - tout comme Hemingway a écrit à propos de Paris. Une fois visiter la ville, vous allez l'adorer pour toujours. Tour Eiffel, les Champs Elysées, l'Arc de Triomphe, le Moulin Rouge, Notre Dame de Paris - il est à Paris, mais cela ne l'ensemble de Paris. Cette ville - le roman. Marcher le long des berges de la Seine, d'innombrables cafés, qui servent seulement croissants fraîchement sortis du four, des ruelles étroites, comme si créé pour les promenades. Pour chaque leçon il est au goût, les amateurs de luxe, de la bonne nourriture, le shopping. Chacun d'entre nous avons entendu beaucoup de fois la phrase quotidienne "Voir Paris et mourir", mais croyez-moi, après avoir visité cette ville tout ce que vous voulez - l'obtenir à nouveau ici</a:t>
            </a:r>
            <a:endParaRPr lang="ru-RU" sz="1800" dirty="0"/>
          </a:p>
        </p:txBody>
      </p:sp>
      <p:pic>
        <p:nvPicPr>
          <p:cNvPr id="5" name="Picture 2"/>
          <p:cNvPicPr>
            <a:picLocks noGrp="1" noChangeAspect="1" noChangeArrowheads="1"/>
          </p:cNvPicPr>
          <p:nvPr>
            <p:ph type="pic" idx="1"/>
          </p:nvPr>
        </p:nvPicPr>
        <p:blipFill>
          <a:blip r:embed="rId2" cstate="print">
            <a:extLst>
              <a:ext uri="{28A0092B-C50C-407E-A947-70E740481C1C}">
                <a14:useLocalDpi xmlns="" xmlns:a14="http://schemas.microsoft.com/office/drawing/2010/main" val="0"/>
              </a:ext>
            </a:extLst>
          </a:blip>
          <a:srcRect l="16870" r="16870"/>
          <a:stretch>
            <a:fillRect/>
          </a:stretch>
        </p:blipFill>
        <p:spPr bwMode="auto">
          <a:xfrm>
            <a:off x="684213" y="1041400"/>
            <a:ext cx="4186237" cy="4205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0"/>
            <a:ext cx="4176464" cy="779512"/>
          </a:xfrm>
        </p:spPr>
        <p:txBody>
          <a:bodyPr>
            <a:noAutofit/>
          </a:bodyPr>
          <a:lstStyle/>
          <a:p>
            <a:r>
              <a:rPr lang="fr-FR" sz="3600" dirty="0" smtClean="0"/>
              <a:t>Muséè du louvre</a:t>
            </a:r>
            <a:endParaRPr lang="ru-RU" sz="3600" dirty="0"/>
          </a:p>
        </p:txBody>
      </p:sp>
      <p:sp>
        <p:nvSpPr>
          <p:cNvPr id="3" name="Текст 2"/>
          <p:cNvSpPr>
            <a:spLocks noGrp="1"/>
          </p:cNvSpPr>
          <p:nvPr>
            <p:ph type="body" sz="half" idx="2"/>
          </p:nvPr>
        </p:nvSpPr>
        <p:spPr>
          <a:xfrm>
            <a:off x="5364088" y="1772816"/>
            <a:ext cx="3429000" cy="3240360"/>
          </a:xfrm>
        </p:spPr>
        <p:txBody>
          <a:bodyPr>
            <a:noAutofit/>
          </a:bodyPr>
          <a:lstStyle/>
          <a:p>
            <a:r>
              <a:rPr lang="fr-FR" sz="2000" dirty="0" smtClean="0"/>
              <a:t>Comme le plus grand musée du monde, le monument de Paris à visiter. Près de 35 000 objets de la préhistoire au 19ème siècle, comme indiqué ici. Il est aussi le musée le plus visité dans le monde. Les amateurs d'art de partout dans le monde viennent ici pour admirer les chefs-d'œuvre</a:t>
            </a:r>
            <a:endParaRPr lang="ru-RU" sz="2000" dirty="0"/>
          </a:p>
        </p:txBody>
      </p:sp>
      <p:sp>
        <p:nvSpPr>
          <p:cNvPr id="4" name="Рисунок 3"/>
          <p:cNvSpPr>
            <a:spLocks noGrp="1"/>
          </p:cNvSpPr>
          <p:nvPr>
            <p:ph type="pic" idx="1"/>
          </p:nvPr>
        </p:nvSpPr>
        <p:spPr/>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052736"/>
            <a:ext cx="4178994" cy="41764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7272808" cy="968152"/>
          </a:xfrm>
        </p:spPr>
        <p:txBody>
          <a:bodyPr>
            <a:normAutofit/>
          </a:bodyPr>
          <a:lstStyle/>
          <a:p>
            <a:r>
              <a:rPr lang="fr-FR" dirty="0" smtClean="0"/>
              <a:t>Notre-Dame (Notre Dame de Paris)</a:t>
            </a:r>
            <a:endParaRPr lang="ru-RU" dirty="0"/>
          </a:p>
        </p:txBody>
      </p:sp>
      <p:sp>
        <p:nvSpPr>
          <p:cNvPr id="3" name="Текст 2"/>
          <p:cNvSpPr>
            <a:spLocks noGrp="1"/>
          </p:cNvSpPr>
          <p:nvPr>
            <p:ph type="body" sz="half" idx="2"/>
          </p:nvPr>
        </p:nvSpPr>
        <p:spPr>
          <a:xfrm>
            <a:off x="5292080" y="1628800"/>
            <a:ext cx="3526018" cy="3575074"/>
          </a:xfrm>
        </p:spPr>
        <p:txBody>
          <a:bodyPr>
            <a:normAutofit/>
          </a:bodyPr>
          <a:lstStyle/>
          <a:p>
            <a:r>
              <a:rPr lang="fr-FR" dirty="0" smtClean="0"/>
              <a:t> </a:t>
            </a:r>
            <a:r>
              <a:rPr lang="fr-FR" sz="2000" dirty="0" smtClean="0"/>
              <a:t>Pas étonnant que Notre-Dame est considéré comme l'un des plus beaux exemples de l'architecture gothique française en France et en Europe. A pris deux siècles à construire cette merveille architecturale et l'un des monuments les plus célèbres de Paris</a:t>
            </a:r>
            <a:r>
              <a:rPr lang="fr-FR" dirty="0" smtClean="0"/>
              <a:t>.</a:t>
            </a:r>
            <a:endParaRPr lang="ru-RU" dirty="0"/>
          </a:p>
        </p:txBody>
      </p:sp>
      <p:pic>
        <p:nvPicPr>
          <p:cNvPr id="5" name="Picture 2"/>
          <p:cNvPicPr>
            <a:picLocks noGrp="1" noChangeAspect="1" noChangeArrowheads="1"/>
          </p:cNvPicPr>
          <p:nvPr>
            <p:ph type="pic" idx="1"/>
          </p:nvPr>
        </p:nvPicPr>
        <p:blipFill>
          <a:blip r:embed="rId2" cstate="print">
            <a:extLst>
              <a:ext uri="{28A0092B-C50C-407E-A947-70E740481C1C}">
                <a14:useLocalDpi xmlns="" xmlns:a14="http://schemas.microsoft.com/office/drawing/2010/main" val="0"/>
              </a:ext>
            </a:extLst>
          </a:blip>
          <a:srcRect t="16679" b="16679"/>
          <a:stretch>
            <a:fillRect/>
          </a:stretch>
        </p:blipFill>
        <p:spPr bwMode="auto">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0"/>
            <a:ext cx="3501008" cy="716632"/>
          </a:xfrm>
        </p:spPr>
        <p:txBody>
          <a:bodyPr/>
          <a:lstStyle/>
          <a:p>
            <a:r>
              <a:rPr lang="en-US" dirty="0" smtClean="0"/>
              <a:t>Arc de </a:t>
            </a:r>
            <a:r>
              <a:rPr lang="en-US" dirty="0" err="1" smtClean="0"/>
              <a:t>Triomphe</a:t>
            </a:r>
            <a:endParaRPr lang="ru-RU" dirty="0"/>
          </a:p>
        </p:txBody>
      </p:sp>
      <p:sp>
        <p:nvSpPr>
          <p:cNvPr id="3" name="Текст 2"/>
          <p:cNvSpPr>
            <a:spLocks noGrp="1"/>
          </p:cNvSpPr>
          <p:nvPr>
            <p:ph type="body" sz="half" idx="2"/>
          </p:nvPr>
        </p:nvSpPr>
        <p:spPr>
          <a:xfrm>
            <a:off x="5364088" y="1340768"/>
            <a:ext cx="3429000" cy="4104456"/>
          </a:xfrm>
        </p:spPr>
        <p:txBody>
          <a:bodyPr>
            <a:normAutofit fontScale="47500" lnSpcReduction="20000"/>
          </a:bodyPr>
          <a:lstStyle/>
          <a:p>
            <a:r>
              <a:rPr lang="fr-FR" sz="4200" dirty="0" smtClean="0"/>
              <a:t>Les honneurs de l'arc de triomphe ceux qui ont combattu et sont morts pour la France pendant la Révolution française et les guerres napoléoniennes avec les noms de </a:t>
            </a:r>
            <a:r>
              <a:rPr lang="fr-FR" sz="4000" dirty="0" smtClean="0"/>
              <a:t>toutes</a:t>
            </a:r>
            <a:r>
              <a:rPr lang="fr-FR" sz="4200" dirty="0" smtClean="0"/>
              <a:t> les victoires et les généraux français signé sur ses surfaces internes et externes. Ci-dessous est la Tombe du Soldat inconnu de la Première Guerre mondiale</a:t>
            </a:r>
            <a:r>
              <a:rPr lang="fr-FR" dirty="0" smtClean="0"/>
              <a:t>.</a:t>
            </a:r>
            <a:endParaRPr lang="ru-RU" dirty="0"/>
          </a:p>
        </p:txBody>
      </p:sp>
      <p:sp>
        <p:nvSpPr>
          <p:cNvPr id="4" name="Рисунок 3"/>
          <p:cNvSpPr>
            <a:spLocks noGrp="1"/>
          </p:cNvSpPr>
          <p:nvPr>
            <p:ph type="pic" idx="1"/>
          </p:nvPr>
        </p:nvSpPr>
        <p:spPr/>
      </p:sp>
      <p:pic>
        <p:nvPicPr>
          <p:cNvPr id="5" name="Picture 1"/>
          <p:cNvPicPr>
            <a:picLocks noChangeAspect="1" noChangeArrowheads="1"/>
          </p:cNvPicPr>
          <p:nvPr/>
        </p:nvPicPr>
        <p:blipFill>
          <a:blip r:embed="rId2" cstate="print"/>
          <a:srcRect/>
          <a:stretch>
            <a:fillRect/>
          </a:stretch>
        </p:blipFill>
        <p:spPr bwMode="auto">
          <a:xfrm>
            <a:off x="611560" y="980728"/>
            <a:ext cx="4320480" cy="4269949"/>
          </a:xfrm>
          <a:prstGeom prst="rect">
            <a:avLst/>
          </a:prstGeom>
          <a:noFill/>
          <a:ln w="9525">
            <a:noFill/>
            <a:miter lim="800000"/>
            <a:headEnd/>
            <a:tailEnd/>
          </a:ln>
          <a:effectLst/>
        </p:spPr>
      </p:pic>
      <p:sp>
        <p:nvSpPr>
          <p:cNvPr id="21506" name="AutoShape 2" descr="Результат пошуку зображень за запитом &quot;париж&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08" name="AutoShape 4" descr="Результат пошуку зображень за запитом &quot;париж&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0"/>
            <a:ext cx="2949954" cy="779512"/>
          </a:xfrm>
        </p:spPr>
        <p:txBody>
          <a:bodyPr/>
          <a:lstStyle/>
          <a:p>
            <a:r>
              <a:rPr lang="fr-FR" dirty="0" smtClean="0"/>
              <a:t>Tour eiffel</a:t>
            </a:r>
            <a:endParaRPr lang="ru-RU" dirty="0"/>
          </a:p>
        </p:txBody>
      </p:sp>
      <p:sp>
        <p:nvSpPr>
          <p:cNvPr id="3" name="Текст 2"/>
          <p:cNvSpPr>
            <a:spLocks noGrp="1"/>
          </p:cNvSpPr>
          <p:nvPr>
            <p:ph type="body" sz="half" idx="2"/>
          </p:nvPr>
        </p:nvSpPr>
        <p:spPr>
          <a:xfrm>
            <a:off x="5220072" y="908720"/>
            <a:ext cx="3429000" cy="4365104"/>
          </a:xfrm>
        </p:spPr>
        <p:txBody>
          <a:bodyPr>
            <a:noAutofit/>
          </a:bodyPr>
          <a:lstStyle/>
          <a:p>
            <a:r>
              <a:rPr lang="fr-FR" sz="1800" dirty="0" smtClean="0"/>
              <a:t>L'une des structures les plus distinctifs dans le monde et un symbole de la France. Si vous ne montez pas de la Tour Eiffel à Paris alors, vous allez perdre moment très spécial dans leur vie. La taille des énormes tours de fer. Être sous la base de la tour est difficile de croire à ces proportions gigantesques, les photos ne peuvent pas sentir la majesté et la beauté de cette structure. Ce monument parisien nécessaire pour le visionnement. La Tour Eiffel a été construite pour deux ans, 1887 - 1889</a:t>
            </a:r>
            <a:endParaRPr lang="ru-RU" sz="1800" dirty="0" smtClean="0"/>
          </a:p>
          <a:p>
            <a:endParaRPr lang="ru-RU" sz="1800" dirty="0"/>
          </a:p>
        </p:txBody>
      </p:sp>
      <p:sp>
        <p:nvSpPr>
          <p:cNvPr id="24578" name="AutoShape 2" descr="Результат пошуку зображень за запитом &quot;париж&quot;"/>
          <p:cNvSpPr>
            <a:spLocks noGrp="1" noChangeAspect="1" noChangeArrowheads="1"/>
          </p:cNvSpPr>
          <p:nvPr>
            <p:ph type="pic" idx="1"/>
          </p:nvPr>
        </p:nvSpPr>
        <p:spPr bwMode="auto">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0" name="AutoShape 4" descr="Результат пошуку зображень за запитом &quot;париж&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2" name="AutoShape 6" descr="Результат пошуку зображень за запитом &quot;париж&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84" name="Picture 8" descr="http://orion-voyage.com.ua/images/tours_excur.1382188444.1.b.jpg"/>
          <p:cNvPicPr>
            <a:picLocks noChangeAspect="1" noChangeArrowheads="1"/>
          </p:cNvPicPr>
          <p:nvPr/>
        </p:nvPicPr>
        <p:blipFill>
          <a:blip r:embed="rId2" cstate="print"/>
          <a:srcRect/>
          <a:stretch>
            <a:fillRect/>
          </a:stretch>
        </p:blipFill>
        <p:spPr bwMode="auto">
          <a:xfrm>
            <a:off x="611560" y="1052736"/>
            <a:ext cx="4357664" cy="4176464"/>
          </a:xfrm>
          <a:prstGeom prst="rect">
            <a:avLst/>
          </a:prstGeom>
          <a:noFill/>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box(in)">
                                      <p:cBhvr>
                                        <p:cTn id="13" dur="500"/>
                                        <p:tgtEl>
                                          <p:spTgt spid="2457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1" nodeType="clickEffect">
                                  <p:stCondLst>
                                    <p:cond delay="0"/>
                                  </p:stCondLst>
                                  <p:childTnLst>
                                    <p:set>
                                      <p:cBhvr>
                                        <p:cTn id="17" dur="1" fill="hold">
                                          <p:stCondLst>
                                            <p:cond delay="0"/>
                                          </p:stCondLst>
                                        </p:cTn>
                                        <p:tgtEl>
                                          <p:spTgt spid="24578"/>
                                        </p:tgtEl>
                                        <p:attrNameLst>
                                          <p:attrName>style.visibility</p:attrName>
                                        </p:attrNameLst>
                                      </p:cBhvr>
                                      <p:to>
                                        <p:strVal val="visible"/>
                                      </p:to>
                                    </p:set>
                                    <p:animEffect transition="in" filter="checkerboard(across)">
                                      <p:cBhvr>
                                        <p:cTn id="18" dur="2000"/>
                                        <p:tgtEl>
                                          <p:spTgt spid="24578"/>
                                        </p:tgtEl>
                                      </p:cBhvr>
                                    </p:animEffect>
                                  </p:childTnLst>
                                </p:cTn>
                              </p:par>
                              <p:par>
                                <p:cTn id="19" presetID="5" presetClass="entr" presetSubtype="10" fill="hold" nodeType="withEffect">
                                  <p:stCondLst>
                                    <p:cond delay="0"/>
                                  </p:stCondLst>
                                  <p:childTnLst>
                                    <p:set>
                                      <p:cBhvr>
                                        <p:cTn id="20" dur="1" fill="hold">
                                          <p:stCondLst>
                                            <p:cond delay="0"/>
                                          </p:stCondLst>
                                        </p:cTn>
                                        <p:tgtEl>
                                          <p:spTgt spid="24584"/>
                                        </p:tgtEl>
                                        <p:attrNameLst>
                                          <p:attrName>style.visibility</p:attrName>
                                        </p:attrNameLst>
                                      </p:cBhvr>
                                      <p:to>
                                        <p:strVal val="visible"/>
                                      </p:to>
                                    </p:set>
                                    <p:animEffect transition="in" filter="checkerboard(across)">
                                      <p:cBhvr>
                                        <p:cTn id="21" dur="3000"/>
                                        <p:tgtEl>
                                          <p:spTgt spid="2458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2" nodeType="clickEffect">
                                  <p:stCondLst>
                                    <p:cond delay="0"/>
                                  </p:stCondLst>
                                  <p:childTnLst>
                                    <p:animEffect transition="out" filter="checkerboard(across)">
                                      <p:cBhvr>
                                        <p:cTn id="25" dur="2000"/>
                                        <p:tgtEl>
                                          <p:spTgt spid="24578"/>
                                        </p:tgtEl>
                                      </p:cBhvr>
                                    </p:animEffect>
                                    <p:set>
                                      <p:cBhvr>
                                        <p:cTn id="26" dur="1" fill="hold">
                                          <p:stCondLst>
                                            <p:cond delay="1999"/>
                                          </p:stCondLst>
                                        </p:cTn>
                                        <p:tgtEl>
                                          <p:spTgt spid="24578"/>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2000"/>
                                        <p:tgtEl>
                                          <p:spTgt spid="24584"/>
                                        </p:tgtEl>
                                      </p:cBhvr>
                                    </p:animEffect>
                                    <p:set>
                                      <p:cBhvr>
                                        <p:cTn id="29" dur="1" fill="hold">
                                          <p:stCondLst>
                                            <p:cond delay="1999"/>
                                          </p:stCondLst>
                                        </p:cTn>
                                        <p:tgtEl>
                                          <p:spTgt spid="245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578" grpId="0" animBg="1"/>
      <p:bldP spid="24578" grpId="1" animBg="1"/>
      <p:bldP spid="24578"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88640"/>
            <a:ext cx="3382002" cy="491480"/>
          </a:xfrm>
        </p:spPr>
        <p:txBody>
          <a:bodyPr>
            <a:normAutofit/>
          </a:bodyPr>
          <a:lstStyle/>
          <a:p>
            <a:r>
              <a:rPr lang="fr-FR" sz="3200" dirty="0" smtClean="0"/>
              <a:t>disneyland</a:t>
            </a:r>
            <a:endParaRPr lang="ru-RU" sz="3200" dirty="0"/>
          </a:p>
        </p:txBody>
      </p:sp>
      <p:sp>
        <p:nvSpPr>
          <p:cNvPr id="3" name="Текст 2"/>
          <p:cNvSpPr>
            <a:spLocks noGrp="1"/>
          </p:cNvSpPr>
          <p:nvPr>
            <p:ph type="body" sz="half" idx="2"/>
          </p:nvPr>
        </p:nvSpPr>
        <p:spPr>
          <a:xfrm>
            <a:off x="4860032" y="0"/>
            <a:ext cx="1907704" cy="3717032"/>
          </a:xfrm>
        </p:spPr>
        <p:txBody>
          <a:bodyPr>
            <a:normAutofit/>
          </a:bodyPr>
          <a:lstStyle/>
          <a:p>
            <a:r>
              <a:rPr lang="fr-FR" sz="1800" dirty="0" smtClean="0"/>
              <a:t>les parcs d'attractions de complexes " Walt Disney " à Marne- la- Vallée, en banlieue est de Paris , France . Situé à 32 km du centre de Paris, dans la municipalité Cheissoux ( Seine-et- Marne )</a:t>
            </a:r>
            <a:endParaRPr lang="ru-RU" sz="1800" dirty="0"/>
          </a:p>
        </p:txBody>
      </p:sp>
      <p:pic>
        <p:nvPicPr>
          <p:cNvPr id="5" name="Picture 1"/>
          <p:cNvPicPr>
            <a:picLocks noChangeAspect="1" noChangeArrowheads="1"/>
          </p:cNvPicPr>
          <p:nvPr/>
        </p:nvPicPr>
        <p:blipFill>
          <a:blip r:embed="rId2" cstate="print"/>
          <a:srcRect/>
          <a:stretch>
            <a:fillRect/>
          </a:stretch>
        </p:blipFill>
        <p:spPr bwMode="auto">
          <a:xfrm>
            <a:off x="6767736" y="2204864"/>
            <a:ext cx="2376264" cy="2265851"/>
          </a:xfrm>
          <a:prstGeom prst="rect">
            <a:avLst/>
          </a:prstGeom>
          <a:noFill/>
          <a:ln w="9525">
            <a:noFill/>
            <a:miter lim="800000"/>
            <a:headEnd/>
            <a:tailEnd/>
          </a:ln>
          <a:effectLst/>
        </p:spPr>
      </p:pic>
      <p:pic>
        <p:nvPicPr>
          <p:cNvPr id="1026" name="Picture 2" descr="http://dsbw.ru/public/site/images/photo/catalog/partition/info-section/2053.jpg"/>
          <p:cNvPicPr>
            <a:picLocks noChangeAspect="1" noChangeArrowheads="1"/>
          </p:cNvPicPr>
          <p:nvPr/>
        </p:nvPicPr>
        <p:blipFill>
          <a:blip r:embed="rId3" cstate="print"/>
          <a:srcRect/>
          <a:stretch>
            <a:fillRect/>
          </a:stretch>
        </p:blipFill>
        <p:spPr bwMode="auto">
          <a:xfrm>
            <a:off x="683568" y="980728"/>
            <a:ext cx="4104456" cy="4320480"/>
          </a:xfrm>
          <a:prstGeom prst="rect">
            <a:avLst/>
          </a:prstGeom>
          <a:noFill/>
        </p:spPr>
      </p:pic>
      <p:pic>
        <p:nvPicPr>
          <p:cNvPr id="1028" name="Picture 4" descr="https://lh4.googleusercontent.com/-8LLXJBkevfQ/AAAAAAAAAAI/AAAAAAAAA-k/9fP3Yadq8KI/s0-c-k-no-ns/photo.jpg"/>
          <p:cNvPicPr>
            <a:picLocks noChangeAspect="1" noChangeArrowheads="1"/>
          </p:cNvPicPr>
          <p:nvPr/>
        </p:nvPicPr>
        <p:blipFill>
          <a:blip r:embed="rId4" cstate="print"/>
          <a:srcRect/>
          <a:stretch>
            <a:fillRect/>
          </a:stretch>
        </p:blipFill>
        <p:spPr bwMode="auto">
          <a:xfrm>
            <a:off x="6767736" y="0"/>
            <a:ext cx="2376264" cy="2204864"/>
          </a:xfrm>
          <a:prstGeom prst="rect">
            <a:avLst/>
          </a:prstGeom>
          <a:noFill/>
        </p:spPr>
      </p:pic>
      <p:sp>
        <p:nvSpPr>
          <p:cNvPr id="11" name="Рисунок 10"/>
          <p:cNvSpPr>
            <a:spLocks noGrp="1"/>
          </p:cNvSpPr>
          <p:nvPr>
            <p:ph type="pic" idx="1"/>
          </p:nvPr>
        </p:nvSpPr>
        <p:spPr/>
      </p:sp>
      <p:sp>
        <p:nvSpPr>
          <p:cNvPr id="1031" name="AutoShape 7" descr="Результат пошуку зображень за запитом &quot;париж диснейленд&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3" name="AutoShape 9" descr="Результат пошуку зображень за запитом &quot;париж диснейленд&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5" name="AutoShape 11" descr="Результат пошуку зображень за запитом &quot;париж диснейленд&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7" name="Picture 13" descr="http://www.buro247.ru/images/jane/FG4A0248.jpg"/>
          <p:cNvPicPr>
            <a:picLocks noChangeAspect="1" noChangeArrowheads="1"/>
          </p:cNvPicPr>
          <p:nvPr/>
        </p:nvPicPr>
        <p:blipFill>
          <a:blip r:embed="rId5" cstate="print"/>
          <a:srcRect/>
          <a:stretch>
            <a:fillRect/>
          </a:stretch>
        </p:blipFill>
        <p:spPr bwMode="auto">
          <a:xfrm>
            <a:off x="611560" y="980728"/>
            <a:ext cx="4320480" cy="4320479"/>
          </a:xfrm>
          <a:prstGeom prst="rect">
            <a:avLst/>
          </a:prstGeom>
          <a:noFill/>
        </p:spPr>
      </p:pic>
      <p:sp>
        <p:nvSpPr>
          <p:cNvPr id="1039" name="Rectangle 15"/>
          <p:cNvSpPr>
            <a:spLocks noChangeArrowheads="1"/>
          </p:cNvSpPr>
          <p:nvPr/>
        </p:nvSpPr>
        <p:spPr bwMode="auto">
          <a:xfrm>
            <a:off x="0" y="5473005"/>
            <a:ext cx="9144000" cy="1384995"/>
          </a:xfrm>
          <a:prstGeom prst="rect">
            <a:avLst/>
          </a:prstGeom>
          <a:ln w="9525">
            <a:noFill/>
            <a:miter lim="800000"/>
            <a:headEnd/>
            <a:tailEnd/>
          </a:ln>
          <a:effectLst/>
        </p:spPr>
        <p:style>
          <a:lnRef idx="0">
            <a:scrgbClr r="0" g="0" b="0"/>
          </a:lnRef>
          <a:fillRef idx="1001">
            <a:schemeClr val="dk2"/>
          </a:fillRef>
          <a:effectRef idx="0">
            <a:scrgbClr r="0" g="0" b="0"/>
          </a:effectRef>
          <a:fontRef idx="major"/>
        </p:style>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212121"/>
                </a:solidFill>
                <a:effectLst/>
                <a:latin typeface="inherit"/>
                <a:cs typeface="Arial" pitchFamily="34" charset="0"/>
              </a:rPr>
              <a:t>Disneyland Park</a:t>
            </a:r>
            <a:r>
              <a:rPr kumimoji="0" lang="uk-UA" b="0" i="0" u="none" strike="noStrike" cap="none" normalizeH="0" dirty="0" smtClean="0">
                <a:ln>
                  <a:noFill/>
                </a:ln>
                <a:solidFill>
                  <a:srgbClr val="212121"/>
                </a:solidFill>
                <a:effectLst/>
                <a:latin typeface="inherit"/>
                <a:cs typeface="Arial" pitchFamily="34" charset="0"/>
              </a:rPr>
              <a:t> </a:t>
            </a:r>
            <a:r>
              <a:rPr kumimoji="0" lang="fr-FR" b="0" i="0" u="none" strike="noStrike" cap="none" normalizeH="0" baseline="0" dirty="0" smtClean="0">
                <a:ln>
                  <a:noFill/>
                </a:ln>
                <a:solidFill>
                  <a:srgbClr val="212121"/>
                </a:solidFill>
                <a:effectLst/>
                <a:latin typeface="inherit"/>
                <a:cs typeface="Arial" pitchFamily="34" charset="0"/>
              </a:rPr>
              <a:t>Sleeping Beauty Castle Le parc se compose de quarante -neuf tours en cinq "pays " à thème. Railroad longe le périmètre du parc et a un arrêt sur Main Street, USA , Frontierland , Fantasyland et Discoveryland . Les routes divergent à différentes parties du centre , où la Belle au Bois Dormant château « Le Château de la Belle au Bois Dormant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par>
                                <p:cTn id="14" presetID="8"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par>
                                <p:cTn id="17" presetID="8" presetClass="entr" presetSubtype="32" fill="hold" nodeType="withEffect">
                                  <p:stCondLst>
                                    <p:cond delay="0"/>
                                  </p:stCondLst>
                                  <p:childTnLst>
                                    <p:set>
                                      <p:cBhvr>
                                        <p:cTn id="18" dur="1" fill="hold">
                                          <p:stCondLst>
                                            <p:cond delay="0"/>
                                          </p:stCondLst>
                                        </p:cTn>
                                        <p:tgtEl>
                                          <p:spTgt spid="1037"/>
                                        </p:tgtEl>
                                        <p:attrNameLst>
                                          <p:attrName>style.visibility</p:attrName>
                                        </p:attrNameLst>
                                      </p:cBhvr>
                                      <p:to>
                                        <p:strVal val="visible"/>
                                      </p:to>
                                    </p:set>
                                    <p:animEffect transition="in" filter="diamond(out)">
                                      <p:cBhvr>
                                        <p:cTn id="19" dur="2000"/>
                                        <p:tgtEl>
                                          <p:spTgt spid="10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20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ox(out)">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196</TotalTime>
  <Words>540</Words>
  <Application>Microsoft Office PowerPoint</Application>
  <PresentationFormat>Экран (4:3)</PresentationFormat>
  <Paragraphs>15</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Изящная</vt:lpstr>
      <vt:lpstr>paris</vt:lpstr>
      <vt:lpstr>paris</vt:lpstr>
      <vt:lpstr>Muséè du louvre</vt:lpstr>
      <vt:lpstr>Notre-Dame (Notre Dame de Paris)</vt:lpstr>
      <vt:lpstr>Arc de Triomphe</vt:lpstr>
      <vt:lpstr>Tour eiffel</vt:lpstr>
      <vt:lpstr>disneyland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Anrey</dc:creator>
  <cp:lastModifiedBy>Anrey</cp:lastModifiedBy>
  <cp:revision>22</cp:revision>
  <dcterms:created xsi:type="dcterms:W3CDTF">2015-11-27T19:48:37Z</dcterms:created>
  <dcterms:modified xsi:type="dcterms:W3CDTF">2015-11-29T14:47:09Z</dcterms:modified>
</cp:coreProperties>
</file>