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7" r:id="rId9"/>
    <p:sldId id="265" r:id="rId10"/>
    <p:sldId id="263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AE4A5-61B5-4658-82AB-378216765736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7F2DC-CBCC-4056-92DB-6997C96C4E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BEE9-7141-4000-A125-AEAB1780FAB9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DEA3-442E-4B2E-B298-CE5B11D47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BEE9-7141-4000-A125-AEAB1780FAB9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DEA3-442E-4B2E-B298-CE5B11D47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BEE9-7141-4000-A125-AEAB1780FAB9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DEA3-442E-4B2E-B298-CE5B11D47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BEE9-7141-4000-A125-AEAB1780FAB9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DEA3-442E-4B2E-B298-CE5B11D47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BEE9-7141-4000-A125-AEAB1780FAB9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DEA3-442E-4B2E-B298-CE5B11D47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BEE9-7141-4000-A125-AEAB1780FAB9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DEA3-442E-4B2E-B298-CE5B11D47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BEE9-7141-4000-A125-AEAB1780FAB9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DEA3-442E-4B2E-B298-CE5B11D47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BEE9-7141-4000-A125-AEAB1780FAB9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DEA3-442E-4B2E-B298-CE5B11D47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BEE9-7141-4000-A125-AEAB1780FAB9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DEA3-442E-4B2E-B298-CE5B11D47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BEE9-7141-4000-A125-AEAB1780FAB9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DEA3-442E-4B2E-B298-CE5B11D47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BEE9-7141-4000-A125-AEAB1780FAB9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B86CDEA3-442E-4B2E-B298-CE5B11D47E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74BEE9-7141-4000-A125-AEAB1780FAB9}" type="datetimeFigureOut">
              <a:rPr lang="en-US" smtClean="0"/>
              <a:pPr/>
              <a:t>1/10/2012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6CDEA3-442E-4B2E-B298-CE5B11D47E2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8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8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8.jpe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8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4.jpeg"/><Relationship Id="rId5" Type="http://schemas.openxmlformats.org/officeDocument/2006/relationships/image" Target="../media/image8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mplate_powerpoi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7" y="3286124"/>
            <a:ext cx="8352415" cy="1107996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</a:t>
            </a:r>
            <a:r>
              <a:rPr lang="fr-FR" sz="6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çon</a:t>
            </a:r>
            <a:r>
              <a:rPr lang="fr-FR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 géographie</a:t>
            </a:r>
            <a:endParaRPr lang="ru-RU" sz="66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risunok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428604"/>
            <a:ext cx="2667005" cy="3000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razdniki+1+sentyabrya+urok+geografii+156921578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3043" y="4643447"/>
            <a:ext cx="1904981" cy="1428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s2222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323" y="4429133"/>
            <a:ext cx="1600197" cy="1780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8685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mplate_powerpoi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France-carte-de-France -les-grandes-villes-de-France-Royaume-Uni-Belgique-Luxembourg-Allemagne-Suisse-Italie-Espagne-France-Europ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1" y="785794"/>
            <a:ext cx="5060482" cy="5429288"/>
          </a:xfrm>
          <a:prstGeom prst="rect">
            <a:avLst/>
          </a:prstGeom>
        </p:spPr>
      </p:pic>
      <p:pic>
        <p:nvPicPr>
          <p:cNvPr id="4" name="Рисунок 3" descr="1231108438UCOBQf.jpg"/>
          <p:cNvPicPr>
            <a:picLocks noChangeAspect="1"/>
          </p:cNvPicPr>
          <p:nvPr/>
        </p:nvPicPr>
        <p:blipFill>
          <a:blip r:embed="rId5" cstate="print"/>
          <a:srcRect l="17717" t="17717" r="26575" b="17717"/>
          <a:stretch>
            <a:fillRect/>
          </a:stretch>
        </p:blipFill>
        <p:spPr>
          <a:xfrm>
            <a:off x="571472" y="357166"/>
            <a:ext cx="679224" cy="78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31108438UCOBQf.jpg"/>
          <p:cNvPicPr>
            <a:picLocks noChangeAspect="1"/>
          </p:cNvPicPr>
          <p:nvPr/>
        </p:nvPicPr>
        <p:blipFill>
          <a:blip r:embed="rId5" cstate="print"/>
          <a:srcRect l="17717" t="17717" r="26575" b="17717"/>
          <a:stretch>
            <a:fillRect/>
          </a:stretch>
        </p:blipFill>
        <p:spPr>
          <a:xfrm>
            <a:off x="4929190" y="571480"/>
            <a:ext cx="679224" cy="78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548437" y="2143116"/>
            <a:ext cx="330984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Les grandes villes de France</a:t>
            </a:r>
            <a:endParaRPr lang="ru-RU" sz="4400" b="1" cap="none" spc="0" dirty="0">
              <a:ln w="3155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815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mplate_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4480" y="2214554"/>
            <a:ext cx="552438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FIN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 advTm="126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esentation_template_s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-9144"/>
            <a:ext cx="9143999" cy="6876288"/>
          </a:xfrm>
          <a:prstGeom prst="rect">
            <a:avLst/>
          </a:prstGeom>
        </p:spPr>
      </p:pic>
      <p:pic>
        <p:nvPicPr>
          <p:cNvPr id="3" name="Рисунок 2" descr="template_powerpoi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urope_politiqu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1357298"/>
            <a:ext cx="3896815" cy="4980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1231108438UCOBQf.jpg"/>
          <p:cNvPicPr>
            <a:picLocks noChangeAspect="1"/>
          </p:cNvPicPr>
          <p:nvPr/>
        </p:nvPicPr>
        <p:blipFill>
          <a:blip r:embed="rId6" cstate="print"/>
          <a:srcRect l="17717" t="17717" r="26575" b="17717"/>
          <a:stretch>
            <a:fillRect/>
          </a:stretch>
        </p:blipFill>
        <p:spPr>
          <a:xfrm>
            <a:off x="6000760" y="1000108"/>
            <a:ext cx="679224" cy="78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231108438UCOBQf.jpg"/>
          <p:cNvPicPr>
            <a:picLocks noChangeAspect="1"/>
          </p:cNvPicPr>
          <p:nvPr/>
        </p:nvPicPr>
        <p:blipFill>
          <a:blip r:embed="rId6" cstate="print"/>
          <a:srcRect l="17717" t="17717" r="26575" b="17717"/>
          <a:stretch>
            <a:fillRect/>
          </a:stretch>
        </p:blipFill>
        <p:spPr>
          <a:xfrm>
            <a:off x="2571736" y="1000108"/>
            <a:ext cx="679224" cy="78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28596" y="500042"/>
            <a:ext cx="8005579" cy="584775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Carte politique de </a:t>
            </a:r>
            <a:r>
              <a:rPr lang="en-US" sz="3200" b="1" cap="all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l‘Europe</a:t>
            </a:r>
            <a:endParaRPr lang="en-US" sz="32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687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mplate_powerpoi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France-carte-de-France-illustrée-la-france-déssinée-France-Euro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500042"/>
            <a:ext cx="4214841" cy="5963512"/>
          </a:xfrm>
          <a:prstGeom prst="rect">
            <a:avLst/>
          </a:prstGeom>
        </p:spPr>
      </p:pic>
      <p:pic>
        <p:nvPicPr>
          <p:cNvPr id="8" name="Рисунок 7" descr="1005206_france.gif"/>
          <p:cNvPicPr>
            <a:picLocks noChangeAspect="1"/>
          </p:cNvPicPr>
          <p:nvPr/>
        </p:nvPicPr>
        <p:blipFill>
          <a:blip r:embed="rId5"/>
          <a:srcRect l="9359" t="914" r="18718"/>
          <a:stretch>
            <a:fillRect/>
          </a:stretch>
        </p:blipFill>
        <p:spPr>
          <a:xfrm>
            <a:off x="4674246" y="2000240"/>
            <a:ext cx="4072142" cy="4418735"/>
          </a:xfrm>
          <a:prstGeom prst="rect">
            <a:avLst/>
          </a:prstGeom>
        </p:spPr>
      </p:pic>
      <p:pic>
        <p:nvPicPr>
          <p:cNvPr id="9" name="Рисунок 8" descr="1231108438UCOBQf.jpg"/>
          <p:cNvPicPr>
            <a:picLocks noChangeAspect="1"/>
          </p:cNvPicPr>
          <p:nvPr/>
        </p:nvPicPr>
        <p:blipFill>
          <a:blip r:embed="rId6" cstate="print"/>
          <a:srcRect l="17717" t="17717" r="26575" b="17717"/>
          <a:stretch>
            <a:fillRect/>
          </a:stretch>
        </p:blipFill>
        <p:spPr>
          <a:xfrm>
            <a:off x="4143372" y="142852"/>
            <a:ext cx="679224" cy="78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231108438UCOBQf.jpg"/>
          <p:cNvPicPr>
            <a:picLocks noChangeAspect="1"/>
          </p:cNvPicPr>
          <p:nvPr/>
        </p:nvPicPr>
        <p:blipFill>
          <a:blip r:embed="rId6" cstate="print"/>
          <a:srcRect l="17717" t="17717" r="26575" b="17717"/>
          <a:stretch>
            <a:fillRect/>
          </a:stretch>
        </p:blipFill>
        <p:spPr>
          <a:xfrm>
            <a:off x="285720" y="214290"/>
            <a:ext cx="679224" cy="78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1231108438UCOBQf.jpg"/>
          <p:cNvPicPr>
            <a:picLocks noChangeAspect="1"/>
          </p:cNvPicPr>
          <p:nvPr/>
        </p:nvPicPr>
        <p:blipFill>
          <a:blip r:embed="rId6" cstate="print"/>
          <a:srcRect l="17717" t="17717" r="26575" b="17717"/>
          <a:stretch>
            <a:fillRect/>
          </a:stretch>
        </p:blipFill>
        <p:spPr>
          <a:xfrm>
            <a:off x="8215338" y="1571612"/>
            <a:ext cx="679224" cy="78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1231108438UCOBQf.jpg"/>
          <p:cNvPicPr>
            <a:picLocks noChangeAspect="1"/>
          </p:cNvPicPr>
          <p:nvPr/>
        </p:nvPicPr>
        <p:blipFill>
          <a:blip r:embed="rId6" cstate="print"/>
          <a:srcRect l="17717" t="17717" r="26575" b="17717"/>
          <a:stretch>
            <a:fillRect/>
          </a:stretch>
        </p:blipFill>
        <p:spPr>
          <a:xfrm>
            <a:off x="4643438" y="1571612"/>
            <a:ext cx="679224" cy="78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500562" y="571480"/>
            <a:ext cx="42862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Carte de la France</a:t>
            </a:r>
            <a:endParaRPr lang="ru-RU" sz="4000" b="1" cap="none" spc="0" dirty="0">
              <a:ln w="18000">
                <a:solidFill>
                  <a:schemeClr val="accent1"/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823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mplate_powerpoi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arte_franc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1142984"/>
            <a:ext cx="6357982" cy="5196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1231108438UCOBQf.jpg"/>
          <p:cNvPicPr>
            <a:picLocks noChangeAspect="1"/>
          </p:cNvPicPr>
          <p:nvPr/>
        </p:nvPicPr>
        <p:blipFill>
          <a:blip r:embed="rId5" cstate="print"/>
          <a:srcRect l="17717" t="17717" r="26575" b="17717"/>
          <a:stretch>
            <a:fillRect/>
          </a:stretch>
        </p:blipFill>
        <p:spPr>
          <a:xfrm>
            <a:off x="1357290" y="928670"/>
            <a:ext cx="679224" cy="78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31108438UCOBQf.jpg"/>
          <p:cNvPicPr>
            <a:picLocks noChangeAspect="1"/>
          </p:cNvPicPr>
          <p:nvPr/>
        </p:nvPicPr>
        <p:blipFill>
          <a:blip r:embed="rId5" cstate="print"/>
          <a:srcRect l="17717" t="17717" r="26575" b="17717"/>
          <a:stretch>
            <a:fillRect/>
          </a:stretch>
        </p:blipFill>
        <p:spPr>
          <a:xfrm>
            <a:off x="7286644" y="928670"/>
            <a:ext cx="679224" cy="78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00100" y="357166"/>
            <a:ext cx="7412222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100" dirty="0" smtClean="0">
                <a:ln w="180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France et pays voisins</a:t>
            </a:r>
            <a:endParaRPr lang="ru-RU" sz="5400" b="1" cap="none" spc="100" dirty="0">
              <a:ln w="180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6923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mplate_powerpoi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France-carte-de-france-Montagnes-et-plaines-reliefs-niveau-de-la-mer-Pyrenees-Alpes-Massif-Central-Morvan-Jura-Vosges-montagne-Corse-Cevennes-France-Europ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1428736"/>
            <a:ext cx="4643470" cy="4932397"/>
          </a:xfrm>
          <a:prstGeom prst="rect">
            <a:avLst/>
          </a:prstGeom>
        </p:spPr>
      </p:pic>
      <p:pic>
        <p:nvPicPr>
          <p:cNvPr id="4" name="Рисунок 3" descr="1231108438UCOBQf.jpg"/>
          <p:cNvPicPr>
            <a:picLocks noChangeAspect="1"/>
          </p:cNvPicPr>
          <p:nvPr/>
        </p:nvPicPr>
        <p:blipFill>
          <a:blip r:embed="rId5" cstate="print"/>
          <a:srcRect l="17717" t="17717" r="26575" b="17717"/>
          <a:stretch>
            <a:fillRect/>
          </a:stretch>
        </p:blipFill>
        <p:spPr>
          <a:xfrm>
            <a:off x="2000232" y="1142984"/>
            <a:ext cx="679224" cy="78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31108438UCOBQf.jpg"/>
          <p:cNvPicPr>
            <a:picLocks noChangeAspect="1"/>
          </p:cNvPicPr>
          <p:nvPr/>
        </p:nvPicPr>
        <p:blipFill>
          <a:blip r:embed="rId5" cstate="print"/>
          <a:srcRect l="17717" t="17717" r="26575" b="17717"/>
          <a:stretch>
            <a:fillRect/>
          </a:stretch>
        </p:blipFill>
        <p:spPr>
          <a:xfrm>
            <a:off x="6286512" y="1142984"/>
            <a:ext cx="679224" cy="78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928794" y="428604"/>
            <a:ext cx="5084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Les montagnes</a:t>
            </a:r>
            <a:endParaRPr lang="ru-RU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601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mplate_powerpoi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Fleuves-de-france-carte-des-fleuves-de-France-Seine-Loire-Meuse-Charente-Rhone-Dordogne-Garonne-France-Europ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1357298"/>
            <a:ext cx="5000660" cy="51006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1231108438UCOBQf.jpg"/>
          <p:cNvPicPr>
            <a:picLocks noChangeAspect="1"/>
          </p:cNvPicPr>
          <p:nvPr/>
        </p:nvPicPr>
        <p:blipFill>
          <a:blip r:embed="rId5" cstate="print"/>
          <a:srcRect l="17717" t="17717" r="26575" b="17717"/>
          <a:stretch>
            <a:fillRect/>
          </a:stretch>
        </p:blipFill>
        <p:spPr>
          <a:xfrm>
            <a:off x="3500430" y="1285860"/>
            <a:ext cx="679224" cy="78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31108438UCOBQf.jpg"/>
          <p:cNvPicPr>
            <a:picLocks noChangeAspect="1"/>
          </p:cNvPicPr>
          <p:nvPr/>
        </p:nvPicPr>
        <p:blipFill>
          <a:blip r:embed="rId5" cstate="print"/>
          <a:srcRect l="17717" t="17717" r="26575" b="17717"/>
          <a:stretch>
            <a:fillRect/>
          </a:stretch>
        </p:blipFill>
        <p:spPr>
          <a:xfrm>
            <a:off x="7500958" y="1214422"/>
            <a:ext cx="679224" cy="78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42910" y="428604"/>
            <a:ext cx="6014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Carte des fleuves 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prazdniki+1+sentyabrya+urok+geografii+156921578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0100" y="2857496"/>
            <a:ext cx="1809762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5703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mplate_powerpoi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flag_franc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500042"/>
            <a:ext cx="3744551" cy="2490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ages222222222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3786190"/>
            <a:ext cx="3405202" cy="2043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Marianne_French_symbol_of_republic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2071678"/>
            <a:ext cx="1947631" cy="27029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oq-gauloi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6380" y="428604"/>
            <a:ext cx="3445237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479609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2976" y="3000372"/>
            <a:ext cx="2161661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7" y="785794"/>
            <a:ext cx="378621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2"/>
                </a:solidFill>
                <a:effectLst/>
              </a:rPr>
              <a:t>Symboles de la France </a:t>
            </a:r>
            <a:endParaRPr lang="ru-RU" sz="44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bg2"/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advTm="1675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mplate_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paris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8739217" cy="65544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2910" y="571480"/>
            <a:ext cx="80986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Paris – capitale de la France</a:t>
            </a:r>
            <a:endParaRPr lang="ru-RU" sz="4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 advTm="5625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mplate_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m775-image-carte-postale-fantaisie-ca-c-est-paris-12249466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571480"/>
            <a:ext cx="8215370" cy="5717202"/>
          </a:xfrm>
          <a:prstGeom prst="rect">
            <a:avLst/>
          </a:prstGeom>
        </p:spPr>
      </p:pic>
    </p:spTree>
  </p:cSld>
  <p:clrMapOvr>
    <a:masterClrMapping/>
  </p:clrMapOvr>
  <p:transition advTm="4891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6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5.5|1.2|3.2|2.3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5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</TotalTime>
  <Words>37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Kate</dc:creator>
  <cp:lastModifiedBy>Kate</cp:lastModifiedBy>
  <cp:revision>11</cp:revision>
  <dcterms:created xsi:type="dcterms:W3CDTF">2011-12-16T13:14:35Z</dcterms:created>
  <dcterms:modified xsi:type="dcterms:W3CDTF">2012-01-10T10:49:02Z</dcterms:modified>
</cp:coreProperties>
</file>