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80" r:id="rId9"/>
  </p:sldMasterIdLst>
  <p:sldIdLst>
    <p:sldId id="283" r:id="rId10"/>
    <p:sldId id="284" r:id="rId11"/>
    <p:sldId id="285" r:id="rId12"/>
    <p:sldId id="286" r:id="rId13"/>
    <p:sldId id="287" r:id="rId14"/>
    <p:sldId id="288" r:id="rId15"/>
    <p:sldId id="289" r:id="rId16"/>
    <p:sldId id="269" r:id="rId17"/>
    <p:sldId id="280" r:id="rId18"/>
    <p:sldId id="290" r:id="rId19"/>
    <p:sldId id="265" r:id="rId20"/>
    <p:sldId id="270" r:id="rId21"/>
    <p:sldId id="278" r:id="rId22"/>
    <p:sldId id="271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0000"/>
    <a:srgbClr val="FFFF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4" autoAdjust="0"/>
    <p:restoredTop sz="94585" autoAdjust="0"/>
  </p:normalViewPr>
  <p:slideViewPr>
    <p:cSldViewPr>
      <p:cViewPr>
        <p:scale>
          <a:sx n="50" d="100"/>
          <a:sy n="50" d="100"/>
        </p:scale>
        <p:origin x="-51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Хімія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7"/>
                <c:pt idx="0">
                  <c:v>2007-2008</c:v>
                </c:pt>
                <c:pt idx="1">
                  <c:v>2008-2009</c:v>
                </c:pt>
                <c:pt idx="2">
                  <c:v>2009-2010</c:v>
                </c:pt>
                <c:pt idx="3">
                  <c:v>2010-2011</c:v>
                </c:pt>
                <c:pt idx="4">
                  <c:v>2011-2012</c:v>
                </c:pt>
                <c:pt idx="5">
                  <c:v>2012-2013</c:v>
                </c:pt>
                <c:pt idx="6">
                  <c:v>2013-2014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2</c:v>
                </c:pt>
                <c:pt idx="6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Лист1!$A$2:$A$8</c:f>
              <c:strCache>
                <c:ptCount val="7"/>
                <c:pt idx="0">
                  <c:v>2007-2008</c:v>
                </c:pt>
                <c:pt idx="1">
                  <c:v>2008-2009</c:v>
                </c:pt>
                <c:pt idx="2">
                  <c:v>2009-2010</c:v>
                </c:pt>
                <c:pt idx="3">
                  <c:v>2010-2011</c:v>
                </c:pt>
                <c:pt idx="4">
                  <c:v>2011-2012</c:v>
                </c:pt>
                <c:pt idx="5">
                  <c:v>2012-2013</c:v>
                </c:pt>
                <c:pt idx="6">
                  <c:v>2013-2014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7809536"/>
        <c:axId val="97811072"/>
        <c:axId val="0"/>
      </c:bar3DChart>
      <c:catAx>
        <c:axId val="97809536"/>
        <c:scaling>
          <c:orientation val="minMax"/>
        </c:scaling>
        <c:delete val="0"/>
        <c:axPos val="b"/>
        <c:majorTickMark val="out"/>
        <c:minorTickMark val="none"/>
        <c:tickLblPos val="nextTo"/>
        <c:crossAx val="97811072"/>
        <c:crosses val="autoZero"/>
        <c:auto val="1"/>
        <c:lblAlgn val="ctr"/>
        <c:lblOffset val="100"/>
        <c:noMultiLvlLbl val="0"/>
      </c:catAx>
      <c:valAx>
        <c:axId val="97811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809536"/>
        <c:crosses val="autoZero"/>
        <c:crossBetween val="between"/>
      </c:valAx>
    </c:plotArea>
    <c:legend>
      <c:legendPos val="r"/>
      <c:legendEntry>
        <c:idx val="1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6D632E-0D5E-4493-9DD7-A969BF947B62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</dgm:pt>
    <dgm:pt modelId="{09BC3098-03D8-43DA-97A4-9E392E8A964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УЧИТЕЛЬ-УЧЕНЬ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СПІВПРАЦЯ,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СПІВТВОРЧІСТЬ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81755EFF-9DB0-4770-A1D4-A6A3247B5000}" type="parTrans" cxnId="{39CF9935-E34C-4A2E-B061-0D3832412AE9}">
      <dgm:prSet/>
      <dgm:spPr/>
      <dgm:t>
        <a:bodyPr/>
        <a:lstStyle/>
        <a:p>
          <a:endParaRPr lang="ru-RU"/>
        </a:p>
      </dgm:t>
    </dgm:pt>
    <dgm:pt modelId="{C8A595E2-A51C-467C-94BD-0DC16C2C418D}" type="sibTrans" cxnId="{39CF9935-E34C-4A2E-B061-0D3832412AE9}">
      <dgm:prSet/>
      <dgm:spPr/>
      <dgm:t>
        <a:bodyPr/>
        <a:lstStyle/>
        <a:p>
          <a:endParaRPr lang="ru-RU"/>
        </a:p>
      </dgm:t>
    </dgm:pt>
    <dgm:pt modelId="{98AE184A-C753-44AF-91D6-374A6195A34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ОСОБИСТІСНО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ОРІЄНТОВАНИЙ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УРОК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7A242EAA-7FE4-423F-835F-F84A36C8F000}" type="parTrans" cxnId="{973B5A34-C444-456C-A530-AC49A2DE2240}">
      <dgm:prSet/>
      <dgm:spPr/>
      <dgm:t>
        <a:bodyPr/>
        <a:lstStyle/>
        <a:p>
          <a:endParaRPr lang="ru-RU"/>
        </a:p>
      </dgm:t>
    </dgm:pt>
    <dgm:pt modelId="{BE8C044F-4E0B-4187-B072-85E2150619AF}" type="sibTrans" cxnId="{973B5A34-C444-456C-A530-AC49A2DE2240}">
      <dgm:prSet/>
      <dgm:spPr/>
      <dgm:t>
        <a:bodyPr/>
        <a:lstStyle/>
        <a:p>
          <a:endParaRPr lang="ru-RU"/>
        </a:p>
      </dgm:t>
    </dgm:pt>
    <dgm:pt modelId="{D0C99868-5AC6-4DE0-A189-64065CD6AD5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МОТИВАЦІЙНИЙ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КОМПОНЕНТ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CF40649E-B053-4261-A729-CBDF66B8F3CB}" type="parTrans" cxnId="{AF99A7BF-7F9E-44D9-A6FA-FD627480EFA4}">
      <dgm:prSet/>
      <dgm:spPr/>
      <dgm:t>
        <a:bodyPr/>
        <a:lstStyle/>
        <a:p>
          <a:endParaRPr lang="ru-RU"/>
        </a:p>
      </dgm:t>
    </dgm:pt>
    <dgm:pt modelId="{17C3D090-8AA9-4CBD-9C99-49467D8B1F3A}" type="sibTrans" cxnId="{AF99A7BF-7F9E-44D9-A6FA-FD627480EFA4}">
      <dgm:prSet/>
      <dgm:spPr/>
      <dgm:t>
        <a:bodyPr/>
        <a:lstStyle/>
        <a:p>
          <a:endParaRPr lang="ru-RU"/>
        </a:p>
      </dgm:t>
    </dgm:pt>
    <dgm:pt modelId="{FB74D21D-7E79-4A72-B51E-C8AE211B1AF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1" u="none" strike="noStrike" cap="none" normalizeH="0" baseline="0" dirty="0" smtClean="0">
              <a:ln/>
              <a:effectLst/>
              <a:latin typeface="Arial" charset="0"/>
            </a:rPr>
            <a:t>ФОРМИ</a:t>
          </a: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ГРУПОВІ,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ІНДИВІДУАЛЬНІ,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ПАРНІ,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РІДШЕ-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ФРОНТАЛЬНІ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D3D0D2B0-F846-4ABB-AEFF-ED1927298F3F}" type="parTrans" cxnId="{3CAD238D-9F23-4F69-9698-F3E277540B35}">
      <dgm:prSet/>
      <dgm:spPr/>
      <dgm:t>
        <a:bodyPr/>
        <a:lstStyle/>
        <a:p>
          <a:endParaRPr lang="ru-RU"/>
        </a:p>
      </dgm:t>
    </dgm:pt>
    <dgm:pt modelId="{D10F8A5E-5DEE-4412-8B83-869FB341BC9F}" type="sibTrans" cxnId="{3CAD238D-9F23-4F69-9698-F3E277540B35}">
      <dgm:prSet/>
      <dgm:spPr/>
      <dgm:t>
        <a:bodyPr/>
        <a:lstStyle/>
        <a:p>
          <a:endParaRPr lang="ru-RU"/>
        </a:p>
      </dgm:t>
    </dgm:pt>
    <dgm:pt modelId="{C7D642CB-892F-425C-984B-C28908CE528A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1" i="1" u="none" strike="noStrike" cap="none" normalizeH="0" baseline="0" dirty="0" smtClean="0">
              <a:ln/>
              <a:effectLst/>
              <a:latin typeface="Arial" charset="0"/>
            </a:rPr>
            <a:t>МЕТОДИ</a:t>
          </a: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ДИСКУСІЯ,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“МОЗКОВА АТАКА”,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ДІЛОВІ ІГРИ,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СИТУАТИВНІ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ЗАДАЧІ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14BA2FFC-16F2-4226-A0E8-F74956503FD3}" type="parTrans" cxnId="{0D23A896-09BE-498F-83C5-E8167408B16A}">
      <dgm:prSet/>
      <dgm:spPr/>
      <dgm:t>
        <a:bodyPr/>
        <a:lstStyle/>
        <a:p>
          <a:endParaRPr lang="ru-RU"/>
        </a:p>
      </dgm:t>
    </dgm:pt>
    <dgm:pt modelId="{0EA5B775-56BE-4CAE-9192-B2388DA5E208}" type="sibTrans" cxnId="{0D23A896-09BE-498F-83C5-E8167408B16A}">
      <dgm:prSet/>
      <dgm:spPr/>
      <dgm:t>
        <a:bodyPr/>
        <a:lstStyle/>
        <a:p>
          <a:endParaRPr lang="ru-RU"/>
        </a:p>
      </dgm:t>
    </dgm:pt>
    <dgm:pt modelId="{F2D8B407-F078-4442-84C0-89748FEF21D8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ВИДИ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ПОШУКОВО-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ПІЗНАВАЛЬНОЇ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ДІЯЛЬНОСТІ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D3685C7C-20C7-4A85-99B9-271E6B04DCC0}" type="parTrans" cxnId="{71808D9A-4732-4BB9-A10C-750C6128FA2C}">
      <dgm:prSet/>
      <dgm:spPr/>
      <dgm:t>
        <a:bodyPr/>
        <a:lstStyle/>
        <a:p>
          <a:endParaRPr lang="ru-RU"/>
        </a:p>
      </dgm:t>
    </dgm:pt>
    <dgm:pt modelId="{A0CB1A41-4A19-4944-A69E-77738743BA91}" type="sibTrans" cxnId="{71808D9A-4732-4BB9-A10C-750C6128FA2C}">
      <dgm:prSet/>
      <dgm:spPr/>
      <dgm:t>
        <a:bodyPr/>
        <a:lstStyle/>
        <a:p>
          <a:endParaRPr lang="ru-RU"/>
        </a:p>
      </dgm:t>
    </dgm:pt>
    <dgm:pt modelId="{5A7C877B-1B54-4B7F-9648-3B4D74F7F56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ПОЗАКЛАСНА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b="0" i="0" u="none" strike="noStrike" cap="none" normalizeH="0" baseline="0" dirty="0" smtClean="0">
              <a:ln/>
              <a:effectLst/>
              <a:latin typeface="Arial" charset="0"/>
            </a:rPr>
            <a:t>РОБОТА</a:t>
          </a:r>
          <a:endParaRPr kumimoji="0" lang="ru-RU" b="0" i="0" u="none" strike="noStrike" cap="none" normalizeH="0" baseline="0" dirty="0" smtClean="0">
            <a:ln/>
            <a:effectLst/>
            <a:latin typeface="Arial" charset="0"/>
          </a:endParaRPr>
        </a:p>
      </dgm:t>
    </dgm:pt>
    <dgm:pt modelId="{3AFD529A-8C36-4B1C-8FE5-8A6218034494}" type="parTrans" cxnId="{45151E20-DCB0-4A8F-A8B0-051B1928C065}">
      <dgm:prSet/>
      <dgm:spPr/>
      <dgm:t>
        <a:bodyPr/>
        <a:lstStyle/>
        <a:p>
          <a:endParaRPr lang="ru-RU"/>
        </a:p>
      </dgm:t>
    </dgm:pt>
    <dgm:pt modelId="{EABCCEC1-72B9-4584-BA7D-AE6442EDA6BB}" type="sibTrans" cxnId="{45151E20-DCB0-4A8F-A8B0-051B1928C065}">
      <dgm:prSet/>
      <dgm:spPr/>
      <dgm:t>
        <a:bodyPr/>
        <a:lstStyle/>
        <a:p>
          <a:endParaRPr lang="ru-RU"/>
        </a:p>
      </dgm:t>
    </dgm:pt>
    <dgm:pt modelId="{99C24898-0669-4651-AA02-4964B11E82A7}" type="pres">
      <dgm:prSet presAssocID="{356D632E-0D5E-4493-9DD7-A969BF947B62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A27D8F5-5D7F-494B-A124-E2B4288183F6}" type="pres">
      <dgm:prSet presAssocID="{09BC3098-03D8-43DA-97A4-9E392E8A9646}" presName="hierRoot1" presStyleCnt="0"/>
      <dgm:spPr/>
    </dgm:pt>
    <dgm:pt modelId="{AC864977-534D-4D1F-990C-E82DBBDB8AC7}" type="pres">
      <dgm:prSet presAssocID="{09BC3098-03D8-43DA-97A4-9E392E8A9646}" presName="composite" presStyleCnt="0"/>
      <dgm:spPr/>
    </dgm:pt>
    <dgm:pt modelId="{D8417911-337C-49D7-A730-DD9058A29900}" type="pres">
      <dgm:prSet presAssocID="{09BC3098-03D8-43DA-97A4-9E392E8A9646}" presName="background" presStyleLbl="node0" presStyleIdx="0" presStyleCnt="1"/>
      <dgm:spPr/>
    </dgm:pt>
    <dgm:pt modelId="{1AA828D5-AE42-4DD7-B115-F0FD940190CB}" type="pres">
      <dgm:prSet presAssocID="{09BC3098-03D8-43DA-97A4-9E392E8A9646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BA3ADD-BF15-4804-A613-C91295B18178}" type="pres">
      <dgm:prSet presAssocID="{09BC3098-03D8-43DA-97A4-9E392E8A9646}" presName="hierChild2" presStyleCnt="0"/>
      <dgm:spPr/>
    </dgm:pt>
    <dgm:pt modelId="{F78AA1F2-9B5A-4DB3-A537-F04B5788252D}" type="pres">
      <dgm:prSet presAssocID="{7A242EAA-7FE4-423F-835F-F84A36C8F000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13DE4D2-E8D2-46DD-87B6-721222B03912}" type="pres">
      <dgm:prSet presAssocID="{98AE184A-C753-44AF-91D6-374A6195A34A}" presName="hierRoot2" presStyleCnt="0"/>
      <dgm:spPr/>
    </dgm:pt>
    <dgm:pt modelId="{37C7E83D-B9DB-42E7-B2F3-DA96A8F3F4D4}" type="pres">
      <dgm:prSet presAssocID="{98AE184A-C753-44AF-91D6-374A6195A34A}" presName="composite2" presStyleCnt="0"/>
      <dgm:spPr/>
    </dgm:pt>
    <dgm:pt modelId="{657C76EB-3023-413A-A251-05EFDEA95AE3}" type="pres">
      <dgm:prSet presAssocID="{98AE184A-C753-44AF-91D6-374A6195A34A}" presName="background2" presStyleLbl="node2" presStyleIdx="0" presStyleCnt="2"/>
      <dgm:spPr/>
    </dgm:pt>
    <dgm:pt modelId="{89B71894-14F7-4B98-9B79-A650EF2625F4}" type="pres">
      <dgm:prSet presAssocID="{98AE184A-C753-44AF-91D6-374A6195A34A}" presName="text2" presStyleLbl="fgAcc2" presStyleIdx="0" presStyleCnt="2" custLinFactNeighborX="5527" custLinFactNeighborY="14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07CBB7-FE48-4659-B6A9-39AFB0CA919F}" type="pres">
      <dgm:prSet presAssocID="{98AE184A-C753-44AF-91D6-374A6195A34A}" presName="hierChild3" presStyleCnt="0"/>
      <dgm:spPr/>
    </dgm:pt>
    <dgm:pt modelId="{00401603-FB97-4DB8-8CF5-91557FE6C90B}" type="pres">
      <dgm:prSet presAssocID="{CF40649E-B053-4261-A729-CBDF66B8F3CB}" presName="Name17" presStyleLbl="parChTrans1D3" presStyleIdx="0" presStyleCnt="4"/>
      <dgm:spPr/>
      <dgm:t>
        <a:bodyPr/>
        <a:lstStyle/>
        <a:p>
          <a:endParaRPr lang="ru-RU"/>
        </a:p>
      </dgm:t>
    </dgm:pt>
    <dgm:pt modelId="{E93E9C64-A5EC-4332-8522-23463220F63A}" type="pres">
      <dgm:prSet presAssocID="{D0C99868-5AC6-4DE0-A189-64065CD6AD57}" presName="hierRoot3" presStyleCnt="0"/>
      <dgm:spPr/>
    </dgm:pt>
    <dgm:pt modelId="{E65B7A44-F846-4445-9625-9B2B97CB81E9}" type="pres">
      <dgm:prSet presAssocID="{D0C99868-5AC6-4DE0-A189-64065CD6AD57}" presName="composite3" presStyleCnt="0"/>
      <dgm:spPr/>
    </dgm:pt>
    <dgm:pt modelId="{2731D2F2-6AA4-454F-8DFE-C9C9027BF5CB}" type="pres">
      <dgm:prSet presAssocID="{D0C99868-5AC6-4DE0-A189-64065CD6AD57}" presName="background3" presStyleLbl="node3" presStyleIdx="0" presStyleCnt="4"/>
      <dgm:spPr/>
    </dgm:pt>
    <dgm:pt modelId="{82C65C4D-10FD-43A7-9133-1BC9BFD73E87}" type="pres">
      <dgm:prSet presAssocID="{D0C99868-5AC6-4DE0-A189-64065CD6AD57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52B4D9-2F03-453B-BFF3-24FB73AC72B9}" type="pres">
      <dgm:prSet presAssocID="{D0C99868-5AC6-4DE0-A189-64065CD6AD57}" presName="hierChild4" presStyleCnt="0"/>
      <dgm:spPr/>
    </dgm:pt>
    <dgm:pt modelId="{BD15213E-CF36-44F1-B94E-20C4A0B7CD6C}" type="pres">
      <dgm:prSet presAssocID="{D3D0D2B0-F846-4ABB-AEFF-ED1927298F3F}" presName="Name17" presStyleLbl="parChTrans1D3" presStyleIdx="1" presStyleCnt="4"/>
      <dgm:spPr/>
      <dgm:t>
        <a:bodyPr/>
        <a:lstStyle/>
        <a:p>
          <a:endParaRPr lang="ru-RU"/>
        </a:p>
      </dgm:t>
    </dgm:pt>
    <dgm:pt modelId="{E5470D8F-F771-42E1-BF1B-DE6F7D1381F3}" type="pres">
      <dgm:prSet presAssocID="{FB74D21D-7E79-4A72-B51E-C8AE211B1AFD}" presName="hierRoot3" presStyleCnt="0"/>
      <dgm:spPr/>
    </dgm:pt>
    <dgm:pt modelId="{A6CD7E1B-30BB-48F5-9C86-C99112BE8391}" type="pres">
      <dgm:prSet presAssocID="{FB74D21D-7E79-4A72-B51E-C8AE211B1AFD}" presName="composite3" presStyleCnt="0"/>
      <dgm:spPr/>
    </dgm:pt>
    <dgm:pt modelId="{D1FC08DF-728F-48BB-9087-55C8454B9F7E}" type="pres">
      <dgm:prSet presAssocID="{FB74D21D-7E79-4A72-B51E-C8AE211B1AFD}" presName="background3" presStyleLbl="node3" presStyleIdx="1" presStyleCnt="4"/>
      <dgm:spPr/>
    </dgm:pt>
    <dgm:pt modelId="{AA539B4E-4008-4BE2-AC7C-D1F2AFB9BD83}" type="pres">
      <dgm:prSet presAssocID="{FB74D21D-7E79-4A72-B51E-C8AE211B1AFD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83960D2-55B8-44AF-B689-0CD8A644F701}" type="pres">
      <dgm:prSet presAssocID="{FB74D21D-7E79-4A72-B51E-C8AE211B1AFD}" presName="hierChild4" presStyleCnt="0"/>
      <dgm:spPr/>
    </dgm:pt>
    <dgm:pt modelId="{AD5779BB-6E80-4615-9A13-7E84D9106D42}" type="pres">
      <dgm:prSet presAssocID="{14BA2FFC-16F2-4226-A0E8-F74956503FD3}" presName="Name17" presStyleLbl="parChTrans1D3" presStyleIdx="2" presStyleCnt="4"/>
      <dgm:spPr/>
      <dgm:t>
        <a:bodyPr/>
        <a:lstStyle/>
        <a:p>
          <a:endParaRPr lang="ru-RU"/>
        </a:p>
      </dgm:t>
    </dgm:pt>
    <dgm:pt modelId="{EB52AB46-B5E0-4CD4-9480-2EA287961975}" type="pres">
      <dgm:prSet presAssocID="{C7D642CB-892F-425C-984B-C28908CE528A}" presName="hierRoot3" presStyleCnt="0"/>
      <dgm:spPr/>
    </dgm:pt>
    <dgm:pt modelId="{F80602D4-7DE9-4C2C-88C8-5B32E68674CC}" type="pres">
      <dgm:prSet presAssocID="{C7D642CB-892F-425C-984B-C28908CE528A}" presName="composite3" presStyleCnt="0"/>
      <dgm:spPr/>
    </dgm:pt>
    <dgm:pt modelId="{A02C556C-A41B-4BC1-950A-94ACE0BE8DED}" type="pres">
      <dgm:prSet presAssocID="{C7D642CB-892F-425C-984B-C28908CE528A}" presName="background3" presStyleLbl="node3" presStyleIdx="2" presStyleCnt="4"/>
      <dgm:spPr/>
    </dgm:pt>
    <dgm:pt modelId="{78441EC4-D5C1-4065-A87A-2416BF5AF675}" type="pres">
      <dgm:prSet presAssocID="{C7D642CB-892F-425C-984B-C28908CE528A}" presName="text3" presStyleLbl="fgAcc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D1C8F1F-A704-4BFA-9C27-BC170A5F1D7E}" type="pres">
      <dgm:prSet presAssocID="{C7D642CB-892F-425C-984B-C28908CE528A}" presName="hierChild4" presStyleCnt="0"/>
      <dgm:spPr/>
    </dgm:pt>
    <dgm:pt modelId="{7DB173EA-DD6D-47BF-9AA3-176419062656}" type="pres">
      <dgm:prSet presAssocID="{D3685C7C-20C7-4A85-99B9-271E6B04DCC0}" presName="Name17" presStyleLbl="parChTrans1D3" presStyleIdx="3" presStyleCnt="4"/>
      <dgm:spPr/>
      <dgm:t>
        <a:bodyPr/>
        <a:lstStyle/>
        <a:p>
          <a:endParaRPr lang="ru-RU"/>
        </a:p>
      </dgm:t>
    </dgm:pt>
    <dgm:pt modelId="{64DCE070-6DAC-4F9B-916B-2FF2EF7D8038}" type="pres">
      <dgm:prSet presAssocID="{F2D8B407-F078-4442-84C0-89748FEF21D8}" presName="hierRoot3" presStyleCnt="0"/>
      <dgm:spPr/>
    </dgm:pt>
    <dgm:pt modelId="{91FD8339-DE02-407C-A338-351F7CEC31E6}" type="pres">
      <dgm:prSet presAssocID="{F2D8B407-F078-4442-84C0-89748FEF21D8}" presName="composite3" presStyleCnt="0"/>
      <dgm:spPr/>
    </dgm:pt>
    <dgm:pt modelId="{BDFE59B5-B2BD-4AB0-93C7-F529326E9DA7}" type="pres">
      <dgm:prSet presAssocID="{F2D8B407-F078-4442-84C0-89748FEF21D8}" presName="background3" presStyleLbl="node3" presStyleIdx="3" presStyleCnt="4"/>
      <dgm:spPr/>
    </dgm:pt>
    <dgm:pt modelId="{9D85C63A-5B46-4DBA-BE89-753CF831F034}" type="pres">
      <dgm:prSet presAssocID="{F2D8B407-F078-4442-84C0-89748FEF21D8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C40813-8E8D-4DED-B3F6-943DABAD623F}" type="pres">
      <dgm:prSet presAssocID="{F2D8B407-F078-4442-84C0-89748FEF21D8}" presName="hierChild4" presStyleCnt="0"/>
      <dgm:spPr/>
    </dgm:pt>
    <dgm:pt modelId="{083B78BD-80E6-4752-B9E4-4BA78A324CD8}" type="pres">
      <dgm:prSet presAssocID="{3AFD529A-8C36-4B1C-8FE5-8A6218034494}" presName="Name10" presStyleLbl="parChTrans1D2" presStyleIdx="1" presStyleCnt="2"/>
      <dgm:spPr/>
      <dgm:t>
        <a:bodyPr/>
        <a:lstStyle/>
        <a:p>
          <a:endParaRPr lang="ru-RU"/>
        </a:p>
      </dgm:t>
    </dgm:pt>
    <dgm:pt modelId="{A6B3D200-B2E1-45F8-85A6-EE3B916833A5}" type="pres">
      <dgm:prSet presAssocID="{5A7C877B-1B54-4B7F-9648-3B4D74F7F56F}" presName="hierRoot2" presStyleCnt="0"/>
      <dgm:spPr/>
    </dgm:pt>
    <dgm:pt modelId="{64BA030A-DAA1-45BC-B08A-F1CAF72396D4}" type="pres">
      <dgm:prSet presAssocID="{5A7C877B-1B54-4B7F-9648-3B4D74F7F56F}" presName="composite2" presStyleCnt="0"/>
      <dgm:spPr/>
    </dgm:pt>
    <dgm:pt modelId="{2214FBCF-F3CF-4330-B3E5-94CA62E96CE7}" type="pres">
      <dgm:prSet presAssocID="{5A7C877B-1B54-4B7F-9648-3B4D74F7F56F}" presName="background2" presStyleLbl="node2" presStyleIdx="1" presStyleCnt="2"/>
      <dgm:spPr/>
    </dgm:pt>
    <dgm:pt modelId="{B9B5C048-DF05-48F1-B069-7398B9750A4E}" type="pres">
      <dgm:prSet presAssocID="{5A7C877B-1B54-4B7F-9648-3B4D74F7F56F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5538A55-3426-41BF-B7ED-9A3B276F3353}" type="pres">
      <dgm:prSet presAssocID="{5A7C877B-1B54-4B7F-9648-3B4D74F7F56F}" presName="hierChild3" presStyleCnt="0"/>
      <dgm:spPr/>
    </dgm:pt>
  </dgm:ptLst>
  <dgm:cxnLst>
    <dgm:cxn modelId="{973B5A34-C444-456C-A530-AC49A2DE2240}" srcId="{09BC3098-03D8-43DA-97A4-9E392E8A9646}" destId="{98AE184A-C753-44AF-91D6-374A6195A34A}" srcOrd="0" destOrd="0" parTransId="{7A242EAA-7FE4-423F-835F-F84A36C8F000}" sibTransId="{BE8C044F-4E0B-4187-B072-85E2150619AF}"/>
    <dgm:cxn modelId="{C22505DF-55EF-4BDB-AD6B-0FB3E4D56D63}" type="presOf" srcId="{F2D8B407-F078-4442-84C0-89748FEF21D8}" destId="{9D85C63A-5B46-4DBA-BE89-753CF831F034}" srcOrd="0" destOrd="0" presId="urn:microsoft.com/office/officeart/2005/8/layout/hierarchy1"/>
    <dgm:cxn modelId="{9A1F63DF-17C4-4367-B0DC-178D2265996F}" type="presOf" srcId="{C7D642CB-892F-425C-984B-C28908CE528A}" destId="{78441EC4-D5C1-4065-A87A-2416BF5AF675}" srcOrd="0" destOrd="0" presId="urn:microsoft.com/office/officeart/2005/8/layout/hierarchy1"/>
    <dgm:cxn modelId="{AF99A7BF-7F9E-44D9-A6FA-FD627480EFA4}" srcId="{98AE184A-C753-44AF-91D6-374A6195A34A}" destId="{D0C99868-5AC6-4DE0-A189-64065CD6AD57}" srcOrd="0" destOrd="0" parTransId="{CF40649E-B053-4261-A729-CBDF66B8F3CB}" sibTransId="{17C3D090-8AA9-4CBD-9C99-49467D8B1F3A}"/>
    <dgm:cxn modelId="{BD34BA90-189D-4EEC-B01F-AA3F870F82B0}" type="presOf" srcId="{356D632E-0D5E-4493-9DD7-A969BF947B62}" destId="{99C24898-0669-4651-AA02-4964B11E82A7}" srcOrd="0" destOrd="0" presId="urn:microsoft.com/office/officeart/2005/8/layout/hierarchy1"/>
    <dgm:cxn modelId="{71808D9A-4732-4BB9-A10C-750C6128FA2C}" srcId="{98AE184A-C753-44AF-91D6-374A6195A34A}" destId="{F2D8B407-F078-4442-84C0-89748FEF21D8}" srcOrd="3" destOrd="0" parTransId="{D3685C7C-20C7-4A85-99B9-271E6B04DCC0}" sibTransId="{A0CB1A41-4A19-4944-A69E-77738743BA91}"/>
    <dgm:cxn modelId="{77CB3E8C-3CB9-49E6-9223-669B5DF41A42}" type="presOf" srcId="{09BC3098-03D8-43DA-97A4-9E392E8A9646}" destId="{1AA828D5-AE42-4DD7-B115-F0FD940190CB}" srcOrd="0" destOrd="0" presId="urn:microsoft.com/office/officeart/2005/8/layout/hierarchy1"/>
    <dgm:cxn modelId="{6CC4C498-EC9B-47E0-A000-4D3E68071FC2}" type="presOf" srcId="{14BA2FFC-16F2-4226-A0E8-F74956503FD3}" destId="{AD5779BB-6E80-4615-9A13-7E84D9106D42}" srcOrd="0" destOrd="0" presId="urn:microsoft.com/office/officeart/2005/8/layout/hierarchy1"/>
    <dgm:cxn modelId="{87B10DC3-12E7-4DA1-AC05-9460203CAA8C}" type="presOf" srcId="{CF40649E-B053-4261-A729-CBDF66B8F3CB}" destId="{00401603-FB97-4DB8-8CF5-91557FE6C90B}" srcOrd="0" destOrd="0" presId="urn:microsoft.com/office/officeart/2005/8/layout/hierarchy1"/>
    <dgm:cxn modelId="{3CC1475E-4583-41EB-932B-4A682575A7E2}" type="presOf" srcId="{5A7C877B-1B54-4B7F-9648-3B4D74F7F56F}" destId="{B9B5C048-DF05-48F1-B069-7398B9750A4E}" srcOrd="0" destOrd="0" presId="urn:microsoft.com/office/officeart/2005/8/layout/hierarchy1"/>
    <dgm:cxn modelId="{3327FAC6-47E3-4118-9A0B-562D86AD89DD}" type="presOf" srcId="{D0C99868-5AC6-4DE0-A189-64065CD6AD57}" destId="{82C65C4D-10FD-43A7-9133-1BC9BFD73E87}" srcOrd="0" destOrd="0" presId="urn:microsoft.com/office/officeart/2005/8/layout/hierarchy1"/>
    <dgm:cxn modelId="{3CAD238D-9F23-4F69-9698-F3E277540B35}" srcId="{98AE184A-C753-44AF-91D6-374A6195A34A}" destId="{FB74D21D-7E79-4A72-B51E-C8AE211B1AFD}" srcOrd="1" destOrd="0" parTransId="{D3D0D2B0-F846-4ABB-AEFF-ED1927298F3F}" sibTransId="{D10F8A5E-5DEE-4412-8B83-869FB341BC9F}"/>
    <dgm:cxn modelId="{8C341E39-6156-4C73-99C3-51D070B00AA1}" type="presOf" srcId="{D3685C7C-20C7-4A85-99B9-271E6B04DCC0}" destId="{7DB173EA-DD6D-47BF-9AA3-176419062656}" srcOrd="0" destOrd="0" presId="urn:microsoft.com/office/officeart/2005/8/layout/hierarchy1"/>
    <dgm:cxn modelId="{BE81E0ED-20E2-4B79-B7AC-A3890BF144B7}" type="presOf" srcId="{D3D0D2B0-F846-4ABB-AEFF-ED1927298F3F}" destId="{BD15213E-CF36-44F1-B94E-20C4A0B7CD6C}" srcOrd="0" destOrd="0" presId="urn:microsoft.com/office/officeart/2005/8/layout/hierarchy1"/>
    <dgm:cxn modelId="{94273285-6967-4001-B5C2-267C48D75862}" type="presOf" srcId="{3AFD529A-8C36-4B1C-8FE5-8A6218034494}" destId="{083B78BD-80E6-4752-B9E4-4BA78A324CD8}" srcOrd="0" destOrd="0" presId="urn:microsoft.com/office/officeart/2005/8/layout/hierarchy1"/>
    <dgm:cxn modelId="{1907832F-935C-476C-969E-A77449217879}" type="presOf" srcId="{7A242EAA-7FE4-423F-835F-F84A36C8F000}" destId="{F78AA1F2-9B5A-4DB3-A537-F04B5788252D}" srcOrd="0" destOrd="0" presId="urn:microsoft.com/office/officeart/2005/8/layout/hierarchy1"/>
    <dgm:cxn modelId="{39CF9935-E34C-4A2E-B061-0D3832412AE9}" srcId="{356D632E-0D5E-4493-9DD7-A969BF947B62}" destId="{09BC3098-03D8-43DA-97A4-9E392E8A9646}" srcOrd="0" destOrd="0" parTransId="{81755EFF-9DB0-4770-A1D4-A6A3247B5000}" sibTransId="{C8A595E2-A51C-467C-94BD-0DC16C2C418D}"/>
    <dgm:cxn modelId="{65197FA7-91B3-4B10-AD25-FCF553209296}" type="presOf" srcId="{98AE184A-C753-44AF-91D6-374A6195A34A}" destId="{89B71894-14F7-4B98-9B79-A650EF2625F4}" srcOrd="0" destOrd="0" presId="urn:microsoft.com/office/officeart/2005/8/layout/hierarchy1"/>
    <dgm:cxn modelId="{45151E20-DCB0-4A8F-A8B0-051B1928C065}" srcId="{09BC3098-03D8-43DA-97A4-9E392E8A9646}" destId="{5A7C877B-1B54-4B7F-9648-3B4D74F7F56F}" srcOrd="1" destOrd="0" parTransId="{3AFD529A-8C36-4B1C-8FE5-8A6218034494}" sibTransId="{EABCCEC1-72B9-4584-BA7D-AE6442EDA6BB}"/>
    <dgm:cxn modelId="{0D23A896-09BE-498F-83C5-E8167408B16A}" srcId="{98AE184A-C753-44AF-91D6-374A6195A34A}" destId="{C7D642CB-892F-425C-984B-C28908CE528A}" srcOrd="2" destOrd="0" parTransId="{14BA2FFC-16F2-4226-A0E8-F74956503FD3}" sibTransId="{0EA5B775-56BE-4CAE-9192-B2388DA5E208}"/>
    <dgm:cxn modelId="{DBF3492A-3602-4867-8E52-23DAE5F0164D}" type="presOf" srcId="{FB74D21D-7E79-4A72-B51E-C8AE211B1AFD}" destId="{AA539B4E-4008-4BE2-AC7C-D1F2AFB9BD83}" srcOrd="0" destOrd="0" presId="urn:microsoft.com/office/officeart/2005/8/layout/hierarchy1"/>
    <dgm:cxn modelId="{7AF0F086-59CE-47F8-B255-D02AF9C3912A}" type="presParOf" srcId="{99C24898-0669-4651-AA02-4964B11E82A7}" destId="{3A27D8F5-5D7F-494B-A124-E2B4288183F6}" srcOrd="0" destOrd="0" presId="urn:microsoft.com/office/officeart/2005/8/layout/hierarchy1"/>
    <dgm:cxn modelId="{E3106A17-B518-4346-ABD7-F537ECD912AF}" type="presParOf" srcId="{3A27D8F5-5D7F-494B-A124-E2B4288183F6}" destId="{AC864977-534D-4D1F-990C-E82DBBDB8AC7}" srcOrd="0" destOrd="0" presId="urn:microsoft.com/office/officeart/2005/8/layout/hierarchy1"/>
    <dgm:cxn modelId="{0D425E77-CA0D-4BB5-8BE4-3225073E03E1}" type="presParOf" srcId="{AC864977-534D-4D1F-990C-E82DBBDB8AC7}" destId="{D8417911-337C-49D7-A730-DD9058A29900}" srcOrd="0" destOrd="0" presId="urn:microsoft.com/office/officeart/2005/8/layout/hierarchy1"/>
    <dgm:cxn modelId="{5A184C42-EB23-4D6C-B467-1BB49F5B6656}" type="presParOf" srcId="{AC864977-534D-4D1F-990C-E82DBBDB8AC7}" destId="{1AA828D5-AE42-4DD7-B115-F0FD940190CB}" srcOrd="1" destOrd="0" presId="urn:microsoft.com/office/officeart/2005/8/layout/hierarchy1"/>
    <dgm:cxn modelId="{09650703-D344-44BA-80B5-72C6A4023671}" type="presParOf" srcId="{3A27D8F5-5D7F-494B-A124-E2B4288183F6}" destId="{5EBA3ADD-BF15-4804-A613-C91295B18178}" srcOrd="1" destOrd="0" presId="urn:microsoft.com/office/officeart/2005/8/layout/hierarchy1"/>
    <dgm:cxn modelId="{1B0DC83F-E3B8-4623-832C-00BB193E6851}" type="presParOf" srcId="{5EBA3ADD-BF15-4804-A613-C91295B18178}" destId="{F78AA1F2-9B5A-4DB3-A537-F04B5788252D}" srcOrd="0" destOrd="0" presId="urn:microsoft.com/office/officeart/2005/8/layout/hierarchy1"/>
    <dgm:cxn modelId="{6DB13DC0-A68F-46CA-876A-39FC4FCAB6DD}" type="presParOf" srcId="{5EBA3ADD-BF15-4804-A613-C91295B18178}" destId="{E13DE4D2-E8D2-46DD-87B6-721222B03912}" srcOrd="1" destOrd="0" presId="urn:microsoft.com/office/officeart/2005/8/layout/hierarchy1"/>
    <dgm:cxn modelId="{E7E1FAF8-30A2-4DA5-BD45-14CCBF5C4D95}" type="presParOf" srcId="{E13DE4D2-E8D2-46DD-87B6-721222B03912}" destId="{37C7E83D-B9DB-42E7-B2F3-DA96A8F3F4D4}" srcOrd="0" destOrd="0" presId="urn:microsoft.com/office/officeart/2005/8/layout/hierarchy1"/>
    <dgm:cxn modelId="{3389ADCE-DB39-476A-92C6-6F358EB8341D}" type="presParOf" srcId="{37C7E83D-B9DB-42E7-B2F3-DA96A8F3F4D4}" destId="{657C76EB-3023-413A-A251-05EFDEA95AE3}" srcOrd="0" destOrd="0" presId="urn:microsoft.com/office/officeart/2005/8/layout/hierarchy1"/>
    <dgm:cxn modelId="{5E2D2BBC-13E4-47FE-B4AD-1DDC92FBADEB}" type="presParOf" srcId="{37C7E83D-B9DB-42E7-B2F3-DA96A8F3F4D4}" destId="{89B71894-14F7-4B98-9B79-A650EF2625F4}" srcOrd="1" destOrd="0" presId="urn:microsoft.com/office/officeart/2005/8/layout/hierarchy1"/>
    <dgm:cxn modelId="{A3749D99-F1CB-498C-8456-F582A16B6134}" type="presParOf" srcId="{E13DE4D2-E8D2-46DD-87B6-721222B03912}" destId="{6907CBB7-FE48-4659-B6A9-39AFB0CA919F}" srcOrd="1" destOrd="0" presId="urn:microsoft.com/office/officeart/2005/8/layout/hierarchy1"/>
    <dgm:cxn modelId="{6CE0DC9F-5716-4053-BC33-D20A01212030}" type="presParOf" srcId="{6907CBB7-FE48-4659-B6A9-39AFB0CA919F}" destId="{00401603-FB97-4DB8-8CF5-91557FE6C90B}" srcOrd="0" destOrd="0" presId="urn:microsoft.com/office/officeart/2005/8/layout/hierarchy1"/>
    <dgm:cxn modelId="{A46C7301-8D6E-4AB1-95CA-24BF79E7EF05}" type="presParOf" srcId="{6907CBB7-FE48-4659-B6A9-39AFB0CA919F}" destId="{E93E9C64-A5EC-4332-8522-23463220F63A}" srcOrd="1" destOrd="0" presId="urn:microsoft.com/office/officeart/2005/8/layout/hierarchy1"/>
    <dgm:cxn modelId="{D86ECADD-EFBF-46AC-ADDE-F491AD983BEE}" type="presParOf" srcId="{E93E9C64-A5EC-4332-8522-23463220F63A}" destId="{E65B7A44-F846-4445-9625-9B2B97CB81E9}" srcOrd="0" destOrd="0" presId="urn:microsoft.com/office/officeart/2005/8/layout/hierarchy1"/>
    <dgm:cxn modelId="{C2429F5D-ABA5-43E1-8530-82BA17307ED2}" type="presParOf" srcId="{E65B7A44-F846-4445-9625-9B2B97CB81E9}" destId="{2731D2F2-6AA4-454F-8DFE-C9C9027BF5CB}" srcOrd="0" destOrd="0" presId="urn:microsoft.com/office/officeart/2005/8/layout/hierarchy1"/>
    <dgm:cxn modelId="{755E7433-1AE6-4CAF-8456-D0F569CC16A6}" type="presParOf" srcId="{E65B7A44-F846-4445-9625-9B2B97CB81E9}" destId="{82C65C4D-10FD-43A7-9133-1BC9BFD73E87}" srcOrd="1" destOrd="0" presId="urn:microsoft.com/office/officeart/2005/8/layout/hierarchy1"/>
    <dgm:cxn modelId="{2207806B-27DC-4B04-9D21-517BD8EB8314}" type="presParOf" srcId="{E93E9C64-A5EC-4332-8522-23463220F63A}" destId="{FB52B4D9-2F03-453B-BFF3-24FB73AC72B9}" srcOrd="1" destOrd="0" presId="urn:microsoft.com/office/officeart/2005/8/layout/hierarchy1"/>
    <dgm:cxn modelId="{998BD3D9-D8D3-46A8-8EE2-83F4BF253B2E}" type="presParOf" srcId="{6907CBB7-FE48-4659-B6A9-39AFB0CA919F}" destId="{BD15213E-CF36-44F1-B94E-20C4A0B7CD6C}" srcOrd="2" destOrd="0" presId="urn:microsoft.com/office/officeart/2005/8/layout/hierarchy1"/>
    <dgm:cxn modelId="{0E826EA2-7951-4A13-94DD-73ED3145D91B}" type="presParOf" srcId="{6907CBB7-FE48-4659-B6A9-39AFB0CA919F}" destId="{E5470D8F-F771-42E1-BF1B-DE6F7D1381F3}" srcOrd="3" destOrd="0" presId="urn:microsoft.com/office/officeart/2005/8/layout/hierarchy1"/>
    <dgm:cxn modelId="{515175FD-8BB7-4BB0-ADD2-98FF3F0F6F9A}" type="presParOf" srcId="{E5470D8F-F771-42E1-BF1B-DE6F7D1381F3}" destId="{A6CD7E1B-30BB-48F5-9C86-C99112BE8391}" srcOrd="0" destOrd="0" presId="urn:microsoft.com/office/officeart/2005/8/layout/hierarchy1"/>
    <dgm:cxn modelId="{4348746B-3F46-46B6-8240-1ACC5671A65E}" type="presParOf" srcId="{A6CD7E1B-30BB-48F5-9C86-C99112BE8391}" destId="{D1FC08DF-728F-48BB-9087-55C8454B9F7E}" srcOrd="0" destOrd="0" presId="urn:microsoft.com/office/officeart/2005/8/layout/hierarchy1"/>
    <dgm:cxn modelId="{32E14DAB-7D1D-4F01-8906-A6ABE6CF545D}" type="presParOf" srcId="{A6CD7E1B-30BB-48F5-9C86-C99112BE8391}" destId="{AA539B4E-4008-4BE2-AC7C-D1F2AFB9BD83}" srcOrd="1" destOrd="0" presId="urn:microsoft.com/office/officeart/2005/8/layout/hierarchy1"/>
    <dgm:cxn modelId="{86725A11-D53B-4526-8238-A023BBC618C3}" type="presParOf" srcId="{E5470D8F-F771-42E1-BF1B-DE6F7D1381F3}" destId="{483960D2-55B8-44AF-B689-0CD8A644F701}" srcOrd="1" destOrd="0" presId="urn:microsoft.com/office/officeart/2005/8/layout/hierarchy1"/>
    <dgm:cxn modelId="{1CC2C063-0B28-4589-9DEE-ABD34BB77226}" type="presParOf" srcId="{6907CBB7-FE48-4659-B6A9-39AFB0CA919F}" destId="{AD5779BB-6E80-4615-9A13-7E84D9106D42}" srcOrd="4" destOrd="0" presId="urn:microsoft.com/office/officeart/2005/8/layout/hierarchy1"/>
    <dgm:cxn modelId="{3C1DBFED-E0BC-48EB-A6BB-BD8A9D7419B3}" type="presParOf" srcId="{6907CBB7-FE48-4659-B6A9-39AFB0CA919F}" destId="{EB52AB46-B5E0-4CD4-9480-2EA287961975}" srcOrd="5" destOrd="0" presId="urn:microsoft.com/office/officeart/2005/8/layout/hierarchy1"/>
    <dgm:cxn modelId="{F5586AC3-24BE-48DB-B781-94CFCE1025D2}" type="presParOf" srcId="{EB52AB46-B5E0-4CD4-9480-2EA287961975}" destId="{F80602D4-7DE9-4C2C-88C8-5B32E68674CC}" srcOrd="0" destOrd="0" presId="urn:microsoft.com/office/officeart/2005/8/layout/hierarchy1"/>
    <dgm:cxn modelId="{D33443BD-142A-4E10-85F8-D04DA08012D7}" type="presParOf" srcId="{F80602D4-7DE9-4C2C-88C8-5B32E68674CC}" destId="{A02C556C-A41B-4BC1-950A-94ACE0BE8DED}" srcOrd="0" destOrd="0" presId="urn:microsoft.com/office/officeart/2005/8/layout/hierarchy1"/>
    <dgm:cxn modelId="{BBF3AA07-1BC5-43A2-9749-541C369714CF}" type="presParOf" srcId="{F80602D4-7DE9-4C2C-88C8-5B32E68674CC}" destId="{78441EC4-D5C1-4065-A87A-2416BF5AF675}" srcOrd="1" destOrd="0" presId="urn:microsoft.com/office/officeart/2005/8/layout/hierarchy1"/>
    <dgm:cxn modelId="{313AE29F-B438-4FBC-B55F-199E1D5726F4}" type="presParOf" srcId="{EB52AB46-B5E0-4CD4-9480-2EA287961975}" destId="{1D1C8F1F-A704-4BFA-9C27-BC170A5F1D7E}" srcOrd="1" destOrd="0" presId="urn:microsoft.com/office/officeart/2005/8/layout/hierarchy1"/>
    <dgm:cxn modelId="{F8AA85FD-9B91-4FD6-9740-DAA6998BAF3C}" type="presParOf" srcId="{6907CBB7-FE48-4659-B6A9-39AFB0CA919F}" destId="{7DB173EA-DD6D-47BF-9AA3-176419062656}" srcOrd="6" destOrd="0" presId="urn:microsoft.com/office/officeart/2005/8/layout/hierarchy1"/>
    <dgm:cxn modelId="{C641A9E1-F2C1-4A38-A6B3-C1425BF6C5BF}" type="presParOf" srcId="{6907CBB7-FE48-4659-B6A9-39AFB0CA919F}" destId="{64DCE070-6DAC-4F9B-916B-2FF2EF7D8038}" srcOrd="7" destOrd="0" presId="urn:microsoft.com/office/officeart/2005/8/layout/hierarchy1"/>
    <dgm:cxn modelId="{46D86A99-3046-4B0C-8AE0-841E3EF48C03}" type="presParOf" srcId="{64DCE070-6DAC-4F9B-916B-2FF2EF7D8038}" destId="{91FD8339-DE02-407C-A338-351F7CEC31E6}" srcOrd="0" destOrd="0" presId="urn:microsoft.com/office/officeart/2005/8/layout/hierarchy1"/>
    <dgm:cxn modelId="{C12C1E3F-03A5-4E75-8E5A-A6BDF6D2C9B5}" type="presParOf" srcId="{91FD8339-DE02-407C-A338-351F7CEC31E6}" destId="{BDFE59B5-B2BD-4AB0-93C7-F529326E9DA7}" srcOrd="0" destOrd="0" presId="urn:microsoft.com/office/officeart/2005/8/layout/hierarchy1"/>
    <dgm:cxn modelId="{134F8FB5-5183-4789-9D9D-A3DFFAD18DA8}" type="presParOf" srcId="{91FD8339-DE02-407C-A338-351F7CEC31E6}" destId="{9D85C63A-5B46-4DBA-BE89-753CF831F034}" srcOrd="1" destOrd="0" presId="urn:microsoft.com/office/officeart/2005/8/layout/hierarchy1"/>
    <dgm:cxn modelId="{6C0ED3EB-CB70-4AAA-BC05-4DA1DEC12D3B}" type="presParOf" srcId="{64DCE070-6DAC-4F9B-916B-2FF2EF7D8038}" destId="{0BC40813-8E8D-4DED-B3F6-943DABAD623F}" srcOrd="1" destOrd="0" presId="urn:microsoft.com/office/officeart/2005/8/layout/hierarchy1"/>
    <dgm:cxn modelId="{D1322806-1FB2-455C-BB7B-68F3C07676CF}" type="presParOf" srcId="{5EBA3ADD-BF15-4804-A613-C91295B18178}" destId="{083B78BD-80E6-4752-B9E4-4BA78A324CD8}" srcOrd="2" destOrd="0" presId="urn:microsoft.com/office/officeart/2005/8/layout/hierarchy1"/>
    <dgm:cxn modelId="{341119C1-6818-4F07-A460-E302C513FCC1}" type="presParOf" srcId="{5EBA3ADD-BF15-4804-A613-C91295B18178}" destId="{A6B3D200-B2E1-45F8-85A6-EE3B916833A5}" srcOrd="3" destOrd="0" presId="urn:microsoft.com/office/officeart/2005/8/layout/hierarchy1"/>
    <dgm:cxn modelId="{A82ED74F-5A58-41E6-B9E2-250ADA0FBFAF}" type="presParOf" srcId="{A6B3D200-B2E1-45F8-85A6-EE3B916833A5}" destId="{64BA030A-DAA1-45BC-B08A-F1CAF72396D4}" srcOrd="0" destOrd="0" presId="urn:microsoft.com/office/officeart/2005/8/layout/hierarchy1"/>
    <dgm:cxn modelId="{A5B233A8-B8E5-4787-8EED-ADF1C6A9876A}" type="presParOf" srcId="{64BA030A-DAA1-45BC-B08A-F1CAF72396D4}" destId="{2214FBCF-F3CF-4330-B3E5-94CA62E96CE7}" srcOrd="0" destOrd="0" presId="urn:microsoft.com/office/officeart/2005/8/layout/hierarchy1"/>
    <dgm:cxn modelId="{64870360-2EE0-497C-BD72-F9E8FC9CDFDC}" type="presParOf" srcId="{64BA030A-DAA1-45BC-B08A-F1CAF72396D4}" destId="{B9B5C048-DF05-48F1-B069-7398B9750A4E}" srcOrd="1" destOrd="0" presId="urn:microsoft.com/office/officeart/2005/8/layout/hierarchy1"/>
    <dgm:cxn modelId="{ED7D2CE8-D1F5-4347-88DE-99C5C1C35F04}" type="presParOf" srcId="{A6B3D200-B2E1-45F8-85A6-EE3B916833A5}" destId="{35538A55-3426-41BF-B7ED-9A3B276F3353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B76FD6-7CD1-4E2E-8E4A-E185951D383F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19C14EC-C4D2-4DBB-A120-46DC67DBF981}">
      <dgm:prSet phldrT="[Текст]" custT="1"/>
      <dgm:spPr/>
      <dgm:t>
        <a:bodyPr/>
        <a:lstStyle/>
        <a:p>
          <a:r>
            <a:rPr lang="uk-UA" sz="3600" dirty="0" smtClean="0"/>
            <a:t>Задачі</a:t>
          </a:r>
          <a:endParaRPr lang="uk-UA" sz="3600" dirty="0"/>
        </a:p>
      </dgm:t>
    </dgm:pt>
    <dgm:pt modelId="{A8CF36A1-B47D-4302-B636-3AB5D2C15DC8}" type="parTrans" cxnId="{F2103718-FF7F-42A4-98F6-D9594CD43E56}">
      <dgm:prSet/>
      <dgm:spPr/>
      <dgm:t>
        <a:bodyPr/>
        <a:lstStyle/>
        <a:p>
          <a:endParaRPr lang="uk-UA"/>
        </a:p>
      </dgm:t>
    </dgm:pt>
    <dgm:pt modelId="{AE517577-EC28-4094-8FC0-962481B37A51}" type="sibTrans" cxnId="{F2103718-FF7F-42A4-98F6-D9594CD43E56}">
      <dgm:prSet/>
      <dgm:spPr/>
      <dgm:t>
        <a:bodyPr/>
        <a:lstStyle/>
        <a:p>
          <a:endParaRPr lang="uk-UA"/>
        </a:p>
      </dgm:t>
    </dgm:pt>
    <dgm:pt modelId="{79EAF053-E621-4687-8C0D-E413B6A39785}">
      <dgm:prSet phldrT="[Текст]" custT="1"/>
      <dgm:spPr/>
      <dgm:t>
        <a:bodyPr/>
        <a:lstStyle/>
        <a:p>
          <a:r>
            <a:rPr lang="ru-RU" sz="2000" dirty="0" smtClean="0"/>
            <a:t>навчальні</a:t>
          </a:r>
          <a:endParaRPr lang="uk-UA" sz="1100" dirty="0"/>
        </a:p>
      </dgm:t>
    </dgm:pt>
    <dgm:pt modelId="{9BFE056A-72A3-463F-B838-4BD9EC0E8A45}" type="parTrans" cxnId="{1C043959-6339-474D-8C74-7716314BD9EC}">
      <dgm:prSet/>
      <dgm:spPr/>
      <dgm:t>
        <a:bodyPr/>
        <a:lstStyle/>
        <a:p>
          <a:endParaRPr lang="uk-UA"/>
        </a:p>
      </dgm:t>
    </dgm:pt>
    <dgm:pt modelId="{D9897B15-3A78-4FC7-AC15-8025A2915D40}" type="sibTrans" cxnId="{1C043959-6339-474D-8C74-7716314BD9EC}">
      <dgm:prSet/>
      <dgm:spPr/>
      <dgm:t>
        <a:bodyPr/>
        <a:lstStyle/>
        <a:p>
          <a:endParaRPr lang="uk-UA"/>
        </a:p>
      </dgm:t>
    </dgm:pt>
    <dgm:pt modelId="{7E48A1B8-2523-48D7-B849-CDA7B4C34A9F}">
      <dgm:prSet phldrT="[Текст]" phldr="1"/>
      <dgm:spPr/>
      <dgm:t>
        <a:bodyPr/>
        <a:lstStyle/>
        <a:p>
          <a:endParaRPr lang="uk-UA" dirty="0"/>
        </a:p>
      </dgm:t>
    </dgm:pt>
    <dgm:pt modelId="{97CD39EE-9DE1-422E-A028-1FF69B9A72BD}" type="parTrans" cxnId="{71A23BBA-0C83-42D1-9ED4-FA4E6E48A31E}">
      <dgm:prSet/>
      <dgm:spPr/>
      <dgm:t>
        <a:bodyPr/>
        <a:lstStyle/>
        <a:p>
          <a:endParaRPr lang="uk-UA"/>
        </a:p>
      </dgm:t>
    </dgm:pt>
    <dgm:pt modelId="{912076A2-8764-45E0-AC94-5D7CC7FF2C85}" type="sibTrans" cxnId="{71A23BBA-0C83-42D1-9ED4-FA4E6E48A31E}">
      <dgm:prSet/>
      <dgm:spPr/>
      <dgm:t>
        <a:bodyPr/>
        <a:lstStyle/>
        <a:p>
          <a:endParaRPr lang="uk-UA"/>
        </a:p>
      </dgm:t>
    </dgm:pt>
    <dgm:pt modelId="{93B043CF-B3D5-49A4-8FC9-F5F2AF3159FB}">
      <dgm:prSet phldrT="[Текст]" phldr="1"/>
      <dgm:spPr/>
      <dgm:t>
        <a:bodyPr/>
        <a:lstStyle/>
        <a:p>
          <a:endParaRPr lang="uk-UA"/>
        </a:p>
      </dgm:t>
    </dgm:pt>
    <dgm:pt modelId="{22B5F440-5B5E-4879-8655-5B1E6CF0EF1C}" type="parTrans" cxnId="{8FB6B483-3C44-4ED8-BF95-31EDF8CB64C1}">
      <dgm:prSet/>
      <dgm:spPr/>
      <dgm:t>
        <a:bodyPr/>
        <a:lstStyle/>
        <a:p>
          <a:endParaRPr lang="uk-UA"/>
        </a:p>
      </dgm:t>
    </dgm:pt>
    <dgm:pt modelId="{CA8A0223-F139-4404-8F61-91F84CAA3493}" type="sibTrans" cxnId="{8FB6B483-3C44-4ED8-BF95-31EDF8CB64C1}">
      <dgm:prSet/>
      <dgm:spPr/>
      <dgm:t>
        <a:bodyPr/>
        <a:lstStyle/>
        <a:p>
          <a:endParaRPr lang="uk-UA"/>
        </a:p>
      </dgm:t>
    </dgm:pt>
    <dgm:pt modelId="{0DF209F1-B4D5-4C8E-91DD-F82FF23A6299}">
      <dgm:prSet phldrT="[Текст]" phldr="1"/>
      <dgm:spPr/>
      <dgm:t>
        <a:bodyPr/>
        <a:lstStyle/>
        <a:p>
          <a:endParaRPr lang="uk-UA"/>
        </a:p>
      </dgm:t>
    </dgm:pt>
    <dgm:pt modelId="{7EB53EA0-7B36-493A-95CA-A842290EFAC0}" type="parTrans" cxnId="{A382321C-141C-4331-BD2C-DFDB974C6566}">
      <dgm:prSet/>
      <dgm:spPr/>
      <dgm:t>
        <a:bodyPr/>
        <a:lstStyle/>
        <a:p>
          <a:endParaRPr lang="uk-UA"/>
        </a:p>
      </dgm:t>
    </dgm:pt>
    <dgm:pt modelId="{99E1CA7B-2CFE-40A9-9975-8B7A0835ACC8}" type="sibTrans" cxnId="{A382321C-141C-4331-BD2C-DFDB974C6566}">
      <dgm:prSet/>
      <dgm:spPr/>
      <dgm:t>
        <a:bodyPr/>
        <a:lstStyle/>
        <a:p>
          <a:endParaRPr lang="uk-UA"/>
        </a:p>
      </dgm:t>
    </dgm:pt>
    <dgm:pt modelId="{05B650BD-F1E1-4241-9554-6E760A7661BF}">
      <dgm:prSet phldrT="[Текст]" phldr="1"/>
      <dgm:spPr/>
      <dgm:t>
        <a:bodyPr/>
        <a:lstStyle/>
        <a:p>
          <a:endParaRPr lang="uk-UA"/>
        </a:p>
      </dgm:t>
    </dgm:pt>
    <dgm:pt modelId="{327D426E-EA1D-47E7-B2B8-58F9D41D4AC7}" type="parTrans" cxnId="{8FB9295D-F9A0-4963-8182-B75D184D3888}">
      <dgm:prSet/>
      <dgm:spPr/>
      <dgm:t>
        <a:bodyPr/>
        <a:lstStyle/>
        <a:p>
          <a:endParaRPr lang="uk-UA"/>
        </a:p>
      </dgm:t>
    </dgm:pt>
    <dgm:pt modelId="{D4707E86-D79E-45DE-9C5A-743E17D61843}" type="sibTrans" cxnId="{8FB9295D-F9A0-4963-8182-B75D184D3888}">
      <dgm:prSet/>
      <dgm:spPr/>
      <dgm:t>
        <a:bodyPr/>
        <a:lstStyle/>
        <a:p>
          <a:endParaRPr lang="uk-UA"/>
        </a:p>
      </dgm:t>
    </dgm:pt>
    <dgm:pt modelId="{7F92760C-9E93-4037-A64C-E60245048DD6}">
      <dgm:prSet phldrT="[Текст]" phldr="1"/>
      <dgm:spPr/>
      <dgm:t>
        <a:bodyPr/>
        <a:lstStyle/>
        <a:p>
          <a:endParaRPr lang="uk-UA"/>
        </a:p>
      </dgm:t>
    </dgm:pt>
    <dgm:pt modelId="{A0FEEE80-8CC9-409E-87E3-7EE19FD76974}" type="parTrans" cxnId="{ADAD5C5C-21B5-454F-A437-286E04D00A08}">
      <dgm:prSet/>
      <dgm:spPr/>
      <dgm:t>
        <a:bodyPr/>
        <a:lstStyle/>
        <a:p>
          <a:endParaRPr lang="uk-UA"/>
        </a:p>
      </dgm:t>
    </dgm:pt>
    <dgm:pt modelId="{C652FD25-C2D2-464D-A6AB-0563B9E03AA0}" type="sibTrans" cxnId="{ADAD5C5C-21B5-454F-A437-286E04D00A08}">
      <dgm:prSet/>
      <dgm:spPr/>
      <dgm:t>
        <a:bodyPr/>
        <a:lstStyle/>
        <a:p>
          <a:endParaRPr lang="uk-UA"/>
        </a:p>
      </dgm:t>
    </dgm:pt>
    <dgm:pt modelId="{939DF32C-3924-4220-9D63-C3526B938C86}">
      <dgm:prSet/>
      <dgm:spPr/>
      <dgm:t>
        <a:bodyPr/>
        <a:lstStyle/>
        <a:p>
          <a:endParaRPr lang="ru-RU"/>
        </a:p>
      </dgm:t>
    </dgm:pt>
    <dgm:pt modelId="{1C9BD340-D23F-41DB-A26E-F3B57AE8C3B9}" type="parTrans" cxnId="{80F66503-E0F2-4101-8C67-1A664515200E}">
      <dgm:prSet/>
      <dgm:spPr/>
      <dgm:t>
        <a:bodyPr/>
        <a:lstStyle/>
        <a:p>
          <a:endParaRPr lang="uk-UA"/>
        </a:p>
      </dgm:t>
    </dgm:pt>
    <dgm:pt modelId="{481CB89D-7FCA-4541-BB92-DD9975CC28FF}" type="sibTrans" cxnId="{80F66503-E0F2-4101-8C67-1A664515200E}">
      <dgm:prSet/>
      <dgm:spPr/>
      <dgm:t>
        <a:bodyPr/>
        <a:lstStyle/>
        <a:p>
          <a:endParaRPr lang="uk-UA"/>
        </a:p>
      </dgm:t>
    </dgm:pt>
    <dgm:pt modelId="{7B080C57-6248-4EAF-958F-D6CD179FD6DB}">
      <dgm:prSet/>
      <dgm:spPr/>
      <dgm:t>
        <a:bodyPr/>
        <a:lstStyle/>
        <a:p>
          <a:endParaRPr lang="uk-UA" dirty="0"/>
        </a:p>
      </dgm:t>
    </dgm:pt>
    <dgm:pt modelId="{D9A49803-A0F0-46D0-A25C-2B9C769ED1EE}" type="parTrans" cxnId="{66948431-C052-4E78-862F-881DF1B3D75A}">
      <dgm:prSet/>
      <dgm:spPr/>
      <dgm:t>
        <a:bodyPr/>
        <a:lstStyle/>
        <a:p>
          <a:endParaRPr lang="uk-UA"/>
        </a:p>
      </dgm:t>
    </dgm:pt>
    <dgm:pt modelId="{DE8920FF-BF8D-4CFF-9088-87CE9EC57A88}" type="sibTrans" cxnId="{66948431-C052-4E78-862F-881DF1B3D75A}">
      <dgm:prSet/>
      <dgm:spPr/>
      <dgm:t>
        <a:bodyPr/>
        <a:lstStyle/>
        <a:p>
          <a:endParaRPr lang="uk-UA"/>
        </a:p>
      </dgm:t>
    </dgm:pt>
    <dgm:pt modelId="{CF361820-9C52-4FEA-AACD-C369B1060ED3}">
      <dgm:prSet/>
      <dgm:spPr/>
      <dgm:t>
        <a:bodyPr/>
        <a:lstStyle/>
        <a:p>
          <a:endParaRPr lang="ru-RU"/>
        </a:p>
      </dgm:t>
    </dgm:pt>
    <dgm:pt modelId="{BA61EA42-2A60-41D9-B224-2E42C3395244}" type="parTrans" cxnId="{BE73E06A-4C95-4EF0-B2A8-195FA2747B21}">
      <dgm:prSet/>
      <dgm:spPr/>
      <dgm:t>
        <a:bodyPr/>
        <a:lstStyle/>
        <a:p>
          <a:endParaRPr lang="uk-UA"/>
        </a:p>
      </dgm:t>
    </dgm:pt>
    <dgm:pt modelId="{F11926DB-9EC6-40D5-AB66-FB57B618C472}" type="sibTrans" cxnId="{BE73E06A-4C95-4EF0-B2A8-195FA2747B21}">
      <dgm:prSet/>
      <dgm:spPr/>
      <dgm:t>
        <a:bodyPr/>
        <a:lstStyle/>
        <a:p>
          <a:endParaRPr lang="uk-UA"/>
        </a:p>
      </dgm:t>
    </dgm:pt>
    <dgm:pt modelId="{DCBBE526-C0C4-4A0E-8029-ADCDCC68144A}">
      <dgm:prSet custT="1"/>
      <dgm:spPr/>
      <dgm:t>
        <a:bodyPr/>
        <a:lstStyle/>
        <a:p>
          <a:r>
            <a:rPr lang="uk-UA" sz="1600" dirty="0" smtClean="0"/>
            <a:t>розвивальні</a:t>
          </a:r>
          <a:endParaRPr lang="uk-UA" sz="1600" dirty="0"/>
        </a:p>
      </dgm:t>
    </dgm:pt>
    <dgm:pt modelId="{984121E1-4E29-4A24-B965-CC317328FFCB}" type="parTrans" cxnId="{BB4A6160-C157-4EAE-BB6C-79CDA3B7AD5C}">
      <dgm:prSet/>
      <dgm:spPr/>
      <dgm:t>
        <a:bodyPr/>
        <a:lstStyle/>
        <a:p>
          <a:endParaRPr lang="uk-UA"/>
        </a:p>
      </dgm:t>
    </dgm:pt>
    <dgm:pt modelId="{DBCFABCC-2320-43F0-A569-DCF487772341}" type="sibTrans" cxnId="{BB4A6160-C157-4EAE-BB6C-79CDA3B7AD5C}">
      <dgm:prSet/>
      <dgm:spPr/>
      <dgm:t>
        <a:bodyPr/>
        <a:lstStyle/>
        <a:p>
          <a:endParaRPr lang="uk-UA"/>
        </a:p>
      </dgm:t>
    </dgm:pt>
    <dgm:pt modelId="{8270253A-0721-4CC1-8444-AE8B1FDD5DA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uk-UA" sz="1400" dirty="0" smtClean="0"/>
            <a:t>розрахункові</a:t>
          </a:r>
          <a:endParaRPr lang="uk-UA" sz="1400" dirty="0"/>
        </a:p>
      </dgm:t>
    </dgm:pt>
    <dgm:pt modelId="{493F603D-BC47-48D5-93B7-A4650DDDFBDB}" type="parTrans" cxnId="{976F2CCB-BECB-4F2C-B038-B200D341FC66}">
      <dgm:prSet/>
      <dgm:spPr/>
      <dgm:t>
        <a:bodyPr/>
        <a:lstStyle/>
        <a:p>
          <a:endParaRPr lang="uk-UA"/>
        </a:p>
      </dgm:t>
    </dgm:pt>
    <dgm:pt modelId="{32D7D5A5-3CE5-4DC1-B60D-CC3E81313B40}" type="sibTrans" cxnId="{976F2CCB-BECB-4F2C-B038-B200D341FC66}">
      <dgm:prSet/>
      <dgm:spPr/>
      <dgm:t>
        <a:bodyPr/>
        <a:lstStyle/>
        <a:p>
          <a:endParaRPr lang="uk-UA"/>
        </a:p>
      </dgm:t>
    </dgm:pt>
    <dgm:pt modelId="{7BBF3052-05A9-4642-BF2E-A9B82E87F68B}">
      <dgm:prSet custT="1"/>
      <dgm:spPr/>
      <dgm:t>
        <a:bodyPr/>
        <a:lstStyle/>
        <a:p>
          <a:r>
            <a:rPr lang="uk-UA" sz="1800" dirty="0" smtClean="0"/>
            <a:t>якісні (логічні)</a:t>
          </a:r>
          <a:endParaRPr lang="uk-UA" sz="1800" dirty="0"/>
        </a:p>
      </dgm:t>
    </dgm:pt>
    <dgm:pt modelId="{64F76B8B-67C7-47AF-AB0F-841C5C205956}" type="parTrans" cxnId="{DD0353AC-DC24-40B0-84DA-9D5B0F1ACCA6}">
      <dgm:prSet/>
      <dgm:spPr/>
      <dgm:t>
        <a:bodyPr/>
        <a:lstStyle/>
        <a:p>
          <a:endParaRPr lang="uk-UA"/>
        </a:p>
      </dgm:t>
    </dgm:pt>
    <dgm:pt modelId="{3341C481-E1EC-4D9C-A090-D3A81F383F7B}" type="sibTrans" cxnId="{DD0353AC-DC24-40B0-84DA-9D5B0F1ACCA6}">
      <dgm:prSet/>
      <dgm:spPr/>
      <dgm:t>
        <a:bodyPr/>
        <a:lstStyle/>
        <a:p>
          <a:endParaRPr lang="uk-UA"/>
        </a:p>
      </dgm:t>
    </dgm:pt>
    <dgm:pt modelId="{107223DE-CA7A-4029-9BB3-EACAEC5026F0}">
      <dgm:prSet/>
      <dgm:spPr/>
      <dgm:t>
        <a:bodyPr/>
        <a:lstStyle/>
        <a:p>
          <a:endParaRPr lang="ru-RU"/>
        </a:p>
      </dgm:t>
    </dgm:pt>
    <dgm:pt modelId="{26FC1E8B-F1B3-4125-AE4A-381CFB4C0828}" type="parTrans" cxnId="{1EAB7647-8B27-4FF0-9151-FD0DC56DDDE4}">
      <dgm:prSet/>
      <dgm:spPr/>
      <dgm:t>
        <a:bodyPr/>
        <a:lstStyle/>
        <a:p>
          <a:endParaRPr lang="uk-UA"/>
        </a:p>
      </dgm:t>
    </dgm:pt>
    <dgm:pt modelId="{88A66D16-6C40-4DA5-A61C-3A6217D3955B}" type="sibTrans" cxnId="{1EAB7647-8B27-4FF0-9151-FD0DC56DDDE4}">
      <dgm:prSet/>
      <dgm:spPr/>
      <dgm:t>
        <a:bodyPr/>
        <a:lstStyle/>
        <a:p>
          <a:endParaRPr lang="uk-UA"/>
        </a:p>
      </dgm:t>
    </dgm:pt>
    <dgm:pt modelId="{D4726458-CCA3-4665-8DA9-7372C451E630}">
      <dgm:prSet/>
      <dgm:spPr/>
      <dgm:t>
        <a:bodyPr/>
        <a:lstStyle/>
        <a:p>
          <a:endParaRPr lang="uk-UA"/>
        </a:p>
      </dgm:t>
    </dgm:pt>
    <dgm:pt modelId="{0C268057-3310-405D-B1CE-88ED1F6DEBDD}" type="parTrans" cxnId="{6FBD2C88-2C0F-4297-A2F4-9CFE50331D6E}">
      <dgm:prSet/>
      <dgm:spPr/>
      <dgm:t>
        <a:bodyPr/>
        <a:lstStyle/>
        <a:p>
          <a:endParaRPr lang="uk-UA"/>
        </a:p>
      </dgm:t>
    </dgm:pt>
    <dgm:pt modelId="{86D4BBB4-DAAB-4C6D-A348-AB36C486FB23}" type="sibTrans" cxnId="{6FBD2C88-2C0F-4297-A2F4-9CFE50331D6E}">
      <dgm:prSet/>
      <dgm:spPr/>
      <dgm:t>
        <a:bodyPr/>
        <a:lstStyle/>
        <a:p>
          <a:endParaRPr lang="uk-UA"/>
        </a:p>
      </dgm:t>
    </dgm:pt>
    <dgm:pt modelId="{87DB4740-2592-4061-BF2E-62D9EC21CB15}">
      <dgm:prSet custT="1"/>
      <dgm:spPr/>
      <dgm:t>
        <a:bodyPr/>
        <a:lstStyle/>
        <a:p>
          <a:r>
            <a:rPr lang="ru-RU" sz="1800" dirty="0" smtClean="0"/>
            <a:t>практичні</a:t>
          </a:r>
          <a:endParaRPr lang="uk-UA" sz="1200" dirty="0"/>
        </a:p>
      </dgm:t>
    </dgm:pt>
    <dgm:pt modelId="{C12ACBD0-61B0-4A3E-9282-19C42B3C5F63}" type="parTrans" cxnId="{96A4120E-EEC7-4F53-A1B1-2005F4237B09}">
      <dgm:prSet/>
      <dgm:spPr/>
      <dgm:t>
        <a:bodyPr/>
        <a:lstStyle/>
        <a:p>
          <a:endParaRPr lang="uk-UA"/>
        </a:p>
      </dgm:t>
    </dgm:pt>
    <dgm:pt modelId="{511B4306-5A35-4B05-BAC3-961065A2689F}" type="sibTrans" cxnId="{96A4120E-EEC7-4F53-A1B1-2005F4237B09}">
      <dgm:prSet/>
      <dgm:spPr/>
      <dgm:t>
        <a:bodyPr/>
        <a:lstStyle/>
        <a:p>
          <a:endParaRPr lang="uk-UA"/>
        </a:p>
      </dgm:t>
    </dgm:pt>
    <dgm:pt modelId="{B164E57D-794D-4E33-A64C-EE768E3E3A4F}">
      <dgm:prSet custT="1"/>
      <dgm:spPr/>
      <dgm:t>
        <a:bodyPr/>
        <a:lstStyle/>
        <a:p>
          <a:r>
            <a:rPr lang="ru-RU" sz="1800" dirty="0" smtClean="0"/>
            <a:t>теоретичні</a:t>
          </a:r>
          <a:endParaRPr lang="uk-UA" sz="1800" dirty="0"/>
        </a:p>
      </dgm:t>
    </dgm:pt>
    <dgm:pt modelId="{90C9C4D1-15B9-4539-A0E8-685594A43062}" type="parTrans" cxnId="{794F42A8-8B84-4EBF-8A03-9D3B0123C90B}">
      <dgm:prSet/>
      <dgm:spPr/>
      <dgm:t>
        <a:bodyPr/>
        <a:lstStyle/>
        <a:p>
          <a:endParaRPr lang="uk-UA"/>
        </a:p>
      </dgm:t>
    </dgm:pt>
    <dgm:pt modelId="{260CBB2C-118D-4B71-B7CB-B3AF98D1D2CA}" type="sibTrans" cxnId="{794F42A8-8B84-4EBF-8A03-9D3B0123C90B}">
      <dgm:prSet/>
      <dgm:spPr/>
      <dgm:t>
        <a:bodyPr/>
        <a:lstStyle/>
        <a:p>
          <a:endParaRPr lang="uk-UA"/>
        </a:p>
      </dgm:t>
    </dgm:pt>
    <dgm:pt modelId="{97C0FA47-0634-4E52-AE91-B136E5FC3DB4}">
      <dgm:prSet/>
      <dgm:spPr/>
      <dgm:t>
        <a:bodyPr/>
        <a:lstStyle/>
        <a:p>
          <a:endParaRPr lang="uk-UA" dirty="0"/>
        </a:p>
      </dgm:t>
    </dgm:pt>
    <dgm:pt modelId="{A6F7E7F0-F00C-465F-A7E1-5193BD36E7BF}" type="parTrans" cxnId="{F5174196-8091-4053-AB77-9DF8B7E8384F}">
      <dgm:prSet/>
      <dgm:spPr/>
      <dgm:t>
        <a:bodyPr/>
        <a:lstStyle/>
        <a:p>
          <a:endParaRPr lang="uk-UA"/>
        </a:p>
      </dgm:t>
    </dgm:pt>
    <dgm:pt modelId="{04DCE123-11EC-4536-B81F-C8682CE5AE69}" type="sibTrans" cxnId="{F5174196-8091-4053-AB77-9DF8B7E8384F}">
      <dgm:prSet/>
      <dgm:spPr/>
      <dgm:t>
        <a:bodyPr/>
        <a:lstStyle/>
        <a:p>
          <a:endParaRPr lang="uk-UA"/>
        </a:p>
      </dgm:t>
    </dgm:pt>
    <dgm:pt modelId="{27899794-FF2F-46D8-8487-B3F606528BA2}" type="pres">
      <dgm:prSet presAssocID="{B3B76FD6-7CD1-4E2E-8E4A-E185951D383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C826628-2E5A-4313-8879-0AD3A7A334A6}" type="pres">
      <dgm:prSet presAssocID="{619C14EC-C4D2-4DBB-A120-46DC67DBF981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AFD03691-653E-4648-9201-2CD372F304B1}" type="pres">
      <dgm:prSet presAssocID="{79EAF053-E621-4687-8C0D-E413B6A39785}" presName="Accent1" presStyleCnt="0"/>
      <dgm:spPr/>
    </dgm:pt>
    <dgm:pt modelId="{EA81037B-5074-4BF8-ACB8-5820A61C1DB0}" type="pres">
      <dgm:prSet presAssocID="{79EAF053-E621-4687-8C0D-E413B6A39785}" presName="Accent" presStyleLbl="bgShp" presStyleIdx="0" presStyleCnt="6"/>
      <dgm:spPr/>
    </dgm:pt>
    <dgm:pt modelId="{7CD1EEC3-7626-4A33-B102-04753CBBC90F}" type="pres">
      <dgm:prSet presAssocID="{79EAF053-E621-4687-8C0D-E413B6A39785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D843F55-34F3-49D4-A05E-1FF86FAE011C}" type="pres">
      <dgm:prSet presAssocID="{DCBBE526-C0C4-4A0E-8029-ADCDCC68144A}" presName="Accent2" presStyleCnt="0"/>
      <dgm:spPr/>
    </dgm:pt>
    <dgm:pt modelId="{CCAF7059-A869-4BDA-B2ED-23984594C9F9}" type="pres">
      <dgm:prSet presAssocID="{DCBBE526-C0C4-4A0E-8029-ADCDCC68144A}" presName="Accent" presStyleLbl="bgShp" presStyleIdx="1" presStyleCnt="6"/>
      <dgm:spPr/>
    </dgm:pt>
    <dgm:pt modelId="{39D5BDDD-F78B-4AC1-A8A0-CDB654E89DB9}" type="pres">
      <dgm:prSet presAssocID="{DCBBE526-C0C4-4A0E-8029-ADCDCC68144A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3E2521-E35C-49D3-85E5-C81EC31C0D4C}" type="pres">
      <dgm:prSet presAssocID="{8270253A-0721-4CC1-8444-AE8B1FDD5DAF}" presName="Accent3" presStyleCnt="0"/>
      <dgm:spPr/>
    </dgm:pt>
    <dgm:pt modelId="{8B3772BF-525F-4F53-B0D6-62DEF775965D}" type="pres">
      <dgm:prSet presAssocID="{8270253A-0721-4CC1-8444-AE8B1FDD5DAF}" presName="Accent" presStyleLbl="bgShp" presStyleIdx="2" presStyleCnt="6"/>
      <dgm:spPr/>
    </dgm:pt>
    <dgm:pt modelId="{444CB284-BF8F-44ED-8254-96636DFA4D29}" type="pres">
      <dgm:prSet presAssocID="{8270253A-0721-4CC1-8444-AE8B1FDD5DAF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947B18F-C844-4BDC-9161-0130602CDC7F}" type="pres">
      <dgm:prSet presAssocID="{7BBF3052-05A9-4642-BF2E-A9B82E87F68B}" presName="Accent4" presStyleCnt="0"/>
      <dgm:spPr/>
    </dgm:pt>
    <dgm:pt modelId="{957E736D-05B3-4864-8674-DD2136696720}" type="pres">
      <dgm:prSet presAssocID="{7BBF3052-05A9-4642-BF2E-A9B82E87F68B}" presName="Accent" presStyleLbl="bgShp" presStyleIdx="3" presStyleCnt="6"/>
      <dgm:spPr/>
    </dgm:pt>
    <dgm:pt modelId="{76DAA7DE-EDAD-41D7-A7B6-320241EF09A6}" type="pres">
      <dgm:prSet presAssocID="{7BBF3052-05A9-4642-BF2E-A9B82E87F68B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77A4D5-69BB-4C97-BF72-1C3A8908904F}" type="pres">
      <dgm:prSet presAssocID="{87DB4740-2592-4061-BF2E-62D9EC21CB15}" presName="Accent5" presStyleCnt="0"/>
      <dgm:spPr/>
    </dgm:pt>
    <dgm:pt modelId="{CA627446-2509-4DE2-934F-DD636FDB0C93}" type="pres">
      <dgm:prSet presAssocID="{87DB4740-2592-4061-BF2E-62D9EC21CB15}" presName="Accent" presStyleLbl="bgShp" presStyleIdx="4" presStyleCnt="6"/>
      <dgm:spPr/>
    </dgm:pt>
    <dgm:pt modelId="{3B88D3B9-B81D-49DA-A8EB-40DE67EB10CD}" type="pres">
      <dgm:prSet presAssocID="{87DB4740-2592-4061-BF2E-62D9EC21CB15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7EE59F6-8AB2-4C1D-988C-AB41B669F3D6}" type="pres">
      <dgm:prSet presAssocID="{B164E57D-794D-4E33-A64C-EE768E3E3A4F}" presName="Accent6" presStyleCnt="0"/>
      <dgm:spPr/>
    </dgm:pt>
    <dgm:pt modelId="{C6C2C25A-92A1-42F2-A303-F8063950A00F}" type="pres">
      <dgm:prSet presAssocID="{B164E57D-794D-4E33-A64C-EE768E3E3A4F}" presName="Accent" presStyleLbl="bgShp" presStyleIdx="5" presStyleCnt="6"/>
      <dgm:spPr/>
    </dgm:pt>
    <dgm:pt modelId="{9A1AC72C-6711-4BF8-8709-E95A4E4FEDF5}" type="pres">
      <dgm:prSet presAssocID="{B164E57D-794D-4E33-A64C-EE768E3E3A4F}" presName="Child6" presStyleLbl="node1" presStyleIdx="5" presStyleCnt="6" custLinFactNeighborX="1941" custLinFactNeighborY="142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FB6B483-3C44-4ED8-BF95-31EDF8CB64C1}" srcId="{619C14EC-C4D2-4DBB-A120-46DC67DBF981}" destId="{93B043CF-B3D5-49A4-8FC9-F5F2AF3159FB}" srcOrd="13" destOrd="0" parTransId="{22B5F440-5B5E-4879-8655-5B1E6CF0EF1C}" sibTransId="{CA8A0223-F139-4404-8F61-91F84CAA3493}"/>
    <dgm:cxn modelId="{F5174196-8091-4053-AB77-9DF8B7E8384F}" srcId="{619C14EC-C4D2-4DBB-A120-46DC67DBF981}" destId="{97C0FA47-0634-4E52-AE91-B136E5FC3DB4}" srcOrd="6" destOrd="0" parTransId="{A6F7E7F0-F00C-465F-A7E1-5193BD36E7BF}" sibTransId="{04DCE123-11EC-4536-B81F-C8682CE5AE69}"/>
    <dgm:cxn modelId="{6FBD2C88-2C0F-4297-A2F4-9CFE50331D6E}" srcId="{619C14EC-C4D2-4DBB-A120-46DC67DBF981}" destId="{D4726458-CCA3-4665-8DA9-7372C451E630}" srcOrd="10" destOrd="0" parTransId="{0C268057-3310-405D-B1CE-88ED1F6DEBDD}" sibTransId="{86D4BBB4-DAAB-4C6D-A348-AB36C486FB23}"/>
    <dgm:cxn modelId="{8A44CC27-C703-4086-AFAF-A8935BE93D40}" type="presOf" srcId="{B3B76FD6-7CD1-4E2E-8E4A-E185951D383F}" destId="{27899794-FF2F-46D8-8487-B3F606528BA2}" srcOrd="0" destOrd="0" presId="urn:microsoft.com/office/officeart/2011/layout/HexagonRadial"/>
    <dgm:cxn modelId="{A382321C-141C-4331-BD2C-DFDB974C6566}" srcId="{619C14EC-C4D2-4DBB-A120-46DC67DBF981}" destId="{0DF209F1-B4D5-4C8E-91DD-F82FF23A6299}" srcOrd="14" destOrd="0" parTransId="{7EB53EA0-7B36-493A-95CA-A842290EFAC0}" sibTransId="{99E1CA7B-2CFE-40A9-9975-8B7A0835ACC8}"/>
    <dgm:cxn modelId="{45D35DCC-93BC-4795-96B1-5B6ABC438332}" type="presOf" srcId="{87DB4740-2592-4061-BF2E-62D9EC21CB15}" destId="{3B88D3B9-B81D-49DA-A8EB-40DE67EB10CD}" srcOrd="0" destOrd="0" presId="urn:microsoft.com/office/officeart/2011/layout/HexagonRadial"/>
    <dgm:cxn modelId="{DD0353AC-DC24-40B0-84DA-9D5B0F1ACCA6}" srcId="{619C14EC-C4D2-4DBB-A120-46DC67DBF981}" destId="{7BBF3052-05A9-4642-BF2E-A9B82E87F68B}" srcOrd="3" destOrd="0" parTransId="{64F76B8B-67C7-47AF-AB0F-841C5C205956}" sibTransId="{3341C481-E1EC-4D9C-A090-D3A81F383F7B}"/>
    <dgm:cxn modelId="{BE73E06A-4C95-4EF0-B2A8-195FA2747B21}" srcId="{619C14EC-C4D2-4DBB-A120-46DC67DBF981}" destId="{CF361820-9C52-4FEA-AACD-C369B1060ED3}" srcOrd="11" destOrd="0" parTransId="{BA61EA42-2A60-41D9-B224-2E42C3395244}" sibTransId="{F11926DB-9EC6-40D5-AB66-FB57B618C472}"/>
    <dgm:cxn modelId="{80F66503-E0F2-4101-8C67-1A664515200E}" srcId="{619C14EC-C4D2-4DBB-A120-46DC67DBF981}" destId="{939DF32C-3924-4220-9D63-C3526B938C86}" srcOrd="7" destOrd="0" parTransId="{1C9BD340-D23F-41DB-A26E-F3B57AE8C3B9}" sibTransId="{481CB89D-7FCA-4541-BB92-DD9975CC28FF}"/>
    <dgm:cxn modelId="{F2103718-FF7F-42A4-98F6-D9594CD43E56}" srcId="{B3B76FD6-7CD1-4E2E-8E4A-E185951D383F}" destId="{619C14EC-C4D2-4DBB-A120-46DC67DBF981}" srcOrd="0" destOrd="0" parTransId="{A8CF36A1-B47D-4302-B636-3AB5D2C15DC8}" sibTransId="{AE517577-EC28-4094-8FC0-962481B37A51}"/>
    <dgm:cxn modelId="{D38686ED-B08A-41D2-A5EC-227BDDF3F643}" type="presOf" srcId="{8270253A-0721-4CC1-8444-AE8B1FDD5DAF}" destId="{444CB284-BF8F-44ED-8254-96636DFA4D29}" srcOrd="0" destOrd="0" presId="urn:microsoft.com/office/officeart/2011/layout/HexagonRadial"/>
    <dgm:cxn modelId="{1EAB7647-8B27-4FF0-9151-FD0DC56DDDE4}" srcId="{619C14EC-C4D2-4DBB-A120-46DC67DBF981}" destId="{107223DE-CA7A-4029-9BB3-EACAEC5026F0}" srcOrd="9" destOrd="0" parTransId="{26FC1E8B-F1B3-4125-AE4A-381CFB4C0828}" sibTransId="{88A66D16-6C40-4DA5-A61C-3A6217D3955B}"/>
    <dgm:cxn modelId="{1C043959-6339-474D-8C74-7716314BD9EC}" srcId="{619C14EC-C4D2-4DBB-A120-46DC67DBF981}" destId="{79EAF053-E621-4687-8C0D-E413B6A39785}" srcOrd="0" destOrd="0" parTransId="{9BFE056A-72A3-463F-B838-4BD9EC0E8A45}" sibTransId="{D9897B15-3A78-4FC7-AC15-8025A2915D40}"/>
    <dgm:cxn modelId="{71A23BBA-0C83-42D1-9ED4-FA4E6E48A31E}" srcId="{619C14EC-C4D2-4DBB-A120-46DC67DBF981}" destId="{7E48A1B8-2523-48D7-B849-CDA7B4C34A9F}" srcOrd="12" destOrd="0" parTransId="{97CD39EE-9DE1-422E-A028-1FF69B9A72BD}" sibTransId="{912076A2-8764-45E0-AC94-5D7CC7FF2C85}"/>
    <dgm:cxn modelId="{CAB4AC41-338E-42A1-80DE-082AD3971248}" type="presOf" srcId="{DCBBE526-C0C4-4A0E-8029-ADCDCC68144A}" destId="{39D5BDDD-F78B-4AC1-A8A0-CDB654E89DB9}" srcOrd="0" destOrd="0" presId="urn:microsoft.com/office/officeart/2011/layout/HexagonRadial"/>
    <dgm:cxn modelId="{794F42A8-8B84-4EBF-8A03-9D3B0123C90B}" srcId="{619C14EC-C4D2-4DBB-A120-46DC67DBF981}" destId="{B164E57D-794D-4E33-A64C-EE768E3E3A4F}" srcOrd="5" destOrd="0" parTransId="{90C9C4D1-15B9-4539-A0E8-685594A43062}" sibTransId="{260CBB2C-118D-4B71-B7CB-B3AF98D1D2CA}"/>
    <dgm:cxn modelId="{ADAD5C5C-21B5-454F-A437-286E04D00A08}" srcId="{619C14EC-C4D2-4DBB-A120-46DC67DBF981}" destId="{7F92760C-9E93-4037-A64C-E60245048DD6}" srcOrd="16" destOrd="0" parTransId="{A0FEEE80-8CC9-409E-87E3-7EE19FD76974}" sibTransId="{C652FD25-C2D2-464D-A6AB-0563B9E03AA0}"/>
    <dgm:cxn modelId="{0F764956-5140-425C-A2FA-5583ED81A8FF}" type="presOf" srcId="{79EAF053-E621-4687-8C0D-E413B6A39785}" destId="{7CD1EEC3-7626-4A33-B102-04753CBBC90F}" srcOrd="0" destOrd="0" presId="urn:microsoft.com/office/officeart/2011/layout/HexagonRadial"/>
    <dgm:cxn modelId="{66948431-C052-4E78-862F-881DF1B3D75A}" srcId="{619C14EC-C4D2-4DBB-A120-46DC67DBF981}" destId="{7B080C57-6248-4EAF-958F-D6CD179FD6DB}" srcOrd="8" destOrd="0" parTransId="{D9A49803-A0F0-46D0-A25C-2B9C769ED1EE}" sibTransId="{DE8920FF-BF8D-4CFF-9088-87CE9EC57A88}"/>
    <dgm:cxn modelId="{BB4A6160-C157-4EAE-BB6C-79CDA3B7AD5C}" srcId="{619C14EC-C4D2-4DBB-A120-46DC67DBF981}" destId="{DCBBE526-C0C4-4A0E-8029-ADCDCC68144A}" srcOrd="1" destOrd="0" parTransId="{984121E1-4E29-4A24-B965-CC317328FFCB}" sibTransId="{DBCFABCC-2320-43F0-A569-DCF487772341}"/>
    <dgm:cxn modelId="{96A4120E-EEC7-4F53-A1B1-2005F4237B09}" srcId="{619C14EC-C4D2-4DBB-A120-46DC67DBF981}" destId="{87DB4740-2592-4061-BF2E-62D9EC21CB15}" srcOrd="4" destOrd="0" parTransId="{C12ACBD0-61B0-4A3E-9282-19C42B3C5F63}" sibTransId="{511B4306-5A35-4B05-BAC3-961065A2689F}"/>
    <dgm:cxn modelId="{8FB9295D-F9A0-4963-8182-B75D184D3888}" srcId="{619C14EC-C4D2-4DBB-A120-46DC67DBF981}" destId="{05B650BD-F1E1-4241-9554-6E760A7661BF}" srcOrd="15" destOrd="0" parTransId="{327D426E-EA1D-47E7-B2B8-58F9D41D4AC7}" sibTransId="{D4707E86-D79E-45DE-9C5A-743E17D61843}"/>
    <dgm:cxn modelId="{647354A0-7E67-4AC5-9F8A-0009113A5515}" type="presOf" srcId="{7BBF3052-05A9-4642-BF2E-A9B82E87F68B}" destId="{76DAA7DE-EDAD-41D7-A7B6-320241EF09A6}" srcOrd="0" destOrd="0" presId="urn:microsoft.com/office/officeart/2011/layout/HexagonRadial"/>
    <dgm:cxn modelId="{976F2CCB-BECB-4F2C-B038-B200D341FC66}" srcId="{619C14EC-C4D2-4DBB-A120-46DC67DBF981}" destId="{8270253A-0721-4CC1-8444-AE8B1FDD5DAF}" srcOrd="2" destOrd="0" parTransId="{493F603D-BC47-48D5-93B7-A4650DDDFBDB}" sibTransId="{32D7D5A5-3CE5-4DC1-B60D-CC3E81313B40}"/>
    <dgm:cxn modelId="{B52E0517-35A7-4AC3-9636-3AB234B3B364}" type="presOf" srcId="{619C14EC-C4D2-4DBB-A120-46DC67DBF981}" destId="{9C826628-2E5A-4313-8879-0AD3A7A334A6}" srcOrd="0" destOrd="0" presId="urn:microsoft.com/office/officeart/2011/layout/HexagonRadial"/>
    <dgm:cxn modelId="{426BB94F-F36D-4BF0-8275-C115398CF982}" type="presOf" srcId="{B164E57D-794D-4E33-A64C-EE768E3E3A4F}" destId="{9A1AC72C-6711-4BF8-8709-E95A4E4FEDF5}" srcOrd="0" destOrd="0" presId="urn:microsoft.com/office/officeart/2011/layout/HexagonRadial"/>
    <dgm:cxn modelId="{A7D60F28-73B7-4312-96C5-E63F529ED999}" type="presParOf" srcId="{27899794-FF2F-46D8-8487-B3F606528BA2}" destId="{9C826628-2E5A-4313-8879-0AD3A7A334A6}" srcOrd="0" destOrd="0" presId="urn:microsoft.com/office/officeart/2011/layout/HexagonRadial"/>
    <dgm:cxn modelId="{EBA719F8-3AD3-47EF-A038-508701615841}" type="presParOf" srcId="{27899794-FF2F-46D8-8487-B3F606528BA2}" destId="{AFD03691-653E-4648-9201-2CD372F304B1}" srcOrd="1" destOrd="0" presId="urn:microsoft.com/office/officeart/2011/layout/HexagonRadial"/>
    <dgm:cxn modelId="{E0D36472-0CFC-4A24-BD52-F820CD4EB9D1}" type="presParOf" srcId="{AFD03691-653E-4648-9201-2CD372F304B1}" destId="{EA81037B-5074-4BF8-ACB8-5820A61C1DB0}" srcOrd="0" destOrd="0" presId="urn:microsoft.com/office/officeart/2011/layout/HexagonRadial"/>
    <dgm:cxn modelId="{EBB0A1E2-E79F-4F92-AC30-3AEF71344E78}" type="presParOf" srcId="{27899794-FF2F-46D8-8487-B3F606528BA2}" destId="{7CD1EEC3-7626-4A33-B102-04753CBBC90F}" srcOrd="2" destOrd="0" presId="urn:microsoft.com/office/officeart/2011/layout/HexagonRadial"/>
    <dgm:cxn modelId="{44221966-60C9-45B0-998F-182731745F40}" type="presParOf" srcId="{27899794-FF2F-46D8-8487-B3F606528BA2}" destId="{BD843F55-34F3-49D4-A05E-1FF86FAE011C}" srcOrd="3" destOrd="0" presId="urn:microsoft.com/office/officeart/2011/layout/HexagonRadial"/>
    <dgm:cxn modelId="{19ED1607-7148-4A9C-8EC0-EE1461185EA0}" type="presParOf" srcId="{BD843F55-34F3-49D4-A05E-1FF86FAE011C}" destId="{CCAF7059-A869-4BDA-B2ED-23984594C9F9}" srcOrd="0" destOrd="0" presId="urn:microsoft.com/office/officeart/2011/layout/HexagonRadial"/>
    <dgm:cxn modelId="{54F5969B-C541-40EB-82E7-3307BF75DB52}" type="presParOf" srcId="{27899794-FF2F-46D8-8487-B3F606528BA2}" destId="{39D5BDDD-F78B-4AC1-A8A0-CDB654E89DB9}" srcOrd="4" destOrd="0" presId="urn:microsoft.com/office/officeart/2011/layout/HexagonRadial"/>
    <dgm:cxn modelId="{E86ABDBF-DE8E-4517-977A-7A652FB5EE3E}" type="presParOf" srcId="{27899794-FF2F-46D8-8487-B3F606528BA2}" destId="{5D3E2521-E35C-49D3-85E5-C81EC31C0D4C}" srcOrd="5" destOrd="0" presId="urn:microsoft.com/office/officeart/2011/layout/HexagonRadial"/>
    <dgm:cxn modelId="{E5A842D5-16EF-4E1F-BDB5-A38AFD82FD5D}" type="presParOf" srcId="{5D3E2521-E35C-49D3-85E5-C81EC31C0D4C}" destId="{8B3772BF-525F-4F53-B0D6-62DEF775965D}" srcOrd="0" destOrd="0" presId="urn:microsoft.com/office/officeart/2011/layout/HexagonRadial"/>
    <dgm:cxn modelId="{AE1053DD-5AD4-462B-86F2-ED3AE56AE797}" type="presParOf" srcId="{27899794-FF2F-46D8-8487-B3F606528BA2}" destId="{444CB284-BF8F-44ED-8254-96636DFA4D29}" srcOrd="6" destOrd="0" presId="urn:microsoft.com/office/officeart/2011/layout/HexagonRadial"/>
    <dgm:cxn modelId="{C4729FD7-2B4D-4871-AC21-FCA2758EDF45}" type="presParOf" srcId="{27899794-FF2F-46D8-8487-B3F606528BA2}" destId="{C947B18F-C844-4BDC-9161-0130602CDC7F}" srcOrd="7" destOrd="0" presId="urn:microsoft.com/office/officeart/2011/layout/HexagonRadial"/>
    <dgm:cxn modelId="{FF2296DD-675B-4F41-B9C5-676C47CDE196}" type="presParOf" srcId="{C947B18F-C844-4BDC-9161-0130602CDC7F}" destId="{957E736D-05B3-4864-8674-DD2136696720}" srcOrd="0" destOrd="0" presId="urn:microsoft.com/office/officeart/2011/layout/HexagonRadial"/>
    <dgm:cxn modelId="{41A6AEA2-90ED-465E-B13D-F2E5E0A23ADB}" type="presParOf" srcId="{27899794-FF2F-46D8-8487-B3F606528BA2}" destId="{76DAA7DE-EDAD-41D7-A7B6-320241EF09A6}" srcOrd="8" destOrd="0" presId="urn:microsoft.com/office/officeart/2011/layout/HexagonRadial"/>
    <dgm:cxn modelId="{157A4220-4DA4-4A1C-A3D3-AA845899B35A}" type="presParOf" srcId="{27899794-FF2F-46D8-8487-B3F606528BA2}" destId="{5D77A4D5-69BB-4C97-BF72-1C3A8908904F}" srcOrd="9" destOrd="0" presId="urn:microsoft.com/office/officeart/2011/layout/HexagonRadial"/>
    <dgm:cxn modelId="{D113E6BD-4E58-4CF9-A5F4-9E513F32A8CF}" type="presParOf" srcId="{5D77A4D5-69BB-4C97-BF72-1C3A8908904F}" destId="{CA627446-2509-4DE2-934F-DD636FDB0C93}" srcOrd="0" destOrd="0" presId="urn:microsoft.com/office/officeart/2011/layout/HexagonRadial"/>
    <dgm:cxn modelId="{B44797AE-5F03-4A55-9499-2572562CBF9F}" type="presParOf" srcId="{27899794-FF2F-46D8-8487-B3F606528BA2}" destId="{3B88D3B9-B81D-49DA-A8EB-40DE67EB10CD}" srcOrd="10" destOrd="0" presId="urn:microsoft.com/office/officeart/2011/layout/HexagonRadial"/>
    <dgm:cxn modelId="{B518597E-ECA4-4099-A075-74143210E9AF}" type="presParOf" srcId="{27899794-FF2F-46D8-8487-B3F606528BA2}" destId="{17EE59F6-8AB2-4C1D-988C-AB41B669F3D6}" srcOrd="11" destOrd="0" presId="urn:microsoft.com/office/officeart/2011/layout/HexagonRadial"/>
    <dgm:cxn modelId="{5E6FF5C7-3305-4DB7-AA65-226541E03A6E}" type="presParOf" srcId="{17EE59F6-8AB2-4C1D-988C-AB41B669F3D6}" destId="{C6C2C25A-92A1-42F2-A303-F8063950A00F}" srcOrd="0" destOrd="0" presId="urn:microsoft.com/office/officeart/2011/layout/HexagonRadial"/>
    <dgm:cxn modelId="{30B615C5-F05E-4F84-88C9-3898F7F75682}" type="presParOf" srcId="{27899794-FF2F-46D8-8487-B3F606528BA2}" destId="{9A1AC72C-6711-4BF8-8709-E95A4E4FEDF5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B78BD-80E6-4752-B9E4-4BA78A324CD8}">
      <dsp:nvSpPr>
        <dsp:cNvPr id="0" name=""/>
        <dsp:cNvSpPr/>
      </dsp:nvSpPr>
      <dsp:spPr>
        <a:xfrm>
          <a:off x="3785775" y="972059"/>
          <a:ext cx="785353" cy="3737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4704"/>
              </a:lnTo>
              <a:lnTo>
                <a:pt x="785353" y="254704"/>
              </a:lnTo>
              <a:lnTo>
                <a:pt x="785353" y="3737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B173EA-DD6D-47BF-9AA3-176419062656}">
      <dsp:nvSpPr>
        <dsp:cNvPr id="0" name=""/>
        <dsp:cNvSpPr/>
      </dsp:nvSpPr>
      <dsp:spPr>
        <a:xfrm>
          <a:off x="3071451" y="2173376"/>
          <a:ext cx="2285031" cy="362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198"/>
              </a:lnTo>
              <a:lnTo>
                <a:pt x="2285031" y="243198"/>
              </a:lnTo>
              <a:lnTo>
                <a:pt x="2285031" y="3622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5779BB-6E80-4615-9A13-7E84D9106D42}">
      <dsp:nvSpPr>
        <dsp:cNvPr id="0" name=""/>
        <dsp:cNvSpPr/>
      </dsp:nvSpPr>
      <dsp:spPr>
        <a:xfrm>
          <a:off x="3071451" y="2173376"/>
          <a:ext cx="714324" cy="362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198"/>
              </a:lnTo>
              <a:lnTo>
                <a:pt x="714324" y="243198"/>
              </a:lnTo>
              <a:lnTo>
                <a:pt x="714324" y="3622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15213E-CF36-44F1-B94E-20C4A0B7CD6C}">
      <dsp:nvSpPr>
        <dsp:cNvPr id="0" name=""/>
        <dsp:cNvSpPr/>
      </dsp:nvSpPr>
      <dsp:spPr>
        <a:xfrm>
          <a:off x="2215068" y="2173376"/>
          <a:ext cx="856382" cy="362250"/>
        </a:xfrm>
        <a:custGeom>
          <a:avLst/>
          <a:gdLst/>
          <a:ahLst/>
          <a:cxnLst/>
          <a:rect l="0" t="0" r="0" b="0"/>
          <a:pathLst>
            <a:path>
              <a:moveTo>
                <a:pt x="856382" y="0"/>
              </a:moveTo>
              <a:lnTo>
                <a:pt x="856382" y="243198"/>
              </a:lnTo>
              <a:lnTo>
                <a:pt x="0" y="243198"/>
              </a:lnTo>
              <a:lnTo>
                <a:pt x="0" y="3622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401603-FB97-4DB8-8CF5-91557FE6C90B}">
      <dsp:nvSpPr>
        <dsp:cNvPr id="0" name=""/>
        <dsp:cNvSpPr/>
      </dsp:nvSpPr>
      <dsp:spPr>
        <a:xfrm>
          <a:off x="644361" y="2173376"/>
          <a:ext cx="2427089" cy="362250"/>
        </a:xfrm>
        <a:custGeom>
          <a:avLst/>
          <a:gdLst/>
          <a:ahLst/>
          <a:cxnLst/>
          <a:rect l="0" t="0" r="0" b="0"/>
          <a:pathLst>
            <a:path>
              <a:moveTo>
                <a:pt x="2427089" y="0"/>
              </a:moveTo>
              <a:lnTo>
                <a:pt x="2427089" y="243198"/>
              </a:lnTo>
              <a:lnTo>
                <a:pt x="0" y="243198"/>
              </a:lnTo>
              <a:lnTo>
                <a:pt x="0" y="36225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8AA1F2-9B5A-4DB3-A537-F04B5788252D}">
      <dsp:nvSpPr>
        <dsp:cNvPr id="0" name=""/>
        <dsp:cNvSpPr/>
      </dsp:nvSpPr>
      <dsp:spPr>
        <a:xfrm>
          <a:off x="3071451" y="972059"/>
          <a:ext cx="714324" cy="385263"/>
        </a:xfrm>
        <a:custGeom>
          <a:avLst/>
          <a:gdLst/>
          <a:ahLst/>
          <a:cxnLst/>
          <a:rect l="0" t="0" r="0" b="0"/>
          <a:pathLst>
            <a:path>
              <a:moveTo>
                <a:pt x="714324" y="0"/>
              </a:moveTo>
              <a:lnTo>
                <a:pt x="714324" y="266210"/>
              </a:lnTo>
              <a:lnTo>
                <a:pt x="0" y="266210"/>
              </a:lnTo>
              <a:lnTo>
                <a:pt x="0" y="3852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417911-337C-49D7-A730-DD9058A29900}">
      <dsp:nvSpPr>
        <dsp:cNvPr id="0" name=""/>
        <dsp:cNvSpPr/>
      </dsp:nvSpPr>
      <dsp:spPr>
        <a:xfrm>
          <a:off x="3143213" y="156005"/>
          <a:ext cx="1285123" cy="8160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A828D5-AE42-4DD7-B115-F0FD940190CB}">
      <dsp:nvSpPr>
        <dsp:cNvPr id="0" name=""/>
        <dsp:cNvSpPr/>
      </dsp:nvSpPr>
      <dsp:spPr>
        <a:xfrm>
          <a:off x="3286005" y="291657"/>
          <a:ext cx="1285123" cy="816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УЧИТЕЛЬ-УЧЕНЬ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СПІВПРАЦЯ,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СПІВТВОРЧІСТЬ</a:t>
          </a:r>
          <a:endParaRPr kumimoji="0" lang="ru-RU" sz="8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3309906" y="315558"/>
        <a:ext cx="1237321" cy="768251"/>
      </dsp:txXfrm>
    </dsp:sp>
    <dsp:sp modelId="{657C76EB-3023-413A-A251-05EFDEA95AE3}">
      <dsp:nvSpPr>
        <dsp:cNvPr id="0" name=""/>
        <dsp:cNvSpPr/>
      </dsp:nvSpPr>
      <dsp:spPr>
        <a:xfrm>
          <a:off x="2428889" y="1357322"/>
          <a:ext cx="1285123" cy="8160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71894-14F7-4B98-9B79-A650EF2625F4}">
      <dsp:nvSpPr>
        <dsp:cNvPr id="0" name=""/>
        <dsp:cNvSpPr/>
      </dsp:nvSpPr>
      <dsp:spPr>
        <a:xfrm>
          <a:off x="2571680" y="1492974"/>
          <a:ext cx="1285123" cy="816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ОСОБИСТІСНО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ОРІЄНТОВАНИЙ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УРОК</a:t>
          </a:r>
          <a:endParaRPr kumimoji="0" lang="ru-RU" sz="8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2595581" y="1516875"/>
        <a:ext cx="1237321" cy="768251"/>
      </dsp:txXfrm>
    </dsp:sp>
    <dsp:sp modelId="{2731D2F2-6AA4-454F-8DFE-C9C9027BF5CB}">
      <dsp:nvSpPr>
        <dsp:cNvPr id="0" name=""/>
        <dsp:cNvSpPr/>
      </dsp:nvSpPr>
      <dsp:spPr>
        <a:xfrm>
          <a:off x="1799" y="2535626"/>
          <a:ext cx="1285123" cy="8160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C65C4D-10FD-43A7-9133-1BC9BFD73E87}">
      <dsp:nvSpPr>
        <dsp:cNvPr id="0" name=""/>
        <dsp:cNvSpPr/>
      </dsp:nvSpPr>
      <dsp:spPr>
        <a:xfrm>
          <a:off x="144591" y="2671278"/>
          <a:ext cx="1285123" cy="816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МОТИВАЦІЙНИЙ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КОМПОНЕНТ</a:t>
          </a:r>
          <a:endParaRPr kumimoji="0" lang="ru-RU" sz="8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168492" y="2695179"/>
        <a:ext cx="1237321" cy="768251"/>
      </dsp:txXfrm>
    </dsp:sp>
    <dsp:sp modelId="{D1FC08DF-728F-48BB-9087-55C8454B9F7E}">
      <dsp:nvSpPr>
        <dsp:cNvPr id="0" name=""/>
        <dsp:cNvSpPr/>
      </dsp:nvSpPr>
      <dsp:spPr>
        <a:xfrm>
          <a:off x="1572506" y="2535626"/>
          <a:ext cx="1285123" cy="8160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39B4E-4008-4BE2-AC7C-D1F2AFB9BD83}">
      <dsp:nvSpPr>
        <dsp:cNvPr id="0" name=""/>
        <dsp:cNvSpPr/>
      </dsp:nvSpPr>
      <dsp:spPr>
        <a:xfrm>
          <a:off x="1715298" y="2671278"/>
          <a:ext cx="1285123" cy="816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1" i="1" u="none" strike="noStrike" kern="1200" cap="none" normalizeH="0" baseline="0" dirty="0" smtClean="0">
              <a:ln/>
              <a:effectLst/>
              <a:latin typeface="Arial" charset="0"/>
            </a:rPr>
            <a:t>ФОРМИ</a:t>
          </a: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ГРУПОВІ,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ІНДИВІДУАЛЬНІ,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ПАРНІ,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РІДШЕ-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ФРОНТАЛЬНІ</a:t>
          </a:r>
          <a:endParaRPr kumimoji="0" lang="ru-RU" sz="8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1739199" y="2695179"/>
        <a:ext cx="1237321" cy="768251"/>
      </dsp:txXfrm>
    </dsp:sp>
    <dsp:sp modelId="{A02C556C-A41B-4BC1-950A-94ACE0BE8DED}">
      <dsp:nvSpPr>
        <dsp:cNvPr id="0" name=""/>
        <dsp:cNvSpPr/>
      </dsp:nvSpPr>
      <dsp:spPr>
        <a:xfrm>
          <a:off x="3143213" y="2535626"/>
          <a:ext cx="1285123" cy="8160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441EC4-D5C1-4065-A87A-2416BF5AF675}">
      <dsp:nvSpPr>
        <dsp:cNvPr id="0" name=""/>
        <dsp:cNvSpPr/>
      </dsp:nvSpPr>
      <dsp:spPr>
        <a:xfrm>
          <a:off x="3286005" y="2671278"/>
          <a:ext cx="1285123" cy="816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1" i="1" u="none" strike="noStrike" kern="1200" cap="none" normalizeH="0" baseline="0" dirty="0" smtClean="0">
              <a:ln/>
              <a:effectLst/>
              <a:latin typeface="Arial" charset="0"/>
            </a:rPr>
            <a:t>МЕТОДИ</a:t>
          </a: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ДИСКУСІЯ,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“МОЗКОВА АТАКА”,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ДІЛОВІ ІГРИ,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СИТУАТИВНІ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ЗАДАЧІ</a:t>
          </a:r>
          <a:endParaRPr kumimoji="0" lang="ru-RU" sz="8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3309906" y="2695179"/>
        <a:ext cx="1237321" cy="768251"/>
      </dsp:txXfrm>
    </dsp:sp>
    <dsp:sp modelId="{BDFE59B5-B2BD-4AB0-93C7-F529326E9DA7}">
      <dsp:nvSpPr>
        <dsp:cNvPr id="0" name=""/>
        <dsp:cNvSpPr/>
      </dsp:nvSpPr>
      <dsp:spPr>
        <a:xfrm>
          <a:off x="4713920" y="2535626"/>
          <a:ext cx="1285123" cy="8160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5C63A-5B46-4DBA-BE89-753CF831F034}">
      <dsp:nvSpPr>
        <dsp:cNvPr id="0" name=""/>
        <dsp:cNvSpPr/>
      </dsp:nvSpPr>
      <dsp:spPr>
        <a:xfrm>
          <a:off x="4856712" y="2671278"/>
          <a:ext cx="1285123" cy="816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ВИДИ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ПОШУКОВО-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ПІЗНАВАЛЬНОЇ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ДІЯЛЬНОСТІ</a:t>
          </a:r>
          <a:endParaRPr kumimoji="0" lang="ru-RU" sz="8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4880613" y="2695179"/>
        <a:ext cx="1237321" cy="768251"/>
      </dsp:txXfrm>
    </dsp:sp>
    <dsp:sp modelId="{2214FBCF-F3CF-4330-B3E5-94CA62E96CE7}">
      <dsp:nvSpPr>
        <dsp:cNvPr id="0" name=""/>
        <dsp:cNvSpPr/>
      </dsp:nvSpPr>
      <dsp:spPr>
        <a:xfrm>
          <a:off x="3928567" y="1345816"/>
          <a:ext cx="1285123" cy="8160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B5C048-DF05-48F1-B069-7398B9750A4E}">
      <dsp:nvSpPr>
        <dsp:cNvPr id="0" name=""/>
        <dsp:cNvSpPr/>
      </dsp:nvSpPr>
      <dsp:spPr>
        <a:xfrm>
          <a:off x="4071358" y="1481468"/>
          <a:ext cx="1285123" cy="8160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ПОЗАКЛАСНА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800" b="0" i="0" u="none" strike="noStrike" kern="1200" cap="none" normalizeH="0" baseline="0" dirty="0" smtClean="0">
              <a:ln/>
              <a:effectLst/>
              <a:latin typeface="Arial" charset="0"/>
            </a:rPr>
            <a:t>РОБОТА</a:t>
          </a:r>
          <a:endParaRPr kumimoji="0" lang="ru-RU" sz="800" b="0" i="0" u="none" strike="noStrike" kern="1200" cap="none" normalizeH="0" baseline="0" dirty="0" smtClean="0">
            <a:ln/>
            <a:effectLst/>
            <a:latin typeface="Arial" charset="0"/>
          </a:endParaRPr>
        </a:p>
      </dsp:txBody>
      <dsp:txXfrm>
        <a:off x="4095259" y="1505369"/>
        <a:ext cx="1237321" cy="7682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26628-2E5A-4313-8879-0AD3A7A334A6}">
      <dsp:nvSpPr>
        <dsp:cNvPr id="0" name=""/>
        <dsp:cNvSpPr/>
      </dsp:nvSpPr>
      <dsp:spPr>
        <a:xfrm>
          <a:off x="3232821" y="1654403"/>
          <a:ext cx="2102819" cy="181902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/>
            <a:t>Задачі</a:t>
          </a:r>
          <a:endParaRPr lang="uk-UA" sz="3600" kern="1200" dirty="0"/>
        </a:p>
      </dsp:txBody>
      <dsp:txXfrm>
        <a:off x="3581288" y="1955841"/>
        <a:ext cx="1405885" cy="1216147"/>
      </dsp:txXfrm>
    </dsp:sp>
    <dsp:sp modelId="{CCAF7059-A869-4BDA-B2ED-23984594C9F9}">
      <dsp:nvSpPr>
        <dsp:cNvPr id="0" name=""/>
        <dsp:cNvSpPr/>
      </dsp:nvSpPr>
      <dsp:spPr>
        <a:xfrm>
          <a:off x="4549590" y="784123"/>
          <a:ext cx="793387" cy="6836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D1EEC3-7626-4A33-B102-04753CBBC90F}">
      <dsp:nvSpPr>
        <dsp:cNvPr id="0" name=""/>
        <dsp:cNvSpPr/>
      </dsp:nvSpPr>
      <dsp:spPr>
        <a:xfrm>
          <a:off x="3426521" y="0"/>
          <a:ext cx="1723245" cy="149080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навчальні</a:t>
          </a:r>
          <a:endParaRPr lang="uk-UA" sz="1100" kern="1200" dirty="0"/>
        </a:p>
      </dsp:txBody>
      <dsp:txXfrm>
        <a:off x="3712099" y="247059"/>
        <a:ext cx="1152089" cy="996691"/>
      </dsp:txXfrm>
    </dsp:sp>
    <dsp:sp modelId="{8B3772BF-525F-4F53-B0D6-62DEF775965D}">
      <dsp:nvSpPr>
        <dsp:cNvPr id="0" name=""/>
        <dsp:cNvSpPr/>
      </dsp:nvSpPr>
      <dsp:spPr>
        <a:xfrm>
          <a:off x="5475535" y="2062107"/>
          <a:ext cx="793387" cy="6836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5BDDD-F78B-4AC1-A8A0-CDB654E89DB9}">
      <dsp:nvSpPr>
        <dsp:cNvPr id="0" name=""/>
        <dsp:cNvSpPr/>
      </dsp:nvSpPr>
      <dsp:spPr>
        <a:xfrm>
          <a:off x="5006937" y="916947"/>
          <a:ext cx="1723245" cy="149080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розвивальні</a:t>
          </a:r>
          <a:endParaRPr lang="uk-UA" sz="1600" kern="1200" dirty="0"/>
        </a:p>
      </dsp:txBody>
      <dsp:txXfrm>
        <a:off x="5292515" y="1164006"/>
        <a:ext cx="1152089" cy="996691"/>
      </dsp:txXfrm>
    </dsp:sp>
    <dsp:sp modelId="{957E736D-05B3-4864-8674-DD2136696720}">
      <dsp:nvSpPr>
        <dsp:cNvPr id="0" name=""/>
        <dsp:cNvSpPr/>
      </dsp:nvSpPr>
      <dsp:spPr>
        <a:xfrm>
          <a:off x="4832314" y="3504710"/>
          <a:ext cx="793387" cy="6836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CB284-BF8F-44ED-8254-96636DFA4D29}">
      <dsp:nvSpPr>
        <dsp:cNvPr id="0" name=""/>
        <dsp:cNvSpPr/>
      </dsp:nvSpPr>
      <dsp:spPr>
        <a:xfrm>
          <a:off x="5006937" y="2719560"/>
          <a:ext cx="1723245" cy="149080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/>
            <a:t>розрахункові</a:t>
          </a:r>
          <a:endParaRPr lang="uk-UA" sz="1400" kern="1200" dirty="0"/>
        </a:p>
      </dsp:txBody>
      <dsp:txXfrm>
        <a:off x="5292515" y="2966619"/>
        <a:ext cx="1152089" cy="996691"/>
      </dsp:txXfrm>
    </dsp:sp>
    <dsp:sp modelId="{CA627446-2509-4DE2-934F-DD636FDB0C93}">
      <dsp:nvSpPr>
        <dsp:cNvPr id="0" name=""/>
        <dsp:cNvSpPr/>
      </dsp:nvSpPr>
      <dsp:spPr>
        <a:xfrm>
          <a:off x="3236735" y="3654457"/>
          <a:ext cx="793387" cy="6836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DAA7DE-EDAD-41D7-A7B6-320241EF09A6}">
      <dsp:nvSpPr>
        <dsp:cNvPr id="0" name=""/>
        <dsp:cNvSpPr/>
      </dsp:nvSpPr>
      <dsp:spPr>
        <a:xfrm>
          <a:off x="3426521" y="3637534"/>
          <a:ext cx="1723245" cy="149080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якісні (логічні)</a:t>
          </a:r>
          <a:endParaRPr lang="uk-UA" sz="1800" kern="1200" dirty="0"/>
        </a:p>
      </dsp:txBody>
      <dsp:txXfrm>
        <a:off x="3712099" y="3884593"/>
        <a:ext cx="1152089" cy="996691"/>
      </dsp:txXfrm>
    </dsp:sp>
    <dsp:sp modelId="{C6C2C25A-92A1-42F2-A303-F8063950A00F}">
      <dsp:nvSpPr>
        <dsp:cNvPr id="0" name=""/>
        <dsp:cNvSpPr/>
      </dsp:nvSpPr>
      <dsp:spPr>
        <a:xfrm>
          <a:off x="2295626" y="2376987"/>
          <a:ext cx="793387" cy="6836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88D3B9-B81D-49DA-A8EB-40DE67EB10CD}">
      <dsp:nvSpPr>
        <dsp:cNvPr id="0" name=""/>
        <dsp:cNvSpPr/>
      </dsp:nvSpPr>
      <dsp:spPr>
        <a:xfrm>
          <a:off x="1838768" y="2720586"/>
          <a:ext cx="1723245" cy="149080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практичні</a:t>
          </a:r>
          <a:endParaRPr lang="uk-UA" sz="1200" kern="1200" dirty="0"/>
        </a:p>
      </dsp:txBody>
      <dsp:txXfrm>
        <a:off x="2124346" y="2967645"/>
        <a:ext cx="1152089" cy="996691"/>
      </dsp:txXfrm>
    </dsp:sp>
    <dsp:sp modelId="{9A1AC72C-6711-4BF8-8709-E95A4E4FEDF5}">
      <dsp:nvSpPr>
        <dsp:cNvPr id="0" name=""/>
        <dsp:cNvSpPr/>
      </dsp:nvSpPr>
      <dsp:spPr>
        <a:xfrm>
          <a:off x="1872216" y="936110"/>
          <a:ext cx="1723245" cy="149080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теоретичні</a:t>
          </a:r>
          <a:endParaRPr lang="uk-UA" sz="1800" kern="1200" dirty="0"/>
        </a:p>
      </dsp:txBody>
      <dsp:txXfrm>
        <a:off x="2157794" y="1183169"/>
        <a:ext cx="1152089" cy="9966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74B7-DEB8-4805-ADB0-2264B67F85AF}" type="datetimeFigureOut">
              <a:rPr lang="ru-RU" smtClean="0"/>
              <a:pPr/>
              <a:t>11.12.2014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E80CB80-892B-43F7-9E96-49DF8966DB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74B7-DEB8-4805-ADB0-2264B67F85AF}" type="datetimeFigureOut">
              <a:rPr lang="ru-RU" smtClean="0"/>
              <a:pPr/>
              <a:t>11.12.2014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0CB80-892B-43F7-9E96-49DF8966DB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74B7-DEB8-4805-ADB0-2264B67F85AF}" type="datetimeFigureOut">
              <a:rPr lang="ru-RU" smtClean="0"/>
              <a:pPr/>
              <a:t>11.12.2014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0CB80-892B-43F7-9E96-49DF8966DB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6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46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42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58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651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30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28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14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74B7-DEB8-4805-ADB0-2264B67F85AF}" type="datetimeFigureOut">
              <a:rPr lang="ru-RU" smtClean="0"/>
              <a:pPr/>
              <a:t>11.12.2014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E80CB80-892B-43F7-9E96-49DF8966DB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00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9019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07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18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80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099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691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416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66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049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74B7-DEB8-4805-ADB0-2264B67F85AF}" type="datetimeFigureOut">
              <a:rPr lang="ru-RU" smtClean="0"/>
              <a:pPr/>
              <a:t>11.12.2014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0CB80-892B-43F7-9E96-49DF8966DB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07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03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619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469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44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667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77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90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40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51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74B7-DEB8-4805-ADB0-2264B67F85AF}" type="datetimeFigureOut">
              <a:rPr lang="ru-RU" smtClean="0"/>
              <a:pPr/>
              <a:t>11.12.2014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0CB80-892B-43F7-9E96-49DF8966DB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480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1693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716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904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48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36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685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78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03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74B7-DEB8-4805-ADB0-2264B67F85AF}" type="datetimeFigureOut">
              <a:rPr lang="ru-RU" smtClean="0"/>
              <a:pPr/>
              <a:t>11.12.2014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E80CB80-892B-43F7-9E96-49DF8966DB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605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564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180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372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53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761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0374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879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797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79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74B7-DEB8-4805-ADB0-2264B67F85AF}" type="datetimeFigureOut">
              <a:rPr lang="ru-RU" smtClean="0"/>
              <a:pPr/>
              <a:t>11.12.2014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0CB80-892B-43F7-9E96-49DF8966DB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2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709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89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640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33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9088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358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307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520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14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74B7-DEB8-4805-ADB0-2264B67F85AF}" type="datetimeFigureOut">
              <a:rPr lang="ru-RU" smtClean="0"/>
              <a:pPr/>
              <a:t>11.12.2014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0CB80-892B-43F7-9E96-49DF8966DB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215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24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396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851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330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489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484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660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469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27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74B7-DEB8-4805-ADB0-2264B67F85AF}" type="datetimeFigureOut">
              <a:rPr lang="ru-RU" smtClean="0"/>
              <a:pPr/>
              <a:t>11.12.2014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0CB80-892B-43F7-9E96-49DF8966DB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133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5869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779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776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1373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393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991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445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425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732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B74B7-DEB8-4805-ADB0-2264B67F85AF}" type="datetimeFigureOut">
              <a:rPr lang="ru-RU" smtClean="0"/>
              <a:pPr/>
              <a:t>11.12.2014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0CB80-892B-43F7-9E96-49DF8966DB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591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748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1873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11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1243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908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41077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3419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083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1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D4B74B7-DEB8-4805-ADB0-2264B67F85AF}" type="datetimeFigureOut">
              <a:rPr lang="ru-RU" smtClean="0"/>
              <a:pPr/>
              <a:t>11.12.2014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E80CB80-892B-43F7-9E96-49DF8966DB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94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6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0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2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3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5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6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11.12.2014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3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9" y="1"/>
            <a:ext cx="9128811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713163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006" y="404664"/>
            <a:ext cx="4365625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13006" y="3142307"/>
            <a:ext cx="43578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kern="0" dirty="0" smtClean="0">
                <a:solidFill>
                  <a:prstClr val="black"/>
                </a:solidFill>
                <a:latin typeface="Comic Sans MS" pitchFamily="66" charset="0"/>
              </a:rPr>
              <a:t>Педагогічний стаж роботи: </a:t>
            </a:r>
            <a:r>
              <a:rPr lang="en-US" sz="2400" kern="0" dirty="0" smtClean="0">
                <a:solidFill>
                  <a:srgbClr val="0070C0"/>
                </a:solidFill>
                <a:latin typeface="Comic Sans MS" pitchFamily="66" charset="0"/>
              </a:rPr>
              <a:t>2</a:t>
            </a:r>
            <a:r>
              <a:rPr lang="ru-RU" sz="2400" kern="0" dirty="0" smtClean="0">
                <a:solidFill>
                  <a:srgbClr val="0070C0"/>
                </a:solidFill>
                <a:latin typeface="Comic Sans MS" pitchFamily="66" charset="0"/>
              </a:rPr>
              <a:t>2</a:t>
            </a:r>
            <a:r>
              <a:rPr lang="uk-UA" sz="2400" kern="0" dirty="0" smtClean="0">
                <a:solidFill>
                  <a:srgbClr val="0070C0"/>
                </a:solidFill>
                <a:latin typeface="Comic Sans MS" pitchFamily="66" charset="0"/>
              </a:rPr>
              <a:t> роки</a:t>
            </a:r>
            <a:r>
              <a:rPr lang="uk-UA" sz="2400" kern="0" dirty="0" smtClean="0">
                <a:solidFill>
                  <a:prstClr val="black"/>
                </a:solidFill>
                <a:latin typeface="Comic Sans MS" pitchFamily="66" charset="0"/>
              </a:rPr>
              <a:t/>
            </a:r>
            <a:br>
              <a:rPr lang="uk-UA" sz="2400" kern="0" dirty="0" smtClean="0">
                <a:solidFill>
                  <a:prstClr val="black"/>
                </a:solidFill>
                <a:latin typeface="Comic Sans MS" pitchFamily="66" charset="0"/>
              </a:rPr>
            </a:br>
            <a:r>
              <a:rPr lang="uk-UA" sz="2400" kern="0" dirty="0" smtClean="0">
                <a:solidFill>
                  <a:prstClr val="black"/>
                </a:solidFill>
                <a:latin typeface="Comic Sans MS" pitchFamily="66" charset="0"/>
              </a:rPr>
              <a:t>Кваліфікаційна категорія : </a:t>
            </a:r>
            <a:r>
              <a:rPr lang="uk-UA" sz="2400" kern="0" dirty="0" smtClean="0">
                <a:solidFill>
                  <a:srgbClr val="0070C0"/>
                </a:solidFill>
                <a:latin typeface="Comic Sans MS" pitchFamily="66" charset="0"/>
              </a:rPr>
              <a:t>спеціаліст вищої категорії</a:t>
            </a:r>
            <a:endParaRPr lang="en-US" sz="2400" kern="0" dirty="0" smtClean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uk-UA" sz="2400" kern="0" dirty="0" smtClean="0">
                <a:solidFill>
                  <a:prstClr val="black"/>
                </a:solidFill>
                <a:latin typeface="Comic Sans MS" pitchFamily="66" charset="0"/>
              </a:rPr>
              <a:t>Педагогічне знання: </a:t>
            </a:r>
            <a:r>
              <a:rPr lang="uk-UA" sz="2400" kern="0" dirty="0" smtClean="0">
                <a:solidFill>
                  <a:srgbClr val="0070C0"/>
                </a:solidFill>
                <a:latin typeface="Comic Sans MS" pitchFamily="66" charset="0"/>
              </a:rPr>
              <a:t>Старший вчитель</a:t>
            </a:r>
            <a:r>
              <a:rPr lang="uk-UA" sz="2400" kern="0" dirty="0" smtClean="0">
                <a:solidFill>
                  <a:prstClr val="black"/>
                </a:solidFill>
                <a:latin typeface="Comic Sans MS" pitchFamily="66" charset="0"/>
              </a:rPr>
              <a:t/>
            </a:r>
            <a:br>
              <a:rPr lang="uk-UA" sz="2400" kern="0" dirty="0" smtClean="0">
                <a:solidFill>
                  <a:prstClr val="black"/>
                </a:solidFill>
                <a:latin typeface="Comic Sans MS" pitchFamily="66" charset="0"/>
              </a:rPr>
            </a:br>
            <a:r>
              <a:rPr lang="uk-UA" sz="2400" kern="0" dirty="0" smtClean="0">
                <a:solidFill>
                  <a:prstClr val="black"/>
                </a:solidFill>
                <a:latin typeface="Comic Sans MS" pitchFamily="66" charset="0"/>
              </a:rPr>
              <a:t>Педагогічне кредо</a:t>
            </a:r>
            <a:r>
              <a:rPr lang="uk-UA" sz="2400" kern="0" dirty="0" smtClean="0">
                <a:solidFill>
                  <a:srgbClr val="0070C0"/>
                </a:solidFill>
                <a:latin typeface="Comic Sans MS" pitchFamily="66" charset="0"/>
              </a:rPr>
              <a:t>: “ Через  співпрацю – до успіху ”</a:t>
            </a:r>
            <a:endParaRPr lang="uk-UA" sz="1600" kern="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7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33265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solidFill>
                  <a:srgbClr val="3030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Пропоную учням кілька класифікацій навчальних задач, які застосовують у процесі вивчення хімії: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11378413"/>
              </p:ext>
            </p:extLst>
          </p:nvPr>
        </p:nvGraphicFramePr>
        <p:xfrm>
          <a:off x="251520" y="1340768"/>
          <a:ext cx="8568952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7567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ome\Desktop\a-rainbow-of-stars-cg-hd-hdtv-photoshop-rainbow-stars-textures-widescreen-550x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00164" y="0"/>
            <a:ext cx="11189599" cy="70723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 smtClean="0">
                <a:latin typeface="Comic Sans MS" pitchFamily="66" charset="0"/>
              </a:rPr>
              <a:t>час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080125"/>
          </a:xfrm>
        </p:spPr>
        <p:txBody>
          <a:bodyPr/>
          <a:lstStyle/>
          <a:p>
            <a:pPr algn="ctr">
              <a:buNone/>
            </a:pPr>
            <a:r>
              <a:rPr lang="uk-UA" dirty="0" smtClean="0">
                <a:solidFill>
                  <a:schemeClr val="bg1"/>
                </a:solidFill>
                <a:latin typeface="Comic Sans MS" pitchFamily="66" charset="0"/>
              </a:rPr>
              <a:t>Велику увагу приділяю роботі з обдарованими дітьми, роботу з ними організовую під час уроків, у позаурочний Учні протягом багатьох років брали результативну участь у ІІ етапі Всеукраїнських олімпіад з хімії та показали такі результати</a:t>
            </a:r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18838435"/>
              </p:ext>
            </p:extLst>
          </p:nvPr>
        </p:nvGraphicFramePr>
        <p:xfrm>
          <a:off x="2000232" y="3500438"/>
          <a:ext cx="5643602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оМа\Desktop\03048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Monotype Corsiva" pitchFamily="66" charset="0"/>
              </a:rPr>
              <a:t>Методична робота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8596064" cy="5171405"/>
          </a:xfrm>
        </p:spPr>
        <p:txBody>
          <a:bodyPr/>
          <a:lstStyle/>
          <a:p>
            <a:r>
              <a:rPr lang="uk-UA" dirty="0" smtClean="0"/>
              <a:t>Участь у міжшкільних та районних методичних об'єднаннях вчителів хімії.</a:t>
            </a:r>
          </a:p>
          <a:p>
            <a:r>
              <a:rPr lang="uk-UA" dirty="0" smtClean="0"/>
              <a:t>Участь у конкурсі «Панорама творчих уроків»</a:t>
            </a:r>
          </a:p>
          <a:p>
            <a:pPr>
              <a:buNone/>
            </a:pPr>
            <a:r>
              <a:rPr lang="uk-UA" dirty="0" smtClean="0"/>
              <a:t>   Участь у обласному </a:t>
            </a:r>
            <a:r>
              <a:rPr lang="uk-UA" dirty="0"/>
              <a:t>с</a:t>
            </a:r>
            <a:r>
              <a:rPr lang="uk-UA" dirty="0" smtClean="0"/>
              <a:t>емінарі методистів хімії, де ділилися досвідом роботи «Навчальний діалог»</a:t>
            </a:r>
            <a:endParaRPr lang="ru-RU" dirty="0"/>
          </a:p>
        </p:txBody>
      </p:sp>
      <p:pic>
        <p:nvPicPr>
          <p:cNvPr id="6" name="Picture 2" descr="E:\Картинки\фотік\Новая папка (3)\IMG_1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789040"/>
            <a:ext cx="4191268" cy="27363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9" y="0"/>
            <a:ext cx="3932238" cy="290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 descr="C:\Users\РоМа\Desktop\IMG_097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319" y="0"/>
            <a:ext cx="3928746" cy="2917825"/>
          </a:xfrm>
          <a:prstGeom prst="rect">
            <a:avLst/>
          </a:prstGeom>
          <a:noFill/>
        </p:spPr>
      </p:pic>
      <p:pic>
        <p:nvPicPr>
          <p:cNvPr id="26" name="Picture 2" descr="C:\Users\РоМа\Desktop\IMG_14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5255" y="-32048"/>
            <a:ext cx="3928745" cy="292481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27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255" y="-32048"/>
            <a:ext cx="3931920" cy="290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Содержимое 2"/>
          <p:cNvSpPr txBox="1">
            <a:spLocks/>
          </p:cNvSpPr>
          <p:nvPr/>
        </p:nvSpPr>
        <p:spPr>
          <a:xfrm>
            <a:off x="0" y="3193322"/>
            <a:ext cx="9144000" cy="3664677"/>
          </a:xfrm>
          <a:prstGeom prst="rect">
            <a:avLst/>
          </a:prstGeom>
        </p:spPr>
        <p:txBody>
          <a:bodyPr vert="horz" anchor="b">
            <a:normAutofit fontScale="55000" lnSpcReduction="2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uk-UA" sz="5100" i="1" u="sng" dirty="0" err="1" smtClean="0"/>
              <a:t>Помірці</a:t>
            </a:r>
            <a:endParaRPr lang="uk-UA" sz="5100" b="1" dirty="0" smtClean="0"/>
          </a:p>
          <a:p>
            <a:pPr>
              <a:lnSpc>
                <a:spcPct val="80000"/>
              </a:lnSpc>
            </a:pPr>
            <a:r>
              <a:rPr lang="uk-UA" b="1" dirty="0" smtClean="0">
                <a:latin typeface="Monotype Corsiva" pitchFamily="66" charset="0"/>
              </a:rPr>
              <a:t>ДЖЕРЕЛА «ГУРКАЛО» СТАЛИ ГІДРОЛОГІЧНОЮ ПАМ</a:t>
            </a:r>
            <a:r>
              <a:rPr lang="en-US" b="1" dirty="0" smtClean="0">
                <a:latin typeface="Monotype Corsiva" pitchFamily="66" charset="0"/>
              </a:rPr>
              <a:t>’</a:t>
            </a:r>
            <a:r>
              <a:rPr lang="uk-UA" b="1" dirty="0" smtClean="0">
                <a:latin typeface="Monotype Corsiva" pitchFamily="66" charset="0"/>
              </a:rPr>
              <a:t>ЯТКОЮ ПРИРОДИ </a:t>
            </a:r>
            <a:endParaRPr lang="uk-UA" b="1" i="1" dirty="0" smtClean="0">
              <a:latin typeface="Monotype Corsiva" pitchFamily="66" charset="0"/>
            </a:endParaRPr>
          </a:p>
          <a:p>
            <a:pPr>
              <a:lnSpc>
                <a:spcPct val="80000"/>
              </a:lnSpc>
            </a:pPr>
            <a:r>
              <a:rPr lang="uk-UA" b="1" i="1" dirty="0" smtClean="0">
                <a:latin typeface="Monotype Corsiva" pitchFamily="66" charset="0"/>
              </a:rPr>
              <a:t>Одним із напрямків </a:t>
            </a:r>
            <a:r>
              <a:rPr lang="uk-UA" b="1" i="1" dirty="0" err="1" smtClean="0">
                <a:latin typeface="Monotype Corsiva" pitchFamily="66" charset="0"/>
              </a:rPr>
              <a:t>позакласно'і</a:t>
            </a:r>
            <a:r>
              <a:rPr lang="uk-UA" b="1" i="1" dirty="0" smtClean="0">
                <a:latin typeface="Monotype Corsiva" pitchFamily="66" charset="0"/>
              </a:rPr>
              <a:t> роботи Ріпинецької ЗОШ І-ІІ ступенів </a:t>
            </a:r>
            <a:r>
              <a:rPr lang="uk-UA" b="1" dirty="0" smtClean="0">
                <a:latin typeface="Monotype Corsiva" pitchFamily="66" charset="0"/>
              </a:rPr>
              <a:t>є </a:t>
            </a:r>
            <a:r>
              <a:rPr lang="uk-UA" b="1" i="1" dirty="0" smtClean="0">
                <a:latin typeface="Monotype Corsiva" pitchFamily="66" charset="0"/>
              </a:rPr>
              <a:t>участь дітей у заходах з відновлення та впорядкування місцевих джерел. </a:t>
            </a:r>
          </a:p>
          <a:p>
            <a:pPr>
              <a:lnSpc>
                <a:spcPct val="80000"/>
              </a:lnSpc>
            </a:pPr>
            <a:r>
              <a:rPr lang="uk-UA" dirty="0" smtClean="0">
                <a:latin typeface="Monotype Corsiva" pitchFamily="66" charset="0"/>
              </a:rPr>
              <a:t>Перші походи були пов'язані із прокладанням екологічної стежки, на шляху якої є зупинка «Живучі джерела — Гуркало». Вони розташовані під </a:t>
            </a:r>
            <a:r>
              <a:rPr lang="uk-UA" dirty="0" err="1" smtClean="0">
                <a:latin typeface="Monotype Corsiva" pitchFamily="66" charset="0"/>
              </a:rPr>
              <a:t>Поморецькою</a:t>
            </a:r>
            <a:r>
              <a:rPr lang="uk-UA" dirty="0" smtClean="0">
                <a:latin typeface="Monotype Corsiva" pitchFamily="66" charset="0"/>
              </a:rPr>
              <a:t> горою, неподалік від центральної дороги на </a:t>
            </a:r>
            <a:r>
              <a:rPr lang="uk-UA" dirty="0" err="1" smtClean="0">
                <a:latin typeface="Monotype Corsiva" pitchFamily="66" charset="0"/>
              </a:rPr>
              <a:t>Язловець</a:t>
            </a:r>
            <a:r>
              <a:rPr lang="uk-UA" dirty="0" smtClean="0">
                <a:latin typeface="Monotype Corsiva" pitchFamily="66" charset="0"/>
              </a:rPr>
              <a:t>. Там з-під каміння витікають кілька джерел. Вода в них чиста і прохолодна, &amp; усі пори року її температура +10 градусів. Колись вона витікала з такою силою, що гуркіт було чути у навколишніх селах. Звідси і пішла назва джерел «Гуркало».</a:t>
            </a:r>
          </a:p>
          <a:p>
            <a:pPr>
              <a:lnSpc>
                <a:spcPct val="80000"/>
              </a:lnSpc>
            </a:pPr>
            <a:r>
              <a:rPr lang="uk-UA" dirty="0" smtClean="0">
                <a:latin typeface="Monotype Corsiva" pitchFamily="66" charset="0"/>
              </a:rPr>
              <a:t>В давнину графові </a:t>
            </a:r>
            <a:r>
              <a:rPr lang="uk-UA" dirty="0" err="1" smtClean="0">
                <a:latin typeface="Monotype Corsiva" pitchFamily="66" charset="0"/>
              </a:rPr>
              <a:t>Волянському</a:t>
            </a:r>
            <a:r>
              <a:rPr lang="uk-UA" dirty="0" smtClean="0">
                <a:latin typeface="Monotype Corsiva" pitchFamily="66" charset="0"/>
              </a:rPr>
              <a:t> в бочці возили воду із джерел до маєтку. До графа приїжджали гості з Відня та Львова і брали цю воду з собою, бо вона мала лікувальні властивості.</a:t>
            </a:r>
          </a:p>
          <a:p>
            <a:pPr>
              <a:lnSpc>
                <a:spcPct val="80000"/>
              </a:lnSpc>
            </a:pPr>
            <a:r>
              <a:rPr lang="uk-UA" dirty="0" smtClean="0">
                <a:latin typeface="Monotype Corsiva" pitchFamily="66" charset="0"/>
              </a:rPr>
              <a:t>І сьогодні п'ють живильну воду із «Гуркала», вмиваються у чистий четвер, набираються сил та бадьорості із надр земних. І світліє душа людська в поєднанні з природою.</a:t>
            </a:r>
          </a:p>
          <a:p>
            <a:pPr>
              <a:lnSpc>
                <a:spcPct val="80000"/>
              </a:lnSpc>
            </a:pPr>
            <a:r>
              <a:rPr lang="uk-UA" dirty="0" smtClean="0">
                <a:latin typeface="Monotype Corsiva" pitchFamily="66" charset="0"/>
              </a:rPr>
              <a:t>Спеціалісти державного управління охорони навколишнього середовища у Тернопільській області оглянули джерела і було погоджено із </a:t>
            </a:r>
            <a:r>
              <a:rPr lang="uk-UA" dirty="0" err="1" smtClean="0">
                <a:latin typeface="Monotype Corsiva" pitchFamily="66" charset="0"/>
              </a:rPr>
              <a:t>Ріпинецькою</a:t>
            </a:r>
            <a:r>
              <a:rPr lang="uk-UA" dirty="0" smtClean="0">
                <a:latin typeface="Monotype Corsiva" pitchFamily="66" charset="0"/>
              </a:rPr>
              <a:t> сільською радою питання про організацію гідрологічної пам'ятки природи місцевого значення. Сесія районної ради недавно винесла таке ж рішення.</a:t>
            </a:r>
          </a:p>
          <a:p>
            <a:pPr>
              <a:lnSpc>
                <a:spcPct val="80000"/>
              </a:lnSpc>
            </a:pPr>
            <a:r>
              <a:rPr lang="uk-UA" dirty="0" smtClean="0">
                <a:latin typeface="Monotype Corsiva" pitchFamily="66" charset="0"/>
              </a:rPr>
              <a:t>Нехай поки що відроджено лише декілька джерел, але це реальний внесок у справу збереження природи рідного краю та виховання дбайливих майбутніх господарів Землі.</a:t>
            </a:r>
            <a:endParaRPr lang="uk-UA" b="1" dirty="0" smtClean="0">
              <a:latin typeface="Monotype Corsiva" pitchFamily="66" charset="0"/>
            </a:endParaRPr>
          </a:p>
          <a:p>
            <a:pPr>
              <a:lnSpc>
                <a:spcPct val="80000"/>
              </a:lnSpc>
            </a:pPr>
            <a:r>
              <a:rPr lang="uk-UA" b="1" dirty="0" smtClean="0"/>
              <a:t>Галина ПШИК,</a:t>
            </a:r>
          </a:p>
          <a:p>
            <a:pPr>
              <a:lnSpc>
                <a:spcPct val="80000"/>
              </a:lnSpc>
            </a:pPr>
            <a:r>
              <a:rPr lang="uk-UA" b="1" dirty="0" smtClean="0"/>
              <a:t>вчитель  хімії та біології Ріпинецької ЗОШ І-ІІ ст.,</a:t>
            </a:r>
          </a:p>
          <a:p>
            <a:pPr>
              <a:lnSpc>
                <a:spcPct val="80000"/>
              </a:lnSpc>
            </a:pPr>
            <a:r>
              <a:rPr lang="uk-UA" b="1" dirty="0" smtClean="0"/>
              <a:t>депутат районної ради.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uk-UA" sz="2800" b="1" dirty="0" smtClean="0"/>
              <a:t>                                                                                         </a:t>
            </a:r>
          </a:p>
          <a:p>
            <a:pPr algn="r">
              <a:lnSpc>
                <a:spcPct val="80000"/>
              </a:lnSpc>
              <a:buFont typeface="Wingdings" pitchFamily="2" charset="2"/>
              <a:buNone/>
            </a:pPr>
            <a:r>
              <a:rPr lang="uk-UA" sz="2800" b="1" dirty="0" smtClean="0"/>
              <a:t> </a:t>
            </a:r>
            <a:r>
              <a:rPr lang="uk-UA" sz="2800" dirty="0" smtClean="0"/>
              <a:t>Газета “Нова доба”  8 жовтня 2010р</a:t>
            </a:r>
            <a:endParaRPr lang="ru-RU" dirty="0"/>
          </a:p>
        </p:txBody>
      </p:sp>
      <p:pic>
        <p:nvPicPr>
          <p:cNvPr id="29" name="Picture 2" descr="C:\Users\РоМа\Desktop\nova_doba-logo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83768" y="2917825"/>
            <a:ext cx="3679230" cy="550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35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оМа\Desktop\Рызне\67685717fc09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28" y="-1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140968"/>
            <a:ext cx="8686800" cy="293915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000" b="1" dirty="0">
              <a:latin typeface="Comic Sans MS" pitchFamily="66" charset="0"/>
            </a:endParaRPr>
          </a:p>
        </p:txBody>
      </p:sp>
      <p:pic>
        <p:nvPicPr>
          <p:cNvPr id="7" name="Picture 2" descr="D:\цифровик\IMG_1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2036" y="4734149"/>
            <a:ext cx="2831964" cy="21238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029" name="Picture 5" descr="C:\Users\Home\Desktop\IMG_34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32" y="0"/>
            <a:ext cx="2988596" cy="21431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030" name="Picture 6" descr="C:\Users\Home\Desktop\IMG_34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28" y="11576"/>
            <a:ext cx="2988596" cy="2134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031" name="Picture 7" descr="C:\Users\Home\Desktop\IMG_34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28" y="0"/>
            <a:ext cx="2988596" cy="22413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12" name="Picture 3" descr="C:\Users\Home\Desktop\IMG_346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2561" y="42111"/>
            <a:ext cx="2875915" cy="2157095"/>
          </a:xfrm>
          <a:prstGeom prst="rect">
            <a:avLst/>
          </a:prstGeom>
        </p:spPr>
      </p:pic>
      <p:pic>
        <p:nvPicPr>
          <p:cNvPr id="2050" name="Picture 2" descr="C:\Users\андрей\Desktop\IMG_78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34148"/>
            <a:ext cx="3029523" cy="212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ндрей\Desktop\IMG_78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38" y="4734148"/>
            <a:ext cx="3241839" cy="215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ндрей\Desktop\IMG_780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4148"/>
            <a:ext cx="3029523" cy="212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928" y="2620864"/>
            <a:ext cx="90775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Кабінет хімії – моя творча лабораторія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530383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uk-UA" dirty="0" smtClean="0">
              <a:latin typeface="Monotype Corsiva" pitchFamily="66" charset="0"/>
            </a:endParaRPr>
          </a:p>
          <a:p>
            <a:pPr>
              <a:buNone/>
            </a:pPr>
            <a:endParaRPr lang="uk-UA" dirty="0" smtClean="0">
              <a:latin typeface="Monotype Corsiva" pitchFamily="66" charset="0"/>
            </a:endParaRPr>
          </a:p>
          <a:p>
            <a:pPr>
              <a:buNone/>
            </a:pPr>
            <a:endParaRPr lang="uk-UA" dirty="0" smtClean="0">
              <a:latin typeface="Monotype Corsiva" pitchFamily="66" charset="0"/>
            </a:endParaRPr>
          </a:p>
          <a:p>
            <a:pPr>
              <a:buNone/>
            </a:pPr>
            <a:endParaRPr lang="uk-UA" dirty="0" smtClean="0">
              <a:latin typeface="Monotype Corsiva" pitchFamily="66" charset="0"/>
            </a:endParaRPr>
          </a:p>
          <a:p>
            <a:pPr>
              <a:buNone/>
            </a:pPr>
            <a:endParaRPr lang="uk-UA" dirty="0" smtClean="0">
              <a:latin typeface="Monotype Corsiva" pitchFamily="66" charset="0"/>
            </a:endParaRPr>
          </a:p>
          <a:p>
            <a:pPr>
              <a:buNone/>
            </a:pPr>
            <a:endParaRPr lang="uk-UA" dirty="0" smtClean="0">
              <a:latin typeface="Monotype Corsiva" pitchFamily="66" charset="0"/>
            </a:endParaRPr>
          </a:p>
          <a:p>
            <a:pPr>
              <a:buNone/>
            </a:pPr>
            <a:endParaRPr lang="uk-UA" dirty="0" smtClean="0">
              <a:latin typeface="Monotype Corsiva" pitchFamily="66" charset="0"/>
            </a:endParaRPr>
          </a:p>
          <a:p>
            <a:pPr>
              <a:buNone/>
            </a:pPr>
            <a:endParaRPr lang="uk-UA" dirty="0" smtClean="0">
              <a:latin typeface="Monotype Corsiva" pitchFamily="66" charset="0"/>
            </a:endParaRPr>
          </a:p>
          <a:p>
            <a:pPr>
              <a:buNone/>
            </a:pPr>
            <a:r>
              <a:rPr lang="uk-UA" dirty="0" smtClean="0">
                <a:latin typeface="Monotype Corsiva" pitchFamily="66" charset="0"/>
              </a:rPr>
              <a:t>    Учні школи нагороджені грамотами і дипломами районного відділу освіти, обласного еколого-натуралістичного центру учнівської молоді, національного  еколого-натуралістичного центру  </a:t>
            </a:r>
            <a:r>
              <a:rPr lang="uk-UA" dirty="0" err="1" smtClean="0">
                <a:latin typeface="Monotype Corsiva" pitchFamily="66" charset="0"/>
              </a:rPr>
              <a:t>м.Києва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1028" name="Picture 4" descr="C:\Users\РоМа\Desktop\2011_12_29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1000108"/>
            <a:ext cx="2959079" cy="4135738"/>
          </a:xfrm>
          <a:prstGeom prst="rect">
            <a:avLst/>
          </a:prstGeom>
          <a:noFill/>
        </p:spPr>
      </p:pic>
      <p:pic>
        <p:nvPicPr>
          <p:cNvPr id="1027" name="Picture 3" descr="C:\Users\РоМа\Desktop\2011_12_29\IMG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9179">
            <a:off x="1091759" y="-131991"/>
            <a:ext cx="3211498" cy="4170098"/>
          </a:xfrm>
          <a:prstGeom prst="rect">
            <a:avLst/>
          </a:prstGeom>
          <a:noFill/>
        </p:spPr>
      </p:pic>
      <p:pic>
        <p:nvPicPr>
          <p:cNvPr id="5122" name="Picture 2" descr="C:\Users\РоМа\Desktop\23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76362">
            <a:off x="3103273" y="1129297"/>
            <a:ext cx="2800346" cy="4214842"/>
          </a:xfrm>
          <a:prstGeom prst="rect">
            <a:avLst/>
          </a:prstGeom>
          <a:noFill/>
        </p:spPr>
      </p:pic>
      <p:pic>
        <p:nvPicPr>
          <p:cNvPr id="5123" name="Picture 3" descr="C:\Users\РоМа\Desktop\as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64190">
            <a:off x="4484287" y="-32158"/>
            <a:ext cx="2571768" cy="4214842"/>
          </a:xfrm>
          <a:prstGeom prst="rect">
            <a:avLst/>
          </a:prstGeom>
          <a:noFill/>
        </p:spPr>
      </p:pic>
      <p:pic>
        <p:nvPicPr>
          <p:cNvPr id="5124" name="Picture 4" descr="C:\Users\РоМа\Desktop\sa0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794" y="1142984"/>
            <a:ext cx="2643206" cy="4214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38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9757" y="-1911"/>
            <a:ext cx="916375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AD0101"/>
              </a:buClr>
              <a:buSzPct val="70000"/>
            </a:pPr>
            <a:r>
              <a:rPr lang="uk-UA" sz="7200" b="1" dirty="0" smtClean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Проблема </a:t>
            </a:r>
            <a:r>
              <a:rPr lang="uk-UA" sz="7200" b="1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над якою працюю:</a:t>
            </a:r>
          </a:p>
          <a:p>
            <a:pPr algn="ctr">
              <a:spcBef>
                <a:spcPct val="20000"/>
              </a:spcBef>
              <a:buClr>
                <a:srgbClr val="AD0101"/>
              </a:buClr>
              <a:buSzPct val="70000"/>
            </a:pPr>
            <a:r>
              <a:rPr lang="uk-UA" sz="6000" i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Впровадження інтерактивних технологій навчання </a:t>
            </a:r>
            <a:r>
              <a:rPr lang="en-US" sz="6000" i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 </a:t>
            </a:r>
            <a:r>
              <a:rPr lang="uk-UA" sz="6000" i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itchFamily="18" charset="0"/>
              </a:rPr>
              <a:t>на уроках хімії</a:t>
            </a:r>
            <a:endParaRPr lang="ru-RU" sz="6000" i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63688" y="1916832"/>
            <a:ext cx="7380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kern="0" dirty="0" smtClean="0">
                <a:solidFill>
                  <a:prstClr val="black"/>
                </a:solidFill>
                <a:latin typeface="Monotype Corsiva" pitchFamily="66" charset="0"/>
              </a:rPr>
              <a:t/>
            </a:r>
            <a:br>
              <a:rPr lang="uk-UA" sz="1600" kern="0" dirty="0" smtClean="0">
                <a:solidFill>
                  <a:prstClr val="black"/>
                </a:solidFill>
                <a:latin typeface="Monotype Corsiva" pitchFamily="66" charset="0"/>
              </a:rPr>
            </a:br>
            <a:endParaRPr lang="uk-UA" sz="1200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6009" y="404663"/>
            <a:ext cx="7992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kern="0" spc="300" dirty="0">
                <a:solidFill>
                  <a:srgbClr val="1F497D">
                    <a:lumMod val="50000"/>
                  </a:srgbClr>
                </a:solidFill>
                <a:latin typeface="Monotype Corsiva" pitchFamily="66" charset="0"/>
              </a:rPr>
              <a:t>Актуальність проблеми</a:t>
            </a:r>
            <a:endParaRPr lang="uk-UA" dirty="0">
              <a:solidFill>
                <a:srgbClr val="1F497D">
                  <a:lumMod val="50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00862" y="1420326"/>
            <a:ext cx="7308304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Wingdings"/>
              <a:buChar char=""/>
            </a:pPr>
            <a:r>
              <a:rPr lang="uk-UA" sz="32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Активізація пізнавальної діяльності на уроках ;</a:t>
            </a:r>
            <a:endParaRPr lang="uk-UA" sz="24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buFont typeface="Wingdings"/>
              <a:buChar char=""/>
            </a:pPr>
            <a:r>
              <a:rPr lang="uk-UA" sz="32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Спонукання кожного учня до продуктивної праці;</a:t>
            </a:r>
            <a:endParaRPr lang="uk-UA" sz="24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buFont typeface="Wingdings"/>
              <a:buChar char=""/>
            </a:pPr>
            <a:r>
              <a:rPr lang="uk-UA" sz="32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Підвищення рівня знань;</a:t>
            </a:r>
            <a:endParaRPr lang="uk-UA" sz="24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buFont typeface="Wingdings"/>
              <a:buChar char=""/>
            </a:pPr>
            <a:r>
              <a:rPr lang="uk-UA" sz="32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Пробудження інтересу до вивчення хімії;</a:t>
            </a:r>
            <a:endParaRPr lang="uk-UA" sz="24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Wingdings"/>
              <a:buChar char=""/>
            </a:pPr>
            <a:r>
              <a:rPr lang="uk-UA" sz="32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Calibri"/>
                <a:cs typeface="Times New Roman"/>
              </a:rPr>
              <a:t>Ознайомлення із сучасними науковими проблемами</a:t>
            </a:r>
            <a:endParaRPr lang="uk-UA" sz="24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605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032448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4054790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20310" y="3717032"/>
            <a:ext cx="6606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AD0101"/>
              </a:buClr>
              <a:buSzPct val="70000"/>
            </a:pPr>
            <a:r>
              <a:rPr lang="uk-UA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 етапі мотивації навчальної діяльності використовую колективну творчу роботу із розв'язанням певної складної проблеми. При цьому залучаю знання і досвід учнів, наводжу цікаві приклади, демонструю зв’язок матеріалу, що вивчається, з раніше вивченим</a:t>
            </a:r>
            <a:endParaRPr lang="ru-RU" sz="24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76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140968"/>
            <a:ext cx="5184575" cy="3256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476672"/>
            <a:ext cx="7920880" cy="238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AD0101"/>
              </a:buClr>
              <a:buSzPct val="70000"/>
            </a:pPr>
            <a:r>
              <a:rPr lang="uk-UA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Групову роботу організовую у парах, використовую роботу в групах </a:t>
            </a:r>
            <a:endParaRPr lang="en-US" sz="24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marL="342900" indent="-342900" algn="ctr">
              <a:spcBef>
                <a:spcPct val="20000"/>
              </a:spcBef>
              <a:buClr>
                <a:srgbClr val="AD0101"/>
              </a:buClr>
              <a:buSzPct val="70000"/>
            </a:pPr>
            <a:r>
              <a:rPr lang="uk-UA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“два</a:t>
            </a:r>
            <a:r>
              <a:rPr lang="en-US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-&gt; </a:t>
            </a:r>
            <a:r>
              <a:rPr lang="uk-UA" sz="2400" b="1" dirty="0" err="1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чотири-</a:t>
            </a:r>
            <a:r>
              <a:rPr lang="en-US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&gt;</a:t>
            </a:r>
            <a:r>
              <a:rPr lang="uk-UA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всі разом” під час її виконання учні навчають один одного і, навчаючи, вчаться. При цьому використовую такі технології: дискусії, дебати, коло ідей.</a:t>
            </a:r>
            <a:endParaRPr lang="ru-RU" sz="24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5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"/>
            <a:ext cx="9144000" cy="71139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80928"/>
            <a:ext cx="5328592" cy="363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55676"/>
            <a:ext cx="903649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AD0101"/>
              </a:buClr>
              <a:buSzPct val="70000"/>
            </a:pPr>
            <a:r>
              <a:rPr lang="uk-UA" sz="24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Я особливу увагу звертаю на якість підготовки і проведення початкових етапів уроку, а саме етапу актуалізації навчальних знань і етапу мотивації навчальної діяльності учнів. Використовую такі методи і прийоми: бесіда, розповідь, елементи інтерактивного  навчання – метод мікрофону, метод незакінчених речень</a:t>
            </a:r>
            <a:endParaRPr lang="ru-RU" sz="24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6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" y="0"/>
            <a:ext cx="9133210" cy="753345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051" y="51835"/>
            <a:ext cx="6192688" cy="4222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8154" y="5042118"/>
            <a:ext cx="72973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rgbClr val="AD0101"/>
              </a:buClr>
              <a:buSzPct val="70000"/>
            </a:pPr>
            <a:r>
              <a:rPr lang="uk-UA" sz="2800" b="1" dirty="0">
                <a:solidFill>
                  <a:srgbClr val="1F49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Методи навчання хімії – це способи спільної діяльності вчителя та учнів, які скеровані на виконання завдань з навчання</a:t>
            </a:r>
            <a:endParaRPr lang="ru-RU" sz="2800" b="1" dirty="0">
              <a:solidFill>
                <a:srgbClr val="1F49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88207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 descr="C:\Users\РоМа\Desktop\34321c78a3b8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210"/>
            <a:ext cx="9144000" cy="72152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Monotype Corsiva" pitchFamily="66" charset="0"/>
              </a:rPr>
              <a:t>Форми і методи навчання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8108752"/>
              </p:ext>
            </p:extLst>
          </p:nvPr>
        </p:nvGraphicFramePr>
        <p:xfrm>
          <a:off x="2353283" y="2564904"/>
          <a:ext cx="6143636" cy="3643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18" descr="D:\цифровик\IMG_16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1571612"/>
            <a:ext cx="3370586" cy="26432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ндрей\Desktop\157106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ндрей\Desktop\IMG_36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607" y="764704"/>
            <a:ext cx="309634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ндрей\Desktop\IMG_36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764704"/>
            <a:ext cx="321287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ндрей\Desktop\IMG_36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58361"/>
            <a:ext cx="3983646" cy="298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2" y="179929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atin typeface="Comic Sans MS" pitchFamily="66" charset="0"/>
              </a:rPr>
              <a:t>Хімічний турнір</a:t>
            </a:r>
            <a:endParaRPr lang="ru-RU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42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</TotalTime>
  <Words>627</Words>
  <Application>Microsoft Office PowerPoint</Application>
  <PresentationFormat>Экран (4:3)</PresentationFormat>
  <Paragraphs>81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Трек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 і методи навчання</vt:lpstr>
      <vt:lpstr>Презентация PowerPoint</vt:lpstr>
      <vt:lpstr>Презентация PowerPoint</vt:lpstr>
      <vt:lpstr>час</vt:lpstr>
      <vt:lpstr>Методична робота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Пшик Галина Степанівна Вчитель хімії  Ріпинецької ЗОШ І-ІІст. Бучацького району</dc:title>
  <dc:creator>РоМа</dc:creator>
  <cp:lastModifiedBy>андрей</cp:lastModifiedBy>
  <cp:revision>42</cp:revision>
  <dcterms:created xsi:type="dcterms:W3CDTF">2012-12-19T18:27:50Z</dcterms:created>
  <dcterms:modified xsi:type="dcterms:W3CDTF">2014-12-11T19:49:51Z</dcterms:modified>
</cp:coreProperties>
</file>