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2" r:id="rId3"/>
  </p:sldIdLst>
  <p:sldSz cx="6858000" cy="9144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8000"/>
    <a:srgbClr val="00A200"/>
    <a:srgbClr val="FF3300"/>
    <a:srgbClr val="00B800"/>
    <a:srgbClr val="00F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788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23.01.2022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1249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23.01.2022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213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23.01.2022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8466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23.01.2022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834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23.01.2022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561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23.01.2022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636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23.01.2022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3083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23.01.2022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413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23.01.2022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100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23.01.2022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0446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23.01.2022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2072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1718E-26B3-44D4-8291-0276D076B30E}" type="datetimeFigureOut">
              <a:rPr lang="uk-UA" smtClean="0"/>
              <a:pPr/>
              <a:t>23.01.2022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315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листопад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83349" y="1072454"/>
            <a:ext cx="7946139" cy="6160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артинки по запросу листопад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7812360"/>
            <a:ext cx="1872207" cy="115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04864" y="7812360"/>
            <a:ext cx="423599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15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Проте, готуватись потрібно ще й психологічно. Адже досягти високих результатів можна лише за умови психологічного налаштування на перемогу та впевненість у соб</a:t>
            </a:r>
            <a:r>
              <a:rPr lang="uk-UA" sz="16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16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licey.url.ph/sites/default/files/olimpiad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856" y="363161"/>
            <a:ext cx="2173700" cy="489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www.dobrenok.com/data/post/2014/10/174b8113dc7f8adba884b506f27aa5c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81" y="897366"/>
            <a:ext cx="2174061" cy="14439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3425535" y="363161"/>
            <a:ext cx="3096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600" b="1" i="1" dirty="0">
                <a:solidFill>
                  <a:srgbClr val="008000"/>
                </a:solidFill>
              </a:rPr>
              <a:t>ПОРАДИ ПСИХОЛОГА</a:t>
            </a:r>
            <a:endParaRPr lang="ru-RU" sz="1600" b="1" i="1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2856" y="712700"/>
            <a:ext cx="4636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 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052775" y="764218"/>
            <a:ext cx="4797153" cy="646331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b="1" dirty="0">
                <a:solidFill>
                  <a:srgbClr val="FF3300"/>
                </a:solidFill>
                <a:latin typeface="Georgia" pitchFamily="18" charset="0"/>
                <a:cs typeface="Times New Roman" pitchFamily="18" charset="0"/>
              </a:rPr>
              <a:t>ЯК ПІДГОТУВАТИСЯ ДО ОЛІМПІАДИ</a:t>
            </a:r>
            <a:endParaRPr lang="ru-RU" b="1" dirty="0">
              <a:solidFill>
                <a:srgbClr val="FF33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3252" y="2655429"/>
            <a:ext cx="5886068" cy="52168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Перш ніж розпочати підготовку до олімпіади, варто обладнати місце для занять: забрати зайві речі, зручно розташувати потрібні підручники, посібники, зошити, папір і т.д. Психологи вважають, що добре ввести в такий інтер’єр для занять жовтий і фіолетовий кольори, оскільки вони підвищують інтелектуальну активність.  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Приступаючи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олімпіади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корисно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складати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план.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Для початку добре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– «сова»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жайворонок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», і в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максимально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завантажити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ранкові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на</a:t>
            </a:r>
            <a:r>
              <a:rPr lang="uk-UA" sz="1500" dirty="0" err="1">
                <a:latin typeface="Times New Roman" pitchFamily="18" charset="0"/>
                <a:cs typeface="Times New Roman" pitchFamily="18" charset="0"/>
              </a:rPr>
              <a:t>впаки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вечірні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години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Чітко визначити,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вивчатися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Звичайно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добре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починати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поки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втомився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поки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свіжа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голова – з самого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важкого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з того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розділу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гірший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за все. Але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буває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і так,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займатися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хочеться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у голову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нічого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йде</a:t>
            </a: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,  тоді варто почати з того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матеріалу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вам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найбільше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цікавий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приємний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Можливо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поступово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справа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піде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Обов’язково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варто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чергувати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роботу і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відпочинок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скажімо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40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хв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 занять,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хв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перерва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Готуючись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олімпіади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не треба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прагнути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до того,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прочитати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запам’ятати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напам’ять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весь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Корисно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повторювати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матеріал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питан</a:t>
            </a:r>
            <a:r>
              <a:rPr lang="uk-UA" sz="1500" dirty="0" err="1">
                <a:latin typeface="Times New Roman" pitchFamily="18" charset="0"/>
                <a:cs typeface="Times New Roman" pitchFamily="18" charset="0"/>
              </a:rPr>
              <a:t>нях</a:t>
            </a: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, звертати увагу в підручнику на виділений текст.                                                                                                              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92896" y="1158067"/>
            <a:ext cx="39790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uk-UA" sz="1400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Настала пора олімпіад. Кожен може сприймати їх по різному. Але не має сумніву в тому, що вони дають можливість перевірити   знання з певного предмету, свою інтуїцію,   познайомитися з «мізкуватими» дітьми.          </a:t>
            </a:r>
            <a:endParaRPr lang="ru-RU" sz="1400" b="1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6712" y="2411759"/>
            <a:ext cx="5504902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Психологи стверджують, що учні, які  приймають участь в олімпіадах, не так бояться ЗНО та вступних випробувань. </a:t>
            </a:r>
            <a:endParaRPr lang="ru-RU" sz="1400" b="1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59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листопад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87796" y="2140124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8679" y="53955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solidFill>
                  <a:srgbClr val="FF3300"/>
                </a:solidFill>
                <a:latin typeface="Georgia" pitchFamily="18" charset="0"/>
              </a:rPr>
              <a:t>ТОЛЕРАНТНІСТЬ ВРЯТУЄ СВІТ</a:t>
            </a:r>
            <a:endParaRPr lang="ru-RU" b="1" dirty="0">
              <a:solidFill>
                <a:srgbClr val="FF3300"/>
              </a:solidFill>
              <a:latin typeface="Georgia" pitchFamily="18" charset="0"/>
            </a:endParaRPr>
          </a:p>
        </p:txBody>
      </p:sp>
      <p:pic>
        <p:nvPicPr>
          <p:cNvPr id="6146" name="Picture 2" descr="http://steshka.ru/wp-content/uploads/2015/03/emblema_tolerantnosti_kartinki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920289"/>
            <a:ext cx="2574045" cy="1930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29000" y="920289"/>
            <a:ext cx="3103353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16 листопада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відзначається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Міжнародний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день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толерантності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усьому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  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дня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ухвалили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Декларацію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принципів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терпимості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ній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йдеться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рівність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людей,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їхнього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віросповідання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етнічної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належності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кольору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шкі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04664" y="2987824"/>
            <a:ext cx="2952328" cy="33547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олерантне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Збереже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планету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негод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Розрубає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мотлох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павутини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Переріже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нитку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перешкод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Толерантне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всього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Збереже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врятує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і спасе,</a:t>
            </a:r>
          </a:p>
          <a:p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Допоможе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вгледіть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перемогу,</a:t>
            </a:r>
          </a:p>
          <a:p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Допоможе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витримати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все.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Будь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нестримним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вільнодумцем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мрії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пензлем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намалюй.</a:t>
            </a:r>
          </a:p>
          <a:p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яскравим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сонцем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Толерантний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всесвіт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побудуй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6150" name="Picture 6" descr="http://refs.in.ua/novoazovseka-zsh-i-iii-st-3-klasna-godina-sho-take-tolerantnis/14778_html_m5e092a25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232" y="7380312"/>
            <a:ext cx="980728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284984" y="4788024"/>
            <a:ext cx="3240360" cy="129266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dirty="0"/>
              <a:t>      </a:t>
            </a:r>
            <a:r>
              <a:rPr lang="uk-UA" sz="1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Толерантність не варто плутати ні з пасивністю, ні зі згодою чи байдужістю. Це активне, позитивне і відповідальне ставлення до людського різноманіття.           (Кофі Аннан</a:t>
            </a:r>
            <a:r>
              <a:rPr lang="uk-UA" b="1" i="1" dirty="0">
                <a:solidFill>
                  <a:srgbClr val="002060"/>
                </a:solidFill>
              </a:rPr>
              <a:t>)</a:t>
            </a:r>
            <a:endParaRPr lang="ru-RU" b="1" i="1" dirty="0">
              <a:solidFill>
                <a:srgbClr val="002060"/>
              </a:solidFill>
            </a:endParaRPr>
          </a:p>
        </p:txBody>
      </p:sp>
      <p:pic>
        <p:nvPicPr>
          <p:cNvPr id="6155" name="Picture 11" descr="http://svitppt.com.ua/images/42/41012/960/img1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064" y="3311860"/>
            <a:ext cx="1776198" cy="1332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04664" y="6084168"/>
            <a:ext cx="612068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>
                <a:solidFill>
                  <a:srgbClr val="00A200"/>
                </a:solidFill>
                <a:latin typeface="Times New Roman" pitchFamily="18" charset="0"/>
                <a:cs typeface="Times New Roman" pitchFamily="18" charset="0"/>
              </a:rPr>
              <a:t>Притча про цвяхи  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     Жив собі хлопчик із жахливим характером. Якось батько дав йому мішок цвяхів і звелів по одному забивати їх у паркан щоразу, коли хлопчик втрачає терпець і з кимось свариться. У перший день він забив 37 цвяхів. Згодом навчився контролювати себе, і кількість цвяхів щодня зменшувалася. Хлопчик зрозумів, що легше опановувати свої емоції, ніж забивати цвяхи.        Нарешті настав день, коли він не забив жодного цвяха. Син підійшов до батька і сказав про це. Тоді батько звелів синові витягати з паркана по одному цвяху в ті дні, коли він не втратить самоконтролю і ні з ким не посвариться.</a:t>
            </a:r>
          </a:p>
          <a:p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     Минав час, і згодом син зміг похвалитися батькові, що у паркані не залишилося жодного цвяха. Батько відповів: «Ти добре поводишся, але подивися, скільки дірок залишилося... Паркан уже ніколи не буде таким, як колись».</a:t>
            </a:r>
          </a:p>
        </p:txBody>
      </p:sp>
    </p:spTree>
    <p:extLst>
      <p:ext uri="{BB962C8B-B14F-4D97-AF65-F5344CB8AC3E}">
        <p14:creationId xmlns:p14="http://schemas.microsoft.com/office/powerpoint/2010/main" val="5070930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1012</TotalTime>
  <Words>442</Words>
  <Application>Microsoft Office PowerPoint</Application>
  <PresentationFormat>Экран (4:3)</PresentationFormat>
  <Paragraphs>35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Georgia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Note2</dc:creator>
  <cp:lastModifiedBy>Ruslana</cp:lastModifiedBy>
  <cp:revision>88</cp:revision>
  <dcterms:created xsi:type="dcterms:W3CDTF">2016-05-22T15:07:05Z</dcterms:created>
  <dcterms:modified xsi:type="dcterms:W3CDTF">2022-01-23T00:36:58Z</dcterms:modified>
</cp:coreProperties>
</file>