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6858000" cy="9144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A200"/>
    <a:srgbClr val="FF3300"/>
    <a:srgbClr val="00B800"/>
    <a:srgbClr val="00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42" y="25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1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3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3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0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1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листопад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91087" y="247114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79" y="5395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ТОЛЕРАНТНІСТЬ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ВРЯТУЄ СВІТ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pic>
        <p:nvPicPr>
          <p:cNvPr id="6146" name="Picture 2" descr="http://steshka.ru/wp-content/uploads/2015/03/emblema_tolerantnosti_kartinki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51" y="1055574"/>
            <a:ext cx="2574045" cy="193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6992" y="920288"/>
            <a:ext cx="331236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листопада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відзначається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толерантності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ухвалили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Декларацію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терпимості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йдеться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віросповідання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етнічної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належності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шкіри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8331" y="2951059"/>
            <a:ext cx="2706613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олерантне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планету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негод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Розрубає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мотлох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павутини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Переріже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нитку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перешкод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Толерантне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врятує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спасе,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вгледіть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перемогу,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витримати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все.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Будь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нестримним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вільнодумцем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мрії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пензлем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намалюй.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яскравим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сонцем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Толерантний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побудуй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6150" name="Picture 6" descr="http://refs.in.ua/novoazovseka-zsh-i-iii-st-3-klasna-godina-sho-take-tolerantnis/14778_html_m5e092a25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7380312"/>
            <a:ext cx="980728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87800" y="4788024"/>
            <a:ext cx="3737544" cy="12926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     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Толерантність не варто плутати ні з пасивністю, ні зі згодою чи байдужістю. Це активне, позитивне і відповідальне ставлення до людського різноманіття.   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(</a:t>
            </a:r>
            <a:r>
              <a:rPr lang="uk-UA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Кофі Аннан</a:t>
            </a:r>
            <a:r>
              <a:rPr lang="uk-UA" b="1" i="1" dirty="0" smtClean="0">
                <a:solidFill>
                  <a:srgbClr val="002060"/>
                </a:solidFill>
              </a:rPr>
              <a:t>)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6155" name="Picture 11" descr="http://svitppt.com.ua/images/42/41012/960/img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52" y="3632267"/>
            <a:ext cx="1574142" cy="103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4664" y="6084168"/>
            <a:ext cx="61206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00A200"/>
                </a:solidFill>
                <a:latin typeface="Times New Roman" pitchFamily="18" charset="0"/>
                <a:cs typeface="Times New Roman" pitchFamily="18" charset="0"/>
              </a:rPr>
              <a:t>Притча про цвяхи  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     Жив собі хлопчик із жахливим характером. Якось батько дав йому мішок цвяхів і звелів по одному забивати їх у паркан щоразу, коли хлопчик втрачає терпець і з кимось свариться. У перший день він забив 37 цвяхів. Згодом навчився контролювати себе, і кількість цвяхів щодня зменшувалася. Хлопчик зрозумів, що легше опановувати свої емоції, ніж забивати цвяхи.        Нарешті настав день, коли він не забив жодного цвяха. Син підійшов до батька і сказав про це. Тоді батько звелів синові витягати з паркана по одному цвяху в ті дні, коли він не втратить самоконтролю і ні з ким не посвариться.</a:t>
            </a:r>
          </a:p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     Минав час, і згодом син зміг похвалитися батькові, що у паркані не залишилося жодного цвяха. Батько відповів: «Ти добре поводишся, але подивися, скільки дірок залишилося... Паркан уже ніколи не буде таким, як колись».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4944" y="323528"/>
            <a:ext cx="3554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Рубрика  психолога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6" name="Picture 2" descr="http://1.bp.blogspot.com/-wecNRebHsmA/VGjBAE_JPgI/AAAAAAAAFFA/dAaNmscSCqU/s1600/%D0%94%D0%B5%D0%BD%D1%8C%2B%D1%82%D0%BE%D0%BB%D0%B5%D1%80%D0%B0%D0%BD%D1%82%D0%BD%D0%BE%D1%81%D1%82%D1%9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659" y="2627784"/>
            <a:ext cx="1842889" cy="138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vkantonivka.ucoz.ua/_nw/0/8090829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117" y="2619357"/>
            <a:ext cx="878777" cy="91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1029</TotalTime>
  <Words>132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Note2</dc:creator>
  <cp:lastModifiedBy>1</cp:lastModifiedBy>
  <cp:revision>90</cp:revision>
  <dcterms:created xsi:type="dcterms:W3CDTF">2016-05-22T15:07:05Z</dcterms:created>
  <dcterms:modified xsi:type="dcterms:W3CDTF">2017-04-22T20:09:00Z</dcterms:modified>
</cp:coreProperties>
</file>