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D7203C0F-1B7A-4285-B72B-06300440193B}">
          <p14:sldIdLst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</p14:sldIdLst>
        </p14:section>
        <p14:section name="Розділ без заголовка" id="{27583025-9647-4361-A704-AA06B6C98A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uk.wikipedia.org/wiki/%D0%9D%D0%B8%D1%82%D0%BA%D0%B0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uk.wikipedia.org/wiki/%D0%9E%D0%B4%D1%8F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uk.wikipedia.org/w/index.php?title=%D0%92'%D1%8F%D0%B7%D0%B0%D0%BB%D1%8C%D0%BD%D0%B0_%D1%81%D0%BF%D0%B8%D1%86%D1%8F&amp;action=edit&amp;redlink=1" TargetMode="External"/><Relationship Id="rId4" Type="http://schemas.openxmlformats.org/officeDocument/2006/relationships/hyperlink" Target="https://uk.wikipedia.org/wiki/%D0%92'%D1%8F%D0%B7%D0%B0%D0%BD%D0%BD%D1%8F_%D0%B3%D0%B0%D1%87%D0%BA%D0%BE%D0%B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uk.wikipedia.org/wiki/%D0%A0%D0%B5%D0%BB%D1%8C%D1%94%D1%84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s://uk.wikipedia.org/wiki/%D0%9E%D0%B1%D1%80%D0%BE%D0%B1%D0%BB%D0%B5%D0%BD%D0%BD%D1%8F_%D0%BC%D0%B5%D1%82%D0%B0%D0%BB%D1%83_%D1%82%D0%B8%D1%81%D0%BA%D0%BE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2F3BAEC-B8A4-4763-9F38-23AD3468D444}"/>
              </a:ext>
            </a:extLst>
          </p:cNvPr>
          <p:cNvSpPr/>
          <p:nvPr/>
        </p:nvSpPr>
        <p:spPr>
          <a:xfrm>
            <a:off x="488857" y="433867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Килимарство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конопля.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Лівобережжі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орнамент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квітів.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Ткацтво і килимарство - Берви">
            <a:extLst>
              <a:ext uri="{FF2B5EF4-FFF2-40B4-BE49-F238E27FC236}">
                <a16:creationId xmlns:a16="http://schemas.microsoft.com/office/drawing/2014/main" id="{D6C77DD5-7866-473C-964D-9DD0DC1E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2" y="3650941"/>
            <a:ext cx="35899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илимарство — Вікіпедія">
            <a:extLst>
              <a:ext uri="{FF2B5EF4-FFF2-40B4-BE49-F238E27FC236}">
                <a16:creationId xmlns:a16="http://schemas.microsoft.com/office/drawing/2014/main" id="{B1609E92-2B94-4709-AEC4-1B936B7B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81" y="3441960"/>
            <a:ext cx="2095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илимарство - це? | KilimArt Studio KilimArt Studio">
            <a:extLst>
              <a:ext uri="{FF2B5EF4-FFF2-40B4-BE49-F238E27FC236}">
                <a16:creationId xmlns:a16="http://schemas.microsoft.com/office/drawing/2014/main" id="{5B5D93CC-AF1E-4395-8D42-31B70933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93020"/>
            <a:ext cx="2302949" cy="33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0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5A65BF-0829-4107-A85E-8D4A25862D87}"/>
              </a:ext>
            </a:extLst>
          </p:cNvPr>
          <p:cNvSpPr/>
          <p:nvPr/>
        </p:nvSpPr>
        <p:spPr>
          <a:xfrm>
            <a:off x="611560" y="476672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виготовлення 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вибійки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(тканини з нанесеним візерунком) - була винайдена, можливо, у перших століттях нашої ери. Для цього використовували дерев'яну дошку, на гладкій поверхні якої вирізьблювали декоративні візерунки. Дерев'яну форму вкривали рідкою фарбою і притискали до тканини - на тканині залишався відбиток візерунків.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айстерня вибійки - Home | Facebook">
            <a:extLst>
              <a:ext uri="{FF2B5EF4-FFF2-40B4-BE49-F238E27FC236}">
                <a16:creationId xmlns:a16="http://schemas.microsoft.com/office/drawing/2014/main" id="{F0E3D073-59AF-49B4-94BD-C8A55B51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" y="267176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лан-конспект майстер класу з теми: &amp;quot;Декоративне оздоблення предметів  побуту в техніці &amp;quot;штампування&amp;quot;&amp;quot;.">
            <a:extLst>
              <a:ext uri="{FF2B5EF4-FFF2-40B4-BE49-F238E27FC236}">
                <a16:creationId xmlns:a16="http://schemas.microsoft.com/office/drawing/2014/main" id="{3517A575-D702-446B-81F0-70B17A59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7220"/>
            <a:ext cx="2607965" cy="19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ибійка на тканині від Майстерні Оксани Білоус | Діти в місті Київ">
            <a:extLst>
              <a:ext uri="{FF2B5EF4-FFF2-40B4-BE49-F238E27FC236}">
                <a16:creationId xmlns:a16="http://schemas.microsoft.com/office/drawing/2014/main" id="{3EF0714F-5E68-4349-9F3B-77922CC6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91" y="4635058"/>
            <a:ext cx="326865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ибійка">
            <a:extLst>
              <a:ext uri="{FF2B5EF4-FFF2-40B4-BE49-F238E27FC236}">
                <a16:creationId xmlns:a16="http://schemas.microsoft.com/office/drawing/2014/main" id="{A565AFEE-3066-44CB-8CB7-5A70E404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4" y="4438512"/>
            <a:ext cx="3082760" cy="17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вторська ручна вибійка на тканині Володимира Маркаря&amp;quot;на | Folk embroidery,  Russian embroidery, Ukrainian art">
            <a:extLst>
              <a:ext uri="{FF2B5EF4-FFF2-40B4-BE49-F238E27FC236}">
                <a16:creationId xmlns:a16="http://schemas.microsoft.com/office/drawing/2014/main" id="{050A8E61-5698-4398-86A9-3561CDC2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393" y="2276872"/>
            <a:ext cx="1527894" cy="33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8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C78617-B65A-4DDC-B7FB-46C588B0C5C5}"/>
              </a:ext>
            </a:extLst>
          </p:cNvPr>
          <p:cNvSpPr/>
          <p:nvPr/>
        </p:nvSpPr>
        <p:spPr>
          <a:xfrm>
            <a:off x="467544" y="5486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І́ГРАШКА НАРО́ДНА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річ, призначена дітям для гри. Виготовляли майстри з підручних матеріалів.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Люблячі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мам і бабусь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творили для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забавки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клаптика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Бавовняні іграшки – коник Український – Магазин українських подарунків ТМ  РУКАВИЧКА">
            <a:extLst>
              <a:ext uri="{FF2B5EF4-FFF2-40B4-BE49-F238E27FC236}">
                <a16:creationId xmlns:a16="http://schemas.microsoft.com/office/drawing/2014/main" id="{BB380207-B601-43C8-A950-2F6D0248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541662" cy="24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Іграшка Коза Сонечко">
            <a:extLst>
              <a:ext uri="{FF2B5EF4-FFF2-40B4-BE49-F238E27FC236}">
                <a16:creationId xmlns:a16="http://schemas.microsoft.com/office/drawing/2014/main" id="{886163A8-1CDD-4CFE-BC35-5086A210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63" y="1969907"/>
            <a:ext cx="2559679" cy="25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світній проект Тема: «Народна іграшка в роботі з дітьми раннього віку»">
            <a:extLst>
              <a:ext uri="{FF2B5EF4-FFF2-40B4-BE49-F238E27FC236}">
                <a16:creationId xmlns:a16="http://schemas.microsoft.com/office/drawing/2014/main" id="{B039A22E-BE6E-473A-924D-0B05F813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6" y="4669731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Майстер-клас для дітей &amp;quot;Робимо пташку-свистунець&amp;quot; — Знайка Клуб Активных  родителей">
            <a:extLst>
              <a:ext uri="{FF2B5EF4-FFF2-40B4-BE49-F238E27FC236}">
                <a16:creationId xmlns:a16="http://schemas.microsoft.com/office/drawing/2014/main" id="{456C84A0-CFD1-4895-B93D-1C54C766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38" y="4676786"/>
            <a:ext cx="3017823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айстер-клас Ліплення з солоного тіста Черепашка | Діти в місті Київ">
            <a:extLst>
              <a:ext uri="{FF2B5EF4-FFF2-40B4-BE49-F238E27FC236}">
                <a16:creationId xmlns:a16="http://schemas.microsoft.com/office/drawing/2014/main" id="{1E79319B-679E-4FC0-94A9-A6655CD8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01" y="4648650"/>
            <a:ext cx="2733676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Сирні коники: карпатське мистецтво, аналогів якому немає у світі ➢ Погляд ➢  Новини Києва та Київщини онлайн">
            <a:extLst>
              <a:ext uri="{FF2B5EF4-FFF2-40B4-BE49-F238E27FC236}">
                <a16:creationId xmlns:a16="http://schemas.microsoft.com/office/drawing/2014/main" id="{FEB80267-B1B4-4ED5-8D53-10FCC3C0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72" y="2209350"/>
            <a:ext cx="2573204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0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0E82831-7C8A-45E3-A5B2-094312BB1E0D}"/>
              </a:ext>
            </a:extLst>
          </p:cNvPr>
          <p:cNvSpPr/>
          <p:nvPr/>
        </p:nvSpPr>
        <p:spPr>
          <a:xfrm>
            <a:off x="395536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народна лялька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лялька, котра побутувала у різні часи на теренах України, була властивою у певних регіонах. Народні ляльки мали різний вигляд та створювалися з різних матеріалів — тканини, одягу, сіна, соломи, сезонних овочів тощо.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Лялька мотанка, народна лялька №302622 - купити в Україні на Crafta.ua">
            <a:extLst>
              <a:ext uri="{FF2B5EF4-FFF2-40B4-BE49-F238E27FC236}">
                <a16:creationId xmlns:a16="http://schemas.microsoft.com/office/drawing/2014/main" id="{A447446F-071F-4F98-A799-E88F0E2C3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3251" r="10475" b="18500"/>
          <a:stretch/>
        </p:blipFill>
        <p:spPr bwMode="auto">
          <a:xfrm>
            <a:off x="697587" y="1789659"/>
            <a:ext cx="20439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ЯЛЬКА-МОТАНКА - УКРАЇНСЬКИЙ ОБЕРІГ ЧИ ГАРНА ІНТЕР&amp;#39;ЄРНА ІГРАШКА?">
            <a:extLst>
              <a:ext uri="{FF2B5EF4-FFF2-40B4-BE49-F238E27FC236}">
                <a16:creationId xmlns:a16="http://schemas.microsoft.com/office/drawing/2014/main" id="{27168AE5-0D0E-4145-8DD8-806C33B5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96295"/>
            <a:ext cx="2719037" cy="26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ласифікація - народна лялька">
            <a:extLst>
              <a:ext uri="{FF2B5EF4-FFF2-40B4-BE49-F238E27FC236}">
                <a16:creationId xmlns:a16="http://schemas.microsoft.com/office/drawing/2014/main" id="{94C57313-BBDF-4A4F-BC56-70E35B8D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4246" r="23160"/>
          <a:stretch/>
        </p:blipFill>
        <p:spPr bwMode="auto">
          <a:xfrm>
            <a:off x="6474324" y="1422010"/>
            <a:ext cx="2043920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ізновиди ляльок мотанок - Лялька мотанка історія">
            <a:extLst>
              <a:ext uri="{FF2B5EF4-FFF2-40B4-BE49-F238E27FC236}">
                <a16:creationId xmlns:a16="http://schemas.microsoft.com/office/drawing/2014/main" id="{4A726EE3-9A77-4927-85D8-21E07812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44" y="4601667"/>
            <a:ext cx="2689419" cy="193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andmade. ′Ангел′ кукла-мотанка. Оберег и подарок в дом. | Обереги,  Подарок, Куклы">
            <a:extLst>
              <a:ext uri="{FF2B5EF4-FFF2-40B4-BE49-F238E27FC236}">
                <a16:creationId xmlns:a16="http://schemas.microsoft.com/office/drawing/2014/main" id="{CF9D3363-3AA7-4C3E-8135-9557F30B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8623"/>
            <a:ext cx="2996339" cy="16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астер-класс кукла- мотанка ГРУППА1: jaskravyjsvit — LiveJournal">
            <a:extLst>
              <a:ext uri="{FF2B5EF4-FFF2-40B4-BE49-F238E27FC236}">
                <a16:creationId xmlns:a16="http://schemas.microsoft.com/office/drawing/2014/main" id="{130D7C29-F2D9-44F4-9C20-903F7DCC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2" y="4041386"/>
            <a:ext cx="209615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015B76F-729D-44CF-8AB7-891E8CB69E46}"/>
              </a:ext>
            </a:extLst>
          </p:cNvPr>
          <p:cNvSpPr/>
          <p:nvPr/>
        </p:nvSpPr>
        <p:spPr>
          <a:xfrm>
            <a:off x="620891" y="429280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МАКРАМЕ́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араб. м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igramah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тасьма, тороки;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macramé 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нашивка з плетеного шнура) – текстильна техніка, в основі якої – в’язан­­ня вузлів; декоративні вироби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метражні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-просто­­рові), виготовлені у техніці вузлового в’язання; різновид мережива.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endParaRPr lang="uk-UA" dirty="0"/>
          </a:p>
        </p:txBody>
      </p:sp>
      <p:pic>
        <p:nvPicPr>
          <p:cNvPr id="2052" name="Picture 4" descr="Історія макраме - Макраме">
            <a:extLst>
              <a:ext uri="{FF2B5EF4-FFF2-40B4-BE49-F238E27FC236}">
                <a16:creationId xmlns:a16="http://schemas.microsoft.com/office/drawing/2014/main" id="{FE544395-628D-4462-8F21-A3A61D25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8" y="1772816"/>
            <a:ext cx="2441117" cy="23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истема уроків варіативного модулю &amp;quot;Технологія виготовлення виробів у  техніці &amp;quot;Макраме&amp;quot; - Острів знань">
            <a:extLst>
              <a:ext uri="{FF2B5EF4-FFF2-40B4-BE49-F238E27FC236}">
                <a16:creationId xmlns:a16="http://schemas.microsoft.com/office/drawing/2014/main" id="{4299F489-2B9E-4042-8988-E2594906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28" y="4161018"/>
            <a:ext cx="2527331" cy="23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хніка Макраме - online presentation">
            <a:extLst>
              <a:ext uri="{FF2B5EF4-FFF2-40B4-BE49-F238E27FC236}">
                <a16:creationId xmlns:a16="http://schemas.microsoft.com/office/drawing/2014/main" id="{295EF27B-5DAD-4457-BA93-C0CF07588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9838"/>
          <a:stretch/>
        </p:blipFill>
        <p:spPr bwMode="auto">
          <a:xfrm>
            <a:off x="596258" y="4131834"/>
            <a:ext cx="2527331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ин на доске Макраме">
            <a:extLst>
              <a:ext uri="{FF2B5EF4-FFF2-40B4-BE49-F238E27FC236}">
                <a16:creationId xmlns:a16="http://schemas.microsoft.com/office/drawing/2014/main" id="{DF770A61-C7A8-470F-8BA3-B56EA060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91" y="1851277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к сделать кашпо своими руками">
            <a:extLst>
              <a:ext uri="{FF2B5EF4-FFF2-40B4-BE49-F238E27FC236}">
                <a16:creationId xmlns:a16="http://schemas.microsoft.com/office/drawing/2014/main" id="{E3C41DF9-268B-4B11-9D06-3464B1D9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67" y="1726975"/>
            <a:ext cx="2365763" cy="23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5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803EB5A-5D59-4A33-A693-75C23D5949C6}"/>
              </a:ext>
            </a:extLst>
          </p:cNvPr>
          <p:cNvSpPr/>
          <p:nvPr/>
        </p:nvSpPr>
        <p:spPr>
          <a:xfrm>
            <a:off x="467544" y="476672"/>
            <a:ext cx="8064896" cy="21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В'язання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процес виготовлення виробів (зазвичай елементів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Одяг"/>
              </a:rPr>
              <a:t>одягу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 безперервних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Нитка"/>
              </a:rPr>
              <a:t>ниток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шляхом згинання їх у петлі й з'єднання петель одна з одною за допомогою нескладних інструментів вручну (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В'язання гачком"/>
              </a:rPr>
              <a:t>в'язальний гачок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В'язальна спиця (ще не написана)"/>
              </a:rPr>
              <a:t>спиці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голка) або на спеціальній машині (механічне в'язання).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В&amp;#39;язання спицями як вид декоративно-ужиткового мистецтва » mozok.click">
            <a:extLst>
              <a:ext uri="{FF2B5EF4-FFF2-40B4-BE49-F238E27FC236}">
                <a16:creationId xmlns:a16="http://schemas.microsoft.com/office/drawing/2014/main" id="{AB806E08-0120-4CB6-9F83-CD520E5E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1853"/>
            <a:ext cx="3960440" cy="3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 през. до відкр. уроку">
            <a:extLst>
              <a:ext uri="{FF2B5EF4-FFF2-40B4-BE49-F238E27FC236}">
                <a16:creationId xmlns:a16="http://schemas.microsoft.com/office/drawing/2014/main" id="{36E817E3-3FA4-4C48-990D-30FE09E6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50" y="4149080"/>
            <a:ext cx="4122470" cy="23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60 схем в&amp;#39;язання спицями | Ідеї декору">
            <a:extLst>
              <a:ext uri="{FF2B5EF4-FFF2-40B4-BE49-F238E27FC236}">
                <a16:creationId xmlns:a16="http://schemas.microsoft.com/office/drawing/2014/main" id="{5F3C8C45-8935-4E28-9127-ECD0D7FA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211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9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EAD2D3C-0004-4617-BDB2-CDA817484D74}"/>
              </a:ext>
            </a:extLst>
          </p:cNvPr>
          <p:cNvSpPr/>
          <p:nvPr/>
        </p:nvSpPr>
        <p:spPr>
          <a:xfrm>
            <a:off x="755576" y="47667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В'язання гачком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 створення текстилю, використовуючи гачок для в'язання,  щоб з'єднати петлі пряжі, нитки або нитки з інших матеріалів. Гачки можуть бути виготовлені з різних матеріалів, таких як метал, дерево, бамбук або пластик.</a:t>
            </a:r>
            <a:endParaRPr lang="uk-UA" dirty="0"/>
          </a:p>
        </p:txBody>
      </p:sp>
      <p:pic>
        <p:nvPicPr>
          <p:cNvPr id="3080" name="Picture 8" descr="8 Вязання гачком ideas | в&amp;#39;язання гачком, в&amp;#39;язання, мереживо">
            <a:extLst>
              <a:ext uri="{FF2B5EF4-FFF2-40B4-BE49-F238E27FC236}">
                <a16:creationId xmlns:a16="http://schemas.microsoft.com/office/drawing/2014/main" id="{1360AECF-DA52-4145-9F04-DA59B4BF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4" y="423952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”язання гачком | Ідеї декору">
            <a:extLst>
              <a:ext uri="{FF2B5EF4-FFF2-40B4-BE49-F238E27FC236}">
                <a16:creationId xmlns:a16="http://schemas.microsoft.com/office/drawing/2014/main" id="{8D663C6B-74C6-4701-96B5-1FCE9C4A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9" y="1817222"/>
            <a:ext cx="4443908" cy="24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Собачка амігурумі, гачком: схема і опис">
            <a:extLst>
              <a:ext uri="{FF2B5EF4-FFF2-40B4-BE49-F238E27FC236}">
                <a16:creationId xmlns:a16="http://schemas.microsoft.com/office/drawing/2014/main" id="{BA974EB2-8991-4DE3-ACF1-B7948E386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9051"/>
          <a:stretch/>
        </p:blipFill>
        <p:spPr bwMode="auto">
          <a:xfrm>
            <a:off x="1005678" y="1782526"/>
            <a:ext cx="2402948" cy="24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катерти из мотивов крючком – схемы и видео">
            <a:extLst>
              <a:ext uri="{FF2B5EF4-FFF2-40B4-BE49-F238E27FC236}">
                <a16:creationId xmlns:a16="http://schemas.microsoft.com/office/drawing/2014/main" id="{A19D8892-DE9E-474D-8C0F-29C981F9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5758"/>
            <a:ext cx="4800096" cy="18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1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ісероплетіння - Оригінальні речі своїми руками">
            <a:extLst>
              <a:ext uri="{FF2B5EF4-FFF2-40B4-BE49-F238E27FC236}">
                <a16:creationId xmlns:a16="http://schemas.microsoft.com/office/drawing/2014/main" id="{7ED03057-096B-44C8-88EE-EF51910C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8" y="4188885"/>
            <a:ext cx="3330706" cy="22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3D839DC-B52A-4128-B8FC-49B3C6844588}"/>
              </a:ext>
            </a:extLst>
          </p:cNvPr>
          <p:cNvSpPr/>
          <p:nvPr/>
        </p:nvSpPr>
        <p:spPr>
          <a:xfrm>
            <a:off x="433003" y="448444"/>
            <a:ext cx="83051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Бісероплетіння</a:t>
            </a:r>
            <a:r>
              <a:rPr lang="uk-UA" sz="2000" dirty="0">
                <a:solidFill>
                  <a:srgbClr val="484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вид рукоділля, за допомогою якого Ви зможете прикрасити свій одяг, речі, предмети побуту, зробити їх індивідуальними, ні на що на схожими.  Бісероплетіння – це нанизування бісеру - маленьких скляних намистин різних форм, розмірів і кольорів на нитку чи інший матеріал.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Сиреневый куст | biser.info - всё о бисере и бисерном творчестве">
            <a:extLst>
              <a:ext uri="{FF2B5EF4-FFF2-40B4-BE49-F238E27FC236}">
                <a16:creationId xmlns:a16="http://schemas.microsoft.com/office/drawing/2014/main" id="{95EF4DE7-A7E6-4775-80B8-2C7BE3D1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15" y="3999732"/>
            <a:ext cx="2293965" cy="25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Изделия из бисера от интернет магазина &amp;quot;Майстерня Ремісників&amp;quot;">
            <a:extLst>
              <a:ext uri="{FF2B5EF4-FFF2-40B4-BE49-F238E27FC236}">
                <a16:creationId xmlns:a16="http://schemas.microsoft.com/office/drawing/2014/main" id="{0C9524EF-6849-42D4-8C19-F20771DA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b="17511"/>
          <a:stretch/>
        </p:blipFill>
        <p:spPr bwMode="auto">
          <a:xfrm>
            <a:off x="3619813" y="2012816"/>
            <a:ext cx="2615422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Навчальна програма з позашкільної освіти художньо-естетичного напряму «Арт- бісер»">
            <a:extLst>
              <a:ext uri="{FF2B5EF4-FFF2-40B4-BE49-F238E27FC236}">
                <a16:creationId xmlns:a16="http://schemas.microsoft.com/office/drawing/2014/main" id="{A85531B3-220F-4BBF-AC6E-8F387DEA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35" y="1766664"/>
            <a:ext cx="2475762" cy="21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Вироби з бісеру своїми руками: схеми для початківців – квіти">
            <a:extLst>
              <a:ext uri="{FF2B5EF4-FFF2-40B4-BE49-F238E27FC236}">
                <a16:creationId xmlns:a16="http://schemas.microsoft.com/office/drawing/2014/main" id="{B82273F0-7FC6-4E0B-A086-A7F5D788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63" y="4188885"/>
            <a:ext cx="2447881" cy="23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Модні аксесуари весна-літо 2017 - Kaleydoskop">
            <a:extLst>
              <a:ext uri="{FF2B5EF4-FFF2-40B4-BE49-F238E27FC236}">
                <a16:creationId xmlns:a16="http://schemas.microsoft.com/office/drawing/2014/main" id="{AAB754B6-7E3F-4AED-AA2E-BCC76D08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4" y="2036186"/>
            <a:ext cx="2939577" cy="19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8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49ACFF2-507A-4BA1-AEE7-2AFDCACC66F0}"/>
              </a:ext>
            </a:extLst>
          </p:cNvPr>
          <p:cNvSpPr/>
          <p:nvPr/>
        </p:nvSpPr>
        <p:spPr>
          <a:xfrm>
            <a:off x="609131" y="49067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скловарної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Гутництво — прадавнє &amp;quot;скляне&amp;quot; мистецтво">
            <a:extLst>
              <a:ext uri="{FF2B5EF4-FFF2-40B4-BE49-F238E27FC236}">
                <a16:creationId xmlns:a16="http://schemas.microsoft.com/office/drawing/2014/main" id="{D8EF1ECB-F47A-4BFE-B028-0CB71A4A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0" y="1898974"/>
            <a:ext cx="3573316" cy="23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ites.google.com/site/ukraienskiremeslatrad/_/rsrc/1460812447379/remeslaukrain/biseropletenie/gut.jpg">
            <a:extLst>
              <a:ext uri="{FF2B5EF4-FFF2-40B4-BE49-F238E27FC236}">
                <a16:creationId xmlns:a16="http://schemas.microsoft.com/office/drawing/2014/main" id="{21FCA63E-AD8A-44FB-8689-E353BD95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78" y="1875669"/>
            <a:ext cx="4092516" cy="23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astivka.dk/img/35/image8.png">
            <a:extLst>
              <a:ext uri="{FF2B5EF4-FFF2-40B4-BE49-F238E27FC236}">
                <a16:creationId xmlns:a16="http://schemas.microsoft.com/office/drawing/2014/main" id="{68D0614B-C2BF-4E79-A51E-7FFD9A4A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8" y="4293096"/>
            <a:ext cx="8021568" cy="19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B5A20B1-96EE-4C7E-A21D-844AB3364361}"/>
              </a:ext>
            </a:extLst>
          </p:cNvPr>
          <p:cNvSpPr/>
          <p:nvPr/>
        </p:nvSpPr>
        <p:spPr>
          <a:xfrm>
            <a:off x="548100" y="521425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вид декоративно-прикладного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специфіч­ними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місткостей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8194" name="Picture 2" descr="Художня обробка шкіри ≡ Вироби зі шкіри та її види - Україна">
            <a:extLst>
              <a:ext uri="{FF2B5EF4-FFF2-40B4-BE49-F238E27FC236}">
                <a16:creationId xmlns:a16="http://schemas.microsoft.com/office/drawing/2014/main" id="{0BD3689B-E353-4FEB-9457-31F02445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" y="1957515"/>
            <a:ext cx="2897417" cy="19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удожня обробка шкіри: історія виникнення, прийоми та особливості » Діти">
            <a:extLst>
              <a:ext uri="{FF2B5EF4-FFF2-40B4-BE49-F238E27FC236}">
                <a16:creationId xmlns:a16="http://schemas.microsoft.com/office/drawing/2014/main" id="{9F160C13-92E1-4BA0-8267-01DB14176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b="8173"/>
          <a:stretch/>
        </p:blipFill>
        <p:spPr bwMode="auto">
          <a:xfrm>
            <a:off x="5793273" y="1772816"/>
            <a:ext cx="3024337" cy="21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Художня обробка шкіри ≡ Вироби зі шкіри та її види - Україна">
            <a:extLst>
              <a:ext uri="{FF2B5EF4-FFF2-40B4-BE49-F238E27FC236}">
                <a16:creationId xmlns:a16="http://schemas.microsoft.com/office/drawing/2014/main" id="{F8B2889D-6C5D-4B7F-9395-76BA1334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38" y="422108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Браслети зі шкіри своїми руками: майстер-клас - Рукоділля 2021">
            <a:extLst>
              <a:ext uri="{FF2B5EF4-FFF2-40B4-BE49-F238E27FC236}">
                <a16:creationId xmlns:a16="http://schemas.microsoft.com/office/drawing/2014/main" id="{E028E5FC-2CBC-446C-8BF2-9658D720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5803"/>
            <a:ext cx="2573604" cy="25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асиль Кіщук">
            <a:extLst>
              <a:ext uri="{FF2B5EF4-FFF2-40B4-BE49-F238E27FC236}">
                <a16:creationId xmlns:a16="http://schemas.microsoft.com/office/drawing/2014/main" id="{6C033FDE-2157-437D-8453-62D13487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15" y="2572950"/>
            <a:ext cx="2472206" cy="32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5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6103E43-F7A0-48D9-8FFE-D8084DDFCE15}"/>
              </a:ext>
            </a:extLst>
          </p:cNvPr>
          <p:cNvSpPr/>
          <p:nvPr/>
        </p:nvSpPr>
        <p:spPr>
          <a:xfrm>
            <a:off x="467544" y="437461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БО́НДА́РСТВО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вид деревообробного промислу; виготовлення посуду і начиння (бочок, діжок, барил,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цебрів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бодень тощо), що призначаються для зберігання, транспортування та вимірювання рідин або сипучих продуктів.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endParaRPr lang="uk-UA" dirty="0"/>
          </a:p>
        </p:txBody>
      </p:sp>
      <p:pic>
        <p:nvPicPr>
          <p:cNvPr id="9220" name="Picture 4" descr="Бондарство сегодня | Заметки на манжетах">
            <a:extLst>
              <a:ext uri="{FF2B5EF4-FFF2-40B4-BE49-F238E27FC236}">
                <a16:creationId xmlns:a16="http://schemas.microsoft.com/office/drawing/2014/main" id="{C45713E8-5E62-4C51-9818-91DBBEC5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" y="3825122"/>
            <a:ext cx="3486704" cy="26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Бондарство - Українські ремесла">
            <a:extLst>
              <a:ext uri="{FF2B5EF4-FFF2-40B4-BE49-F238E27FC236}">
                <a16:creationId xmlns:a16="http://schemas.microsoft.com/office/drawing/2014/main" id="{B2AF6432-3C24-43CE-9902-E36B7FEA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57" y="3846367"/>
            <a:ext cx="3328351" cy="26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Бондарство">
            <a:extLst>
              <a:ext uri="{FF2B5EF4-FFF2-40B4-BE49-F238E27FC236}">
                <a16:creationId xmlns:a16="http://schemas.microsoft.com/office/drawing/2014/main" id="{2B5FB314-1E57-4820-901E-E4DF3AA3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8527"/>
            <a:ext cx="3509802" cy="20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Школа бондарства © Отдел образования, спорта и туризма Ивановского  райисполкома">
            <a:extLst>
              <a:ext uri="{FF2B5EF4-FFF2-40B4-BE49-F238E27FC236}">
                <a16:creationId xmlns:a16="http://schemas.microsoft.com/office/drawing/2014/main" id="{38FC9021-D5AB-4382-A65D-40C25D1A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57" y="1453278"/>
            <a:ext cx="3067298" cy="23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162E840-208C-4657-8B49-1ED3E5F58B6A}"/>
              </a:ext>
            </a:extLst>
          </p:cNvPr>
          <p:cNvSpPr/>
          <p:nvPr/>
        </p:nvSpPr>
        <p:spPr>
          <a:xfrm>
            <a:off x="611560" y="54868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 або чеканка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 процес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броблення металу тиском"/>
              </a:rPr>
              <a:t>оброблення металів тиском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полягає у виготовленні малюнка, напису або зображення шляхом вибивання на пластині необхідного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Рельєф"/>
              </a:rPr>
              <a:t>рельєфу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Карбування поділяють на площинне, об’ємне і по литву.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pload.wikimedia.org/wikipedia/commons/thumb/8/...">
            <a:extLst>
              <a:ext uri="{FF2B5EF4-FFF2-40B4-BE49-F238E27FC236}">
                <a16:creationId xmlns:a16="http://schemas.microsoft.com/office/drawing/2014/main" id="{D54D7995-B84A-4994-A193-91843F68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36" y="1610339"/>
            <a:ext cx="2074164" cy="24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БИРАТЕЛЬ :: Форум для коллекционеров антиквариата Sobiratel :: Просмотр  темы - Пробне карбування 2009 Жетон БМД НБУ">
            <a:extLst>
              <a:ext uri="{FF2B5EF4-FFF2-40B4-BE49-F238E27FC236}">
                <a16:creationId xmlns:a16="http://schemas.microsoft.com/office/drawing/2014/main" id="{67E1CA21-8A66-46AD-8B89-7339A62C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2456"/>
            <a:ext cx="2002746" cy="20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стол 130х130см, карбування, різьблення, 21025 (03ПД013354) - купити в  інтернет-магазині Axios">
            <a:extLst>
              <a:ext uri="{FF2B5EF4-FFF2-40B4-BE49-F238E27FC236}">
                <a16:creationId xmlns:a16="http://schemas.microsoft.com/office/drawing/2014/main" id="{CB99E816-AAFF-418D-A518-AE55DC25C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001"/>
          <a:stretch/>
        </p:blipFill>
        <p:spPr bwMode="auto">
          <a:xfrm>
            <a:off x="3479862" y="1933675"/>
            <a:ext cx="2913301" cy="23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Що таке карбування">
            <a:extLst>
              <a:ext uri="{FF2B5EF4-FFF2-40B4-BE49-F238E27FC236}">
                <a16:creationId xmlns:a16="http://schemas.microsoft.com/office/drawing/2014/main" id="{E76FD719-66B8-402A-B8B4-3A2C2B61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7" y="4437112"/>
            <a:ext cx="2868296" cy="2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скусство персидской чеканки (галамзани): sajjadi — LiveJournal">
            <a:extLst>
              <a:ext uri="{FF2B5EF4-FFF2-40B4-BE49-F238E27FC236}">
                <a16:creationId xmlns:a16="http://schemas.microsoft.com/office/drawing/2014/main" id="{8265FE2B-49AF-4DB2-8627-0577FFE0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21" y="4099336"/>
            <a:ext cx="2248394" cy="24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Галамзани (чеканка на меди): pashili — LiveJournal">
            <a:extLst>
              <a:ext uri="{FF2B5EF4-FFF2-40B4-BE49-F238E27FC236}">
                <a16:creationId xmlns:a16="http://schemas.microsoft.com/office/drawing/2014/main" id="{CD98428C-C649-4F67-849B-8ED1ACAB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9" y="4094213"/>
            <a:ext cx="2002746" cy="25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23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153</Words>
  <Application>Microsoft Office PowerPoint</Application>
  <PresentationFormat>Екран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Адмін</cp:lastModifiedBy>
  <cp:revision>84</cp:revision>
  <dcterms:created xsi:type="dcterms:W3CDTF">2013-09-07T18:35:40Z</dcterms:created>
  <dcterms:modified xsi:type="dcterms:W3CDTF">2021-08-02T12:44:26Z</dcterms:modified>
</cp:coreProperties>
</file>