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  <p:sldMasterId id="2147483666" r:id="rId11"/>
    <p:sldMasterId id="2147483667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y="6858000" cx="9144000"/>
  <p:notesSz cx="6858000" cy="9144000"/>
  <p:embeddedFontLs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11" Type="http://schemas.openxmlformats.org/officeDocument/2006/relationships/slideMaster" Target="slideMasters/slideMaster8.xml"/><Relationship Id="rId22" Type="http://schemas.openxmlformats.org/officeDocument/2006/relationships/font" Target="fonts/SourceSansPro-bold.fntdata"/><Relationship Id="rId10" Type="http://schemas.openxmlformats.org/officeDocument/2006/relationships/slideMaster" Target="slideMasters/slideMaster7.xml"/><Relationship Id="rId21" Type="http://schemas.openxmlformats.org/officeDocument/2006/relationships/font" Target="fonts/SourceSansPro-regular.fntdata"/><Relationship Id="rId13" Type="http://schemas.openxmlformats.org/officeDocument/2006/relationships/notesMaster" Target="notesMasters/notesMaster1.xml"/><Relationship Id="rId24" Type="http://schemas.openxmlformats.org/officeDocument/2006/relationships/font" Target="fonts/SourceSansPro-boldItalic.fntdata"/><Relationship Id="rId12" Type="http://schemas.openxmlformats.org/officeDocument/2006/relationships/slideMaster" Target="slideMasters/slideMaster9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6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rgbClr val="D0CFC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141" name="Google Shape;141;p18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+"/>
              <a:defRPr sz="1200"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✕"/>
              <a:defRPr sz="10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9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9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3" name="Google Shape;143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3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sz="2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2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3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sz="2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2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 rot="5400000">
            <a:off x="2385219" y="-526257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3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sz="2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2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sz="2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✕"/>
              <a:defRPr sz="2800"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+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✕"/>
              <a:defRPr sz="20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18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18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✕"/>
              <a:defRPr sz="2800"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+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✕"/>
              <a:defRPr sz="20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18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18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0CFC5"/>
              </a:buClr>
              <a:buSzPts val="1400"/>
              <a:buFont typeface="Source Sans Pro"/>
              <a:buNone/>
              <a:defRPr sz="2000">
                <a:solidFill>
                  <a:srgbClr val="D0CFC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sz="14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5E89"/>
              </a:buClr>
              <a:buSzPts val="1400"/>
              <a:buFont typeface="Arial"/>
              <a:buNone/>
              <a:defRPr b="0" sz="1800" cap="none">
                <a:solidFill>
                  <a:srgbClr val="395E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5E89"/>
              </a:buClr>
              <a:buSzPts val="1400"/>
              <a:buFont typeface="Arial"/>
              <a:buNone/>
              <a:defRPr b="0" sz="1800" cap="none">
                <a:solidFill>
                  <a:srgbClr val="395E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✕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+"/>
              <a:defRPr sz="2000"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✕"/>
              <a:defRPr sz="18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16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✕"/>
              <a:defRPr sz="2400"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+"/>
              <a:defRPr sz="2000"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✕"/>
              <a:defRPr sz="18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16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Source Sans Pro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Font typeface="Source Sans Pro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Source Sans Pro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Source Sans Pro"/>
              <a:buNone/>
              <a:defRPr sz="9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✕"/>
              <a:defRPr sz="3200"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+"/>
              <a:defRPr sz="2800"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Char char="✕"/>
              <a:defRPr sz="2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20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2000"/>
            </a:lvl5pPr>
            <a:lvl6pPr indent="-3175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+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✱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Char char="◆"/>
              <a:defRPr sz="1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◼"/>
              <a:defRPr sz="1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506412" y="5340350"/>
            <a:ext cx="8643937" cy="23812"/>
            <a:chOff x="506412" y="5340350"/>
            <a:chExt cx="8643937" cy="23812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412" y="5340350"/>
              <a:ext cx="8643937" cy="23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 txBox="1"/>
            <p:nvPr/>
          </p:nvSpPr>
          <p:spPr>
            <a:xfrm>
              <a:off x="514350" y="53498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506412" y="1036637"/>
            <a:ext cx="8643937" cy="30162"/>
            <a:chOff x="506412" y="1036637"/>
            <a:chExt cx="8643937" cy="30162"/>
          </a:xfrm>
        </p:grpSpPr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412" y="1036637"/>
              <a:ext cx="8643937" cy="30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3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506412" y="1036637"/>
            <a:ext cx="8643937" cy="30162"/>
            <a:chOff x="506412" y="1036637"/>
            <a:chExt cx="8643937" cy="30162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412" y="1036637"/>
              <a:ext cx="8643937" cy="30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3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506412" y="1047750"/>
            <a:ext cx="8643937" cy="25400"/>
            <a:chOff x="506412" y="1047750"/>
            <a:chExt cx="8643937" cy="25400"/>
          </a:xfrm>
        </p:grpSpPr>
        <p:pic>
          <p:nvPicPr>
            <p:cNvPr id="28" name="Google Shape;2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412" y="1047750"/>
              <a:ext cx="8643937" cy="2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3"/>
            <p:cNvSpPr txBox="1"/>
            <p:nvPr/>
          </p:nvSpPr>
          <p:spPr>
            <a:xfrm>
              <a:off x="514350" y="10572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506412" y="1036637"/>
            <a:ext cx="8643937" cy="30162"/>
            <a:chOff x="506412" y="1036637"/>
            <a:chExt cx="8643937" cy="30162"/>
          </a:xfrm>
        </p:grpSpPr>
        <p:pic>
          <p:nvPicPr>
            <p:cNvPr id="43" name="Google Shape;43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412" y="1036637"/>
              <a:ext cx="8643937" cy="30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5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0" name="Google Shape;50;p5"/>
          <p:cNvGrpSpPr/>
          <p:nvPr/>
        </p:nvGrpSpPr>
        <p:grpSpPr>
          <a:xfrm>
            <a:off x="506412" y="1036637"/>
            <a:ext cx="8643937" cy="30162"/>
            <a:chOff x="506412" y="1036637"/>
            <a:chExt cx="8643937" cy="30162"/>
          </a:xfrm>
        </p:grpSpPr>
        <p:pic>
          <p:nvPicPr>
            <p:cNvPr id="51" name="Google Shape;51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412" y="1036637"/>
              <a:ext cx="8643937" cy="30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5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5"/>
          <p:cNvGrpSpPr/>
          <p:nvPr/>
        </p:nvGrpSpPr>
        <p:grpSpPr>
          <a:xfrm>
            <a:off x="506412" y="1047750"/>
            <a:ext cx="8643937" cy="25400"/>
            <a:chOff x="506412" y="1047750"/>
            <a:chExt cx="8643937" cy="25400"/>
          </a:xfrm>
        </p:grpSpPr>
        <p:pic>
          <p:nvPicPr>
            <p:cNvPr id="54" name="Google Shape;5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412" y="1047750"/>
              <a:ext cx="8643937" cy="2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5"/>
            <p:cNvSpPr txBox="1"/>
            <p:nvPr/>
          </p:nvSpPr>
          <p:spPr>
            <a:xfrm>
              <a:off x="514350" y="10572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9"/>
          <p:cNvGrpSpPr/>
          <p:nvPr/>
        </p:nvGrpSpPr>
        <p:grpSpPr>
          <a:xfrm>
            <a:off x="506412" y="3432175"/>
            <a:ext cx="8643937" cy="23812"/>
            <a:chOff x="506412" y="3432175"/>
            <a:chExt cx="8643937" cy="23812"/>
          </a:xfrm>
        </p:grpSpPr>
        <p:pic>
          <p:nvPicPr>
            <p:cNvPr id="76" name="Google Shape;76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412" y="3432175"/>
              <a:ext cx="8643937" cy="23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9"/>
            <p:cNvSpPr txBox="1"/>
            <p:nvPr/>
          </p:nvSpPr>
          <p:spPr>
            <a:xfrm>
              <a:off x="514350" y="34448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1"/>
          <p:cNvGrpSpPr/>
          <p:nvPr/>
        </p:nvGrpSpPr>
        <p:grpSpPr>
          <a:xfrm>
            <a:off x="506412" y="6010275"/>
            <a:ext cx="8643937" cy="25400"/>
            <a:chOff x="506412" y="6010275"/>
            <a:chExt cx="8643937" cy="25400"/>
          </a:xfrm>
        </p:grpSpPr>
        <p:pic>
          <p:nvPicPr>
            <p:cNvPr id="91" name="Google Shape;9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412" y="6010275"/>
              <a:ext cx="8643937" cy="2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1"/>
            <p:cNvSpPr txBox="1"/>
            <p:nvPr/>
          </p:nvSpPr>
          <p:spPr>
            <a:xfrm>
              <a:off x="514350" y="601980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1" name="Google Shape;111;p1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5"/>
          <p:cNvGrpSpPr/>
          <p:nvPr/>
        </p:nvGrpSpPr>
        <p:grpSpPr>
          <a:xfrm>
            <a:off x="506412" y="5840412"/>
            <a:ext cx="8643937" cy="23812"/>
            <a:chOff x="506412" y="5840412"/>
            <a:chExt cx="8643937" cy="23812"/>
          </a:xfrm>
        </p:grpSpPr>
        <p:pic>
          <p:nvPicPr>
            <p:cNvPr id="119" name="Google Shape;119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6412" y="5840412"/>
              <a:ext cx="8643937" cy="23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5"/>
            <p:cNvSpPr txBox="1"/>
            <p:nvPr/>
          </p:nvSpPr>
          <p:spPr>
            <a:xfrm>
              <a:off x="514350" y="584835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0" name="Google Shape;150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1A6"/>
              </a:buClr>
              <a:buSzPts val="1200"/>
              <a:buFont typeface="Source Sans Pro"/>
              <a:buNone/>
              <a:defRPr b="0" i="0" sz="1200" u="none" cap="none" strike="noStrike">
                <a:solidFill>
                  <a:srgbClr val="4471A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9.jp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4.jpg"/><Relationship Id="rId8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27.jpg"/><Relationship Id="rId6" Type="http://schemas.openxmlformats.org/officeDocument/2006/relationships/image" Target="../media/image26.jpg"/><Relationship Id="rId7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8.jpg"/><Relationship Id="rId6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5" Type="http://schemas.openxmlformats.org/officeDocument/2006/relationships/image" Target="../media/image31.jpg"/><Relationship Id="rId6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012" y="762000"/>
            <a:ext cx="8466137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8305539_2_644x461_sistemi-bezpeki-ta-nformatsyn-tehnolog-fotografii.jpg"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0187" y="2286000"/>
            <a:ext cx="61341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0" y="280987"/>
            <a:ext cx="8699500" cy="11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457200" y="1214437"/>
            <a:ext cx="8686800" cy="135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система, яка здійснює або в якій відбуваються інформаційні процеси</a:t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2000250" y="2214562"/>
            <a:ext cx="5429250" cy="928687"/>
          </a:xfrm>
          <a:prstGeom prst="rect">
            <a:avLst/>
          </a:prstGeom>
          <a:solidFill>
            <a:srgbClr val="E46C0A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Інформаційні системи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9762" y="3103562"/>
            <a:ext cx="519112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0" y="3084512"/>
            <a:ext cx="3286125" cy="11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4862" y="3084512"/>
            <a:ext cx="2925762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714375" y="4143375"/>
            <a:ext cx="2143125" cy="714375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Технічні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3571875" y="4214812"/>
            <a:ext cx="2143125" cy="714375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Біологічні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6429375" y="4071937"/>
            <a:ext cx="2143125" cy="714375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Соціальні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Oleg\Desktop\звантаження.jpg" id="178" name="Google Shape;17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812" y="5072062"/>
            <a:ext cx="1571625" cy="117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Oleg\Desktop\images.jpg" id="179" name="Google Shape;179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7562" y="5143500"/>
            <a:ext cx="1957387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3.bp.blogspot.com/-Qpr-GwJZxWU/UKEXDOODYsI/AAAAAAAAAC0/c8VquXrJBJQ/s1600/barcelona_1314536224.jpg" id="180" name="Google Shape;180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29312" y="4929187"/>
            <a:ext cx="3000375" cy="1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/>
          <p:nvPr/>
        </p:nvSpPr>
        <p:spPr>
          <a:xfrm>
            <a:off x="3143250" y="2571750"/>
            <a:ext cx="2857500" cy="1643062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Інформаційні процеси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500062" y="2214562"/>
            <a:ext cx="2214562" cy="85725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опрацювання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571875" y="1000125"/>
            <a:ext cx="1857375" cy="928687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пошук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500812" y="2143125"/>
            <a:ext cx="1928812" cy="85725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збирання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5643562" y="4857750"/>
            <a:ext cx="2357437" cy="85725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зберігання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785812" y="4857750"/>
            <a:ext cx="2286000" cy="85725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передавання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23"/>
          <p:cNvCxnSpPr/>
          <p:nvPr/>
        </p:nvCxnSpPr>
        <p:spPr>
          <a:xfrm rot="5400000">
            <a:off x="4393406" y="2248693"/>
            <a:ext cx="357187" cy="3175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3" name="Google Shape;193;p23"/>
          <p:cNvCxnSpPr/>
          <p:nvPr/>
        </p:nvCxnSpPr>
        <p:spPr>
          <a:xfrm flipH="1" rot="10800000">
            <a:off x="6000750" y="2928937"/>
            <a:ext cx="428625" cy="142875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4" name="Google Shape;194;p23"/>
          <p:cNvCxnSpPr/>
          <p:nvPr/>
        </p:nvCxnSpPr>
        <p:spPr>
          <a:xfrm flipH="1" rot="-5400000">
            <a:off x="5322093" y="4321968"/>
            <a:ext cx="428625" cy="214312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5" name="Google Shape;195;p23"/>
          <p:cNvCxnSpPr/>
          <p:nvPr/>
        </p:nvCxnSpPr>
        <p:spPr>
          <a:xfrm flipH="1">
            <a:off x="2857500" y="4143375"/>
            <a:ext cx="642937" cy="428625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96" name="Google Shape;196;p23"/>
          <p:cNvCxnSpPr/>
          <p:nvPr/>
        </p:nvCxnSpPr>
        <p:spPr>
          <a:xfrm>
            <a:off x="2428875" y="3214687"/>
            <a:ext cx="571500" cy="214312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descr="Картинки по запросу лупа" id="197" name="Google Shape;197;p2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Картинки по запросу лупа" id="198" name="Google Shape;198;p2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Картинки по запросу лупа" id="199" name="Google Shape;199;p2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Oleg\Desktop\звантаження (2).jpg" id="200" name="Google Shape;2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7" y="184150"/>
            <a:ext cx="142875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артинки по запросу калькулятор" id="201" name="Google Shape;201;p2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Oleg\Desktop\56(2).jpg" id="202" name="Google Shape;20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" y="3071812"/>
            <a:ext cx="1344612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зберігання документів" id="203" name="Google Shape;20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062" y="3357562"/>
            <a:ext cx="1357312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артинки по запросу супутниковий зв'язок" id="204" name="Google Shape;204;p2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Картинки по запросу супутниковий зв'язок" id="205" name="Google Shape;205;p2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6_SR_Trådløst satellitt.jpg" id="206" name="Google Shape;20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6125" y="4714875"/>
            <a:ext cx="1860550" cy="1846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Oleg\Desktop\звантаження (3).jpg" id="207" name="Google Shape;20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0812" y="500062"/>
            <a:ext cx="1573212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СКЛАДОВІ ТЕХНІЧНОЇ </a:t>
            </a:r>
            <a:b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ІНФОРМАЦІЙНОЇ СИСТЕМИ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25" y="1298575"/>
            <a:ext cx="1719262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642937" y="2428875"/>
            <a:ext cx="3357562" cy="1500187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Апаратна складова –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технічні засоби необхідні для функціонування інформаційної системи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1900" y="1438275"/>
            <a:ext cx="1858962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5072062" y="2714625"/>
            <a:ext cx="3429000" cy="1357312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Програмна складова – інформація, що визначає поведінку інформаційної системи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urt.com.ua/img/PC11.jpg" id="218" name="Google Shape;2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071937"/>
            <a:ext cx="3216275" cy="2452687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артинки по запросу значки офісних програм" id="219" name="Google Shape;219;p2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Oleg\Desktop\office2014.jpg" id="220" name="Google Shape;22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9187" y="4429125"/>
            <a:ext cx="3836987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50" y="122237"/>
            <a:ext cx="8699500" cy="146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4">
            <a:alphaModFix/>
          </a:blip>
          <a:srcRect b="42382" l="7136" r="50584" t="16601"/>
          <a:stretch/>
        </p:blipFill>
        <p:spPr>
          <a:xfrm>
            <a:off x="714375" y="1785937"/>
            <a:ext cx="7858125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214312" y="428625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</a:pPr>
            <a:r>
              <a:rPr b="1" i="1" lang="en-US" sz="3200" u="sng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Інформатика</a:t>
            </a:r>
            <a:r>
              <a:rPr b="0" i="0" lang="en-US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галузь людської діяльності, пов'язана зі здійсненням інформаційних процесів за допомогою комп'ютерних засобів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928687" y="2357437"/>
            <a:ext cx="2857500" cy="142875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</a:pPr>
            <a:r>
              <a:rPr b="1" i="1" lang="en-US" sz="2000" u="sng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Інформаційна компетентність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знання, уміння і навички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4857750" y="2143125"/>
            <a:ext cx="3857625" cy="17145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</a:pPr>
            <a:r>
              <a:rPr b="1" i="1" lang="en-US" sz="2000" u="sng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Інформаційна культура –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загальна культура особистості у сфері використання інформаційних технологій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ezn.in.ua/wp-content/uploads/2014/05/Elektronni-zasobi-navchannya-0005-ezn.in_.ua_.jpg" id="236" name="Google Shape;236;p26"/>
          <p:cNvPicPr preferRelativeResize="0"/>
          <p:nvPr/>
        </p:nvPicPr>
        <p:blipFill rotWithShape="1">
          <a:blip r:embed="rId3">
            <a:alphaModFix/>
          </a:blip>
          <a:srcRect b="13612" l="0" r="2707" t="0"/>
          <a:stretch/>
        </p:blipFill>
        <p:spPr>
          <a:xfrm>
            <a:off x="5357812" y="4000500"/>
            <a:ext cx="3071812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xn--koleda-7pb.lv/wp-content/uploads/2013/01/52858070_1.png" id="237" name="Google Shape;23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812" y="3500437"/>
            <a:ext cx="3071812" cy="307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962" y="207962"/>
            <a:ext cx="8697912" cy="11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/>
        </p:nvSpPr>
        <p:spPr>
          <a:xfrm>
            <a:off x="1214437" y="5000625"/>
            <a:ext cx="4929187" cy="1285875"/>
          </a:xfrm>
          <a:prstGeom prst="rect">
            <a:avLst/>
          </a:prstGeom>
          <a:solidFill>
            <a:srgbClr val="C000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Інформаційна модель подає об'єкт у знаковій або символьній формі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myschool.ua/news/img/c93e94ca0c88378847592fa8373d76b6.jpg" id="245" name="Google Shape;2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875" y="1357312"/>
            <a:ext cx="4214812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артинки по запросу хімічна формула" id="246" name="Google Shape;246;p27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Oleg\Desktop\yak-pisati-himichni-formuli.jpg" id="247" name="Google Shape;24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2250" y="4857750"/>
            <a:ext cx="1809750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Oleg\Desktop\b982c0aa40c1a0e8f1b3d593c2b601f7.jpg" id="248" name="Google Shape;24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187" y="3000375"/>
            <a:ext cx="1638300" cy="16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7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Чайковська Ірина Яківна, вчитель інформатики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8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Трек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