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57" r:id="rId5"/>
    <p:sldId id="265" r:id="rId6"/>
    <p:sldId id="275" r:id="rId7"/>
    <p:sldId id="276" r:id="rId8"/>
    <p:sldId id="277" r:id="rId9"/>
    <p:sldId id="278" r:id="rId10"/>
    <p:sldId id="266" r:id="rId11"/>
    <p:sldId id="267" r:id="rId12"/>
    <p:sldId id="268" r:id="rId13"/>
    <p:sldId id="258" r:id="rId14"/>
    <p:sldId id="272" r:id="rId15"/>
    <p:sldId id="279" r:id="rId16"/>
    <p:sldId id="280" r:id="rId17"/>
    <p:sldId id="284" r:id="rId18"/>
    <p:sldId id="285" r:id="rId19"/>
    <p:sldId id="283" r:id="rId20"/>
    <p:sldId id="286" r:id="rId21"/>
    <p:sldId id="287" r:id="rId22"/>
    <p:sldId id="281" r:id="rId23"/>
    <p:sldId id="290" r:id="rId24"/>
    <p:sldId id="273" r:id="rId25"/>
    <p:sldId id="288" r:id="rId26"/>
    <p:sldId id="274" r:id="rId27"/>
  </p:sldIdLst>
  <p:sldSz cx="12192000" cy="6858000"/>
  <p:notesSz cx="6858000" cy="9144000"/>
  <p:defaultTextStyle>
    <a:defPPr rtl="0">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FF255DA-C352-4297-974C-D4560891414B}" type="datetime1">
              <a:rPr lang="uk-UA" smtClean="0"/>
              <a:t>01.02.2022</a:t>
            </a:fld>
            <a:endParaRPr lang="uk-UA"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uk-UA" smtClean="0"/>
              <a:t>‹№›</a:t>
            </a:fld>
            <a:endParaRPr lang="uk-UA"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E6D2FAF-4BCA-490F-A2F2-EA2F9052291E}" type="datetime1">
              <a:rPr lang="uk-UA" smtClean="0"/>
              <a:t>01.02.2022</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UA" dirty="0"/>
              <a:t>Зразки заголовків</a:t>
            </a:r>
          </a:p>
          <a:p>
            <a:pPr lvl="1" rtl="0"/>
            <a:r>
              <a:rPr lang="uk-UA" dirty="0"/>
              <a:t>Другий рівень</a:t>
            </a:r>
          </a:p>
          <a:p>
            <a:pPr lvl="2" rtl="0"/>
            <a:r>
              <a:rPr lang="uk-UA" dirty="0"/>
              <a:t>Третій рівень</a:t>
            </a:r>
          </a:p>
          <a:p>
            <a:pPr lvl="3" rtl="0"/>
            <a:r>
              <a:rPr lang="uk-UA" dirty="0"/>
              <a:t>Четвертий рівень</a:t>
            </a:r>
          </a:p>
          <a:p>
            <a:pPr lvl="4" rtl="0"/>
            <a:r>
              <a:rPr lang="uk-UA" dirty="0"/>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uk-UA" smtClean="0"/>
              <a:t>‹№›</a:t>
            </a:fld>
            <a:endParaRPr lang="uk-UA"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a:t>
            </a:fld>
            <a:endParaRPr lang="uk-UA" dirty="0"/>
          </a:p>
        </p:txBody>
      </p:sp>
    </p:spTree>
    <p:extLst>
      <p:ext uri="{BB962C8B-B14F-4D97-AF65-F5344CB8AC3E}">
        <p14:creationId xmlns:p14="http://schemas.microsoft.com/office/powerpoint/2010/main" val="871594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10</a:t>
            </a:fld>
            <a:endParaRPr lang="uk-UA" dirty="0"/>
          </a:p>
        </p:txBody>
      </p:sp>
    </p:spTree>
    <p:extLst>
      <p:ext uri="{BB962C8B-B14F-4D97-AF65-F5344CB8AC3E}">
        <p14:creationId xmlns:p14="http://schemas.microsoft.com/office/powerpoint/2010/main" val="192416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11</a:t>
            </a:fld>
            <a:endParaRPr lang="uk-UA" dirty="0"/>
          </a:p>
        </p:txBody>
      </p:sp>
    </p:spTree>
    <p:extLst>
      <p:ext uri="{BB962C8B-B14F-4D97-AF65-F5344CB8AC3E}">
        <p14:creationId xmlns:p14="http://schemas.microsoft.com/office/powerpoint/2010/main" val="48241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12</a:t>
            </a:fld>
            <a:endParaRPr lang="uk-UA" dirty="0"/>
          </a:p>
        </p:txBody>
      </p:sp>
    </p:spTree>
    <p:extLst>
      <p:ext uri="{BB962C8B-B14F-4D97-AF65-F5344CB8AC3E}">
        <p14:creationId xmlns:p14="http://schemas.microsoft.com/office/powerpoint/2010/main" val="182376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21</a:t>
            </a:fld>
            <a:endParaRPr lang="uk-UA" dirty="0"/>
          </a:p>
        </p:txBody>
      </p:sp>
    </p:spTree>
    <p:extLst>
      <p:ext uri="{BB962C8B-B14F-4D97-AF65-F5344CB8AC3E}">
        <p14:creationId xmlns:p14="http://schemas.microsoft.com/office/powerpoint/2010/main" val="4156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23</a:t>
            </a:fld>
            <a:endParaRPr lang="uk-UA" dirty="0"/>
          </a:p>
        </p:txBody>
      </p:sp>
    </p:spTree>
    <p:extLst>
      <p:ext uri="{BB962C8B-B14F-4D97-AF65-F5344CB8AC3E}">
        <p14:creationId xmlns:p14="http://schemas.microsoft.com/office/powerpoint/2010/main" val="122643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2</a:t>
            </a:fld>
            <a:endParaRPr lang="uk-UA" dirty="0"/>
          </a:p>
        </p:txBody>
      </p:sp>
    </p:spTree>
    <p:extLst>
      <p:ext uri="{BB962C8B-B14F-4D97-AF65-F5344CB8AC3E}">
        <p14:creationId xmlns:p14="http://schemas.microsoft.com/office/powerpoint/2010/main" val="388601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3</a:t>
            </a:fld>
            <a:endParaRPr lang="uk-UA" dirty="0"/>
          </a:p>
        </p:txBody>
      </p:sp>
    </p:spTree>
    <p:extLst>
      <p:ext uri="{BB962C8B-B14F-4D97-AF65-F5344CB8AC3E}">
        <p14:creationId xmlns:p14="http://schemas.microsoft.com/office/powerpoint/2010/main" val="106483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4</a:t>
            </a:fld>
            <a:endParaRPr lang="uk-UA" dirty="0"/>
          </a:p>
        </p:txBody>
      </p:sp>
    </p:spTree>
    <p:extLst>
      <p:ext uri="{BB962C8B-B14F-4D97-AF65-F5344CB8AC3E}">
        <p14:creationId xmlns:p14="http://schemas.microsoft.com/office/powerpoint/2010/main" val="174367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5</a:t>
            </a:fld>
            <a:endParaRPr lang="uk-UA" dirty="0"/>
          </a:p>
        </p:txBody>
      </p:sp>
    </p:spTree>
    <p:extLst>
      <p:ext uri="{BB962C8B-B14F-4D97-AF65-F5344CB8AC3E}">
        <p14:creationId xmlns:p14="http://schemas.microsoft.com/office/powerpoint/2010/main" val="8547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5" name="Місце для номера слайда 3"/>
          <p:cNvSpPr>
            <a:spLocks noGrp="1"/>
          </p:cNvSpPr>
          <p:nvPr>
            <p:ph type="sldNum" sz="quarter" idx="11"/>
          </p:nvPr>
        </p:nvSpPr>
        <p:spPr/>
        <p:txBody>
          <a:bodyPr/>
          <a:lstStyle/>
          <a:p>
            <a:pPr rtl="0"/>
            <a:fld id="{5534C2EF-8A97-4DAF-B099-E567883644D6}" type="slidenum">
              <a:rPr lang="uk-UA" smtClean="0"/>
              <a:t>6</a:t>
            </a:fld>
            <a:endParaRPr lang="uk-UA" dirty="0"/>
          </a:p>
        </p:txBody>
      </p:sp>
    </p:spTree>
    <p:extLst>
      <p:ext uri="{BB962C8B-B14F-4D97-AF65-F5344CB8AC3E}">
        <p14:creationId xmlns:p14="http://schemas.microsoft.com/office/powerpoint/2010/main" val="418476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7</a:t>
            </a:fld>
            <a:endParaRPr lang="uk-UA" dirty="0"/>
          </a:p>
        </p:txBody>
      </p:sp>
    </p:spTree>
    <p:extLst>
      <p:ext uri="{BB962C8B-B14F-4D97-AF65-F5344CB8AC3E}">
        <p14:creationId xmlns:p14="http://schemas.microsoft.com/office/powerpoint/2010/main" val="372700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8</a:t>
            </a:fld>
            <a:endParaRPr lang="uk-UA" dirty="0"/>
          </a:p>
        </p:txBody>
      </p:sp>
    </p:spTree>
    <p:extLst>
      <p:ext uri="{BB962C8B-B14F-4D97-AF65-F5344CB8AC3E}">
        <p14:creationId xmlns:p14="http://schemas.microsoft.com/office/powerpoint/2010/main" val="223552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dirty="0"/>
              <a:t>ПРИМІТКА. Щоб змінити зображення на цьому слайді, виділіть зображення та видаліть його. Потім клацніть піктограму зображення в покажчику місця заповнення, щоб вставити своє зображення.</a:t>
            </a:r>
          </a:p>
        </p:txBody>
      </p:sp>
      <p:sp>
        <p:nvSpPr>
          <p:cNvPr id="4" name="Місце для номера слайда 3"/>
          <p:cNvSpPr>
            <a:spLocks noGrp="1"/>
          </p:cNvSpPr>
          <p:nvPr>
            <p:ph type="sldNum" sz="quarter" idx="10"/>
          </p:nvPr>
        </p:nvSpPr>
        <p:spPr/>
        <p:txBody>
          <a:bodyPr rtlCol="0"/>
          <a:lstStyle/>
          <a:p>
            <a:pPr rtl="0"/>
            <a:fld id="{5534C2EF-8A97-4DAF-B099-E567883644D6}" type="slidenum">
              <a:rPr lang="uk-UA" smtClean="0"/>
              <a:t>9</a:t>
            </a:fld>
            <a:endParaRPr lang="uk-UA" dirty="0"/>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7" name="Зображення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Заголовок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uk-UA"/>
              <a:t>Клацніть, щоб редагувати стиль зразка заголовка</a:t>
            </a:r>
            <a:endParaRPr lang="uk-UA" dirty="0"/>
          </a:p>
        </p:txBody>
      </p:sp>
      <p:sp>
        <p:nvSpPr>
          <p:cNvPr id="3" name="Підзаголовок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uk-UA"/>
              <a:t>Клацніть, щоб редагувати стиль зразка підзаголовка</a:t>
            </a:r>
            <a:endParaRPr lang="uk-UA"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Два зображення з підписами">
    <p:spTree>
      <p:nvGrpSpPr>
        <p:cNvPr id="1" name=""/>
        <p:cNvGrpSpPr/>
        <p:nvPr/>
      </p:nvGrpSpPr>
      <p:grpSpPr>
        <a:xfrm>
          <a:off x="0" y="0"/>
          <a:ext cx="0" cy="0"/>
          <a:chOff x="0" y="0"/>
          <a:chExt cx="0" cy="0"/>
        </a:xfrm>
      </p:grpSpPr>
      <p:pic>
        <p:nvPicPr>
          <p:cNvPr id="6" name="Зображення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Заголовок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uk-UA"/>
              <a:t>Клацніть, щоб редагувати стиль зразка заголовка</a:t>
            </a:r>
            <a:endParaRPr lang="uk-UA" dirty="0"/>
          </a:p>
        </p:txBody>
      </p:sp>
      <p:sp>
        <p:nvSpPr>
          <p:cNvPr id="7" name="Полілінія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7" name="Місце для тексту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a:t>Клацніть, щоб відредагувати стилі зразків тексту</a:t>
            </a:r>
          </a:p>
        </p:txBody>
      </p:sp>
      <p:sp>
        <p:nvSpPr>
          <p:cNvPr id="18" name="Полілінія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9" name="Місце для зображення 1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20" name="Місце для тексту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a:t>Клацніть, щоб відредагувати стилі зразків тексту</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Три зображення з підписами">
    <p:spTree>
      <p:nvGrpSpPr>
        <p:cNvPr id="1" name=""/>
        <p:cNvGrpSpPr/>
        <p:nvPr/>
      </p:nvGrpSpPr>
      <p:grpSpPr>
        <a:xfrm>
          <a:off x="0" y="0"/>
          <a:ext cx="0" cy="0"/>
          <a:chOff x="0" y="0"/>
          <a:chExt cx="0" cy="0"/>
        </a:xfrm>
      </p:grpSpPr>
      <p:pic>
        <p:nvPicPr>
          <p:cNvPr id="6" name="Зображення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0"/>
            <a:ext cx="12188952" cy="6856284"/>
          </a:xfrm>
          <a:prstGeom prst="rect">
            <a:avLst/>
          </a:prstGeom>
        </p:spPr>
      </p:pic>
      <p:sp>
        <p:nvSpPr>
          <p:cNvPr id="2" name="Заголовок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uk-UA"/>
              <a:t>Клацніть, щоб редагувати стиль зразка заголовка</a:t>
            </a:r>
            <a:endParaRPr lang="uk-UA" dirty="0"/>
          </a:p>
        </p:txBody>
      </p:sp>
      <p:sp>
        <p:nvSpPr>
          <p:cNvPr id="7" name="Полілінія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8" name="Полілінія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9" name="Місце для зображення 1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2" name="Полілінія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3" name="Місце для зображення 12"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7" name="Місце для тексту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uk-UA"/>
              <a:t>Клацніть, щоб відредагувати стилі зразків тексту</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П’ять зображень">
    <p:spTree>
      <p:nvGrpSpPr>
        <p:cNvPr id="1" name=""/>
        <p:cNvGrpSpPr/>
        <p:nvPr/>
      </p:nvGrpSpPr>
      <p:grpSpPr>
        <a:xfrm>
          <a:off x="0" y="0"/>
          <a:ext cx="0" cy="0"/>
          <a:chOff x="0" y="0"/>
          <a:chExt cx="0" cy="0"/>
        </a:xfrm>
      </p:grpSpPr>
      <p:pic>
        <p:nvPicPr>
          <p:cNvPr id="7" name="Зображення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Заголовок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uk-UA"/>
              <a:t>Клацніть, щоб редагувати стиль зразка заголовка</a:t>
            </a:r>
            <a:endParaRPr lang="uk-UA" dirty="0"/>
          </a:p>
        </p:txBody>
      </p:sp>
      <p:sp>
        <p:nvSpPr>
          <p:cNvPr id="8" name="Полілінія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9" name="Місце для зображення 8"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0" name="Полілінія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1" name="Місце для зображення 10"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2" name="Полілінія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3" name="Місце для зображення 12"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14" name="Полілінія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15" name="Місце для зображення 14"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uk-UA"/>
              <a:t>Клацніть піктограму, щоб додати зображення</a:t>
            </a:r>
            <a:endParaRPr lang="uk-UA" dirty="0"/>
          </a:p>
        </p:txBody>
      </p:sp>
      <p:sp>
        <p:nvSpPr>
          <p:cNvPr id="20" name="Полілінія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uk-UA" dirty="0"/>
          </a:p>
        </p:txBody>
      </p:sp>
      <p:sp>
        <p:nvSpPr>
          <p:cNvPr id="21" name="Місце для зображення 20" descr="Пустий покажчик місця заповнення для зображення. Клацніть цей покажчик і виберіть зображення, яке потрібно додати"/>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uk-UA"/>
              <a:t>Клацніть піктограму, щоб додати зображення</a:t>
            </a:r>
            <a:endParaRPr lang="uk-UA"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uk-UA" dirty="0"/>
          </a:p>
        </p:txBody>
      </p:sp>
      <p:sp>
        <p:nvSpPr>
          <p:cNvPr id="3" name="Місце для вертикального тексту 2"/>
          <p:cNvSpPr>
            <a:spLocks noGrp="1"/>
          </p:cNvSpPr>
          <p:nvPr>
            <p:ph type="body" orient="vert" idx="1"/>
          </p:nvPr>
        </p:nvSpPr>
        <p:spPr/>
        <p:txBody>
          <a:bodyPr vert="eaVert"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нижнього колонтитула 4"/>
          <p:cNvSpPr>
            <a:spLocks noGrp="1"/>
          </p:cNvSpPr>
          <p:nvPr>
            <p:ph type="ftr" sz="quarter" idx="11"/>
          </p:nvPr>
        </p:nvSpPr>
        <p:spPr/>
        <p:txBody>
          <a:bodyPr rtlCol="0"/>
          <a:lstStyle/>
          <a:p>
            <a:pPr rtl="0"/>
            <a:r>
              <a:rPr lang="uk-UA" dirty="0"/>
              <a:t>Додайте нижній колонтитул</a:t>
            </a:r>
          </a:p>
        </p:txBody>
      </p:sp>
      <p:sp>
        <p:nvSpPr>
          <p:cNvPr id="4" name="Місце для дати 3"/>
          <p:cNvSpPr>
            <a:spLocks noGrp="1"/>
          </p:cNvSpPr>
          <p:nvPr>
            <p:ph type="dt" sz="half" idx="10"/>
          </p:nvPr>
        </p:nvSpPr>
        <p:spPr/>
        <p:txBody>
          <a:bodyPr rtlCol="0"/>
          <a:lstStyle/>
          <a:p>
            <a:pPr rtl="0"/>
            <a:fld id="{E24B82BB-EDB5-4034-8482-4D3B3AA777EB}" type="datetime1">
              <a:rPr lang="uk-UA" smtClean="0"/>
              <a:t>01.02.2022</a:t>
            </a:fld>
            <a:endParaRPr lang="uk-UA" dirty="0"/>
          </a:p>
        </p:txBody>
      </p:sp>
      <p:sp>
        <p:nvSpPr>
          <p:cNvPr id="6" name="Місце для номера слайда 5"/>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839200" y="365125"/>
            <a:ext cx="1828799" cy="4940300"/>
          </a:xfrm>
        </p:spPr>
        <p:txBody>
          <a:bodyPr vert="eaVert" rtlCol="0"/>
          <a:lstStyle/>
          <a:p>
            <a:pPr rtl="0"/>
            <a:r>
              <a:rPr lang="uk-UA"/>
              <a:t>Клацніть, щоб редагувати стиль зразка заголовка</a:t>
            </a:r>
            <a:endParaRPr lang="uk-UA" dirty="0"/>
          </a:p>
        </p:txBody>
      </p:sp>
      <p:sp>
        <p:nvSpPr>
          <p:cNvPr id="3" name="Місце для вертикального тексту 2"/>
          <p:cNvSpPr>
            <a:spLocks noGrp="1"/>
          </p:cNvSpPr>
          <p:nvPr>
            <p:ph type="body" orient="vert" idx="1"/>
          </p:nvPr>
        </p:nvSpPr>
        <p:spPr>
          <a:xfrm>
            <a:off x="1524000" y="365125"/>
            <a:ext cx="6858000" cy="4940300"/>
          </a:xfrm>
        </p:spPr>
        <p:txBody>
          <a:bodyPr vert="eaVert"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нижнього колонтитула 4"/>
          <p:cNvSpPr>
            <a:spLocks noGrp="1"/>
          </p:cNvSpPr>
          <p:nvPr>
            <p:ph type="ftr" sz="quarter" idx="11"/>
          </p:nvPr>
        </p:nvSpPr>
        <p:spPr/>
        <p:txBody>
          <a:bodyPr rtlCol="0"/>
          <a:lstStyle/>
          <a:p>
            <a:pPr rtl="0"/>
            <a:r>
              <a:rPr lang="uk-UA" dirty="0"/>
              <a:t>Додайте нижній колонтитул</a:t>
            </a:r>
          </a:p>
        </p:txBody>
      </p:sp>
      <p:sp>
        <p:nvSpPr>
          <p:cNvPr id="4" name="Місце для дати 3"/>
          <p:cNvSpPr>
            <a:spLocks noGrp="1"/>
          </p:cNvSpPr>
          <p:nvPr>
            <p:ph type="dt" sz="half" idx="10"/>
          </p:nvPr>
        </p:nvSpPr>
        <p:spPr/>
        <p:txBody>
          <a:bodyPr rtlCol="0"/>
          <a:lstStyle/>
          <a:p>
            <a:pPr rtl="0"/>
            <a:fld id="{AE2C15F3-0535-41F0-9B50-CFA182AE86D3}" type="datetime1">
              <a:rPr lang="uk-UA" smtClean="0"/>
              <a:t>01.02.2022</a:t>
            </a:fld>
            <a:endParaRPr lang="uk-UA" dirty="0"/>
          </a:p>
        </p:txBody>
      </p:sp>
      <p:sp>
        <p:nvSpPr>
          <p:cNvPr id="6" name="Місце для номера слайда 5"/>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вмі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uk-UA" dirty="0"/>
          </a:p>
        </p:txBody>
      </p:sp>
      <p:sp>
        <p:nvSpPr>
          <p:cNvPr id="3" name="Місце для вмісту 2"/>
          <p:cNvSpPr>
            <a:spLocks noGrp="1"/>
          </p:cNvSpPr>
          <p:nvPr>
            <p:ph idx="1"/>
          </p:nvPr>
        </p:nvSpPr>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нижнього колонтитула 4"/>
          <p:cNvSpPr>
            <a:spLocks noGrp="1"/>
          </p:cNvSpPr>
          <p:nvPr>
            <p:ph type="ftr" sz="quarter" idx="11"/>
          </p:nvPr>
        </p:nvSpPr>
        <p:spPr/>
        <p:txBody>
          <a:bodyPr rtlCol="0"/>
          <a:lstStyle/>
          <a:p>
            <a:pPr rtl="0"/>
            <a:r>
              <a:rPr lang="uk-UA" dirty="0"/>
              <a:t>Додайте нижній колонтитул</a:t>
            </a:r>
          </a:p>
        </p:txBody>
      </p:sp>
      <p:sp>
        <p:nvSpPr>
          <p:cNvPr id="4" name="Місце для дати 3"/>
          <p:cNvSpPr>
            <a:spLocks noGrp="1"/>
          </p:cNvSpPr>
          <p:nvPr>
            <p:ph type="dt" sz="half" idx="10"/>
          </p:nvPr>
        </p:nvSpPr>
        <p:spPr/>
        <p:txBody>
          <a:bodyPr rtlCol="0"/>
          <a:lstStyle/>
          <a:p>
            <a:pPr rtl="0"/>
            <a:fld id="{AEF54DE3-B161-4A34-B1CF-AA8563359778}" type="datetime1">
              <a:rPr lang="uk-UA" smtClean="0"/>
              <a:t>01.02.2022</a:t>
            </a:fld>
            <a:endParaRPr lang="uk-UA" dirty="0"/>
          </a:p>
        </p:txBody>
      </p:sp>
      <p:sp>
        <p:nvSpPr>
          <p:cNvPr id="6" name="Місце для номера слайда 5"/>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pic>
        <p:nvPicPr>
          <p:cNvPr id="7" name="Зображення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Заголовок 1"/>
          <p:cNvSpPr>
            <a:spLocks noGrp="1"/>
          </p:cNvSpPr>
          <p:nvPr>
            <p:ph type="title"/>
          </p:nvPr>
        </p:nvSpPr>
        <p:spPr>
          <a:xfrm>
            <a:off x="3352800" y="533400"/>
            <a:ext cx="7315200" cy="1828800"/>
          </a:xfrm>
        </p:spPr>
        <p:txBody>
          <a:bodyPr rtlCol="0" anchor="b">
            <a:normAutofit/>
          </a:bodyPr>
          <a:lstStyle>
            <a:lvl1pPr>
              <a:defRPr sz="4400"/>
            </a:lvl1pPr>
          </a:lstStyle>
          <a:p>
            <a:pPr rtl="0"/>
            <a:r>
              <a:rPr lang="uk-UA"/>
              <a:t>Клацніть, щоб редагувати стиль зразка заголовка</a:t>
            </a:r>
            <a:endParaRPr lang="uk-UA" dirty="0"/>
          </a:p>
        </p:txBody>
      </p:sp>
      <p:sp>
        <p:nvSpPr>
          <p:cNvPr id="3" name="Місце для тексту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uk-UA"/>
              <a:t>Клацніть, щоб відредагувати стилі зразків тексту</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елементи вмісту">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uk-UA" dirty="0"/>
          </a:p>
        </p:txBody>
      </p:sp>
      <p:sp>
        <p:nvSpPr>
          <p:cNvPr id="3" name="Місце для вмісту 2"/>
          <p:cNvSpPr>
            <a:spLocks noGrp="1"/>
          </p:cNvSpPr>
          <p:nvPr>
            <p:ph sz="half" idx="1"/>
          </p:nvPr>
        </p:nvSpPr>
        <p:spPr>
          <a:xfrm>
            <a:off x="1524000" y="1825625"/>
            <a:ext cx="4389120" cy="3474720"/>
          </a:xfrm>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вмісту 3"/>
          <p:cNvSpPr>
            <a:spLocks noGrp="1"/>
          </p:cNvSpPr>
          <p:nvPr>
            <p:ph sz="half" idx="2"/>
          </p:nvPr>
        </p:nvSpPr>
        <p:spPr>
          <a:xfrm>
            <a:off x="6278880" y="1825625"/>
            <a:ext cx="4389120" cy="3474720"/>
          </a:xfrm>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6" name="Місце для нижнього колонтитула 5"/>
          <p:cNvSpPr>
            <a:spLocks noGrp="1"/>
          </p:cNvSpPr>
          <p:nvPr>
            <p:ph type="ftr" sz="quarter" idx="11"/>
          </p:nvPr>
        </p:nvSpPr>
        <p:spPr/>
        <p:txBody>
          <a:bodyPr rtlCol="0"/>
          <a:lstStyle/>
          <a:p>
            <a:pPr rtl="0"/>
            <a:r>
              <a:rPr lang="uk-UA" dirty="0"/>
              <a:t>Додайте нижній колонтитул</a:t>
            </a:r>
          </a:p>
        </p:txBody>
      </p:sp>
      <p:sp>
        <p:nvSpPr>
          <p:cNvPr id="5" name="Місце для дати 4"/>
          <p:cNvSpPr>
            <a:spLocks noGrp="1"/>
          </p:cNvSpPr>
          <p:nvPr>
            <p:ph type="dt" sz="half" idx="10"/>
          </p:nvPr>
        </p:nvSpPr>
        <p:spPr/>
        <p:txBody>
          <a:bodyPr rtlCol="0"/>
          <a:lstStyle/>
          <a:p>
            <a:pPr rtl="0"/>
            <a:fld id="{73442D1B-28E8-40FA-B38E-F277A4DB241A}" type="datetime1">
              <a:rPr lang="uk-UA" smtClean="0"/>
              <a:t>01.02.2022</a:t>
            </a:fld>
            <a:endParaRPr lang="uk-UA" dirty="0"/>
          </a:p>
        </p:txBody>
      </p:sp>
      <p:sp>
        <p:nvSpPr>
          <p:cNvPr id="7" name="Місце для номера слайда 6"/>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uk-UA" dirty="0"/>
          </a:p>
        </p:txBody>
      </p:sp>
      <p:sp>
        <p:nvSpPr>
          <p:cNvPr id="3" name="Місце для тексту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4" name="Місце для вмісту 3"/>
          <p:cNvSpPr>
            <a:spLocks noGrp="1"/>
          </p:cNvSpPr>
          <p:nvPr>
            <p:ph sz="half" idx="2"/>
          </p:nvPr>
        </p:nvSpPr>
        <p:spPr>
          <a:xfrm>
            <a:off x="1524000" y="2624666"/>
            <a:ext cx="4389120" cy="2675467"/>
          </a:xfrm>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5" name="Місце для тексту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a:t>Клацніть, щоб відредагувати стилі зразків тексту</a:t>
            </a:r>
          </a:p>
        </p:txBody>
      </p:sp>
      <p:sp>
        <p:nvSpPr>
          <p:cNvPr id="6" name="Місце для вмісту 5"/>
          <p:cNvSpPr>
            <a:spLocks noGrp="1"/>
          </p:cNvSpPr>
          <p:nvPr>
            <p:ph sz="quarter" idx="4"/>
          </p:nvPr>
        </p:nvSpPr>
        <p:spPr>
          <a:xfrm>
            <a:off x="6278880" y="2624666"/>
            <a:ext cx="4389120" cy="2675467"/>
          </a:xfrm>
        </p:spPr>
        <p:txBody>
          <a:bodyPr rtlCol="0"/>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8" name="Місце для нижнього колонтитула 7"/>
          <p:cNvSpPr>
            <a:spLocks noGrp="1"/>
          </p:cNvSpPr>
          <p:nvPr>
            <p:ph type="ftr" sz="quarter" idx="11"/>
          </p:nvPr>
        </p:nvSpPr>
        <p:spPr/>
        <p:txBody>
          <a:bodyPr rtlCol="0"/>
          <a:lstStyle/>
          <a:p>
            <a:pPr rtl="0"/>
            <a:r>
              <a:rPr lang="uk-UA" dirty="0"/>
              <a:t>Додайте нижній колонтитул</a:t>
            </a:r>
          </a:p>
        </p:txBody>
      </p:sp>
      <p:sp>
        <p:nvSpPr>
          <p:cNvPr id="7" name="Місце для дати 6"/>
          <p:cNvSpPr>
            <a:spLocks noGrp="1"/>
          </p:cNvSpPr>
          <p:nvPr>
            <p:ph type="dt" sz="half" idx="10"/>
          </p:nvPr>
        </p:nvSpPr>
        <p:spPr/>
        <p:txBody>
          <a:bodyPr rtlCol="0"/>
          <a:lstStyle/>
          <a:p>
            <a:pPr rtl="0"/>
            <a:fld id="{EB904EA0-A327-40F4-82E3-ED11061B16A4}" type="datetime1">
              <a:rPr lang="uk-UA" smtClean="0"/>
              <a:t>01.02.2022</a:t>
            </a:fld>
            <a:endParaRPr lang="uk-UA" dirty="0"/>
          </a:p>
        </p:txBody>
      </p:sp>
      <p:sp>
        <p:nvSpPr>
          <p:cNvPr id="9" name="Місце для номера слайда 8"/>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a:t>Клацніть, щоб редагувати стиль зразка заголовка</a:t>
            </a:r>
            <a:endParaRPr lang="uk-UA" dirty="0"/>
          </a:p>
        </p:txBody>
      </p:sp>
      <p:sp>
        <p:nvSpPr>
          <p:cNvPr id="4" name="Місце для нижнього колонтитула 3"/>
          <p:cNvSpPr>
            <a:spLocks noGrp="1"/>
          </p:cNvSpPr>
          <p:nvPr>
            <p:ph type="ftr" sz="quarter" idx="11"/>
          </p:nvPr>
        </p:nvSpPr>
        <p:spPr/>
        <p:txBody>
          <a:bodyPr rtlCol="0"/>
          <a:lstStyle/>
          <a:p>
            <a:pPr rtl="0"/>
            <a:r>
              <a:rPr lang="uk-UA" dirty="0"/>
              <a:t>Додайте нижній колонтитул</a:t>
            </a:r>
          </a:p>
        </p:txBody>
      </p:sp>
      <p:sp>
        <p:nvSpPr>
          <p:cNvPr id="3" name="Місце для дати 2"/>
          <p:cNvSpPr>
            <a:spLocks noGrp="1"/>
          </p:cNvSpPr>
          <p:nvPr>
            <p:ph type="dt" sz="half" idx="10"/>
          </p:nvPr>
        </p:nvSpPr>
        <p:spPr/>
        <p:txBody>
          <a:bodyPr rtlCol="0"/>
          <a:lstStyle/>
          <a:p>
            <a:pPr rtl="0"/>
            <a:fld id="{F7D8062F-4E7D-4CEB-B962-49BCA982D57D}" type="datetime1">
              <a:rPr lang="uk-UA" smtClean="0"/>
              <a:t>01.02.2022</a:t>
            </a:fld>
            <a:endParaRPr lang="uk-UA" dirty="0"/>
          </a:p>
        </p:txBody>
      </p:sp>
      <p:sp>
        <p:nvSpPr>
          <p:cNvPr id="5" name="Місце для номера слайда 4"/>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
        <p:nvSpPr>
          <p:cNvPr id="3" name="Місце для нижнього колонтитула 2"/>
          <p:cNvSpPr>
            <a:spLocks noGrp="1"/>
          </p:cNvSpPr>
          <p:nvPr>
            <p:ph type="ftr" sz="quarter" idx="11"/>
          </p:nvPr>
        </p:nvSpPr>
        <p:spPr/>
        <p:txBody>
          <a:bodyPr rtlCol="0"/>
          <a:lstStyle/>
          <a:p>
            <a:pPr rtl="0"/>
            <a:r>
              <a:rPr lang="uk-UA" dirty="0"/>
              <a:t>Додайте нижній колонтитул</a:t>
            </a:r>
          </a:p>
        </p:txBody>
      </p:sp>
      <p:sp>
        <p:nvSpPr>
          <p:cNvPr id="2" name="Місце для дати 1"/>
          <p:cNvSpPr>
            <a:spLocks noGrp="1"/>
          </p:cNvSpPr>
          <p:nvPr>
            <p:ph type="dt" sz="half" idx="10"/>
          </p:nvPr>
        </p:nvSpPr>
        <p:spPr/>
        <p:txBody>
          <a:bodyPr rtlCol="0"/>
          <a:lstStyle/>
          <a:p>
            <a:pPr rtl="0"/>
            <a:fld id="{F79A64A0-13FA-47CD-9774-505A2420D2E7}" type="datetime1">
              <a:rPr lang="uk-UA" smtClean="0"/>
              <a:t>01.02.2022</a:t>
            </a:fld>
            <a:endParaRPr lang="uk-UA" dirty="0"/>
          </a:p>
        </p:txBody>
      </p:sp>
      <p:sp>
        <p:nvSpPr>
          <p:cNvPr id="4" name="Місце для номера слайда 3"/>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chor="b"/>
          <a:lstStyle>
            <a:lvl1pPr>
              <a:defRPr sz="3200"/>
            </a:lvl1pPr>
          </a:lstStyle>
          <a:p>
            <a:pPr rtl="0"/>
            <a:r>
              <a:rPr lang="uk-UA"/>
              <a:t>Клацніть, щоб редагувати стиль зразка заголовка</a:t>
            </a:r>
            <a:endParaRPr lang="uk-UA" dirty="0"/>
          </a:p>
        </p:txBody>
      </p:sp>
      <p:sp>
        <p:nvSpPr>
          <p:cNvPr id="3" name="Місце для вмісту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uk-UA"/>
              <a:t>Клацніть, щоб відредагувати стилі зразків тексту</a:t>
            </a:r>
          </a:p>
          <a:p>
            <a:pPr lvl="1" rtl="0"/>
            <a:r>
              <a:rPr lang="uk-UA"/>
              <a:t>Другий рівень</a:t>
            </a:r>
          </a:p>
          <a:p>
            <a:pPr lvl="2" rtl="0"/>
            <a:r>
              <a:rPr lang="uk-UA"/>
              <a:t>Третій рівень</a:t>
            </a:r>
          </a:p>
          <a:p>
            <a:pPr lvl="3" rtl="0"/>
            <a:r>
              <a:rPr lang="uk-UA"/>
              <a:t>Четвертий рівень</a:t>
            </a:r>
          </a:p>
          <a:p>
            <a:pPr lvl="4" rtl="0"/>
            <a:r>
              <a:rPr lang="uk-UA"/>
              <a:t>П’ятий рівень</a:t>
            </a:r>
            <a:endParaRPr lang="uk-UA" dirty="0"/>
          </a:p>
        </p:txBody>
      </p:sp>
      <p:sp>
        <p:nvSpPr>
          <p:cNvPr id="4" name="Місце для тексту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6" name="Місце для нижнього колонтитула 5"/>
          <p:cNvSpPr>
            <a:spLocks noGrp="1"/>
          </p:cNvSpPr>
          <p:nvPr>
            <p:ph type="ftr" sz="quarter" idx="11"/>
          </p:nvPr>
        </p:nvSpPr>
        <p:spPr/>
        <p:txBody>
          <a:bodyPr rtlCol="0"/>
          <a:lstStyle/>
          <a:p>
            <a:pPr rtl="0"/>
            <a:r>
              <a:rPr lang="uk-UA" dirty="0"/>
              <a:t>Додайте нижній колонтитул</a:t>
            </a:r>
          </a:p>
        </p:txBody>
      </p:sp>
      <p:sp>
        <p:nvSpPr>
          <p:cNvPr id="5" name="Місце для дати 4"/>
          <p:cNvSpPr>
            <a:spLocks noGrp="1"/>
          </p:cNvSpPr>
          <p:nvPr>
            <p:ph type="dt" sz="half" idx="10"/>
          </p:nvPr>
        </p:nvSpPr>
        <p:spPr/>
        <p:txBody>
          <a:bodyPr rtlCol="0"/>
          <a:lstStyle/>
          <a:p>
            <a:pPr rtl="0"/>
            <a:fld id="{233909A9-7F9E-4250-8A38-A47C593C9A25}" type="datetime1">
              <a:rPr lang="uk-UA" smtClean="0"/>
              <a:t>01.02.2022</a:t>
            </a:fld>
            <a:endParaRPr lang="uk-UA" dirty="0"/>
          </a:p>
        </p:txBody>
      </p:sp>
      <p:sp>
        <p:nvSpPr>
          <p:cNvPr id="7" name="Місце для номера слайда 6"/>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Зображення з підписом">
    <p:spTree>
      <p:nvGrpSpPr>
        <p:cNvPr id="1" name=""/>
        <p:cNvGrpSpPr/>
        <p:nvPr/>
      </p:nvGrpSpPr>
      <p:grpSpPr>
        <a:xfrm>
          <a:off x="0" y="0"/>
          <a:ext cx="0" cy="0"/>
          <a:chOff x="0" y="0"/>
          <a:chExt cx="0" cy="0"/>
        </a:xfrm>
      </p:grpSpPr>
      <p:sp>
        <p:nvSpPr>
          <p:cNvPr id="8" name="Полілінія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rtlCol="0" anchor="t" anchorCtr="0" compatLnSpc="1">
            <a:prstTxWarp prst="textNoShape">
              <a:avLst/>
            </a:prstTxWarp>
          </a:bodyPr>
          <a:lstStyle/>
          <a:p>
            <a:pPr rtl="0"/>
            <a:endParaRPr lang="uk-UA" dirty="0"/>
          </a:p>
        </p:txBody>
      </p:sp>
      <p:sp>
        <p:nvSpPr>
          <p:cNvPr id="2" name="Заголовок 1"/>
          <p:cNvSpPr>
            <a:spLocks noGrp="1"/>
          </p:cNvSpPr>
          <p:nvPr>
            <p:ph type="title"/>
          </p:nvPr>
        </p:nvSpPr>
        <p:spPr/>
        <p:txBody>
          <a:bodyPr rtlCol="0" anchor="b"/>
          <a:lstStyle>
            <a:lvl1pPr>
              <a:defRPr sz="3200"/>
            </a:lvl1pPr>
          </a:lstStyle>
          <a:p>
            <a:pPr rtl="0"/>
            <a:r>
              <a:rPr lang="uk-UA"/>
              <a:t>Клацніть, щоб редагувати стиль зразка заголовка</a:t>
            </a:r>
            <a:endParaRPr lang="uk-UA" dirty="0"/>
          </a:p>
        </p:txBody>
      </p:sp>
      <p:sp>
        <p:nvSpPr>
          <p:cNvPr id="12" name="Місце для зображення 11" descr="Пустий покажчик місця заповнення для зображення. Клацніть цей покажчик і виберіть зображення, яке потрібно додати"/>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uk-UA"/>
              <a:t>Клацніть піктограму, щоб додати зображення</a:t>
            </a:r>
            <a:endParaRPr lang="uk-UA" dirty="0"/>
          </a:p>
        </p:txBody>
      </p:sp>
      <p:sp>
        <p:nvSpPr>
          <p:cNvPr id="4" name="Місце для тексту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a:t>Клацніть, щоб відредагувати стилі зразків тексту</a:t>
            </a:r>
          </a:p>
        </p:txBody>
      </p:sp>
      <p:sp>
        <p:nvSpPr>
          <p:cNvPr id="6" name="Місце для нижнього колонтитула 5"/>
          <p:cNvSpPr>
            <a:spLocks noGrp="1"/>
          </p:cNvSpPr>
          <p:nvPr>
            <p:ph type="ftr" sz="quarter" idx="11"/>
          </p:nvPr>
        </p:nvSpPr>
        <p:spPr/>
        <p:txBody>
          <a:bodyPr rtlCol="0"/>
          <a:lstStyle/>
          <a:p>
            <a:pPr rtl="0"/>
            <a:r>
              <a:rPr lang="uk-UA" dirty="0"/>
              <a:t>Додайте нижній колонтитул</a:t>
            </a:r>
          </a:p>
        </p:txBody>
      </p:sp>
      <p:sp>
        <p:nvSpPr>
          <p:cNvPr id="5" name="Місце для дати 4"/>
          <p:cNvSpPr>
            <a:spLocks noGrp="1"/>
          </p:cNvSpPr>
          <p:nvPr>
            <p:ph type="dt" sz="half" idx="10"/>
          </p:nvPr>
        </p:nvSpPr>
        <p:spPr/>
        <p:txBody>
          <a:bodyPr rtlCol="0"/>
          <a:lstStyle/>
          <a:p>
            <a:pPr rtl="0"/>
            <a:fld id="{E8F8ED8D-B3DB-48B9-B071-10121AB7D09A}" type="datetime1">
              <a:rPr lang="uk-UA" smtClean="0"/>
              <a:t>01.02.2022</a:t>
            </a:fld>
            <a:endParaRPr lang="uk-UA" dirty="0"/>
          </a:p>
        </p:txBody>
      </p:sp>
      <p:sp>
        <p:nvSpPr>
          <p:cNvPr id="7" name="Місце для номера слайда 6"/>
          <p:cNvSpPr>
            <a:spLocks noGrp="1"/>
          </p:cNvSpPr>
          <p:nvPr>
            <p:ph type="sldNum" sz="quarter" idx="12"/>
          </p:nvPr>
        </p:nvSpPr>
        <p:spPr/>
        <p:txBody>
          <a:bodyPr rtlCol="0"/>
          <a:lstStyle/>
          <a:p>
            <a:pPr rtl="0"/>
            <a:fld id="{289D71E3-7D81-4C24-B9D8-6B108755C64C}" type="slidenum">
              <a:rPr lang="uk-UA" smtClean="0"/>
              <a:t>‹№›</a:t>
            </a:fld>
            <a:endParaRPr lang="uk-UA"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Зображення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Місце для заголовка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uk-UA" dirty="0"/>
              <a:t>Зразок заголовка</a:t>
            </a:r>
          </a:p>
        </p:txBody>
      </p:sp>
      <p:sp>
        <p:nvSpPr>
          <p:cNvPr id="3" name="Місце для тексту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uk-UA" dirty="0"/>
              <a:t>Зразки заголовків</a:t>
            </a:r>
          </a:p>
          <a:p>
            <a:pPr lvl="1" rtl="0"/>
            <a:r>
              <a:rPr lang="uk-UA" dirty="0"/>
              <a:t>Другий рівень</a:t>
            </a:r>
          </a:p>
          <a:p>
            <a:pPr lvl="2" rtl="0"/>
            <a:r>
              <a:rPr lang="uk-UA" dirty="0"/>
              <a:t>Третій рівень</a:t>
            </a:r>
          </a:p>
          <a:p>
            <a:pPr lvl="3" rtl="0"/>
            <a:r>
              <a:rPr lang="uk-UA" dirty="0"/>
              <a:t>Четвертий рівень</a:t>
            </a:r>
          </a:p>
          <a:p>
            <a:pPr lvl="4" rtl="0"/>
            <a:r>
              <a:rPr lang="uk-UA" dirty="0"/>
              <a:t>П’ятий рівень</a:t>
            </a:r>
          </a:p>
        </p:txBody>
      </p:sp>
      <p:sp>
        <p:nvSpPr>
          <p:cNvPr id="5" name="Місце для нижнього колонтитула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uk-UA" dirty="0"/>
              <a:t>Додайте нижній колонтитул</a:t>
            </a:r>
          </a:p>
        </p:txBody>
      </p:sp>
      <p:sp>
        <p:nvSpPr>
          <p:cNvPr id="4" name="Місце для дати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4E209538-7D36-4933-9B92-CBF16E0E7244}" type="datetime1">
              <a:rPr lang="uk-UA" smtClean="0"/>
              <a:t>01.02.2022</a:t>
            </a:fld>
            <a:endParaRPr lang="uk-UA" dirty="0"/>
          </a:p>
        </p:txBody>
      </p:sp>
      <p:sp>
        <p:nvSpPr>
          <p:cNvPr id="6" name="Місце для номера слайда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uk-UA" smtClean="0"/>
              <a:pPr/>
              <a:t>‹№›</a:t>
            </a:fld>
            <a:endParaRPr lang="uk-UA"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4.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F69911F2-AD1E-4C17-A912-57EAC2D26AEE}"/>
              </a:ext>
            </a:extLst>
          </p:cNvPr>
          <p:cNvPicPr>
            <a:picLocks noChangeAspect="1"/>
          </p:cNvPicPr>
          <p:nvPr/>
        </p:nvPicPr>
        <p:blipFill>
          <a:blip r:embed="rId3"/>
          <a:stretch>
            <a:fillRect/>
          </a:stretch>
        </p:blipFill>
        <p:spPr>
          <a:xfrm>
            <a:off x="4030548" y="792327"/>
            <a:ext cx="8027875" cy="5980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xmlns="" id="{4EBB46BA-E876-4093-B0D2-DD908E2EBEFA}"/>
              </a:ext>
            </a:extLst>
          </p:cNvPr>
          <p:cNvPicPr>
            <a:picLocks noChangeAspect="1"/>
          </p:cNvPicPr>
          <p:nvPr/>
        </p:nvPicPr>
        <p:blipFill>
          <a:blip r:embed="rId4"/>
          <a:stretch>
            <a:fillRect/>
          </a:stretch>
        </p:blipFill>
        <p:spPr>
          <a:xfrm>
            <a:off x="169365" y="116632"/>
            <a:ext cx="4032448" cy="3155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тексту 3">
            <a:extLst>
              <a:ext uri="{FF2B5EF4-FFF2-40B4-BE49-F238E27FC236}">
                <a16:creationId xmlns:a16="http://schemas.microsoft.com/office/drawing/2014/main" xmlns="" id="{08DE1605-C8C7-426C-8C1F-A4AB93A109CC}"/>
              </a:ext>
            </a:extLst>
          </p:cNvPr>
          <p:cNvSpPr>
            <a:spLocks noGrp="1"/>
          </p:cNvSpPr>
          <p:nvPr>
            <p:ph type="body" idx="1"/>
          </p:nvPr>
        </p:nvSpPr>
        <p:spPr>
          <a:xfrm>
            <a:off x="2855640" y="422920"/>
            <a:ext cx="5486400" cy="914400"/>
          </a:xfrm>
        </p:spPr>
        <p:txBody>
          <a:bodyPr>
            <a:noAutofit/>
          </a:bodyPr>
          <a:lstStyle/>
          <a:p>
            <a:pPr algn="ctr"/>
            <a:r>
              <a:rPr lang="uk-UA" sz="6000" b="1" dirty="0">
                <a:solidFill>
                  <a:srgbClr val="7030A0"/>
                </a:solidFill>
              </a:rPr>
              <a:t>Тематичні тижні</a:t>
            </a:r>
          </a:p>
        </p:txBody>
      </p:sp>
      <p:sp>
        <p:nvSpPr>
          <p:cNvPr id="5" name="Місце для тексту 2">
            <a:extLst>
              <a:ext uri="{FF2B5EF4-FFF2-40B4-BE49-F238E27FC236}">
                <a16:creationId xmlns:a16="http://schemas.microsoft.com/office/drawing/2014/main" xmlns="" id="{4AC052BB-F249-44BA-8B30-BE98634C84EB}"/>
              </a:ext>
            </a:extLst>
          </p:cNvPr>
          <p:cNvSpPr>
            <a:spLocks noGrp="1"/>
          </p:cNvSpPr>
          <p:nvPr>
            <p:ph type="title"/>
          </p:nvPr>
        </p:nvSpPr>
        <p:spPr>
          <a:xfrm>
            <a:off x="2013248" y="2708920"/>
            <a:ext cx="7171184" cy="1828800"/>
          </a:xfrm>
        </p:spPr>
        <p:txBody>
          <a:bodyPr rtlCol="0">
            <a:normAutofit/>
          </a:bodyPr>
          <a:lstStyle/>
          <a:p>
            <a:pPr algn="ctr"/>
            <a:r>
              <a:rPr lang="uk-UA" dirty="0"/>
              <a:t> </a:t>
            </a:r>
            <a:endParaRPr lang="uk-UA" dirty="0">
              <a:solidFill>
                <a:srgbClr val="7030A0"/>
              </a:solidFill>
            </a:endParaRPr>
          </a:p>
        </p:txBody>
      </p:sp>
      <p:sp>
        <p:nvSpPr>
          <p:cNvPr id="2" name="TextBox 1">
            <a:extLst>
              <a:ext uri="{FF2B5EF4-FFF2-40B4-BE49-F238E27FC236}">
                <a16:creationId xmlns:a16="http://schemas.microsoft.com/office/drawing/2014/main" xmlns="" id="{B9AA3C4D-9320-42FC-99DA-06E148ADE689}"/>
              </a:ext>
            </a:extLst>
          </p:cNvPr>
          <p:cNvSpPr txBox="1"/>
          <p:nvPr/>
        </p:nvSpPr>
        <p:spPr>
          <a:xfrm>
            <a:off x="2423592" y="2170633"/>
            <a:ext cx="8376717" cy="4247317"/>
          </a:xfrm>
          <a:prstGeom prst="rect">
            <a:avLst/>
          </a:prstGeom>
          <a:noFill/>
        </p:spPr>
        <p:txBody>
          <a:bodyPr wrap="none" rtlCol="0">
            <a:spAutoFit/>
          </a:bodyPr>
          <a:lstStyle/>
          <a:p>
            <a:r>
              <a:rPr lang="uk-UA" sz="3600" dirty="0">
                <a:solidFill>
                  <a:srgbClr val="C00000"/>
                </a:solidFill>
              </a:rPr>
              <a:t>Наприклад, на квітень:</a:t>
            </a:r>
          </a:p>
          <a:p>
            <a:pPr marL="285750" indent="-285750">
              <a:buFont typeface="Arial" panose="020B0604020202020204" pitchFamily="34" charset="0"/>
              <a:buChar char="•"/>
            </a:pPr>
            <a:r>
              <a:rPr lang="uk-UA" sz="3600" dirty="0">
                <a:solidFill>
                  <a:schemeClr val="accent4">
                    <a:lumMod val="50000"/>
                  </a:schemeClr>
                </a:solidFill>
              </a:rPr>
              <a:t>«Встала весна, чорну землю </a:t>
            </a:r>
          </a:p>
          <a:p>
            <a:r>
              <a:rPr lang="uk-UA" sz="3600" dirty="0">
                <a:solidFill>
                  <a:schemeClr val="accent4">
                    <a:lumMod val="50000"/>
                  </a:schemeClr>
                </a:solidFill>
              </a:rPr>
              <a:t>сонну розбудила…»</a:t>
            </a:r>
          </a:p>
          <a:p>
            <a:pPr marL="285750" indent="-285750">
              <a:buFont typeface="Arial" panose="020B0604020202020204" pitchFamily="34" charset="0"/>
              <a:buChar char="•"/>
            </a:pPr>
            <a:r>
              <a:rPr lang="uk-UA" sz="3600" dirty="0">
                <a:solidFill>
                  <a:schemeClr val="accent4">
                    <a:lumMod val="50000"/>
                  </a:schemeClr>
                </a:solidFill>
              </a:rPr>
              <a:t>Таємничий і фантастичний</a:t>
            </a:r>
          </a:p>
          <a:p>
            <a:r>
              <a:rPr lang="uk-UA" sz="3600" dirty="0">
                <a:solidFill>
                  <a:schemeClr val="accent4">
                    <a:lumMod val="50000"/>
                  </a:schemeClr>
                </a:solidFill>
              </a:rPr>
              <a:t>  світ космосу</a:t>
            </a:r>
          </a:p>
          <a:p>
            <a:pPr marL="285750" indent="-285750">
              <a:buFont typeface="Arial" panose="020B0604020202020204" pitchFamily="34" charset="0"/>
              <a:buChar char="•"/>
            </a:pPr>
            <a:r>
              <a:rPr lang="uk-UA" sz="3600" dirty="0">
                <a:solidFill>
                  <a:schemeClr val="accent4">
                    <a:lumMod val="50000"/>
                  </a:schemeClr>
                </a:solidFill>
              </a:rPr>
              <a:t>Моя планета- Земля</a:t>
            </a:r>
          </a:p>
          <a:p>
            <a:pPr marL="285750" indent="-285750">
              <a:buFont typeface="Arial" panose="020B0604020202020204" pitchFamily="34" charset="0"/>
              <a:buChar char="•"/>
            </a:pPr>
            <a:r>
              <a:rPr lang="uk-UA" sz="3600" dirty="0">
                <a:solidFill>
                  <a:schemeClr val="accent4">
                    <a:lumMod val="50000"/>
                  </a:schemeClr>
                </a:solidFill>
              </a:rPr>
              <a:t>Великдень- радісний святковий день</a:t>
            </a:r>
          </a:p>
          <a:p>
            <a:pPr marL="285750" indent="-285750">
              <a:buFont typeface="Arial" panose="020B0604020202020204" pitchFamily="34" charset="0"/>
              <a:buChar char="•"/>
            </a:pPr>
            <a:endParaRPr lang="uk-UA"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A201C72C-4B4D-4875-AE3F-B20BC098A9EC}"/>
              </a:ext>
            </a:extLst>
          </p:cNvPr>
          <p:cNvSpPr>
            <a:spLocks noGrp="1"/>
          </p:cNvSpPr>
          <p:nvPr>
            <p:ph type="title"/>
          </p:nvPr>
        </p:nvSpPr>
        <p:spPr>
          <a:xfrm>
            <a:off x="119336" y="1901449"/>
            <a:ext cx="7560840" cy="1082674"/>
          </a:xfrm>
        </p:spPr>
        <p:txBody>
          <a:bodyPr>
            <a:normAutofit fontScale="90000"/>
          </a:bodyPr>
          <a:lstStyle/>
          <a:p>
            <a:r>
              <a:rPr lang="uk-UA" sz="3600" b="1" dirty="0">
                <a:solidFill>
                  <a:srgbClr val="C00000"/>
                </a:solidFill>
              </a:rPr>
              <a:t>Підсумки тематичних тижнів у вигляді:</a:t>
            </a:r>
            <a:br>
              <a:rPr lang="uk-UA" sz="3600" b="1" dirty="0">
                <a:solidFill>
                  <a:srgbClr val="C00000"/>
                </a:solidFill>
              </a:rPr>
            </a:br>
            <a:r>
              <a:rPr lang="uk-UA" sz="4000" b="1" i="1" dirty="0">
                <a:solidFill>
                  <a:srgbClr val="7030A0"/>
                </a:solidFill>
              </a:rPr>
              <a:t>проведення підсумкових уроків,</a:t>
            </a:r>
            <a:br>
              <a:rPr lang="uk-UA" sz="4000" b="1" i="1" dirty="0">
                <a:solidFill>
                  <a:srgbClr val="7030A0"/>
                </a:solidFill>
              </a:rPr>
            </a:br>
            <a:r>
              <a:rPr lang="uk-UA" sz="4000" b="1" i="1" dirty="0">
                <a:solidFill>
                  <a:srgbClr val="7030A0"/>
                </a:solidFill>
              </a:rPr>
              <a:t>конкурсів,</a:t>
            </a:r>
            <a:br>
              <a:rPr lang="uk-UA" sz="4000" b="1" i="1" dirty="0">
                <a:solidFill>
                  <a:srgbClr val="7030A0"/>
                </a:solidFill>
              </a:rPr>
            </a:br>
            <a:r>
              <a:rPr lang="uk-UA" sz="4000" b="1" i="1" dirty="0">
                <a:solidFill>
                  <a:srgbClr val="7030A0"/>
                </a:solidFill>
              </a:rPr>
              <a:t>презентація спільної роботи,</a:t>
            </a:r>
            <a:br>
              <a:rPr lang="uk-UA" sz="4000" b="1" i="1" dirty="0">
                <a:solidFill>
                  <a:srgbClr val="7030A0"/>
                </a:solidFill>
              </a:rPr>
            </a:br>
            <a:r>
              <a:rPr lang="uk-UA" sz="4000" b="1" i="1" dirty="0">
                <a:solidFill>
                  <a:srgbClr val="7030A0"/>
                </a:solidFill>
              </a:rPr>
              <a:t>створення </a:t>
            </a:r>
            <a:r>
              <a:rPr lang="uk-UA" sz="4000" b="1" i="1" dirty="0" err="1">
                <a:solidFill>
                  <a:srgbClr val="7030A0"/>
                </a:solidFill>
              </a:rPr>
              <a:t>лепбуків</a:t>
            </a:r>
            <a:r>
              <a:rPr lang="uk-UA" sz="4000" b="1" i="1" dirty="0">
                <a:solidFill>
                  <a:srgbClr val="7030A0"/>
                </a:solidFill>
              </a:rPr>
              <a:t>,</a:t>
            </a:r>
            <a:br>
              <a:rPr lang="uk-UA" sz="4000" b="1" i="1" dirty="0">
                <a:solidFill>
                  <a:srgbClr val="7030A0"/>
                </a:solidFill>
              </a:rPr>
            </a:br>
            <a:r>
              <a:rPr lang="uk-UA" sz="4000" b="1" i="1" dirty="0">
                <a:solidFill>
                  <a:srgbClr val="7030A0"/>
                </a:solidFill>
              </a:rPr>
              <a:t>виставки робіт</a:t>
            </a:r>
          </a:p>
        </p:txBody>
      </p:sp>
      <p:pic>
        <p:nvPicPr>
          <p:cNvPr id="5" name="Рисунок 4">
            <a:extLst>
              <a:ext uri="{FF2B5EF4-FFF2-40B4-BE49-F238E27FC236}">
                <a16:creationId xmlns:a16="http://schemas.microsoft.com/office/drawing/2014/main" xmlns="" id="{9C5BBDC1-B05E-441D-8FB9-19E2B5E93698}"/>
              </a:ext>
            </a:extLst>
          </p:cNvPr>
          <p:cNvPicPr>
            <a:picLocks noChangeAspect="1"/>
          </p:cNvPicPr>
          <p:nvPr/>
        </p:nvPicPr>
        <p:blipFill>
          <a:blip r:embed="rId3"/>
          <a:stretch>
            <a:fillRect/>
          </a:stretch>
        </p:blipFill>
        <p:spPr>
          <a:xfrm>
            <a:off x="7288237" y="836712"/>
            <a:ext cx="4586117" cy="3439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a:extLst>
              <a:ext uri="{FF2B5EF4-FFF2-40B4-BE49-F238E27FC236}">
                <a16:creationId xmlns:a16="http://schemas.microsoft.com/office/drawing/2014/main" xmlns="" id="{E642AD9C-F88B-4C17-861D-CD06EF13DD50}"/>
              </a:ext>
            </a:extLst>
          </p:cNvPr>
          <p:cNvPicPr>
            <a:picLocks noChangeAspect="1"/>
          </p:cNvPicPr>
          <p:nvPr/>
        </p:nvPicPr>
        <p:blipFill>
          <a:blip r:embed="rId4"/>
          <a:stretch>
            <a:fillRect/>
          </a:stretch>
        </p:blipFill>
        <p:spPr>
          <a:xfrm>
            <a:off x="4727848" y="2420888"/>
            <a:ext cx="3149292" cy="44279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a:extLst>
              <a:ext uri="{FF2B5EF4-FFF2-40B4-BE49-F238E27FC236}">
                <a16:creationId xmlns:a16="http://schemas.microsoft.com/office/drawing/2014/main" xmlns="" id="{C7B51203-C5BF-4D3F-BAB4-04256DB03A0B}"/>
              </a:ext>
            </a:extLst>
          </p:cNvPr>
          <p:cNvPicPr>
            <a:picLocks noChangeAspect="1"/>
          </p:cNvPicPr>
          <p:nvPr/>
        </p:nvPicPr>
        <p:blipFill>
          <a:blip r:embed="rId5"/>
          <a:stretch>
            <a:fillRect/>
          </a:stretch>
        </p:blipFill>
        <p:spPr>
          <a:xfrm>
            <a:off x="1415480" y="3217704"/>
            <a:ext cx="3149292" cy="36642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935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UA" dirty="0"/>
              <a:t>Додайте заголовок слайда – 5</a:t>
            </a:r>
          </a:p>
        </p:txBody>
      </p:sp>
      <p:pic>
        <p:nvPicPr>
          <p:cNvPr id="6" name="Місце для вмісту 5">
            <a:extLst>
              <a:ext uri="{FF2B5EF4-FFF2-40B4-BE49-F238E27FC236}">
                <a16:creationId xmlns:a16="http://schemas.microsoft.com/office/drawing/2014/main" xmlns="" id="{47B46635-A985-4932-AD97-BD0593613AFF}"/>
              </a:ext>
            </a:extLst>
          </p:cNvPr>
          <p:cNvPicPr>
            <a:picLocks noGrp="1" noChangeAspect="1"/>
          </p:cNvPicPr>
          <p:nvPr>
            <p:ph idx="1"/>
          </p:nvPr>
        </p:nvPicPr>
        <p:blipFill>
          <a:blip r:embed="rId3"/>
          <a:stretch>
            <a:fillRect/>
          </a:stretch>
        </p:blipFill>
        <p:spPr>
          <a:xfrm>
            <a:off x="284383" y="486982"/>
            <a:ext cx="5976664" cy="3984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Місце для тексту 3"/>
          <p:cNvSpPr>
            <a:spLocks noGrp="1"/>
          </p:cNvSpPr>
          <p:nvPr>
            <p:ph type="body" sz="half" idx="2"/>
          </p:nvPr>
        </p:nvSpPr>
        <p:spPr/>
        <p:txBody>
          <a:bodyPr rtlCol="0"/>
          <a:lstStyle/>
          <a:p>
            <a:pPr rtl="0"/>
            <a:endParaRPr lang="uk-UA" dirty="0"/>
          </a:p>
        </p:txBody>
      </p:sp>
      <p:pic>
        <p:nvPicPr>
          <p:cNvPr id="8" name="Рисунок 7">
            <a:extLst>
              <a:ext uri="{FF2B5EF4-FFF2-40B4-BE49-F238E27FC236}">
                <a16:creationId xmlns:a16="http://schemas.microsoft.com/office/drawing/2014/main" xmlns="" id="{F8B3E7F7-54BF-4E63-ACE7-D6A2F950E671}"/>
              </a:ext>
            </a:extLst>
          </p:cNvPr>
          <p:cNvPicPr>
            <a:picLocks noChangeAspect="1"/>
          </p:cNvPicPr>
          <p:nvPr/>
        </p:nvPicPr>
        <p:blipFill>
          <a:blip r:embed="rId4"/>
          <a:stretch>
            <a:fillRect/>
          </a:stretch>
        </p:blipFill>
        <p:spPr>
          <a:xfrm>
            <a:off x="5662613" y="1244377"/>
            <a:ext cx="6091572" cy="4061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4527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10A990-3D96-4BDD-88CB-A96E6FA3A7A5}"/>
              </a:ext>
            </a:extLst>
          </p:cNvPr>
          <p:cNvSpPr>
            <a:spLocks noGrp="1"/>
          </p:cNvSpPr>
          <p:nvPr>
            <p:ph type="ctrTitle"/>
          </p:nvPr>
        </p:nvSpPr>
        <p:spPr>
          <a:xfrm>
            <a:off x="-533400" y="260648"/>
            <a:ext cx="8458200" cy="1828800"/>
          </a:xfrm>
        </p:spPr>
        <p:txBody>
          <a:bodyPr>
            <a:normAutofit/>
          </a:bodyPr>
          <a:lstStyle/>
          <a:p>
            <a:pPr algn="ctr"/>
            <a:r>
              <a:rPr lang="uk-UA" sz="6000" b="1" dirty="0">
                <a:solidFill>
                  <a:srgbClr val="C00000"/>
                </a:solidFill>
              </a:rPr>
              <a:t>Створення різних осередків класу</a:t>
            </a:r>
          </a:p>
        </p:txBody>
      </p:sp>
      <p:pic>
        <p:nvPicPr>
          <p:cNvPr id="5" name="Рисунок 4">
            <a:extLst>
              <a:ext uri="{FF2B5EF4-FFF2-40B4-BE49-F238E27FC236}">
                <a16:creationId xmlns:a16="http://schemas.microsoft.com/office/drawing/2014/main" xmlns="" id="{AE09A5DE-824E-481F-8C87-3732A1E559ED}"/>
              </a:ext>
            </a:extLst>
          </p:cNvPr>
          <p:cNvPicPr>
            <a:picLocks noChangeAspect="1"/>
          </p:cNvPicPr>
          <p:nvPr/>
        </p:nvPicPr>
        <p:blipFill>
          <a:blip r:embed="rId2"/>
          <a:stretch>
            <a:fillRect/>
          </a:stretch>
        </p:blipFill>
        <p:spPr>
          <a:xfrm>
            <a:off x="7176120" y="332656"/>
            <a:ext cx="4752528" cy="6336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xmlns="" id="{7A30E614-1225-4614-A4F6-EDA127F626EC}"/>
              </a:ext>
            </a:extLst>
          </p:cNvPr>
          <p:cNvPicPr>
            <a:picLocks noChangeAspect="1"/>
          </p:cNvPicPr>
          <p:nvPr/>
        </p:nvPicPr>
        <p:blipFill>
          <a:blip r:embed="rId3"/>
          <a:stretch>
            <a:fillRect/>
          </a:stretch>
        </p:blipFill>
        <p:spPr>
          <a:xfrm>
            <a:off x="3172272" y="1916832"/>
            <a:ext cx="3807672" cy="5076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126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584183-720B-4F29-895B-395A6D4E459A}"/>
              </a:ext>
            </a:extLst>
          </p:cNvPr>
          <p:cNvSpPr>
            <a:spLocks noGrp="1"/>
          </p:cNvSpPr>
          <p:nvPr>
            <p:ph type="ctrTitle"/>
          </p:nvPr>
        </p:nvSpPr>
        <p:spPr/>
        <p:txBody>
          <a:bodyPr/>
          <a:lstStyle/>
          <a:p>
            <a:endParaRPr lang="uk-UA" dirty="0"/>
          </a:p>
        </p:txBody>
      </p:sp>
      <p:sp>
        <p:nvSpPr>
          <p:cNvPr id="3" name="Підзаголовок 2">
            <a:extLst>
              <a:ext uri="{FF2B5EF4-FFF2-40B4-BE49-F238E27FC236}">
                <a16:creationId xmlns:a16="http://schemas.microsoft.com/office/drawing/2014/main" xmlns="" id="{DC20ADD9-6FDE-475C-887D-E78A218EBDDB}"/>
              </a:ext>
            </a:extLst>
          </p:cNvPr>
          <p:cNvSpPr>
            <a:spLocks noGrp="1"/>
          </p:cNvSpPr>
          <p:nvPr>
            <p:ph type="subTitle" idx="1"/>
          </p:nvPr>
        </p:nvSpPr>
        <p:spPr/>
        <p:txBody>
          <a:bodyPr/>
          <a:lstStyle/>
          <a:p>
            <a:endParaRPr lang="uk-UA"/>
          </a:p>
        </p:txBody>
      </p:sp>
      <p:pic>
        <p:nvPicPr>
          <p:cNvPr id="5" name="Рисунок 4">
            <a:extLst>
              <a:ext uri="{FF2B5EF4-FFF2-40B4-BE49-F238E27FC236}">
                <a16:creationId xmlns:a16="http://schemas.microsoft.com/office/drawing/2014/main" xmlns="" id="{5C370999-75FD-4945-AC8D-62B64C13681E}"/>
              </a:ext>
            </a:extLst>
          </p:cNvPr>
          <p:cNvPicPr>
            <a:picLocks noChangeAspect="1"/>
          </p:cNvPicPr>
          <p:nvPr/>
        </p:nvPicPr>
        <p:blipFill>
          <a:blip r:embed="rId2"/>
          <a:stretch>
            <a:fillRect/>
          </a:stretch>
        </p:blipFill>
        <p:spPr>
          <a:xfrm>
            <a:off x="7248128" y="357909"/>
            <a:ext cx="4606637" cy="6142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xmlns="" id="{265821F5-508F-433E-81B2-EF75E4CE2DC8}"/>
              </a:ext>
            </a:extLst>
          </p:cNvPr>
          <p:cNvPicPr>
            <a:picLocks noChangeAspect="1"/>
          </p:cNvPicPr>
          <p:nvPr/>
        </p:nvPicPr>
        <p:blipFill>
          <a:blip r:embed="rId3"/>
          <a:stretch>
            <a:fillRect/>
          </a:stretch>
        </p:blipFill>
        <p:spPr>
          <a:xfrm>
            <a:off x="3503712" y="1106964"/>
            <a:ext cx="4176464" cy="5568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xmlns="" id="{E51A1596-05C5-472F-9573-E0AFDF1A588B}"/>
              </a:ext>
            </a:extLst>
          </p:cNvPr>
          <p:cNvPicPr>
            <a:picLocks noChangeAspect="1"/>
          </p:cNvPicPr>
          <p:nvPr/>
        </p:nvPicPr>
        <p:blipFill>
          <a:blip r:embed="rId4"/>
          <a:stretch>
            <a:fillRect/>
          </a:stretch>
        </p:blipFill>
        <p:spPr>
          <a:xfrm>
            <a:off x="205036" y="357909"/>
            <a:ext cx="4176464" cy="5568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522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1AA0D17-1728-4201-9AAB-16A81FE51366}"/>
              </a:ext>
            </a:extLst>
          </p:cNvPr>
          <p:cNvSpPr>
            <a:spLocks noGrp="1"/>
          </p:cNvSpPr>
          <p:nvPr>
            <p:ph type="ctrTitle"/>
          </p:nvPr>
        </p:nvSpPr>
        <p:spPr>
          <a:xfrm>
            <a:off x="335360" y="332656"/>
            <a:ext cx="8458200" cy="914400"/>
          </a:xfrm>
        </p:spPr>
        <p:txBody>
          <a:bodyPr>
            <a:normAutofit/>
          </a:bodyPr>
          <a:lstStyle/>
          <a:p>
            <a:r>
              <a:rPr lang="uk-UA" sz="5400" b="1" dirty="0">
                <a:solidFill>
                  <a:srgbClr val="C00000"/>
                </a:solidFill>
              </a:rPr>
              <a:t>Використання </a:t>
            </a:r>
            <a:r>
              <a:rPr lang="en-US" sz="5400" b="1" dirty="0">
                <a:solidFill>
                  <a:srgbClr val="C00000"/>
                </a:solidFill>
              </a:rPr>
              <a:t>LEGO</a:t>
            </a:r>
            <a:endParaRPr lang="uk-UA" sz="5400" b="1" dirty="0">
              <a:solidFill>
                <a:srgbClr val="C00000"/>
              </a:solidFill>
            </a:endParaRPr>
          </a:p>
        </p:txBody>
      </p:sp>
      <p:sp>
        <p:nvSpPr>
          <p:cNvPr id="3" name="Підзаголовок 2">
            <a:extLst>
              <a:ext uri="{FF2B5EF4-FFF2-40B4-BE49-F238E27FC236}">
                <a16:creationId xmlns:a16="http://schemas.microsoft.com/office/drawing/2014/main" xmlns="" id="{1F245B4F-1DD6-4B15-B2BE-9BFE383BA6B8}"/>
              </a:ext>
            </a:extLst>
          </p:cNvPr>
          <p:cNvSpPr>
            <a:spLocks noGrp="1"/>
          </p:cNvSpPr>
          <p:nvPr>
            <p:ph type="subTitle" idx="1"/>
          </p:nvPr>
        </p:nvSpPr>
        <p:spPr/>
        <p:txBody>
          <a:bodyPr/>
          <a:lstStyle/>
          <a:p>
            <a:endParaRPr lang="uk-UA"/>
          </a:p>
        </p:txBody>
      </p:sp>
      <p:pic>
        <p:nvPicPr>
          <p:cNvPr id="7" name="Рисунок 6">
            <a:extLst>
              <a:ext uri="{FF2B5EF4-FFF2-40B4-BE49-F238E27FC236}">
                <a16:creationId xmlns:a16="http://schemas.microsoft.com/office/drawing/2014/main" xmlns="" id="{1B140AAB-55D8-40FF-B2C4-2CA2DAF902E7}"/>
              </a:ext>
            </a:extLst>
          </p:cNvPr>
          <p:cNvPicPr>
            <a:picLocks noChangeAspect="1"/>
          </p:cNvPicPr>
          <p:nvPr/>
        </p:nvPicPr>
        <p:blipFill>
          <a:blip r:embed="rId2"/>
          <a:stretch>
            <a:fillRect/>
          </a:stretch>
        </p:blipFill>
        <p:spPr>
          <a:xfrm>
            <a:off x="150519" y="1556792"/>
            <a:ext cx="4117386" cy="5489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xmlns="" id="{44CD75EF-D8AE-497E-9182-58386CA45608}"/>
              </a:ext>
            </a:extLst>
          </p:cNvPr>
          <p:cNvPicPr>
            <a:picLocks noChangeAspect="1"/>
          </p:cNvPicPr>
          <p:nvPr/>
        </p:nvPicPr>
        <p:blipFill>
          <a:blip r:embed="rId3"/>
          <a:stretch>
            <a:fillRect/>
          </a:stretch>
        </p:blipFill>
        <p:spPr>
          <a:xfrm>
            <a:off x="3033993" y="2657908"/>
            <a:ext cx="5578488" cy="39776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Рисунок 4">
            <a:extLst>
              <a:ext uri="{FF2B5EF4-FFF2-40B4-BE49-F238E27FC236}">
                <a16:creationId xmlns:a16="http://schemas.microsoft.com/office/drawing/2014/main" xmlns="" id="{27C2A8CB-66DA-4D99-A2C9-16B271D4725B}"/>
              </a:ext>
            </a:extLst>
          </p:cNvPr>
          <p:cNvPicPr>
            <a:picLocks noChangeAspect="1"/>
          </p:cNvPicPr>
          <p:nvPr/>
        </p:nvPicPr>
        <p:blipFill>
          <a:blip r:embed="rId4"/>
          <a:stretch>
            <a:fillRect/>
          </a:stretch>
        </p:blipFill>
        <p:spPr>
          <a:xfrm>
            <a:off x="7750578" y="243408"/>
            <a:ext cx="4441422" cy="5921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92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ACA35BF8-6694-49CF-ABAA-3CB05558ED38}"/>
              </a:ext>
            </a:extLst>
          </p:cNvPr>
          <p:cNvPicPr>
            <a:picLocks noChangeAspect="1"/>
          </p:cNvPicPr>
          <p:nvPr/>
        </p:nvPicPr>
        <p:blipFill>
          <a:blip r:embed="rId2"/>
          <a:stretch>
            <a:fillRect/>
          </a:stretch>
        </p:blipFill>
        <p:spPr>
          <a:xfrm>
            <a:off x="8472264" y="234600"/>
            <a:ext cx="3327834" cy="4437112"/>
          </a:xfrm>
          <a:prstGeom prst="rect">
            <a:avLst/>
          </a:prstGeom>
          <a:ln>
            <a:noFill/>
          </a:ln>
          <a:effectLst>
            <a:outerShdw blurRad="292100" dist="139700" dir="2700000" algn="tl" rotWithShape="0">
              <a:srgbClr val="333333">
                <a:alpha val="65000"/>
              </a:srgbClr>
            </a:outerShdw>
          </a:effectLst>
        </p:spPr>
      </p:pic>
      <p:pic>
        <p:nvPicPr>
          <p:cNvPr id="9" name="Рисунок 8">
            <a:extLst>
              <a:ext uri="{FF2B5EF4-FFF2-40B4-BE49-F238E27FC236}">
                <a16:creationId xmlns:a16="http://schemas.microsoft.com/office/drawing/2014/main" xmlns="" id="{14CB244F-06DA-4FA3-BE81-A4FF977FF823}"/>
              </a:ext>
            </a:extLst>
          </p:cNvPr>
          <p:cNvPicPr>
            <a:picLocks noChangeAspect="1"/>
          </p:cNvPicPr>
          <p:nvPr/>
        </p:nvPicPr>
        <p:blipFill>
          <a:blip r:embed="rId3"/>
          <a:stretch>
            <a:fillRect/>
          </a:stretch>
        </p:blipFill>
        <p:spPr>
          <a:xfrm>
            <a:off x="2423592" y="2503211"/>
            <a:ext cx="3240360" cy="4320480"/>
          </a:xfrm>
          <a:prstGeom prst="rect">
            <a:avLst/>
          </a:prstGeom>
          <a:ln>
            <a:noFill/>
          </a:ln>
          <a:effectLst>
            <a:outerShdw blurRad="292100" dist="139700" dir="2700000" algn="tl" rotWithShape="0">
              <a:srgbClr val="333333">
                <a:alpha val="65000"/>
              </a:srgbClr>
            </a:outerShdw>
          </a:effectLst>
        </p:spPr>
      </p:pic>
      <p:pic>
        <p:nvPicPr>
          <p:cNvPr id="5" name="Місце для вмісту 4">
            <a:extLst>
              <a:ext uri="{FF2B5EF4-FFF2-40B4-BE49-F238E27FC236}">
                <a16:creationId xmlns:a16="http://schemas.microsoft.com/office/drawing/2014/main" xmlns="" id="{C69EE99B-CF3C-483A-802B-99B08D6C9F55}"/>
              </a:ext>
            </a:extLst>
          </p:cNvPr>
          <p:cNvPicPr>
            <a:picLocks noGrp="1" noChangeAspect="1"/>
          </p:cNvPicPr>
          <p:nvPr>
            <p:ph idx="1"/>
          </p:nvPr>
        </p:nvPicPr>
        <p:blipFill>
          <a:blip r:embed="rId4"/>
          <a:stretch>
            <a:fillRect/>
          </a:stretch>
        </p:blipFill>
        <p:spPr>
          <a:xfrm>
            <a:off x="73515" y="165979"/>
            <a:ext cx="4825405" cy="3619054"/>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xmlns="" id="{4E292712-8C87-4AA5-9696-E25C6A1A1522}"/>
              </a:ext>
            </a:extLst>
          </p:cNvPr>
          <p:cNvPicPr>
            <a:picLocks noChangeAspect="1"/>
          </p:cNvPicPr>
          <p:nvPr/>
        </p:nvPicPr>
        <p:blipFill>
          <a:blip r:embed="rId5"/>
          <a:stretch>
            <a:fillRect/>
          </a:stretch>
        </p:blipFill>
        <p:spPr>
          <a:xfrm>
            <a:off x="5087888" y="1052736"/>
            <a:ext cx="3759882" cy="5013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844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88B7A10-E441-4E37-B339-FCF2DF9B69AF}"/>
              </a:ext>
            </a:extLst>
          </p:cNvPr>
          <p:cNvSpPr>
            <a:spLocks noGrp="1"/>
          </p:cNvSpPr>
          <p:nvPr>
            <p:ph type="ctrTitle"/>
          </p:nvPr>
        </p:nvSpPr>
        <p:spPr>
          <a:xfrm>
            <a:off x="158080" y="0"/>
            <a:ext cx="6480720" cy="1165448"/>
          </a:xfrm>
        </p:spPr>
        <p:txBody>
          <a:bodyPr>
            <a:normAutofit/>
          </a:bodyPr>
          <a:lstStyle/>
          <a:p>
            <a:r>
              <a:rPr lang="uk-UA" sz="6000" b="1" dirty="0">
                <a:solidFill>
                  <a:srgbClr val="C00000"/>
                </a:solidFill>
              </a:rPr>
              <a:t>Інтеграція</a:t>
            </a:r>
          </a:p>
        </p:txBody>
      </p:sp>
      <p:pic>
        <p:nvPicPr>
          <p:cNvPr id="5" name="Рисунок 4">
            <a:extLst>
              <a:ext uri="{FF2B5EF4-FFF2-40B4-BE49-F238E27FC236}">
                <a16:creationId xmlns:a16="http://schemas.microsoft.com/office/drawing/2014/main" xmlns="" id="{07B603DF-D955-4EC2-B1FB-259F65E8294E}"/>
              </a:ext>
            </a:extLst>
          </p:cNvPr>
          <p:cNvPicPr>
            <a:picLocks noChangeAspect="1"/>
          </p:cNvPicPr>
          <p:nvPr/>
        </p:nvPicPr>
        <p:blipFill>
          <a:blip r:embed="rId2"/>
          <a:stretch>
            <a:fillRect/>
          </a:stretch>
        </p:blipFill>
        <p:spPr>
          <a:xfrm>
            <a:off x="3575720" y="926722"/>
            <a:ext cx="8458200" cy="6343650"/>
          </a:xfrm>
          <a:prstGeom prst="rect">
            <a:avLst/>
          </a:prstGeom>
          <a:ln>
            <a:noFill/>
          </a:ln>
          <a:effectLst>
            <a:softEdge rad="112500"/>
          </a:effectLst>
        </p:spPr>
      </p:pic>
    </p:spTree>
    <p:extLst>
      <p:ext uri="{BB962C8B-B14F-4D97-AF65-F5344CB8AC3E}">
        <p14:creationId xmlns:p14="http://schemas.microsoft.com/office/powerpoint/2010/main" val="34173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2AFF99E-288D-4C10-B0B0-B7319D1EFF69}"/>
              </a:ext>
            </a:extLst>
          </p:cNvPr>
          <p:cNvSpPr>
            <a:spLocks noGrp="1"/>
          </p:cNvSpPr>
          <p:nvPr>
            <p:ph type="ctrTitle"/>
          </p:nvPr>
        </p:nvSpPr>
        <p:spPr>
          <a:xfrm>
            <a:off x="1343472" y="145152"/>
            <a:ext cx="8458200" cy="1828800"/>
          </a:xfrm>
        </p:spPr>
        <p:txBody>
          <a:bodyPr>
            <a:normAutofit fontScale="90000"/>
          </a:bodyPr>
          <a:lstStyle/>
          <a:p>
            <a:pPr algn="ctr"/>
            <a:r>
              <a:rPr lang="uk-UA" sz="6000" b="1" dirty="0">
                <a:solidFill>
                  <a:srgbClr val="C00000"/>
                </a:solidFill>
              </a:rPr>
              <a:t>Партнерство з батьками</a:t>
            </a:r>
            <a:r>
              <a:rPr lang="uk-UA" sz="4000" b="1" dirty="0">
                <a:solidFill>
                  <a:srgbClr val="C00000"/>
                </a:solidFill>
              </a:rPr>
              <a:t>(хвилинки партнерства)</a:t>
            </a:r>
          </a:p>
        </p:txBody>
      </p:sp>
      <p:sp>
        <p:nvSpPr>
          <p:cNvPr id="3" name="Підзаголовок 2">
            <a:extLst>
              <a:ext uri="{FF2B5EF4-FFF2-40B4-BE49-F238E27FC236}">
                <a16:creationId xmlns:a16="http://schemas.microsoft.com/office/drawing/2014/main" xmlns="" id="{3ED78ED2-826C-4AC7-85C7-691F9F46842F}"/>
              </a:ext>
            </a:extLst>
          </p:cNvPr>
          <p:cNvSpPr>
            <a:spLocks noGrp="1"/>
          </p:cNvSpPr>
          <p:nvPr>
            <p:ph type="subTitle" idx="1"/>
          </p:nvPr>
        </p:nvSpPr>
        <p:spPr/>
        <p:txBody>
          <a:bodyPr/>
          <a:lstStyle/>
          <a:p>
            <a:endParaRPr lang="uk-UA"/>
          </a:p>
        </p:txBody>
      </p:sp>
      <p:pic>
        <p:nvPicPr>
          <p:cNvPr id="5" name="Рисунок 4">
            <a:extLst>
              <a:ext uri="{FF2B5EF4-FFF2-40B4-BE49-F238E27FC236}">
                <a16:creationId xmlns:a16="http://schemas.microsoft.com/office/drawing/2014/main" xmlns="" id="{AF2FFA86-D248-4271-9FED-67E79F9934C4}"/>
              </a:ext>
            </a:extLst>
          </p:cNvPr>
          <p:cNvPicPr>
            <a:picLocks noChangeAspect="1"/>
          </p:cNvPicPr>
          <p:nvPr/>
        </p:nvPicPr>
        <p:blipFill>
          <a:blip r:embed="rId2"/>
          <a:stretch>
            <a:fillRect/>
          </a:stretch>
        </p:blipFill>
        <p:spPr>
          <a:xfrm>
            <a:off x="415375" y="2131720"/>
            <a:ext cx="3902548" cy="4581128"/>
          </a:xfrm>
          <a:prstGeom prst="rect">
            <a:avLst/>
          </a:prstGeom>
        </p:spPr>
      </p:pic>
      <p:pic>
        <p:nvPicPr>
          <p:cNvPr id="7" name="Рисунок 6">
            <a:extLst>
              <a:ext uri="{FF2B5EF4-FFF2-40B4-BE49-F238E27FC236}">
                <a16:creationId xmlns:a16="http://schemas.microsoft.com/office/drawing/2014/main" xmlns="" id="{C66BD7F7-9C8A-4AEF-BAFB-222240E75D17}"/>
              </a:ext>
            </a:extLst>
          </p:cNvPr>
          <p:cNvPicPr>
            <a:picLocks noChangeAspect="1"/>
          </p:cNvPicPr>
          <p:nvPr/>
        </p:nvPicPr>
        <p:blipFill>
          <a:blip r:embed="rId3"/>
          <a:stretch>
            <a:fillRect/>
          </a:stretch>
        </p:blipFill>
        <p:spPr>
          <a:xfrm>
            <a:off x="5087888" y="2161456"/>
            <a:ext cx="5964832" cy="4473624"/>
          </a:xfrm>
          <a:prstGeom prst="rect">
            <a:avLst/>
          </a:prstGeom>
        </p:spPr>
      </p:pic>
    </p:spTree>
    <p:extLst>
      <p:ext uri="{BB962C8B-B14F-4D97-AF65-F5344CB8AC3E}">
        <p14:creationId xmlns:p14="http://schemas.microsoft.com/office/powerpoint/2010/main" val="15885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EDE230E-527A-4C00-BE72-8CFF26C8342E}"/>
              </a:ext>
            </a:extLst>
          </p:cNvPr>
          <p:cNvSpPr>
            <a:spLocks noGrp="1"/>
          </p:cNvSpPr>
          <p:nvPr>
            <p:ph type="title"/>
          </p:nvPr>
        </p:nvSpPr>
        <p:spPr>
          <a:xfrm>
            <a:off x="839416" y="188640"/>
            <a:ext cx="9829800" cy="1082674"/>
          </a:xfrm>
        </p:spPr>
        <p:txBody>
          <a:bodyPr>
            <a:noAutofit/>
          </a:bodyPr>
          <a:lstStyle/>
          <a:p>
            <a:pPr algn="ctr"/>
            <a:r>
              <a:rPr lang="uk-UA" sz="4400" b="1" dirty="0">
                <a:solidFill>
                  <a:srgbClr val="C00000"/>
                </a:solidFill>
              </a:rPr>
              <a:t>Особливості програми</a:t>
            </a:r>
            <a:br>
              <a:rPr lang="uk-UA" sz="4400" b="1" dirty="0">
                <a:solidFill>
                  <a:srgbClr val="C00000"/>
                </a:solidFill>
              </a:rPr>
            </a:br>
            <a:r>
              <a:rPr lang="uk-UA" sz="4400" b="1" dirty="0">
                <a:solidFill>
                  <a:srgbClr val="C00000"/>
                </a:solidFill>
              </a:rPr>
              <a:t> «Інтелект України»</a:t>
            </a:r>
          </a:p>
        </p:txBody>
      </p:sp>
      <p:sp>
        <p:nvSpPr>
          <p:cNvPr id="3" name="Місце для вмісту 2">
            <a:extLst>
              <a:ext uri="{FF2B5EF4-FFF2-40B4-BE49-F238E27FC236}">
                <a16:creationId xmlns:a16="http://schemas.microsoft.com/office/drawing/2014/main" xmlns="" id="{1B29663C-DDC5-4909-BC55-D6CB288485B4}"/>
              </a:ext>
            </a:extLst>
          </p:cNvPr>
          <p:cNvSpPr>
            <a:spLocks noGrp="1"/>
          </p:cNvSpPr>
          <p:nvPr>
            <p:ph idx="1"/>
          </p:nvPr>
        </p:nvSpPr>
        <p:spPr>
          <a:xfrm>
            <a:off x="1271464" y="1262196"/>
            <a:ext cx="9144000" cy="3474720"/>
          </a:xfrm>
        </p:spPr>
        <p:txBody>
          <a:bodyPr>
            <a:noAutofit/>
          </a:bodyPr>
          <a:lstStyle/>
          <a:p>
            <a:r>
              <a:rPr lang="uk-UA" sz="2400" b="1" dirty="0">
                <a:solidFill>
                  <a:srgbClr val="7030A0"/>
                </a:solidFill>
              </a:rPr>
              <a:t>Вивчення літер в три етапи (1-по 7 літер за алфавітом, 2-за схожістю елементів, 3-знову за алфавітом+ метод цілих слів)</a:t>
            </a:r>
          </a:p>
          <a:p>
            <a:r>
              <a:rPr lang="uk-UA" sz="2400" b="1" dirty="0">
                <a:solidFill>
                  <a:srgbClr val="7030A0"/>
                </a:solidFill>
              </a:rPr>
              <a:t>Використання особливих вправ для розвитку навичок швидкого читання: «Повітряні кульки», «Сорока і черепаха», «Фотоапарат», «Презентація Мудрої </a:t>
            </a:r>
            <a:r>
              <a:rPr lang="uk-UA" sz="2400" b="1" dirty="0" err="1">
                <a:solidFill>
                  <a:srgbClr val="7030A0"/>
                </a:solidFill>
              </a:rPr>
              <a:t>Сови»,для</a:t>
            </a:r>
            <a:r>
              <a:rPr lang="uk-UA" sz="2400" b="1" dirty="0">
                <a:solidFill>
                  <a:srgbClr val="7030A0"/>
                </a:solidFill>
              </a:rPr>
              <a:t> розвитку мовлення- «Досліджую медіа»(озвуч відео)</a:t>
            </a:r>
          </a:p>
          <a:p>
            <a:r>
              <a:rPr lang="uk-UA" sz="2400" b="1" dirty="0">
                <a:solidFill>
                  <a:srgbClr val="7030A0"/>
                </a:solidFill>
              </a:rPr>
              <a:t>На </a:t>
            </a:r>
            <a:r>
              <a:rPr lang="uk-UA" sz="2400" b="1" dirty="0" err="1">
                <a:solidFill>
                  <a:srgbClr val="7030A0"/>
                </a:solidFill>
              </a:rPr>
              <a:t>уроках</a:t>
            </a:r>
            <a:r>
              <a:rPr lang="uk-UA" sz="2400" b="1" dirty="0">
                <a:solidFill>
                  <a:srgbClr val="7030A0"/>
                </a:solidFill>
              </a:rPr>
              <a:t> математики реалізуються такі змістовні лінії: «Математика навколо мене», «Вивчаю математичні процеси та явища», «Досліджую навколишній світ засобами математики», «Критично оцінюю дані та власну математичну діяльність»(перегони)</a:t>
            </a:r>
          </a:p>
          <a:p>
            <a:r>
              <a:rPr lang="uk-UA" sz="2400" b="1" dirty="0" err="1">
                <a:solidFill>
                  <a:srgbClr val="7030A0"/>
                </a:solidFill>
              </a:rPr>
              <a:t>Уроки</a:t>
            </a:r>
            <a:r>
              <a:rPr lang="uk-UA" sz="2400" b="1" dirty="0">
                <a:solidFill>
                  <a:srgbClr val="7030A0"/>
                </a:solidFill>
              </a:rPr>
              <a:t> «Я пізнаю світ» охоплюють всі галузі навчання. Має такі змістовні лінії: «Я-дослідник», «Я- винахідник», «Я у світі»</a:t>
            </a:r>
          </a:p>
        </p:txBody>
      </p:sp>
    </p:spTree>
    <p:extLst>
      <p:ext uri="{BB962C8B-B14F-4D97-AF65-F5344CB8AC3E}">
        <p14:creationId xmlns:p14="http://schemas.microsoft.com/office/powerpoint/2010/main" val="73490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488" y="5661248"/>
            <a:ext cx="8208912" cy="1082674"/>
          </a:xfrm>
        </p:spPr>
        <p:txBody>
          <a:bodyPr rtlCol="0">
            <a:noAutofit/>
          </a:bodyPr>
          <a:lstStyle/>
          <a:p>
            <a:pPr algn="ctr"/>
            <a:r>
              <a:rPr lang="ru-RU" sz="3600" b="1" i="1" dirty="0">
                <a:solidFill>
                  <a:srgbClr val="FF0000"/>
                </a:solidFill>
              </a:rPr>
              <a:t>В </a:t>
            </a:r>
            <a:r>
              <a:rPr lang="ru-RU" sz="3600" b="1" i="1" dirty="0" err="1">
                <a:solidFill>
                  <a:srgbClr val="FF0000"/>
                </a:solidFill>
              </a:rPr>
              <a:t>Україні</a:t>
            </a:r>
            <a:r>
              <a:rPr lang="ru-RU" sz="3600" b="1" i="1" dirty="0">
                <a:solidFill>
                  <a:srgbClr val="FF0000"/>
                </a:solidFill>
              </a:rPr>
              <a:t> є велика </a:t>
            </a:r>
            <a:r>
              <a:rPr lang="ru-RU" sz="3600" b="1" i="1" dirty="0" err="1">
                <a:solidFill>
                  <a:srgbClr val="FF0000"/>
                </a:solidFill>
              </a:rPr>
              <a:t>необхідність</a:t>
            </a:r>
            <a:r>
              <a:rPr lang="ru-RU" sz="3600" b="1" i="1" dirty="0">
                <a:solidFill>
                  <a:srgbClr val="FF0000"/>
                </a:solidFill>
              </a:rPr>
              <a:t> </a:t>
            </a:r>
            <a:r>
              <a:rPr lang="ru-RU" sz="3600" b="1" i="1" dirty="0" err="1">
                <a:solidFill>
                  <a:srgbClr val="FF0000"/>
                </a:solidFill>
              </a:rPr>
              <a:t>виховувати</a:t>
            </a:r>
            <a:r>
              <a:rPr lang="ru-RU" sz="3600" b="1" i="1" dirty="0">
                <a:solidFill>
                  <a:srgbClr val="FF0000"/>
                </a:solidFill>
              </a:rPr>
              <a:t> </a:t>
            </a:r>
            <a:r>
              <a:rPr lang="ru-RU" sz="3600" b="1" i="1" dirty="0" err="1">
                <a:solidFill>
                  <a:srgbClr val="FF0000"/>
                </a:solidFill>
              </a:rPr>
              <a:t>інтелектуальну</a:t>
            </a:r>
            <a:r>
              <a:rPr lang="ru-RU" sz="3600" b="1" i="1" dirty="0">
                <a:solidFill>
                  <a:srgbClr val="FF0000"/>
                </a:solidFill>
              </a:rPr>
              <a:t> </a:t>
            </a:r>
            <a:r>
              <a:rPr lang="ru-RU" sz="3600" b="1" i="1" dirty="0" err="1">
                <a:solidFill>
                  <a:srgbClr val="FF0000"/>
                </a:solidFill>
              </a:rPr>
              <a:t>еліту</a:t>
            </a:r>
            <a:r>
              <a:rPr lang="ru-RU" sz="3600" b="1" i="1" dirty="0">
                <a:solidFill>
                  <a:srgbClr val="FF0000"/>
                </a:solidFill>
              </a:rPr>
              <a:t> </a:t>
            </a:r>
            <a:r>
              <a:rPr lang="ru-RU" sz="3600" b="1" i="1" dirty="0" err="1">
                <a:solidFill>
                  <a:srgbClr val="FF0000"/>
                </a:solidFill>
              </a:rPr>
              <a:t>нації</a:t>
            </a:r>
            <a:r>
              <a:rPr lang="ru-RU" sz="3600" b="1" i="1" dirty="0">
                <a:solidFill>
                  <a:srgbClr val="FF0000"/>
                </a:solidFill>
              </a:rPr>
              <a:t>!!! </a:t>
            </a:r>
            <a:endParaRPr lang="uk-UA" sz="3600" b="1" i="1" dirty="0">
              <a:solidFill>
                <a:srgbClr val="FF0000"/>
              </a:solidFill>
            </a:endParaRPr>
          </a:p>
        </p:txBody>
      </p:sp>
      <p:sp>
        <p:nvSpPr>
          <p:cNvPr id="3" name="Місце для тексту 2"/>
          <p:cNvSpPr>
            <a:spLocks noGrp="1"/>
          </p:cNvSpPr>
          <p:nvPr>
            <p:ph type="body" sz="half" idx="2"/>
          </p:nvPr>
        </p:nvSpPr>
        <p:spPr>
          <a:xfrm>
            <a:off x="5495256" y="476672"/>
            <a:ext cx="6696744" cy="3418696"/>
          </a:xfrm>
        </p:spPr>
        <p:txBody>
          <a:bodyPr rtlCol="0">
            <a:noAutofit/>
          </a:bodyPr>
          <a:lstStyle/>
          <a:p>
            <a:r>
              <a:rPr lang="ru-RU" sz="3200" b="1" dirty="0" err="1"/>
              <a:t>Інтелект</a:t>
            </a:r>
            <a:r>
              <a:rPr lang="ru-RU" sz="3200" b="1" dirty="0"/>
              <a:t> </a:t>
            </a:r>
            <a:r>
              <a:rPr lang="ru-RU" sz="3200" dirty="0"/>
              <a:t>— один з </a:t>
            </a:r>
            <a:r>
              <a:rPr lang="ru-RU" sz="3200" dirty="0" err="1"/>
              <a:t>найдорожчих</a:t>
            </a:r>
            <a:r>
              <a:rPr lang="ru-RU" sz="3200" dirty="0"/>
              <a:t> </a:t>
            </a:r>
            <a:r>
              <a:rPr lang="ru-RU" sz="3200" dirty="0" err="1"/>
              <a:t>ресурсів</a:t>
            </a:r>
            <a:r>
              <a:rPr lang="ru-RU" sz="3200" dirty="0"/>
              <a:t>.</a:t>
            </a:r>
            <a:r>
              <a:rPr lang="uk-UA" sz="3200" dirty="0"/>
              <a:t> Щоб пересвідчитися, наскільки цінним у сучасному світі є інтелект, варто переглянути інформацію про галузі економіки, що найбільш </a:t>
            </a:r>
            <a:r>
              <a:rPr lang="uk-UA" sz="3200" dirty="0" err="1"/>
              <a:t>динамічно</a:t>
            </a:r>
            <a:r>
              <a:rPr lang="uk-UA" sz="3200" dirty="0"/>
              <a:t> розвиваються: телекомунікації та Інтернет-проекти, фінансова галузь, високотехнологічне виробництво і ринок програмних продуктів.</a:t>
            </a:r>
          </a:p>
        </p:txBody>
      </p:sp>
      <p:pic>
        <p:nvPicPr>
          <p:cNvPr id="10" name="Місце для зображення 9">
            <a:extLst>
              <a:ext uri="{FF2B5EF4-FFF2-40B4-BE49-F238E27FC236}">
                <a16:creationId xmlns:a16="http://schemas.microsoft.com/office/drawing/2014/main" xmlns="" id="{C5427B9A-ECE3-43FF-ACAF-F6766A994A63}"/>
              </a:ext>
            </a:extLst>
          </p:cNvPr>
          <p:cNvPicPr>
            <a:picLocks noGrp="1" noChangeAspect="1"/>
          </p:cNvPicPr>
          <p:nvPr>
            <p:ph type="pic" idx="1"/>
          </p:nvPr>
        </p:nvPicPr>
        <p:blipFill>
          <a:blip r:embed="rId3"/>
          <a:srcRect l="414" r="414"/>
          <a:stretch>
            <a:fillRect/>
          </a:stretch>
        </p:blipFill>
        <p:spPr>
          <a:xfrm>
            <a:off x="117748" y="692696"/>
            <a:ext cx="5377508" cy="3888432"/>
          </a:xfrm>
        </p:spPr>
      </p:pic>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тексту 2">
            <a:extLst>
              <a:ext uri="{FF2B5EF4-FFF2-40B4-BE49-F238E27FC236}">
                <a16:creationId xmlns:a16="http://schemas.microsoft.com/office/drawing/2014/main" xmlns="" id="{064FE2C1-1F09-472D-891F-CF628A3DEAFC}"/>
              </a:ext>
            </a:extLst>
          </p:cNvPr>
          <p:cNvSpPr>
            <a:spLocks noGrp="1"/>
          </p:cNvSpPr>
          <p:nvPr>
            <p:ph type="body" idx="1"/>
          </p:nvPr>
        </p:nvSpPr>
        <p:spPr/>
        <p:txBody>
          <a:bodyPr/>
          <a:lstStyle/>
          <a:p>
            <a:endParaRPr lang="uk-UA"/>
          </a:p>
        </p:txBody>
      </p:sp>
      <p:pic>
        <p:nvPicPr>
          <p:cNvPr id="5" name="Рисунок 4">
            <a:extLst>
              <a:ext uri="{FF2B5EF4-FFF2-40B4-BE49-F238E27FC236}">
                <a16:creationId xmlns:a16="http://schemas.microsoft.com/office/drawing/2014/main" xmlns="" id="{64DE55A0-A9D2-4AE4-96F9-839E929D6073}"/>
              </a:ext>
            </a:extLst>
          </p:cNvPr>
          <p:cNvPicPr>
            <a:picLocks noChangeAspect="1"/>
          </p:cNvPicPr>
          <p:nvPr/>
        </p:nvPicPr>
        <p:blipFill>
          <a:blip r:embed="rId2"/>
          <a:stretch>
            <a:fillRect/>
          </a:stretch>
        </p:blipFill>
        <p:spPr>
          <a:xfrm>
            <a:off x="6456040" y="839044"/>
            <a:ext cx="4560645" cy="5771318"/>
          </a:xfrm>
          <a:prstGeom prst="rect">
            <a:avLst/>
          </a:prstGeom>
        </p:spPr>
      </p:pic>
      <p:sp>
        <p:nvSpPr>
          <p:cNvPr id="2" name="Заголовок 1">
            <a:extLst>
              <a:ext uri="{FF2B5EF4-FFF2-40B4-BE49-F238E27FC236}">
                <a16:creationId xmlns:a16="http://schemas.microsoft.com/office/drawing/2014/main" xmlns="" id="{A70B325D-7A0D-4711-AE13-F5D5AE6739D6}"/>
              </a:ext>
            </a:extLst>
          </p:cNvPr>
          <p:cNvSpPr>
            <a:spLocks noGrp="1"/>
          </p:cNvSpPr>
          <p:nvPr>
            <p:ph type="title"/>
          </p:nvPr>
        </p:nvSpPr>
        <p:spPr>
          <a:xfrm>
            <a:off x="335360" y="839044"/>
            <a:ext cx="7315200" cy="914400"/>
          </a:xfrm>
        </p:spPr>
        <p:txBody>
          <a:bodyPr>
            <a:normAutofit fontScale="90000"/>
          </a:bodyPr>
          <a:lstStyle/>
          <a:p>
            <a:r>
              <a:rPr lang="uk-UA" sz="7200" b="1" dirty="0">
                <a:solidFill>
                  <a:srgbClr val="C00000"/>
                </a:solidFill>
              </a:rPr>
              <a:t>Багато пісень!</a:t>
            </a:r>
          </a:p>
        </p:txBody>
      </p:sp>
    </p:spTree>
    <p:extLst>
      <p:ext uri="{BB962C8B-B14F-4D97-AF65-F5344CB8AC3E}">
        <p14:creationId xmlns:p14="http://schemas.microsoft.com/office/powerpoint/2010/main" val="17583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xmlns="" id="{FB7BFD60-47A6-4D00-A126-BEDC461D5263}"/>
              </a:ext>
            </a:extLst>
          </p:cNvPr>
          <p:cNvSpPr/>
          <p:nvPr/>
        </p:nvSpPr>
        <p:spPr>
          <a:xfrm>
            <a:off x="623392" y="-159290"/>
            <a:ext cx="6096000" cy="7176580"/>
          </a:xfrm>
          <a:prstGeom prst="rect">
            <a:avLst/>
          </a:prstGeom>
        </p:spPr>
        <p:txBody>
          <a:bodyPr>
            <a:spAutoFit/>
          </a:bodyPr>
          <a:lstStyle/>
          <a:p>
            <a:pPr algn="ctr">
              <a:lnSpc>
                <a:spcPct val="107000"/>
              </a:lnSpc>
              <a:spcAft>
                <a:spcPts val="750"/>
              </a:spcAft>
            </a:pPr>
            <a:r>
              <a:rPr lang="uk-UA"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Програма «Інтелект України»,  за задумкою розробників, виховуватиме інтелектуалів та лідерів. Інтегровані </a:t>
            </a:r>
            <a:r>
              <a:rPr lang="uk-UA" sz="36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уроки</a:t>
            </a:r>
            <a:r>
              <a:rPr lang="uk-UA"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соціальна адаптація дитини у світі, веселі </a:t>
            </a:r>
            <a:r>
              <a:rPr lang="uk-UA" sz="36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руханки</a:t>
            </a:r>
            <a:r>
              <a:rPr lang="uk-UA"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навчання з дисків, техніки </a:t>
            </a:r>
            <a:r>
              <a:rPr lang="uk-UA" sz="36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швидкочитання</a:t>
            </a:r>
            <a:r>
              <a:rPr lang="uk-UA" sz="36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та логіки з першого класу – такі умови пропонує дітлахам «Інтелект України»</a:t>
            </a:r>
            <a:endParaRPr lang="uk-UA" sz="36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AD145CD2-3AE0-4A84-A2AE-E6863882A70C}"/>
              </a:ext>
            </a:extLst>
          </p:cNvPr>
          <p:cNvPicPr>
            <a:picLocks noChangeAspect="1"/>
          </p:cNvPicPr>
          <p:nvPr/>
        </p:nvPicPr>
        <p:blipFill>
          <a:blip r:embed="rId3"/>
          <a:stretch>
            <a:fillRect/>
          </a:stretch>
        </p:blipFill>
        <p:spPr>
          <a:xfrm>
            <a:off x="6384032" y="836712"/>
            <a:ext cx="5832648" cy="38884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750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6DAB76-59BA-43B2-8766-0C2043D8025B}"/>
              </a:ext>
            </a:extLst>
          </p:cNvPr>
          <p:cNvSpPr>
            <a:spLocks noGrp="1"/>
          </p:cNvSpPr>
          <p:nvPr>
            <p:ph type="ctrTitle"/>
          </p:nvPr>
        </p:nvSpPr>
        <p:spPr>
          <a:xfrm>
            <a:off x="1414872" y="-17100"/>
            <a:ext cx="9362256" cy="914400"/>
          </a:xfrm>
        </p:spPr>
        <p:txBody>
          <a:bodyPr>
            <a:noAutofit/>
          </a:bodyPr>
          <a:lstStyle/>
          <a:p>
            <a:r>
              <a:rPr lang="uk-UA" sz="4800" b="1" dirty="0">
                <a:solidFill>
                  <a:srgbClr val="C00000"/>
                </a:solidFill>
              </a:rPr>
              <a:t>В «Інтелекті»- цікаво та весело!</a:t>
            </a:r>
          </a:p>
        </p:txBody>
      </p:sp>
      <p:sp>
        <p:nvSpPr>
          <p:cNvPr id="3" name="Підзаголовок 2">
            <a:extLst>
              <a:ext uri="{FF2B5EF4-FFF2-40B4-BE49-F238E27FC236}">
                <a16:creationId xmlns:a16="http://schemas.microsoft.com/office/drawing/2014/main" xmlns="" id="{1B7B76A2-041F-49CA-9E80-796C50FE0C9C}"/>
              </a:ext>
            </a:extLst>
          </p:cNvPr>
          <p:cNvSpPr>
            <a:spLocks noGrp="1"/>
          </p:cNvSpPr>
          <p:nvPr>
            <p:ph type="subTitle" idx="1"/>
          </p:nvPr>
        </p:nvSpPr>
        <p:spPr/>
        <p:txBody>
          <a:bodyPr/>
          <a:lstStyle/>
          <a:p>
            <a:endParaRPr lang="uk-UA" dirty="0"/>
          </a:p>
        </p:txBody>
      </p:sp>
      <p:pic>
        <p:nvPicPr>
          <p:cNvPr id="5" name="Рисунок 4">
            <a:extLst>
              <a:ext uri="{FF2B5EF4-FFF2-40B4-BE49-F238E27FC236}">
                <a16:creationId xmlns:a16="http://schemas.microsoft.com/office/drawing/2014/main" xmlns="" id="{E07B2145-7CE7-4497-9545-6B688CECC2CC}"/>
              </a:ext>
            </a:extLst>
          </p:cNvPr>
          <p:cNvPicPr>
            <a:picLocks noChangeAspect="1"/>
          </p:cNvPicPr>
          <p:nvPr/>
        </p:nvPicPr>
        <p:blipFill>
          <a:blip r:embed="rId2"/>
          <a:stretch>
            <a:fillRect/>
          </a:stretch>
        </p:blipFill>
        <p:spPr>
          <a:xfrm>
            <a:off x="289974" y="764704"/>
            <a:ext cx="5467536" cy="3645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xmlns="" id="{1A0AE1F9-9424-4F65-9911-6599483861B9}"/>
              </a:ext>
            </a:extLst>
          </p:cNvPr>
          <p:cNvPicPr>
            <a:picLocks noChangeAspect="1"/>
          </p:cNvPicPr>
          <p:nvPr/>
        </p:nvPicPr>
        <p:blipFill>
          <a:blip r:embed="rId3"/>
          <a:stretch>
            <a:fillRect/>
          </a:stretch>
        </p:blipFill>
        <p:spPr>
          <a:xfrm>
            <a:off x="5303912" y="1340768"/>
            <a:ext cx="7236804" cy="482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27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тексту 3"/>
          <p:cNvSpPr>
            <a:spLocks noGrp="1"/>
          </p:cNvSpPr>
          <p:nvPr>
            <p:ph type="body" sz="half" idx="2"/>
          </p:nvPr>
        </p:nvSpPr>
        <p:spPr>
          <a:xfrm>
            <a:off x="2530995" y="2060848"/>
            <a:ext cx="6444209" cy="3476625"/>
          </a:xfrm>
        </p:spPr>
        <p:txBody>
          <a:bodyPr rtlCol="0">
            <a:normAutofit/>
          </a:bodyPr>
          <a:lstStyle/>
          <a:p>
            <a:pPr rtl="0"/>
            <a:r>
              <a:rPr lang="uk-UA" sz="6600" dirty="0">
                <a:solidFill>
                  <a:srgbClr val="C00000"/>
                </a:solidFill>
              </a:rPr>
              <a:t>Дякую за увагу!</a:t>
            </a:r>
          </a:p>
        </p:txBody>
      </p:sp>
    </p:spTree>
    <p:extLst>
      <p:ext uri="{BB962C8B-B14F-4D97-AF65-F5344CB8AC3E}">
        <p14:creationId xmlns:p14="http://schemas.microsoft.com/office/powerpoint/2010/main" val="3032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2">
            <a:extLst>
              <a:ext uri="{FF2B5EF4-FFF2-40B4-BE49-F238E27FC236}">
                <a16:creationId xmlns:a16="http://schemas.microsoft.com/office/drawing/2014/main" xmlns="" id="{1E6DC9A7-4595-4BA8-8F27-7C4981E239A1}"/>
              </a:ext>
            </a:extLst>
          </p:cNvPr>
          <p:cNvSpPr>
            <a:spLocks noGrp="1"/>
          </p:cNvSpPr>
          <p:nvPr>
            <p:ph sz="half" idx="2"/>
          </p:nvPr>
        </p:nvSpPr>
        <p:spPr>
          <a:xfrm>
            <a:off x="263352" y="260648"/>
            <a:ext cx="7848600" cy="5543550"/>
          </a:xfrm>
        </p:spPr>
        <p:txBody>
          <a:bodyPr rtlCol="0">
            <a:noAutofit/>
          </a:bodyPr>
          <a:lstStyle/>
          <a:p>
            <a:pPr marL="0" indent="0" algn="ctr">
              <a:buNone/>
            </a:pPr>
            <a:r>
              <a:rPr lang="uk-UA" sz="4000" dirty="0" err="1">
                <a:solidFill>
                  <a:srgbClr val="7030A0"/>
                </a:solidFill>
              </a:rPr>
              <a:t>Програма«ІНТЕЛЕКТ</a:t>
            </a:r>
            <a:r>
              <a:rPr lang="uk-UA" sz="4000" dirty="0">
                <a:solidFill>
                  <a:srgbClr val="7030A0"/>
                </a:solidFill>
              </a:rPr>
              <a:t> УКРАЇНИ» розроблена таким чином, щоб урахувати вікові особливості учнів і не лише зберегти, а й збільшити інтерес дітей до навчання. Завдяки міжпредметним зв’язкам, засобам наочності й відеоматеріалам об’єкт вивчення стає більш зрозумілим та цікавим. </a:t>
            </a:r>
            <a:endParaRPr lang="uk-UA" sz="4000" dirty="0"/>
          </a:p>
        </p:txBody>
      </p:sp>
      <p:pic>
        <p:nvPicPr>
          <p:cNvPr id="3" name="Місце для вмісту 5">
            <a:extLst>
              <a:ext uri="{FF2B5EF4-FFF2-40B4-BE49-F238E27FC236}">
                <a16:creationId xmlns:a16="http://schemas.microsoft.com/office/drawing/2014/main" xmlns="" id="{4D6054AD-8DF0-4796-B944-543CA17B7A9C}"/>
              </a:ext>
            </a:extLst>
          </p:cNvPr>
          <p:cNvPicPr>
            <a:picLocks noGrp="1" noChangeAspect="1"/>
          </p:cNvPicPr>
          <p:nvPr>
            <p:ph idx="1"/>
          </p:nvPr>
        </p:nvPicPr>
        <p:blipFill>
          <a:blip r:embed="rId3"/>
          <a:stretch>
            <a:fillRect/>
          </a:stretch>
        </p:blipFill>
        <p:spPr>
          <a:xfrm rot="300924">
            <a:off x="7552086" y="1733200"/>
            <a:ext cx="4409837" cy="33307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519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1100" y="646784"/>
            <a:ext cx="9829800" cy="1082674"/>
          </a:xfrm>
        </p:spPr>
        <p:txBody>
          <a:bodyPr rtlCol="0">
            <a:noAutofit/>
          </a:bodyPr>
          <a:lstStyle/>
          <a:p>
            <a:r>
              <a:rPr lang="uk-UA" sz="3600" b="1" dirty="0">
                <a:solidFill>
                  <a:srgbClr val="7030A0"/>
                </a:solidFill>
              </a:rPr>
              <a:t>Сутність проекту полягає не в насиченні дитини знаннями, а в набутті нею необхідних навичок , а саме:</a:t>
            </a:r>
          </a:p>
        </p:txBody>
      </p:sp>
      <p:sp>
        <p:nvSpPr>
          <p:cNvPr id="3" name="Місце для вмісту 2"/>
          <p:cNvSpPr>
            <a:spLocks noGrp="1"/>
          </p:cNvSpPr>
          <p:nvPr>
            <p:ph idx="1"/>
          </p:nvPr>
        </p:nvSpPr>
        <p:spPr>
          <a:xfrm>
            <a:off x="0" y="1745432"/>
            <a:ext cx="10399320" cy="5112568"/>
          </a:xfrm>
        </p:spPr>
        <p:txBody>
          <a:bodyPr rtlCol="0">
            <a:normAutofit lnSpcReduction="10000"/>
          </a:bodyPr>
          <a:lstStyle/>
          <a:p>
            <a:pPr lvl="8"/>
            <a:r>
              <a:rPr lang="uk-UA" sz="2800" dirty="0"/>
              <a:t>роботи з інформацією,</a:t>
            </a:r>
          </a:p>
          <a:p>
            <a:pPr lvl="8"/>
            <a:r>
              <a:rPr lang="uk-UA" sz="2800" dirty="0"/>
              <a:t> аналізу,</a:t>
            </a:r>
          </a:p>
          <a:p>
            <a:pPr lvl="8"/>
            <a:r>
              <a:rPr lang="uk-UA" sz="2800" dirty="0"/>
              <a:t> самоконтролю та самооцінки,</a:t>
            </a:r>
          </a:p>
          <a:p>
            <a:pPr lvl="8"/>
            <a:r>
              <a:rPr lang="uk-UA" sz="2800" dirty="0"/>
              <a:t> швидких реакцій,</a:t>
            </a:r>
          </a:p>
          <a:p>
            <a:pPr lvl="8"/>
            <a:r>
              <a:rPr lang="uk-UA" sz="2800" dirty="0"/>
              <a:t> раціональної організації навчальної праці;</a:t>
            </a:r>
          </a:p>
          <a:p>
            <a:pPr lvl="8"/>
            <a:r>
              <a:rPr lang="uk-UA" sz="2800" dirty="0"/>
              <a:t> розвитку пізнавальних процесів - сприйняття, </a:t>
            </a:r>
            <a:r>
              <a:rPr lang="uk-UA" sz="2800" dirty="0">
                <a:solidFill>
                  <a:srgbClr val="FF0000"/>
                </a:solidFill>
              </a:rPr>
              <a:t>пам’яті</a:t>
            </a:r>
            <a:r>
              <a:rPr lang="uk-UA" sz="2800" dirty="0"/>
              <a:t>, мислення, уяви й уваги;</a:t>
            </a:r>
          </a:p>
          <a:p>
            <a:pPr lvl="8"/>
            <a:r>
              <a:rPr lang="uk-UA" sz="2800" dirty="0"/>
              <a:t> розвитку якостей особистості школяра - цілеспрямованості, працелюбності, наполегливості, сили волі, організованості, охайності тощо.</a:t>
            </a:r>
            <a:br>
              <a:rPr lang="uk-UA" sz="2800" dirty="0"/>
            </a:br>
            <a:r>
              <a:rPr lang="uk-UA" sz="2800" dirty="0"/>
              <a:t> </a:t>
            </a:r>
          </a:p>
          <a:p>
            <a:pPr lvl="8"/>
            <a:endParaRPr lang="uk-UA" dirty="0"/>
          </a:p>
        </p:txBody>
      </p:sp>
    </p:spTree>
    <p:extLst>
      <p:ext uri="{BB962C8B-B14F-4D97-AF65-F5344CB8AC3E}">
        <p14:creationId xmlns:p14="http://schemas.microsoft.com/office/powerpoint/2010/main" val="381905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5640" y="24046"/>
            <a:ext cx="8496944" cy="1082674"/>
          </a:xfrm>
        </p:spPr>
        <p:txBody>
          <a:bodyPr rtlCol="0">
            <a:normAutofit/>
          </a:bodyPr>
          <a:lstStyle/>
          <a:p>
            <a:pPr rtl="0"/>
            <a:r>
              <a:rPr lang="uk-UA" sz="4000" b="1" dirty="0">
                <a:solidFill>
                  <a:srgbClr val="C00000"/>
                </a:solidFill>
              </a:rPr>
              <a:t> Нова українська школа</a:t>
            </a:r>
          </a:p>
        </p:txBody>
      </p:sp>
      <p:sp>
        <p:nvSpPr>
          <p:cNvPr id="4" name="Місце для вмісту 3"/>
          <p:cNvSpPr>
            <a:spLocks noGrp="1"/>
          </p:cNvSpPr>
          <p:nvPr>
            <p:ph sz="half" idx="2"/>
          </p:nvPr>
        </p:nvSpPr>
        <p:spPr>
          <a:xfrm>
            <a:off x="911424" y="1484784"/>
            <a:ext cx="4389120" cy="2675467"/>
          </a:xfrm>
        </p:spPr>
        <p:txBody>
          <a:bodyPr rtlCol="0">
            <a:noAutofit/>
          </a:bodyPr>
          <a:lstStyle/>
          <a:p>
            <a:pPr algn="ctr"/>
            <a:r>
              <a:rPr lang="ru-RU" sz="2800" dirty="0"/>
              <a:t>Головна мета – </a:t>
            </a:r>
            <a:r>
              <a:rPr lang="ru-RU" sz="2800" dirty="0" err="1"/>
              <a:t>створити</a:t>
            </a:r>
            <a:r>
              <a:rPr lang="ru-RU" sz="2800" dirty="0"/>
              <a:t> школу, у </a:t>
            </a:r>
            <a:r>
              <a:rPr lang="ru-RU" sz="2800" dirty="0" err="1"/>
              <a:t>якій</a:t>
            </a:r>
            <a:r>
              <a:rPr lang="ru-RU" sz="2800" dirty="0"/>
              <a:t> буде </a:t>
            </a:r>
            <a:r>
              <a:rPr lang="ru-RU" sz="2800" dirty="0" err="1"/>
              <a:t>приємно</a:t>
            </a:r>
            <a:r>
              <a:rPr lang="ru-RU" sz="2800" dirty="0"/>
              <a:t> </a:t>
            </a:r>
            <a:r>
              <a:rPr lang="ru-RU" sz="2800" dirty="0" err="1"/>
              <a:t>навчатись</a:t>
            </a:r>
            <a:r>
              <a:rPr lang="ru-RU" sz="2800" dirty="0"/>
              <a:t> і яка </a:t>
            </a:r>
            <a:r>
              <a:rPr lang="ru-RU" sz="2800" dirty="0" err="1"/>
              <a:t>даватиме</a:t>
            </a:r>
            <a:r>
              <a:rPr lang="ru-RU" sz="2800" dirty="0"/>
              <a:t> </a:t>
            </a:r>
            <a:r>
              <a:rPr lang="ru-RU" sz="2800" dirty="0" err="1"/>
              <a:t>учням</a:t>
            </a:r>
            <a:r>
              <a:rPr lang="ru-RU" sz="2800" dirty="0"/>
              <a:t> не </a:t>
            </a:r>
            <a:r>
              <a:rPr lang="ru-RU" sz="2800" dirty="0" err="1"/>
              <a:t>тільки</a:t>
            </a:r>
            <a:r>
              <a:rPr lang="ru-RU" sz="2800" dirty="0"/>
              <a:t> </a:t>
            </a:r>
            <a:r>
              <a:rPr lang="ru-RU" sz="2800" dirty="0" err="1"/>
              <a:t>знання</a:t>
            </a:r>
            <a:r>
              <a:rPr lang="ru-RU" sz="2800" dirty="0"/>
              <a:t>, як </a:t>
            </a:r>
            <a:r>
              <a:rPr lang="ru-RU" sz="2800" dirty="0" err="1"/>
              <a:t>це</a:t>
            </a:r>
            <a:r>
              <a:rPr lang="ru-RU" sz="2800" dirty="0"/>
              <a:t> </a:t>
            </a:r>
            <a:r>
              <a:rPr lang="ru-RU" sz="2800" dirty="0" err="1"/>
              <a:t>відбувається</a:t>
            </a:r>
            <a:r>
              <a:rPr lang="ru-RU" sz="2800" dirty="0"/>
              <a:t> зараз, а й </a:t>
            </a:r>
            <a:r>
              <a:rPr lang="ru-RU" sz="2800" dirty="0" err="1"/>
              <a:t>вміння</a:t>
            </a:r>
            <a:r>
              <a:rPr lang="ru-RU" sz="2800" dirty="0"/>
              <a:t> </a:t>
            </a:r>
            <a:r>
              <a:rPr lang="ru-RU" sz="2800" dirty="0" err="1"/>
              <a:t>застосовувати</a:t>
            </a:r>
            <a:r>
              <a:rPr lang="ru-RU" sz="2800" dirty="0"/>
              <a:t> </a:t>
            </a:r>
            <a:r>
              <a:rPr lang="ru-RU" sz="2800" dirty="0" err="1"/>
              <a:t>їх</a:t>
            </a:r>
            <a:r>
              <a:rPr lang="ru-RU" sz="2800" dirty="0"/>
              <a:t> у </a:t>
            </a:r>
            <a:r>
              <a:rPr lang="ru-RU" sz="2800" dirty="0" err="1"/>
              <a:t>житті</a:t>
            </a:r>
            <a:r>
              <a:rPr lang="ru-RU" sz="2800" dirty="0"/>
              <a:t>.</a:t>
            </a:r>
            <a:endParaRPr lang="uk-UA" sz="2800" dirty="0"/>
          </a:p>
        </p:txBody>
      </p:sp>
      <p:sp>
        <p:nvSpPr>
          <p:cNvPr id="6" name="Місце для вмісту 5"/>
          <p:cNvSpPr>
            <a:spLocks noGrp="1"/>
          </p:cNvSpPr>
          <p:nvPr>
            <p:ph sz="quarter" idx="4"/>
          </p:nvPr>
        </p:nvSpPr>
        <p:spPr>
          <a:xfrm>
            <a:off x="6264444" y="1628800"/>
            <a:ext cx="4389120" cy="2675467"/>
          </a:xfrm>
        </p:spPr>
        <p:txBody>
          <a:bodyPr rtlCol="0">
            <a:normAutofit fontScale="25000" lnSpcReduction="20000"/>
          </a:bodyPr>
          <a:lstStyle/>
          <a:p>
            <a:r>
              <a:rPr lang="uk-UA" sz="9800" dirty="0"/>
              <a:t>НУШ – це школа, до якої приємно ходити учням. Тут прислухаються до їхньої думки, вчать критично мислити, не боятись висловлювати власну думку та бути відповідальними громадянами. Водночас батькам теж подобається відвідувати цю школу, адже тут панують співпраця та взаєморозуміння</a:t>
            </a:r>
            <a:r>
              <a:rPr lang="uk-UA" dirty="0"/>
              <a:t>.</a:t>
            </a:r>
          </a:p>
        </p:txBody>
      </p:sp>
    </p:spTree>
    <p:extLst>
      <p:ext uri="{BB962C8B-B14F-4D97-AF65-F5344CB8AC3E}">
        <p14:creationId xmlns:p14="http://schemas.microsoft.com/office/powerpoint/2010/main" val="14963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Autofit/>
          </a:bodyPr>
          <a:lstStyle/>
          <a:p>
            <a:pPr algn="ctr" rtl="0"/>
            <a:r>
              <a:rPr lang="uk-UA" sz="4000" dirty="0">
                <a:solidFill>
                  <a:srgbClr val="C00000"/>
                </a:solidFill>
              </a:rPr>
              <a:t>Саме такі цілі  ставимо ми, навчаючи наших учнів за проектом «Інтелект України»</a:t>
            </a:r>
          </a:p>
        </p:txBody>
      </p:sp>
      <p:pic>
        <p:nvPicPr>
          <p:cNvPr id="4" name="Рисунок 3">
            <a:extLst>
              <a:ext uri="{FF2B5EF4-FFF2-40B4-BE49-F238E27FC236}">
                <a16:creationId xmlns:a16="http://schemas.microsoft.com/office/drawing/2014/main" xmlns="" id="{78161409-F2B2-4038-9D6B-FB2A22BF1A64}"/>
              </a:ext>
            </a:extLst>
          </p:cNvPr>
          <p:cNvPicPr>
            <a:picLocks noChangeAspect="1"/>
          </p:cNvPicPr>
          <p:nvPr/>
        </p:nvPicPr>
        <p:blipFill>
          <a:blip r:embed="rId3"/>
          <a:stretch>
            <a:fillRect/>
          </a:stretch>
        </p:blipFill>
        <p:spPr>
          <a:xfrm>
            <a:off x="2224708" y="1556792"/>
            <a:ext cx="7056784" cy="51571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386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1703512" y="5928467"/>
            <a:ext cx="8115419" cy="701674"/>
          </a:xfrm>
        </p:spPr>
        <p:txBody>
          <a:bodyPr rtlCol="0">
            <a:noAutofit/>
          </a:bodyPr>
          <a:lstStyle/>
          <a:p>
            <a:pPr algn="ctr" rtl="0"/>
            <a:r>
              <a:rPr lang="uk-UA" sz="3600" b="1" dirty="0"/>
              <a:t>Що спільне, що </a:t>
            </a:r>
            <a:r>
              <a:rPr lang="uk-UA" sz="3600" b="1" dirty="0" smtClean="0"/>
              <a:t>відмінне?</a:t>
            </a:r>
            <a:endParaRPr lang="uk-UA" sz="3600" b="1" dirty="0"/>
          </a:p>
        </p:txBody>
      </p:sp>
      <p:sp>
        <p:nvSpPr>
          <p:cNvPr id="4" name="Місце для тексту 3"/>
          <p:cNvSpPr>
            <a:spLocks noGrp="1"/>
          </p:cNvSpPr>
          <p:nvPr>
            <p:ph type="body" sz="quarter" idx="14"/>
          </p:nvPr>
        </p:nvSpPr>
        <p:spPr/>
        <p:txBody>
          <a:bodyPr rtlCol="0"/>
          <a:lstStyle/>
          <a:p>
            <a:pPr rtl="0"/>
            <a:r>
              <a:rPr lang="uk-UA" dirty="0"/>
              <a:t>Підпис</a:t>
            </a:r>
          </a:p>
        </p:txBody>
      </p:sp>
      <p:sp>
        <p:nvSpPr>
          <p:cNvPr id="5" name="Місце для тексту 4"/>
          <p:cNvSpPr>
            <a:spLocks noGrp="1"/>
          </p:cNvSpPr>
          <p:nvPr>
            <p:ph type="body" sz="quarter" idx="16"/>
          </p:nvPr>
        </p:nvSpPr>
        <p:spPr/>
        <p:txBody>
          <a:bodyPr rtlCol="0"/>
          <a:lstStyle/>
          <a:p>
            <a:pPr rtl="0"/>
            <a:r>
              <a:rPr lang="uk-UA" dirty="0"/>
              <a:t>Підпис</a:t>
            </a:r>
          </a:p>
        </p:txBody>
      </p:sp>
      <p:pic>
        <p:nvPicPr>
          <p:cNvPr id="18" name="Місце для зображення 17">
            <a:extLst>
              <a:ext uri="{FF2B5EF4-FFF2-40B4-BE49-F238E27FC236}">
                <a16:creationId xmlns:a16="http://schemas.microsoft.com/office/drawing/2014/main" xmlns="" id="{16C5D860-285A-484E-9670-75CE6FB5F648}"/>
              </a:ext>
            </a:extLst>
          </p:cNvPr>
          <p:cNvPicPr>
            <a:picLocks noGrp="1" noChangeAspect="1"/>
          </p:cNvPicPr>
          <p:nvPr>
            <p:ph type="pic" sz="quarter" idx="15"/>
          </p:nvPr>
        </p:nvPicPr>
        <p:blipFill>
          <a:blip r:embed="rId3"/>
          <a:srcRect l="8488" r="8488"/>
          <a:stretch>
            <a:fillRect/>
          </a:stretch>
        </p:blipFill>
        <p:spPr>
          <a:xfrm>
            <a:off x="5603223" y="1576951"/>
            <a:ext cx="3638453" cy="3750319"/>
          </a:xfrm>
        </p:spPr>
      </p:pic>
      <p:pic>
        <p:nvPicPr>
          <p:cNvPr id="16" name="Місце для зображення 15">
            <a:extLst>
              <a:ext uri="{FF2B5EF4-FFF2-40B4-BE49-F238E27FC236}">
                <a16:creationId xmlns:a16="http://schemas.microsoft.com/office/drawing/2014/main" xmlns="" id="{FED434EB-E5DE-4A58-9EF0-4A0978134869}"/>
              </a:ext>
            </a:extLst>
          </p:cNvPr>
          <p:cNvPicPr>
            <a:picLocks noGrp="1" noChangeAspect="1"/>
          </p:cNvPicPr>
          <p:nvPr>
            <p:ph type="pic" sz="quarter" idx="13"/>
          </p:nvPr>
        </p:nvPicPr>
        <p:blipFill>
          <a:blip r:embed="rId4"/>
          <a:srcRect l="1502" r="1502"/>
          <a:stretch>
            <a:fillRect/>
          </a:stretch>
        </p:blipFill>
        <p:spPr>
          <a:xfrm>
            <a:off x="992463" y="1634858"/>
            <a:ext cx="3638453" cy="3750319"/>
          </a:xfrm>
        </p:spPr>
      </p:pic>
      <p:pic>
        <p:nvPicPr>
          <p:cNvPr id="20" name="Рисунок 19">
            <a:extLst>
              <a:ext uri="{FF2B5EF4-FFF2-40B4-BE49-F238E27FC236}">
                <a16:creationId xmlns:a16="http://schemas.microsoft.com/office/drawing/2014/main" xmlns="" id="{11B4A380-70ED-4DA2-AECD-9D7B2159AED6}"/>
              </a:ext>
            </a:extLst>
          </p:cNvPr>
          <p:cNvPicPr>
            <a:picLocks noChangeAspect="1"/>
          </p:cNvPicPr>
          <p:nvPr/>
        </p:nvPicPr>
        <p:blipFill>
          <a:blip r:embed="rId5"/>
          <a:stretch>
            <a:fillRect/>
          </a:stretch>
        </p:blipFill>
        <p:spPr>
          <a:xfrm>
            <a:off x="8832304" y="476672"/>
            <a:ext cx="3168352" cy="2520280"/>
          </a:xfrm>
          <a:prstGeom prst="ellipse">
            <a:avLst/>
          </a:prstGeom>
          <a:ln>
            <a:noFill/>
          </a:ln>
          <a:effectLst>
            <a:softEdge rad="112500"/>
          </a:effectLst>
        </p:spPr>
      </p:pic>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127448" y="5639724"/>
            <a:ext cx="8104083" cy="579921"/>
          </a:xfrm>
        </p:spPr>
        <p:txBody>
          <a:bodyPr rtlCol="0">
            <a:noAutofit/>
          </a:bodyPr>
          <a:lstStyle/>
          <a:p>
            <a:pPr algn="ctr" rtl="0"/>
            <a:r>
              <a:rPr lang="uk-UA" sz="4800" b="1" dirty="0">
                <a:solidFill>
                  <a:srgbClr val="FF0000"/>
                </a:solidFill>
              </a:rPr>
              <a:t>Ранкові зустрічі</a:t>
            </a:r>
          </a:p>
        </p:txBody>
      </p:sp>
      <p:pic>
        <p:nvPicPr>
          <p:cNvPr id="11" name="Місце для зображення 10">
            <a:extLst>
              <a:ext uri="{FF2B5EF4-FFF2-40B4-BE49-F238E27FC236}">
                <a16:creationId xmlns:a16="http://schemas.microsoft.com/office/drawing/2014/main" xmlns="" id="{7DAFABEB-9E16-42AB-B334-9FC28550DB0D}"/>
              </a:ext>
            </a:extLst>
          </p:cNvPr>
          <p:cNvPicPr>
            <a:picLocks noGrp="1" noChangeAspect="1"/>
          </p:cNvPicPr>
          <p:nvPr>
            <p:ph type="pic" sz="quarter" idx="13"/>
          </p:nvPr>
        </p:nvPicPr>
        <p:blipFill>
          <a:blip r:embed="rId3"/>
          <a:srcRect l="1280" r="1280"/>
          <a:stretch>
            <a:fillRect/>
          </a:stretch>
        </p:blipFill>
        <p:spPr>
          <a:xfrm>
            <a:off x="421232" y="501265"/>
            <a:ext cx="6466856" cy="4975720"/>
          </a:xfrm>
        </p:spPr>
      </p:pic>
      <p:pic>
        <p:nvPicPr>
          <p:cNvPr id="15" name="Місце для зображення 14">
            <a:extLst>
              <a:ext uri="{FF2B5EF4-FFF2-40B4-BE49-F238E27FC236}">
                <a16:creationId xmlns:a16="http://schemas.microsoft.com/office/drawing/2014/main" xmlns="" id="{15049F9C-3EB5-4921-BDCE-916A21B6560B}"/>
              </a:ext>
            </a:extLst>
          </p:cNvPr>
          <p:cNvPicPr>
            <a:picLocks noGrp="1" noChangeAspect="1"/>
          </p:cNvPicPr>
          <p:nvPr>
            <p:ph type="pic" sz="quarter" idx="15"/>
          </p:nvPr>
        </p:nvPicPr>
        <p:blipFill>
          <a:blip r:embed="rId4"/>
          <a:srcRect t="26458" b="26458"/>
          <a:stretch>
            <a:fillRect/>
          </a:stretch>
        </p:blipFill>
        <p:spPr>
          <a:xfrm>
            <a:off x="7069423" y="365223"/>
            <a:ext cx="4126479" cy="2591431"/>
          </a:xfrm>
        </p:spPr>
      </p:pic>
      <p:pic>
        <p:nvPicPr>
          <p:cNvPr id="13" name="Місце для зображення 12">
            <a:extLst>
              <a:ext uri="{FF2B5EF4-FFF2-40B4-BE49-F238E27FC236}">
                <a16:creationId xmlns:a16="http://schemas.microsoft.com/office/drawing/2014/main" xmlns="" id="{77A245F9-346C-48C2-B454-0896AC07045B}"/>
              </a:ext>
            </a:extLst>
          </p:cNvPr>
          <p:cNvPicPr>
            <a:picLocks noGrp="1" noChangeAspect="1"/>
          </p:cNvPicPr>
          <p:nvPr>
            <p:ph type="pic" sz="quarter" idx="16"/>
          </p:nvPr>
        </p:nvPicPr>
        <p:blipFill>
          <a:blip r:embed="rId5"/>
          <a:srcRect t="26458" b="26458"/>
          <a:stretch>
            <a:fillRect/>
          </a:stretch>
        </p:blipFill>
        <p:spPr>
          <a:xfrm>
            <a:off x="7392144" y="3429000"/>
            <a:ext cx="4126479" cy="2591431"/>
          </a:xfrm>
        </p:spPr>
      </p:pic>
    </p:spTree>
    <p:extLst>
      <p:ext uri="{BB962C8B-B14F-4D97-AF65-F5344CB8AC3E}">
        <p14:creationId xmlns:p14="http://schemas.microsoft.com/office/powerpoint/2010/main" val="2560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p:txBody>
          <a:bodyPr rtlCol="0"/>
          <a:lstStyle/>
          <a:p>
            <a:pPr rtl="0"/>
            <a:r>
              <a:rPr lang="uk-UA" dirty="0"/>
              <a:t>П’ять зображень</a:t>
            </a:r>
          </a:p>
        </p:txBody>
      </p:sp>
      <p:pic>
        <p:nvPicPr>
          <p:cNvPr id="23" name="Місце для зображення 22">
            <a:extLst>
              <a:ext uri="{FF2B5EF4-FFF2-40B4-BE49-F238E27FC236}">
                <a16:creationId xmlns:a16="http://schemas.microsoft.com/office/drawing/2014/main" xmlns="" id="{4B55D1BC-393D-48EA-98FF-3DACC423A5BC}"/>
              </a:ext>
            </a:extLst>
          </p:cNvPr>
          <p:cNvPicPr>
            <a:picLocks noGrp="1" noChangeAspect="1"/>
          </p:cNvPicPr>
          <p:nvPr>
            <p:ph type="pic" sz="quarter" idx="17"/>
          </p:nvPr>
        </p:nvPicPr>
        <p:blipFill>
          <a:blip r:embed="rId3"/>
          <a:srcRect t="11553" b="11553"/>
          <a:stretch>
            <a:fillRect/>
          </a:stretch>
        </p:blipFill>
        <p:spPr>
          <a:xfrm>
            <a:off x="-99708" y="3507330"/>
            <a:ext cx="4367370" cy="3199075"/>
          </a:xfrm>
        </p:spPr>
      </p:pic>
      <p:pic>
        <p:nvPicPr>
          <p:cNvPr id="25" name="Місце для зображення 24">
            <a:extLst>
              <a:ext uri="{FF2B5EF4-FFF2-40B4-BE49-F238E27FC236}">
                <a16:creationId xmlns:a16="http://schemas.microsoft.com/office/drawing/2014/main" xmlns="" id="{02903084-5400-4341-9BE5-02FBF9187BD0}"/>
              </a:ext>
            </a:extLst>
          </p:cNvPr>
          <p:cNvPicPr>
            <a:picLocks noGrp="1" noChangeAspect="1"/>
          </p:cNvPicPr>
          <p:nvPr>
            <p:ph type="pic" sz="quarter" idx="13"/>
          </p:nvPr>
        </p:nvPicPr>
        <p:blipFill>
          <a:blip r:embed="rId4"/>
          <a:srcRect t="28862" b="28862"/>
          <a:stretch>
            <a:fillRect/>
          </a:stretch>
        </p:blipFill>
        <p:spPr>
          <a:xfrm>
            <a:off x="8026090" y="334649"/>
            <a:ext cx="3784910" cy="2427449"/>
          </a:xfrm>
        </p:spPr>
      </p:pic>
      <p:sp>
        <p:nvSpPr>
          <p:cNvPr id="12" name="TextBox 11">
            <a:extLst>
              <a:ext uri="{FF2B5EF4-FFF2-40B4-BE49-F238E27FC236}">
                <a16:creationId xmlns:a16="http://schemas.microsoft.com/office/drawing/2014/main" xmlns="" id="{F4A8A51C-8D74-4BB5-9046-225E1C0A47DB}"/>
              </a:ext>
            </a:extLst>
          </p:cNvPr>
          <p:cNvSpPr txBox="1"/>
          <p:nvPr/>
        </p:nvSpPr>
        <p:spPr>
          <a:xfrm>
            <a:off x="33716" y="151595"/>
            <a:ext cx="3551550" cy="1446550"/>
          </a:xfrm>
          <a:prstGeom prst="rect">
            <a:avLst/>
          </a:prstGeom>
          <a:noFill/>
        </p:spPr>
        <p:txBody>
          <a:bodyPr wrap="none" rtlCol="0">
            <a:spAutoFit/>
          </a:bodyPr>
          <a:lstStyle/>
          <a:p>
            <a:pPr algn="ctr"/>
            <a:r>
              <a:rPr lang="uk-UA" sz="4400" b="1" dirty="0">
                <a:solidFill>
                  <a:srgbClr val="FF0000"/>
                </a:solidFill>
              </a:rPr>
              <a:t>Етапи </a:t>
            </a:r>
          </a:p>
          <a:p>
            <a:pPr algn="ctr"/>
            <a:r>
              <a:rPr lang="uk-UA" sz="4400" b="1" dirty="0">
                <a:solidFill>
                  <a:srgbClr val="FF0000"/>
                </a:solidFill>
              </a:rPr>
              <a:t>проведення</a:t>
            </a:r>
          </a:p>
        </p:txBody>
      </p:sp>
      <p:sp>
        <p:nvSpPr>
          <p:cNvPr id="14" name="TextBox 13">
            <a:extLst>
              <a:ext uri="{FF2B5EF4-FFF2-40B4-BE49-F238E27FC236}">
                <a16:creationId xmlns:a16="http://schemas.microsoft.com/office/drawing/2014/main" xmlns="" id="{BA9CAB9D-1CC3-4AA0-87C2-C99CD441896B}"/>
              </a:ext>
            </a:extLst>
          </p:cNvPr>
          <p:cNvSpPr txBox="1"/>
          <p:nvPr/>
        </p:nvSpPr>
        <p:spPr>
          <a:xfrm>
            <a:off x="3603954" y="334649"/>
            <a:ext cx="4197559" cy="2062103"/>
          </a:xfrm>
          <a:prstGeom prst="rect">
            <a:avLst/>
          </a:prstGeom>
          <a:noFill/>
        </p:spPr>
        <p:txBody>
          <a:bodyPr wrap="none" rtlCol="0">
            <a:spAutoFit/>
          </a:bodyPr>
          <a:lstStyle/>
          <a:p>
            <a:pPr marL="285750" indent="-285750">
              <a:buFont typeface="Arial" panose="020B0604020202020204" pitchFamily="34" charset="0"/>
              <a:buChar char="•"/>
            </a:pPr>
            <a:r>
              <a:rPr lang="uk-UA" sz="3200" dirty="0">
                <a:solidFill>
                  <a:srgbClr val="7030A0"/>
                </a:solidFill>
              </a:rPr>
              <a:t>Привітання</a:t>
            </a:r>
          </a:p>
          <a:p>
            <a:pPr marL="285750" indent="-285750">
              <a:buFont typeface="Arial" panose="020B0604020202020204" pitchFamily="34" charset="0"/>
              <a:buChar char="•"/>
            </a:pPr>
            <a:r>
              <a:rPr lang="uk-UA" sz="3200" dirty="0">
                <a:solidFill>
                  <a:srgbClr val="7030A0"/>
                </a:solidFill>
              </a:rPr>
              <a:t>Обмін інформацією</a:t>
            </a:r>
          </a:p>
          <a:p>
            <a:pPr marL="285750" indent="-285750">
              <a:buFont typeface="Arial" panose="020B0604020202020204" pitchFamily="34" charset="0"/>
              <a:buChar char="•"/>
            </a:pPr>
            <a:r>
              <a:rPr lang="uk-UA" sz="3200" dirty="0">
                <a:solidFill>
                  <a:srgbClr val="7030A0"/>
                </a:solidFill>
              </a:rPr>
              <a:t>Групова робота</a:t>
            </a:r>
          </a:p>
          <a:p>
            <a:pPr marL="285750" indent="-285750">
              <a:buFont typeface="Arial" panose="020B0604020202020204" pitchFamily="34" charset="0"/>
              <a:buChar char="•"/>
            </a:pPr>
            <a:r>
              <a:rPr lang="uk-UA" sz="3200" dirty="0">
                <a:solidFill>
                  <a:srgbClr val="7030A0"/>
                </a:solidFill>
              </a:rPr>
              <a:t>Щоденні новини</a:t>
            </a:r>
          </a:p>
        </p:txBody>
      </p:sp>
      <p:pic>
        <p:nvPicPr>
          <p:cNvPr id="19" name="Місце для зображення 10">
            <a:extLst>
              <a:ext uri="{FF2B5EF4-FFF2-40B4-BE49-F238E27FC236}">
                <a16:creationId xmlns:a16="http://schemas.microsoft.com/office/drawing/2014/main" xmlns="" id="{5FB0423A-09AE-4B52-AE4E-2D795DE92A00}"/>
              </a:ext>
            </a:extLst>
          </p:cNvPr>
          <p:cNvPicPr>
            <a:picLocks noGrp="1" noChangeAspect="1"/>
          </p:cNvPicPr>
          <p:nvPr>
            <p:ph type="pic" sz="quarter" idx="18"/>
          </p:nvPr>
        </p:nvPicPr>
        <p:blipFill>
          <a:blip r:embed="rId5"/>
          <a:srcRect t="12398" b="12398"/>
          <a:stretch>
            <a:fillRect/>
          </a:stretch>
        </p:blipFill>
        <p:spPr>
          <a:xfrm>
            <a:off x="4050340" y="2452430"/>
            <a:ext cx="5868205" cy="3309818"/>
          </a:xfrm>
        </p:spPr>
      </p:pic>
      <p:pic>
        <p:nvPicPr>
          <p:cNvPr id="21" name="Місце для зображення 20">
            <a:extLst>
              <a:ext uri="{FF2B5EF4-FFF2-40B4-BE49-F238E27FC236}">
                <a16:creationId xmlns:a16="http://schemas.microsoft.com/office/drawing/2014/main" xmlns="" id="{5688C8F9-47E2-4643-8A12-99C16F104052}"/>
              </a:ext>
            </a:extLst>
          </p:cNvPr>
          <p:cNvPicPr>
            <a:picLocks noGrp="1" noChangeAspect="1"/>
          </p:cNvPicPr>
          <p:nvPr>
            <p:ph type="pic" sz="quarter" idx="16"/>
          </p:nvPr>
        </p:nvPicPr>
        <p:blipFill>
          <a:blip r:embed="rId6"/>
          <a:srcRect t="28374" b="28374"/>
          <a:stretch>
            <a:fillRect/>
          </a:stretch>
        </p:blipFill>
        <p:spPr>
          <a:xfrm>
            <a:off x="-78478" y="2294118"/>
            <a:ext cx="4375846" cy="2523972"/>
          </a:xfrm>
        </p:spPr>
      </p:pic>
      <p:pic>
        <p:nvPicPr>
          <p:cNvPr id="27" name="Місце для зображення 26">
            <a:extLst>
              <a:ext uri="{FF2B5EF4-FFF2-40B4-BE49-F238E27FC236}">
                <a16:creationId xmlns:a16="http://schemas.microsoft.com/office/drawing/2014/main" xmlns="" id="{83751A29-C3DD-4F02-893A-83428C7F9165}"/>
              </a:ext>
            </a:extLst>
          </p:cNvPr>
          <p:cNvPicPr>
            <a:picLocks noGrp="1" noChangeAspect="1"/>
          </p:cNvPicPr>
          <p:nvPr>
            <p:ph type="pic" sz="quarter" idx="15"/>
          </p:nvPr>
        </p:nvPicPr>
        <p:blipFill>
          <a:blip r:embed="rId7"/>
          <a:srcRect t="28374" b="28374"/>
          <a:stretch>
            <a:fillRect/>
          </a:stretch>
        </p:blipFill>
        <p:spPr>
          <a:xfrm>
            <a:off x="7924340" y="4406498"/>
            <a:ext cx="4173929" cy="2407110"/>
          </a:xfrm>
        </p:spPr>
      </p:pic>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Маленькі друзі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13246699_TF03896101" id="{C4DA0870-A0D1-4BF8-B6D1-AD5F9B4E3110}" vid="{FF5F4150-BFCD-4E8B-ACC9-EDFED1B11085}"/>
    </a:ext>
  </a:extLst>
</a:theme>
</file>

<file path=ppt/theme/theme2.xml><?xml version="1.0" encoding="utf-8"?>
<a:theme xmlns:a="http://schemas.openxmlformats.org/drawingml/2006/main" name="Тема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Освітня презентація зі школярами, альбомна (широкоформатна)</Template>
  <TotalTime>447</TotalTime>
  <Words>541</Words>
  <Application>Microsoft Office PowerPoint</Application>
  <PresentationFormat>Довільний</PresentationFormat>
  <Paragraphs>68</Paragraphs>
  <Slides>23</Slides>
  <Notes>14</Notes>
  <HiddenSlides>0</HiddenSlides>
  <MMClips>0</MMClips>
  <ScaleCrop>false</ScaleCrop>
  <HeadingPairs>
    <vt:vector size="4" baseType="variant">
      <vt:variant>
        <vt:lpstr>Тема</vt:lpstr>
      </vt:variant>
      <vt:variant>
        <vt:i4>1</vt:i4>
      </vt:variant>
      <vt:variant>
        <vt:lpstr>Заголовки слайдів</vt:lpstr>
      </vt:variant>
      <vt:variant>
        <vt:i4>23</vt:i4>
      </vt:variant>
    </vt:vector>
  </HeadingPairs>
  <TitlesOfParts>
    <vt:vector size="24" baseType="lpstr">
      <vt:lpstr>Маленькі друзі 16x9</vt:lpstr>
      <vt:lpstr>Презентація PowerPoint</vt:lpstr>
      <vt:lpstr>В Україні є велика необхідність виховувати інтелектуальну еліту нації!!! </vt:lpstr>
      <vt:lpstr>Презентація PowerPoint</vt:lpstr>
      <vt:lpstr>Сутність проекту полягає не в насиченні дитини знаннями, а в набутті нею необхідних навичок , а саме:</vt:lpstr>
      <vt:lpstr> Нова українська школа</vt:lpstr>
      <vt:lpstr>Саме такі цілі  ставимо ми, навчаючи наших учнів за проектом «Інтелект України»</vt:lpstr>
      <vt:lpstr>Що спільне, що відмінне?</vt:lpstr>
      <vt:lpstr>Ранкові зустрічі</vt:lpstr>
      <vt:lpstr>П’ять зображень</vt:lpstr>
      <vt:lpstr> </vt:lpstr>
      <vt:lpstr>Підсумки тематичних тижнів у вигляді: проведення підсумкових уроків, конкурсів, презентація спільної роботи, створення лепбуків, виставки робіт</vt:lpstr>
      <vt:lpstr>Додайте заголовок слайда – 5</vt:lpstr>
      <vt:lpstr>Створення різних осередків класу</vt:lpstr>
      <vt:lpstr>Презентація PowerPoint</vt:lpstr>
      <vt:lpstr>Використання LEGO</vt:lpstr>
      <vt:lpstr>Презентація PowerPoint</vt:lpstr>
      <vt:lpstr>Інтеграція</vt:lpstr>
      <vt:lpstr>Партнерство з батьками(хвилинки партнерства)</vt:lpstr>
      <vt:lpstr>Особливості програми  «Інтелект України»</vt:lpstr>
      <vt:lpstr>Багато пісень!</vt:lpstr>
      <vt:lpstr>Презентація PowerPoint</vt:lpstr>
      <vt:lpstr>В «Інтелекті»- цікаво та весело!</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Макет заголовка</dc:title>
  <dc:creator>Любця</dc:creator>
  <cp:keywords/>
  <cp:lastModifiedBy>АДМІН</cp:lastModifiedBy>
  <cp:revision>74</cp:revision>
  <dcterms:created xsi:type="dcterms:W3CDTF">2019-03-24T15:03:04Z</dcterms:created>
  <dcterms:modified xsi:type="dcterms:W3CDTF">2022-02-01T12:42:27Z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