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737" autoAdjust="0"/>
  </p:normalViewPr>
  <p:slideViewPr>
    <p:cSldViewPr snapToGrid="0">
      <p:cViewPr varScale="1">
        <p:scale>
          <a:sx n="56" d="100"/>
          <a:sy n="56" d="100"/>
        </p:scale>
        <p:origin x="1022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43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960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19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41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93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638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2571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98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80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43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375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024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76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63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49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068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8855-478D-483D-976E-91571193BF06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DAE1EC-F067-4A1C-8302-55A9456D89E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38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81"/>
            <a:ext cx="12192000" cy="8253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7225" y="3227067"/>
            <a:ext cx="7683500" cy="39703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Аплікація з ниток  « КАЧЕЧКА »   </a:t>
            </a:r>
          </a:p>
          <a:p>
            <a:pPr algn="ctr"/>
            <a:r>
              <a:rPr lang="uk-UA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Досліджуємо, звідки беруться нитки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672">
            <a:off x="739408" y="329879"/>
            <a:ext cx="3068402" cy="39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341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32"/>
            <a:ext cx="12093261" cy="6935274"/>
          </a:xfrm>
        </p:spPr>
      </p:pic>
      <p:sp>
        <p:nvSpPr>
          <p:cNvPr id="5" name="TextBox 4"/>
          <p:cNvSpPr txBox="1"/>
          <p:nvPr/>
        </p:nvSpPr>
        <p:spPr>
          <a:xfrm>
            <a:off x="1326524" y="365125"/>
            <a:ext cx="905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B0F0"/>
                </a:solidFill>
              </a:rPr>
              <a:t>Шовкопряд </a:t>
            </a:r>
            <a:r>
              <a:rPr lang="uk-UA" sz="6000" dirty="0" err="1">
                <a:solidFill>
                  <a:srgbClr val="00B0F0"/>
                </a:solidFill>
              </a:rPr>
              <a:t>буросмугастий</a:t>
            </a:r>
            <a:endParaRPr lang="uk-UA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3247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547019"/>
          </a:xfrm>
        </p:spPr>
      </p:pic>
      <p:sp>
        <p:nvSpPr>
          <p:cNvPr id="5" name="TextBox 4"/>
          <p:cNvSpPr txBox="1"/>
          <p:nvPr/>
        </p:nvSpPr>
        <p:spPr>
          <a:xfrm>
            <a:off x="1473200" y="4533900"/>
            <a:ext cx="881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2060"/>
                </a:solidFill>
              </a:rPr>
              <a:t>Шовкопряд кульбабовий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88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92794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7063"/>
            <a:ext cx="5270500" cy="67309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241300"/>
            <a:ext cx="6502400" cy="6261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384" y="6096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Кокон шовкопряда</a:t>
            </a:r>
          </a:p>
        </p:txBody>
      </p:sp>
    </p:spTree>
    <p:extLst>
      <p:ext uri="{BB962C8B-B14F-4D97-AF65-F5344CB8AC3E}">
        <p14:creationId xmlns:p14="http://schemas.microsoft.com/office/powerpoint/2010/main" val="105188099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-88899"/>
            <a:ext cx="9271000" cy="6900774"/>
          </a:xfrm>
        </p:spPr>
      </p:pic>
      <p:sp>
        <p:nvSpPr>
          <p:cNvPr id="3" name="TextBox 2"/>
          <p:cNvSpPr txBox="1"/>
          <p:nvPr/>
        </p:nvSpPr>
        <p:spPr>
          <a:xfrm>
            <a:off x="7734300" y="4927600"/>
            <a:ext cx="422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>
                <a:solidFill>
                  <a:schemeClr val="bg1"/>
                </a:solidFill>
              </a:rPr>
              <a:t>Веретено</a:t>
            </a:r>
          </a:p>
        </p:txBody>
      </p:sp>
    </p:spTree>
    <p:extLst>
      <p:ext uri="{BB962C8B-B14F-4D97-AF65-F5344CB8AC3E}">
        <p14:creationId xmlns:p14="http://schemas.microsoft.com/office/powerpoint/2010/main" val="61437148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0"/>
            <a:ext cx="97409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527800" y="609600"/>
            <a:ext cx="48641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tx2">
                    <a:lumMod val="50000"/>
                  </a:schemeClr>
                </a:solidFill>
              </a:rPr>
              <a:t>Ткацький верстат</a:t>
            </a:r>
          </a:p>
        </p:txBody>
      </p:sp>
    </p:spTree>
    <p:extLst>
      <p:ext uri="{BB962C8B-B14F-4D97-AF65-F5344CB8AC3E}">
        <p14:creationId xmlns:p14="http://schemas.microsoft.com/office/powerpoint/2010/main" val="10428964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95"/>
            <a:ext cx="10756900" cy="6791325"/>
          </a:xfrm>
        </p:spPr>
      </p:pic>
    </p:spTree>
    <p:extLst>
      <p:ext uri="{BB962C8B-B14F-4D97-AF65-F5344CB8AC3E}">
        <p14:creationId xmlns:p14="http://schemas.microsoft.com/office/powerpoint/2010/main" val="123480859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3774"/>
            <a:ext cx="11988800" cy="6834226"/>
          </a:xfrm>
        </p:spPr>
      </p:pic>
    </p:spTree>
    <p:extLst>
      <p:ext uri="{BB962C8B-B14F-4D97-AF65-F5344CB8AC3E}">
        <p14:creationId xmlns:p14="http://schemas.microsoft.com/office/powerpoint/2010/main" val="129581298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4" y="0"/>
            <a:ext cx="10807700" cy="7064471"/>
          </a:xfrm>
        </p:spPr>
      </p:pic>
    </p:spTree>
    <p:extLst>
      <p:ext uri="{BB962C8B-B14F-4D97-AF65-F5344CB8AC3E}">
        <p14:creationId xmlns:p14="http://schemas.microsoft.com/office/powerpoint/2010/main" val="261863757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524"/>
            <a:ext cx="10066866" cy="6848476"/>
          </a:xfrm>
        </p:spPr>
      </p:pic>
    </p:spTree>
    <p:extLst>
      <p:ext uri="{BB962C8B-B14F-4D97-AF65-F5344CB8AC3E}">
        <p14:creationId xmlns:p14="http://schemas.microsoft.com/office/powerpoint/2010/main" val="244299446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5992"/>
            <a:ext cx="11087100" cy="6835244"/>
          </a:xfrm>
        </p:spPr>
      </p:pic>
    </p:spTree>
    <p:extLst>
      <p:ext uri="{BB962C8B-B14F-4D97-AF65-F5344CB8AC3E}">
        <p14:creationId xmlns:p14="http://schemas.microsoft.com/office/powerpoint/2010/main" val="352443024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197"/>
            <a:ext cx="12192000" cy="7294147"/>
          </a:xfrm>
        </p:spPr>
      </p:pic>
      <p:sp>
        <p:nvSpPr>
          <p:cNvPr id="3" name="TextBox 2"/>
          <p:cNvSpPr txBox="1"/>
          <p:nvPr/>
        </p:nvSpPr>
        <p:spPr>
          <a:xfrm>
            <a:off x="1003300" y="4114800"/>
            <a:ext cx="965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i="1" dirty="0">
                <a:solidFill>
                  <a:srgbClr val="FFFF00"/>
                </a:solidFill>
              </a:rPr>
              <a:t>Льон – рослина, з якої виготовляють волокна для тканин</a:t>
            </a:r>
          </a:p>
        </p:txBody>
      </p:sp>
    </p:spTree>
    <p:extLst>
      <p:ext uri="{BB962C8B-B14F-4D97-AF65-F5344CB8AC3E}">
        <p14:creationId xmlns:p14="http://schemas.microsoft.com/office/powerpoint/2010/main" val="19530328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0"/>
            <a:ext cx="10287273" cy="6833592"/>
          </a:xfrm>
        </p:spPr>
      </p:pic>
    </p:spTree>
    <p:extLst>
      <p:ext uri="{BB962C8B-B14F-4D97-AF65-F5344CB8AC3E}">
        <p14:creationId xmlns:p14="http://schemas.microsoft.com/office/powerpoint/2010/main" val="144386786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0"/>
            <a:ext cx="9867900" cy="6936201"/>
          </a:xfrm>
        </p:spPr>
      </p:pic>
    </p:spTree>
    <p:extLst>
      <p:ext uri="{BB962C8B-B14F-4D97-AF65-F5344CB8AC3E}">
        <p14:creationId xmlns:p14="http://schemas.microsoft.com/office/powerpoint/2010/main" val="377447220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32" y="317500"/>
            <a:ext cx="12234832" cy="6337300"/>
          </a:xfrm>
        </p:spPr>
      </p:pic>
    </p:spTree>
    <p:extLst>
      <p:ext uri="{BB962C8B-B14F-4D97-AF65-F5344CB8AC3E}">
        <p14:creationId xmlns:p14="http://schemas.microsoft.com/office/powerpoint/2010/main" val="173176059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02" y="30778"/>
            <a:ext cx="7594600" cy="6827222"/>
          </a:xfrm>
        </p:spPr>
      </p:pic>
    </p:spTree>
    <p:extLst>
      <p:ext uri="{BB962C8B-B14F-4D97-AF65-F5344CB8AC3E}">
        <p14:creationId xmlns:p14="http://schemas.microsoft.com/office/powerpoint/2010/main" val="333086254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114389"/>
            <a:ext cx="9664700" cy="6841305"/>
          </a:xfrm>
        </p:spPr>
      </p:pic>
    </p:spTree>
    <p:extLst>
      <p:ext uri="{BB962C8B-B14F-4D97-AF65-F5344CB8AC3E}">
        <p14:creationId xmlns:p14="http://schemas.microsoft.com/office/powerpoint/2010/main" val="100398491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172120"/>
            <a:ext cx="7162799" cy="47632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6107"/>
            <a:ext cx="5974476" cy="44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239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16942"/>
            <a:ext cx="9779000" cy="6514076"/>
          </a:xfrm>
        </p:spPr>
      </p:pic>
    </p:spTree>
    <p:extLst>
      <p:ext uri="{BB962C8B-B14F-4D97-AF65-F5344CB8AC3E}">
        <p14:creationId xmlns:p14="http://schemas.microsoft.com/office/powerpoint/2010/main" val="399094478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0"/>
            <a:ext cx="6388100" cy="7543893"/>
          </a:xfrm>
        </p:spPr>
      </p:pic>
    </p:spTree>
    <p:extLst>
      <p:ext uri="{BB962C8B-B14F-4D97-AF65-F5344CB8AC3E}">
        <p14:creationId xmlns:p14="http://schemas.microsoft.com/office/powerpoint/2010/main" val="111474861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70075"/>
            <a:ext cx="10866966" cy="6933618"/>
          </a:xfrm>
        </p:spPr>
      </p:pic>
    </p:spTree>
    <p:extLst>
      <p:ext uri="{BB962C8B-B14F-4D97-AF65-F5344CB8AC3E}">
        <p14:creationId xmlns:p14="http://schemas.microsoft.com/office/powerpoint/2010/main" val="346807161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03415"/>
            <a:ext cx="6959600" cy="6754585"/>
          </a:xfrm>
        </p:spPr>
      </p:pic>
    </p:spTree>
    <p:extLst>
      <p:ext uri="{BB962C8B-B14F-4D97-AF65-F5344CB8AC3E}">
        <p14:creationId xmlns:p14="http://schemas.microsoft.com/office/powerpoint/2010/main" val="18490601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77334" y="3302000"/>
            <a:ext cx="1059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i="1" dirty="0">
                <a:solidFill>
                  <a:srgbClr val="FFFF00"/>
                </a:solidFill>
              </a:rPr>
              <a:t>Льон – рослина, з якої виготовляють волокна для тканин</a:t>
            </a:r>
          </a:p>
        </p:txBody>
      </p:sp>
    </p:spTree>
    <p:extLst>
      <p:ext uri="{BB962C8B-B14F-4D97-AF65-F5344CB8AC3E}">
        <p14:creationId xmlns:p14="http://schemas.microsoft.com/office/powerpoint/2010/main" val="2703166777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4666"/>
            <a:ext cx="10668000" cy="6862666"/>
          </a:xfrm>
        </p:spPr>
      </p:pic>
    </p:spTree>
    <p:extLst>
      <p:ext uri="{BB962C8B-B14F-4D97-AF65-F5344CB8AC3E}">
        <p14:creationId xmlns:p14="http://schemas.microsoft.com/office/powerpoint/2010/main" val="304234182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5405C6-6D49-4BD3-9F30-C14127BF4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8" y="0"/>
            <a:ext cx="947154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4143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8229600" cy="61250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18" y="90641"/>
            <a:ext cx="4986482" cy="6643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034" y="1548442"/>
            <a:ext cx="71204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>
                <a:solidFill>
                  <a:srgbClr val="FFFF00"/>
                </a:solidFill>
              </a:rPr>
              <a:t>Так вирощують та збирають льон</a:t>
            </a:r>
          </a:p>
        </p:txBody>
      </p:sp>
    </p:spTree>
    <p:extLst>
      <p:ext uri="{BB962C8B-B14F-4D97-AF65-F5344CB8AC3E}">
        <p14:creationId xmlns:p14="http://schemas.microsoft.com/office/powerpoint/2010/main" val="298179963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6845489"/>
          </a:xfrm>
        </p:spPr>
      </p:pic>
      <p:sp>
        <p:nvSpPr>
          <p:cNvPr id="3" name="TextBox 2"/>
          <p:cNvSpPr txBox="1"/>
          <p:nvPr/>
        </p:nvSpPr>
        <p:spPr>
          <a:xfrm>
            <a:off x="8978900" y="490344"/>
            <a:ext cx="3213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FFFF00"/>
                </a:solidFill>
              </a:rPr>
              <a:t>Це- бавовна.</a:t>
            </a:r>
          </a:p>
          <a:p>
            <a:r>
              <a:rPr lang="uk-UA" sz="4400" dirty="0">
                <a:solidFill>
                  <a:srgbClr val="FFFF00"/>
                </a:solidFill>
              </a:rPr>
              <a:t>З цієї рослини людина теж виготовляє тканину .</a:t>
            </a:r>
          </a:p>
        </p:txBody>
      </p:sp>
    </p:spTree>
    <p:extLst>
      <p:ext uri="{BB962C8B-B14F-4D97-AF65-F5344CB8AC3E}">
        <p14:creationId xmlns:p14="http://schemas.microsoft.com/office/powerpoint/2010/main" val="329676333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4" y="192344"/>
            <a:ext cx="8555566" cy="6475156"/>
          </a:xfrm>
        </p:spPr>
      </p:pic>
      <p:sp>
        <p:nvSpPr>
          <p:cNvPr id="5" name="TextBox 4"/>
          <p:cNvSpPr txBox="1"/>
          <p:nvPr/>
        </p:nvSpPr>
        <p:spPr>
          <a:xfrm>
            <a:off x="8686800" y="192344"/>
            <a:ext cx="3403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FFFF00"/>
                </a:solidFill>
              </a:rPr>
              <a:t>Це- бавовна.</a:t>
            </a:r>
          </a:p>
          <a:p>
            <a:r>
              <a:rPr lang="uk-UA" sz="4800" dirty="0">
                <a:solidFill>
                  <a:srgbClr val="FFFF00"/>
                </a:solidFill>
              </a:rPr>
              <a:t>З цієї рослини людина теж виготовляє тканину. </a:t>
            </a:r>
          </a:p>
        </p:txBody>
      </p:sp>
    </p:spTree>
    <p:extLst>
      <p:ext uri="{BB962C8B-B14F-4D97-AF65-F5344CB8AC3E}">
        <p14:creationId xmlns:p14="http://schemas.microsoft.com/office/powerpoint/2010/main" val="236794408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0"/>
            <a:ext cx="12192000" cy="7356142"/>
          </a:xfrm>
        </p:spPr>
      </p:pic>
      <p:sp>
        <p:nvSpPr>
          <p:cNvPr id="3" name="TextBox 2"/>
          <p:cNvSpPr txBox="1"/>
          <p:nvPr/>
        </p:nvSpPr>
        <p:spPr>
          <a:xfrm>
            <a:off x="304800" y="482600"/>
            <a:ext cx="6007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FFFF00"/>
                </a:solidFill>
              </a:rPr>
              <a:t>Ось яка квіточка у бавовни!</a:t>
            </a:r>
          </a:p>
        </p:txBody>
      </p:sp>
    </p:spTree>
    <p:extLst>
      <p:ext uri="{BB962C8B-B14F-4D97-AF65-F5344CB8AC3E}">
        <p14:creationId xmlns:p14="http://schemas.microsoft.com/office/powerpoint/2010/main" val="2666847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585"/>
            <a:ext cx="12191999" cy="7412478"/>
          </a:xfrm>
        </p:spPr>
      </p:pic>
      <p:sp>
        <p:nvSpPr>
          <p:cNvPr id="3" name="TextBox 2"/>
          <p:cNvSpPr txBox="1"/>
          <p:nvPr/>
        </p:nvSpPr>
        <p:spPr>
          <a:xfrm>
            <a:off x="6654800" y="45212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/>
              <a:t>З овечої шерсті виготовляють вовняні нитки</a:t>
            </a:r>
          </a:p>
        </p:txBody>
      </p:sp>
    </p:spTree>
    <p:extLst>
      <p:ext uri="{BB962C8B-B14F-4D97-AF65-F5344CB8AC3E}">
        <p14:creationId xmlns:p14="http://schemas.microsoft.com/office/powerpoint/2010/main" val="40236399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94"/>
            <a:ext cx="12192000" cy="6898988"/>
          </a:xfrm>
        </p:spPr>
      </p:pic>
      <p:sp>
        <p:nvSpPr>
          <p:cNvPr id="3" name="TextBox 2"/>
          <p:cNvSpPr txBox="1"/>
          <p:nvPr/>
        </p:nvSpPr>
        <p:spPr>
          <a:xfrm>
            <a:off x="6502400" y="47371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chemeClr val="bg1"/>
                </a:solidFill>
              </a:rPr>
              <a:t>Кужілочка</a:t>
            </a:r>
          </a:p>
        </p:txBody>
      </p:sp>
    </p:spTree>
    <p:extLst>
      <p:ext uri="{BB962C8B-B14F-4D97-AF65-F5344CB8AC3E}">
        <p14:creationId xmlns:p14="http://schemas.microsoft.com/office/powerpoint/2010/main" val="372008153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80</Words>
  <Application>Microsoft Office PowerPoint</Application>
  <PresentationFormat>Широкий екран</PresentationFormat>
  <Paragraphs>17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 3</vt:lpstr>
      <vt:lpstr>Грань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Любця</cp:lastModifiedBy>
  <cp:revision>50</cp:revision>
  <dcterms:created xsi:type="dcterms:W3CDTF">2015-10-08T19:02:34Z</dcterms:created>
  <dcterms:modified xsi:type="dcterms:W3CDTF">2022-01-31T17:36:17Z</dcterms:modified>
</cp:coreProperties>
</file>