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72" r:id="rId6"/>
    <p:sldId id="273" r:id="rId7"/>
    <p:sldId id="269" r:id="rId8"/>
    <p:sldId id="262" r:id="rId9"/>
    <p:sldId id="282" r:id="rId10"/>
    <p:sldId id="287" r:id="rId11"/>
    <p:sldId id="277" r:id="rId12"/>
    <p:sldId id="286" r:id="rId13"/>
    <p:sldId id="285" r:id="rId14"/>
    <p:sldId id="278" r:id="rId15"/>
    <p:sldId id="279" r:id="rId16"/>
    <p:sldId id="288" r:id="rId17"/>
    <p:sldId id="289" r:id="rId18"/>
    <p:sldId id="258" r:id="rId19"/>
    <p:sldId id="270" r:id="rId20"/>
    <p:sldId id="271" r:id="rId21"/>
    <p:sldId id="267" r:id="rId22"/>
    <p:sldId id="290" r:id="rId23"/>
    <p:sldId id="259" r:id="rId24"/>
    <p:sldId id="291" r:id="rId25"/>
    <p:sldId id="268" r:id="rId26"/>
    <p:sldId id="292" r:id="rId27"/>
    <p:sldId id="293" r:id="rId28"/>
    <p:sldId id="263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328A56-0364-4476-8428-D84462D1E39F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54717806-2B34-4339-857B-9B97B556C4ED}">
      <dgm:prSet phldrT="[Текст]"/>
      <dgm:spPr/>
      <dgm:t>
        <a:bodyPr/>
        <a:lstStyle/>
        <a:p>
          <a:r>
            <a:rPr lang="en-US" dirty="0" smtClean="0"/>
            <a:t>Volunteer character of involvement </a:t>
          </a:r>
          <a:endParaRPr lang="ru-RU" dirty="0"/>
        </a:p>
      </dgm:t>
    </dgm:pt>
    <dgm:pt modelId="{087FA3F4-7E67-4D1E-B91D-21E5D61D6062}" type="parTrans" cxnId="{2ACE48B4-7AF2-46A6-B0A2-5AC11569ABAC}">
      <dgm:prSet/>
      <dgm:spPr/>
      <dgm:t>
        <a:bodyPr/>
        <a:lstStyle/>
        <a:p>
          <a:endParaRPr lang="ru-RU"/>
        </a:p>
      </dgm:t>
    </dgm:pt>
    <dgm:pt modelId="{359175CF-5D1C-4131-A918-643A00FC37D9}" type="sibTrans" cxnId="{2ACE48B4-7AF2-46A6-B0A2-5AC11569ABAC}">
      <dgm:prSet/>
      <dgm:spPr/>
      <dgm:t>
        <a:bodyPr/>
        <a:lstStyle/>
        <a:p>
          <a:endParaRPr lang="ru-RU"/>
        </a:p>
      </dgm:t>
    </dgm:pt>
    <dgm:pt modelId="{9E1EB01F-8525-4ED1-BD5D-2B9E17AEE5F8}">
      <dgm:prSet phldrT="[Текст]"/>
      <dgm:spPr/>
      <dgm:t>
        <a:bodyPr/>
        <a:lstStyle/>
        <a:p>
          <a:r>
            <a:rPr lang="en-US" dirty="0" smtClean="0"/>
            <a:t>Extra-lesson character of meetings</a:t>
          </a:r>
          <a:endParaRPr lang="ru-RU" dirty="0"/>
        </a:p>
      </dgm:t>
    </dgm:pt>
    <dgm:pt modelId="{BD4285BE-3C41-4216-B10B-95E908249319}" type="parTrans" cxnId="{E353D014-E360-4D46-85EC-9FBA095FC57C}">
      <dgm:prSet/>
      <dgm:spPr/>
      <dgm:t>
        <a:bodyPr/>
        <a:lstStyle/>
        <a:p>
          <a:endParaRPr lang="ru-RU"/>
        </a:p>
      </dgm:t>
    </dgm:pt>
    <dgm:pt modelId="{E95C938F-975C-404B-8325-10D22C02727F}" type="sibTrans" cxnId="{E353D014-E360-4D46-85EC-9FBA095FC57C}">
      <dgm:prSet/>
      <dgm:spPr/>
      <dgm:t>
        <a:bodyPr/>
        <a:lstStyle/>
        <a:p>
          <a:endParaRPr lang="ru-RU"/>
        </a:p>
      </dgm:t>
    </dgm:pt>
    <dgm:pt modelId="{09E3B6E5-FEB1-4312-8B5A-ADEF16D3A4AB}">
      <dgm:prSet phldrT="[Текст]"/>
      <dgm:spPr/>
      <dgm:t>
        <a:bodyPr/>
        <a:lstStyle/>
        <a:p>
          <a:r>
            <a:rPr lang="en-US" dirty="0" smtClean="0"/>
            <a:t>Pupils’ initiative and creativity</a:t>
          </a:r>
          <a:endParaRPr lang="ru-RU" dirty="0"/>
        </a:p>
      </dgm:t>
    </dgm:pt>
    <dgm:pt modelId="{7FDE2037-5262-43BF-8EC6-611CFFB711A3}" type="parTrans" cxnId="{335DAF8F-03C6-4F1D-A7FF-AE1B6FCCCA9B}">
      <dgm:prSet/>
      <dgm:spPr/>
      <dgm:t>
        <a:bodyPr/>
        <a:lstStyle/>
        <a:p>
          <a:endParaRPr lang="ru-RU"/>
        </a:p>
      </dgm:t>
    </dgm:pt>
    <dgm:pt modelId="{D70F2E12-4EB7-45A1-A484-AC7C37E9F384}" type="sibTrans" cxnId="{335DAF8F-03C6-4F1D-A7FF-AE1B6FCCCA9B}">
      <dgm:prSet/>
      <dgm:spPr/>
      <dgm:t>
        <a:bodyPr/>
        <a:lstStyle/>
        <a:p>
          <a:endParaRPr lang="ru-RU"/>
        </a:p>
      </dgm:t>
    </dgm:pt>
    <dgm:pt modelId="{B0ABED1F-5789-480C-9529-CD53266F5B44}">
      <dgm:prSet phldrT="[Текст]"/>
      <dgm:spPr/>
      <dgm:t>
        <a:bodyPr/>
        <a:lstStyle/>
        <a:p>
          <a:r>
            <a:rPr lang="en-US" dirty="0" smtClean="0"/>
            <a:t>Increasing pupils’ interest in learning English </a:t>
          </a:r>
          <a:endParaRPr lang="ru-RU" dirty="0"/>
        </a:p>
      </dgm:t>
    </dgm:pt>
    <dgm:pt modelId="{86B6379F-FC64-4326-9198-E9343885B13A}" type="parTrans" cxnId="{2D75B4EF-F960-4E3F-B1B4-0977E0B3A48D}">
      <dgm:prSet/>
      <dgm:spPr/>
      <dgm:t>
        <a:bodyPr/>
        <a:lstStyle/>
        <a:p>
          <a:endParaRPr lang="ru-RU"/>
        </a:p>
      </dgm:t>
    </dgm:pt>
    <dgm:pt modelId="{53E6260D-0075-46E9-980A-D62B364E5028}" type="sibTrans" cxnId="{2D75B4EF-F960-4E3F-B1B4-0977E0B3A48D}">
      <dgm:prSet/>
      <dgm:spPr/>
      <dgm:t>
        <a:bodyPr/>
        <a:lstStyle/>
        <a:p>
          <a:endParaRPr lang="ru-RU"/>
        </a:p>
      </dgm:t>
    </dgm:pt>
    <dgm:pt modelId="{974C9ED1-FC94-4791-9BE7-C0D5A4B34589}" type="pres">
      <dgm:prSet presAssocID="{4C328A56-0364-4476-8428-D84462D1E39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C7795-D057-4D32-9442-008E084EFDC9}" type="pres">
      <dgm:prSet presAssocID="{54717806-2B34-4339-857B-9B97B556C4ED}" presName="circle1" presStyleLbl="node1" presStyleIdx="0" presStyleCnt="4"/>
      <dgm:spPr/>
    </dgm:pt>
    <dgm:pt modelId="{02100B19-8071-41FE-BF58-5362D87AB2F7}" type="pres">
      <dgm:prSet presAssocID="{54717806-2B34-4339-857B-9B97B556C4ED}" presName="space" presStyleCnt="0"/>
      <dgm:spPr/>
    </dgm:pt>
    <dgm:pt modelId="{5C07F0DF-5278-47DF-9280-E068D13742FE}" type="pres">
      <dgm:prSet presAssocID="{54717806-2B34-4339-857B-9B97B556C4ED}" presName="rect1" presStyleLbl="alignAcc1" presStyleIdx="0" presStyleCnt="4"/>
      <dgm:spPr/>
      <dgm:t>
        <a:bodyPr/>
        <a:lstStyle/>
        <a:p>
          <a:endParaRPr lang="ru-RU"/>
        </a:p>
      </dgm:t>
    </dgm:pt>
    <dgm:pt modelId="{EB271C5D-E5E8-46DF-932F-2BFCEB51DA46}" type="pres">
      <dgm:prSet presAssocID="{9E1EB01F-8525-4ED1-BD5D-2B9E17AEE5F8}" presName="vertSpace2" presStyleLbl="node1" presStyleIdx="0" presStyleCnt="4"/>
      <dgm:spPr/>
    </dgm:pt>
    <dgm:pt modelId="{C15C5B20-85D7-46AF-9247-02C0A22B71C1}" type="pres">
      <dgm:prSet presAssocID="{9E1EB01F-8525-4ED1-BD5D-2B9E17AEE5F8}" presName="circle2" presStyleLbl="node1" presStyleIdx="1" presStyleCnt="4"/>
      <dgm:spPr/>
    </dgm:pt>
    <dgm:pt modelId="{37F1CA9E-5386-4C12-BF30-C0478CC7BC31}" type="pres">
      <dgm:prSet presAssocID="{9E1EB01F-8525-4ED1-BD5D-2B9E17AEE5F8}" presName="rect2" presStyleLbl="alignAcc1" presStyleIdx="1" presStyleCnt="4"/>
      <dgm:spPr/>
      <dgm:t>
        <a:bodyPr/>
        <a:lstStyle/>
        <a:p>
          <a:endParaRPr lang="ru-RU"/>
        </a:p>
      </dgm:t>
    </dgm:pt>
    <dgm:pt modelId="{CC58D4C5-3447-4A17-9EDC-02A4D094A2CC}" type="pres">
      <dgm:prSet presAssocID="{09E3B6E5-FEB1-4312-8B5A-ADEF16D3A4AB}" presName="vertSpace3" presStyleLbl="node1" presStyleIdx="1" presStyleCnt="4"/>
      <dgm:spPr/>
    </dgm:pt>
    <dgm:pt modelId="{83BECDCB-F946-455C-8475-C86DDA9A79ED}" type="pres">
      <dgm:prSet presAssocID="{09E3B6E5-FEB1-4312-8B5A-ADEF16D3A4AB}" presName="circle3" presStyleLbl="node1" presStyleIdx="2" presStyleCnt="4"/>
      <dgm:spPr/>
    </dgm:pt>
    <dgm:pt modelId="{DF83BED1-E0B3-422F-B81B-AE6223000C4A}" type="pres">
      <dgm:prSet presAssocID="{09E3B6E5-FEB1-4312-8B5A-ADEF16D3A4AB}" presName="rect3" presStyleLbl="alignAcc1" presStyleIdx="2" presStyleCnt="4" custLinFactNeighborX="1288"/>
      <dgm:spPr/>
      <dgm:t>
        <a:bodyPr/>
        <a:lstStyle/>
        <a:p>
          <a:endParaRPr lang="ru-RU"/>
        </a:p>
      </dgm:t>
    </dgm:pt>
    <dgm:pt modelId="{EC5A1C71-49F5-4F9E-B643-9805F0719505}" type="pres">
      <dgm:prSet presAssocID="{B0ABED1F-5789-480C-9529-CD53266F5B44}" presName="vertSpace4" presStyleLbl="node1" presStyleIdx="2" presStyleCnt="4"/>
      <dgm:spPr/>
    </dgm:pt>
    <dgm:pt modelId="{19A5EEAB-F496-4904-A290-DAB963108E9D}" type="pres">
      <dgm:prSet presAssocID="{B0ABED1F-5789-480C-9529-CD53266F5B44}" presName="circle4" presStyleLbl="node1" presStyleIdx="3" presStyleCnt="4"/>
      <dgm:spPr/>
    </dgm:pt>
    <dgm:pt modelId="{9910310F-EF1D-4E7B-B897-34F821AC0C08}" type="pres">
      <dgm:prSet presAssocID="{B0ABED1F-5789-480C-9529-CD53266F5B44}" presName="rect4" presStyleLbl="alignAcc1" presStyleIdx="3" presStyleCnt="4"/>
      <dgm:spPr/>
      <dgm:t>
        <a:bodyPr/>
        <a:lstStyle/>
        <a:p>
          <a:endParaRPr lang="ru-RU"/>
        </a:p>
      </dgm:t>
    </dgm:pt>
    <dgm:pt modelId="{8042F243-5692-4807-9953-AC8F21AF1D95}" type="pres">
      <dgm:prSet presAssocID="{54717806-2B34-4339-857B-9B97B556C4ED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0B127-1792-4C54-8724-4D8F453013AB}" type="pres">
      <dgm:prSet presAssocID="{9E1EB01F-8525-4ED1-BD5D-2B9E17AEE5F8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6718F-FCA7-438A-9EC3-F5246CAE34BA}" type="pres">
      <dgm:prSet presAssocID="{09E3B6E5-FEB1-4312-8B5A-ADEF16D3A4AB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3C516-8326-43F6-AE13-3FBF4389563A}" type="pres">
      <dgm:prSet presAssocID="{B0ABED1F-5789-480C-9529-CD53266F5B44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164823-71B3-436E-B15C-EAE5BF570A27}" type="presOf" srcId="{9E1EB01F-8525-4ED1-BD5D-2B9E17AEE5F8}" destId="{33D0B127-1792-4C54-8724-4D8F453013AB}" srcOrd="1" destOrd="0" presId="urn:microsoft.com/office/officeart/2005/8/layout/target3"/>
    <dgm:cxn modelId="{D546A712-41C4-4FA2-B7D6-183764415F9D}" type="presOf" srcId="{54717806-2B34-4339-857B-9B97B556C4ED}" destId="{8042F243-5692-4807-9953-AC8F21AF1D95}" srcOrd="1" destOrd="0" presId="urn:microsoft.com/office/officeart/2005/8/layout/target3"/>
    <dgm:cxn modelId="{11D72EA4-B418-4511-8804-8B84D52361F6}" type="presOf" srcId="{9E1EB01F-8525-4ED1-BD5D-2B9E17AEE5F8}" destId="{37F1CA9E-5386-4C12-BF30-C0478CC7BC31}" srcOrd="0" destOrd="0" presId="urn:microsoft.com/office/officeart/2005/8/layout/target3"/>
    <dgm:cxn modelId="{E353D014-E360-4D46-85EC-9FBA095FC57C}" srcId="{4C328A56-0364-4476-8428-D84462D1E39F}" destId="{9E1EB01F-8525-4ED1-BD5D-2B9E17AEE5F8}" srcOrd="1" destOrd="0" parTransId="{BD4285BE-3C41-4216-B10B-95E908249319}" sibTransId="{E95C938F-975C-404B-8325-10D22C02727F}"/>
    <dgm:cxn modelId="{812D5754-8900-49D6-8BD2-E03718B96F95}" type="presOf" srcId="{B0ABED1F-5789-480C-9529-CD53266F5B44}" destId="{BED3C516-8326-43F6-AE13-3FBF4389563A}" srcOrd="1" destOrd="0" presId="urn:microsoft.com/office/officeart/2005/8/layout/target3"/>
    <dgm:cxn modelId="{6B71398A-F07A-4B36-ADD1-34F391D04BD3}" type="presOf" srcId="{B0ABED1F-5789-480C-9529-CD53266F5B44}" destId="{9910310F-EF1D-4E7B-B897-34F821AC0C08}" srcOrd="0" destOrd="0" presId="urn:microsoft.com/office/officeart/2005/8/layout/target3"/>
    <dgm:cxn modelId="{162D2720-13F1-4869-BE70-CDD80E4FC095}" type="presOf" srcId="{4C328A56-0364-4476-8428-D84462D1E39F}" destId="{974C9ED1-FC94-4791-9BE7-C0D5A4B34589}" srcOrd="0" destOrd="0" presId="urn:microsoft.com/office/officeart/2005/8/layout/target3"/>
    <dgm:cxn modelId="{2D75B4EF-F960-4E3F-B1B4-0977E0B3A48D}" srcId="{4C328A56-0364-4476-8428-D84462D1E39F}" destId="{B0ABED1F-5789-480C-9529-CD53266F5B44}" srcOrd="3" destOrd="0" parTransId="{86B6379F-FC64-4326-9198-E9343885B13A}" sibTransId="{53E6260D-0075-46E9-980A-D62B364E5028}"/>
    <dgm:cxn modelId="{C08B4FE0-7479-4FDF-B85C-B35759B22E07}" type="presOf" srcId="{09E3B6E5-FEB1-4312-8B5A-ADEF16D3A4AB}" destId="{6836718F-FCA7-438A-9EC3-F5246CAE34BA}" srcOrd="1" destOrd="0" presId="urn:microsoft.com/office/officeart/2005/8/layout/target3"/>
    <dgm:cxn modelId="{59650A0A-A31A-4D3A-B962-A30D3CE4107B}" type="presOf" srcId="{54717806-2B34-4339-857B-9B97B556C4ED}" destId="{5C07F0DF-5278-47DF-9280-E068D13742FE}" srcOrd="0" destOrd="0" presId="urn:microsoft.com/office/officeart/2005/8/layout/target3"/>
    <dgm:cxn modelId="{2ACE48B4-7AF2-46A6-B0A2-5AC11569ABAC}" srcId="{4C328A56-0364-4476-8428-D84462D1E39F}" destId="{54717806-2B34-4339-857B-9B97B556C4ED}" srcOrd="0" destOrd="0" parTransId="{087FA3F4-7E67-4D1E-B91D-21E5D61D6062}" sibTransId="{359175CF-5D1C-4131-A918-643A00FC37D9}"/>
    <dgm:cxn modelId="{B006A817-69E1-47D8-89E8-F2F575B1BA23}" type="presOf" srcId="{09E3B6E5-FEB1-4312-8B5A-ADEF16D3A4AB}" destId="{DF83BED1-E0B3-422F-B81B-AE6223000C4A}" srcOrd="0" destOrd="0" presId="urn:microsoft.com/office/officeart/2005/8/layout/target3"/>
    <dgm:cxn modelId="{335DAF8F-03C6-4F1D-A7FF-AE1B6FCCCA9B}" srcId="{4C328A56-0364-4476-8428-D84462D1E39F}" destId="{09E3B6E5-FEB1-4312-8B5A-ADEF16D3A4AB}" srcOrd="2" destOrd="0" parTransId="{7FDE2037-5262-43BF-8EC6-611CFFB711A3}" sibTransId="{D70F2E12-4EB7-45A1-A484-AC7C37E9F384}"/>
    <dgm:cxn modelId="{D9C8A28F-D597-432C-B076-6CB80A4B2B8D}" type="presParOf" srcId="{974C9ED1-FC94-4791-9BE7-C0D5A4B34589}" destId="{7A2C7795-D057-4D32-9442-008E084EFDC9}" srcOrd="0" destOrd="0" presId="urn:microsoft.com/office/officeart/2005/8/layout/target3"/>
    <dgm:cxn modelId="{944E4B22-3C3F-4B67-92D0-7E244027B689}" type="presParOf" srcId="{974C9ED1-FC94-4791-9BE7-C0D5A4B34589}" destId="{02100B19-8071-41FE-BF58-5362D87AB2F7}" srcOrd="1" destOrd="0" presId="urn:microsoft.com/office/officeart/2005/8/layout/target3"/>
    <dgm:cxn modelId="{D77A6F22-45D8-4621-95FF-B72E0E4389D3}" type="presParOf" srcId="{974C9ED1-FC94-4791-9BE7-C0D5A4B34589}" destId="{5C07F0DF-5278-47DF-9280-E068D13742FE}" srcOrd="2" destOrd="0" presId="urn:microsoft.com/office/officeart/2005/8/layout/target3"/>
    <dgm:cxn modelId="{677A4A06-96AF-4C31-B8FA-3B522FB9263D}" type="presParOf" srcId="{974C9ED1-FC94-4791-9BE7-C0D5A4B34589}" destId="{EB271C5D-E5E8-46DF-932F-2BFCEB51DA46}" srcOrd="3" destOrd="0" presId="urn:microsoft.com/office/officeart/2005/8/layout/target3"/>
    <dgm:cxn modelId="{35399F62-8D97-480B-AFF7-415E53046B1D}" type="presParOf" srcId="{974C9ED1-FC94-4791-9BE7-C0D5A4B34589}" destId="{C15C5B20-85D7-46AF-9247-02C0A22B71C1}" srcOrd="4" destOrd="0" presId="urn:microsoft.com/office/officeart/2005/8/layout/target3"/>
    <dgm:cxn modelId="{687AA38B-057C-4A1D-9828-651067C4EED5}" type="presParOf" srcId="{974C9ED1-FC94-4791-9BE7-C0D5A4B34589}" destId="{37F1CA9E-5386-4C12-BF30-C0478CC7BC31}" srcOrd="5" destOrd="0" presId="urn:microsoft.com/office/officeart/2005/8/layout/target3"/>
    <dgm:cxn modelId="{A2EA8EA3-28D0-4EF4-8E1E-F1EAFB75B84B}" type="presParOf" srcId="{974C9ED1-FC94-4791-9BE7-C0D5A4B34589}" destId="{CC58D4C5-3447-4A17-9EDC-02A4D094A2CC}" srcOrd="6" destOrd="0" presId="urn:microsoft.com/office/officeart/2005/8/layout/target3"/>
    <dgm:cxn modelId="{6BA49E35-FDAE-459D-AF0B-CCC6777E9416}" type="presParOf" srcId="{974C9ED1-FC94-4791-9BE7-C0D5A4B34589}" destId="{83BECDCB-F946-455C-8475-C86DDA9A79ED}" srcOrd="7" destOrd="0" presId="urn:microsoft.com/office/officeart/2005/8/layout/target3"/>
    <dgm:cxn modelId="{71A47A8D-84C5-41E7-8966-4029B5DA6D9A}" type="presParOf" srcId="{974C9ED1-FC94-4791-9BE7-C0D5A4B34589}" destId="{DF83BED1-E0B3-422F-B81B-AE6223000C4A}" srcOrd="8" destOrd="0" presId="urn:microsoft.com/office/officeart/2005/8/layout/target3"/>
    <dgm:cxn modelId="{DC4257ED-DF07-4CC1-B014-1E007207AB9A}" type="presParOf" srcId="{974C9ED1-FC94-4791-9BE7-C0D5A4B34589}" destId="{EC5A1C71-49F5-4F9E-B643-9805F0719505}" srcOrd="9" destOrd="0" presId="urn:microsoft.com/office/officeart/2005/8/layout/target3"/>
    <dgm:cxn modelId="{33673F55-B2AF-4F01-894D-F82903691B54}" type="presParOf" srcId="{974C9ED1-FC94-4791-9BE7-C0D5A4B34589}" destId="{19A5EEAB-F496-4904-A290-DAB963108E9D}" srcOrd="10" destOrd="0" presId="urn:microsoft.com/office/officeart/2005/8/layout/target3"/>
    <dgm:cxn modelId="{76291943-3E04-4A50-9941-99593C2022F0}" type="presParOf" srcId="{974C9ED1-FC94-4791-9BE7-C0D5A4B34589}" destId="{9910310F-EF1D-4E7B-B897-34F821AC0C08}" srcOrd="11" destOrd="0" presId="urn:microsoft.com/office/officeart/2005/8/layout/target3"/>
    <dgm:cxn modelId="{4E142096-84E1-4725-B1BD-39DC073E9107}" type="presParOf" srcId="{974C9ED1-FC94-4791-9BE7-C0D5A4B34589}" destId="{8042F243-5692-4807-9953-AC8F21AF1D95}" srcOrd="12" destOrd="0" presId="urn:microsoft.com/office/officeart/2005/8/layout/target3"/>
    <dgm:cxn modelId="{6E631D2A-B126-4E99-8681-97AFE6A0C132}" type="presParOf" srcId="{974C9ED1-FC94-4791-9BE7-C0D5A4B34589}" destId="{33D0B127-1792-4C54-8724-4D8F453013AB}" srcOrd="13" destOrd="0" presId="urn:microsoft.com/office/officeart/2005/8/layout/target3"/>
    <dgm:cxn modelId="{39EA38FC-9D4C-4FE1-8646-444FDF86CF7B}" type="presParOf" srcId="{974C9ED1-FC94-4791-9BE7-C0D5A4B34589}" destId="{6836718F-FCA7-438A-9EC3-F5246CAE34BA}" srcOrd="14" destOrd="0" presId="urn:microsoft.com/office/officeart/2005/8/layout/target3"/>
    <dgm:cxn modelId="{47F8417A-2B45-4D31-AD2E-AF8AA6729C6F}" type="presParOf" srcId="{974C9ED1-FC94-4791-9BE7-C0D5A4B34589}" destId="{BED3C516-8326-43F6-AE13-3FBF4389563A}" srcOrd="15" destOrd="0" presId="urn:microsoft.com/office/officeart/2005/8/layout/target3"/>
  </dgm:cxnLst>
  <dgm:bg>
    <a:effectLst>
      <a:glow rad="228600">
        <a:schemeClr val="accent6">
          <a:satMod val="175000"/>
          <a:alpha val="40000"/>
        </a:schemeClr>
      </a:glow>
    </a:effectLst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8D632B-EF76-48DA-B06A-BAB02937B9EC}" type="doc">
      <dgm:prSet loTypeId="urn:microsoft.com/office/officeart/2005/8/layout/matrix1" loCatId="matrix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3371A69-1B5B-4665-877E-DB18661E05AB}">
      <dgm:prSet phldrT="[Текст]"/>
      <dgm:spPr/>
      <dgm:t>
        <a:bodyPr/>
        <a:lstStyle/>
        <a:p>
          <a:r>
            <a:rPr lang="en-US" dirty="0" smtClean="0"/>
            <a:t>Main forms of work</a:t>
          </a:r>
          <a:endParaRPr lang="ru-RU" dirty="0"/>
        </a:p>
      </dgm:t>
    </dgm:pt>
    <dgm:pt modelId="{BE37AE69-F368-4DCD-902F-72C33B6DFA37}" type="parTrans" cxnId="{B45965D5-A8DD-42B5-BB78-9DF88783199D}">
      <dgm:prSet/>
      <dgm:spPr/>
      <dgm:t>
        <a:bodyPr/>
        <a:lstStyle/>
        <a:p>
          <a:endParaRPr lang="ru-RU"/>
        </a:p>
      </dgm:t>
    </dgm:pt>
    <dgm:pt modelId="{FC509F06-FB9E-46DC-BA5A-830EB8DA32CE}" type="sibTrans" cxnId="{B45965D5-A8DD-42B5-BB78-9DF88783199D}">
      <dgm:prSet/>
      <dgm:spPr/>
      <dgm:t>
        <a:bodyPr/>
        <a:lstStyle/>
        <a:p>
          <a:endParaRPr lang="ru-RU"/>
        </a:p>
      </dgm:t>
    </dgm:pt>
    <dgm:pt modelId="{6A4176FE-8C07-4CEB-B140-7C191D747D24}">
      <dgm:prSet phldrT="[Текст]"/>
      <dgm:spPr/>
      <dgm:t>
        <a:bodyPr/>
        <a:lstStyle/>
        <a:p>
          <a:r>
            <a:rPr lang="en-US" dirty="0" smtClean="0"/>
            <a:t>English club</a:t>
          </a:r>
          <a:endParaRPr lang="ru-RU" dirty="0"/>
        </a:p>
      </dgm:t>
    </dgm:pt>
    <dgm:pt modelId="{A09D2382-8D42-45BA-89D8-79D9D4D4F653}" type="parTrans" cxnId="{BBD1EE46-4555-4A1A-89C1-4464451C408D}">
      <dgm:prSet/>
      <dgm:spPr/>
      <dgm:t>
        <a:bodyPr/>
        <a:lstStyle/>
        <a:p>
          <a:endParaRPr lang="ru-RU"/>
        </a:p>
      </dgm:t>
    </dgm:pt>
    <dgm:pt modelId="{D7229C2C-3A85-4152-8278-7D089B7EC78A}" type="sibTrans" cxnId="{BBD1EE46-4555-4A1A-89C1-4464451C408D}">
      <dgm:prSet/>
      <dgm:spPr/>
      <dgm:t>
        <a:bodyPr/>
        <a:lstStyle/>
        <a:p>
          <a:endParaRPr lang="ru-RU"/>
        </a:p>
      </dgm:t>
    </dgm:pt>
    <dgm:pt modelId="{241CB7ED-393B-41DA-B035-C17DA86F23C7}">
      <dgm:prSet phldrT="[Текст]"/>
      <dgm:spPr/>
      <dgm:t>
        <a:bodyPr/>
        <a:lstStyle/>
        <a:p>
          <a:r>
            <a:rPr lang="en-US" dirty="0" smtClean="0"/>
            <a:t>English newspaper</a:t>
          </a:r>
          <a:endParaRPr lang="ru-RU" dirty="0"/>
        </a:p>
      </dgm:t>
    </dgm:pt>
    <dgm:pt modelId="{3B405C91-89AD-4775-A747-7C544B69BA00}" type="parTrans" cxnId="{483543C0-7D7A-4141-9C9E-A2383108B83A}">
      <dgm:prSet/>
      <dgm:spPr/>
      <dgm:t>
        <a:bodyPr/>
        <a:lstStyle/>
        <a:p>
          <a:endParaRPr lang="ru-RU"/>
        </a:p>
      </dgm:t>
    </dgm:pt>
    <dgm:pt modelId="{79990514-7121-46E6-B953-9F577EE17F00}" type="sibTrans" cxnId="{483543C0-7D7A-4141-9C9E-A2383108B83A}">
      <dgm:prSet/>
      <dgm:spPr/>
      <dgm:t>
        <a:bodyPr/>
        <a:lstStyle/>
        <a:p>
          <a:endParaRPr lang="ru-RU"/>
        </a:p>
      </dgm:t>
    </dgm:pt>
    <dgm:pt modelId="{7FDE3652-03D7-493E-801E-B06D792133D8}">
      <dgm:prSet phldrT="[Текст]"/>
      <dgm:spPr/>
      <dgm:t>
        <a:bodyPr/>
        <a:lstStyle/>
        <a:p>
          <a:r>
            <a:rPr lang="en-US" dirty="0" smtClean="0"/>
            <a:t>Olympiads </a:t>
          </a:r>
          <a:endParaRPr lang="ru-RU" dirty="0"/>
        </a:p>
      </dgm:t>
    </dgm:pt>
    <dgm:pt modelId="{2DE9514C-2581-41ED-AB4D-EA7AEAA52391}" type="parTrans" cxnId="{1907F66A-9CC4-479F-AAC7-ADD3C4715177}">
      <dgm:prSet/>
      <dgm:spPr/>
      <dgm:t>
        <a:bodyPr/>
        <a:lstStyle/>
        <a:p>
          <a:endParaRPr lang="ru-RU"/>
        </a:p>
      </dgm:t>
    </dgm:pt>
    <dgm:pt modelId="{F7625C62-9CA0-453E-80A3-12DAEBF772D5}" type="sibTrans" cxnId="{1907F66A-9CC4-479F-AAC7-ADD3C4715177}">
      <dgm:prSet/>
      <dgm:spPr/>
      <dgm:t>
        <a:bodyPr/>
        <a:lstStyle/>
        <a:p>
          <a:endParaRPr lang="ru-RU"/>
        </a:p>
      </dgm:t>
    </dgm:pt>
    <dgm:pt modelId="{AD6F222A-33EB-4764-AF2F-746FE42AB8A2}">
      <dgm:prSet phldrT="[Текст]"/>
      <dgm:spPr/>
      <dgm:t>
        <a:bodyPr/>
        <a:lstStyle/>
        <a:p>
          <a:r>
            <a:rPr lang="en-US" dirty="0" smtClean="0"/>
            <a:t>Parties, celebrations, contests</a:t>
          </a:r>
          <a:endParaRPr lang="ru-RU" dirty="0"/>
        </a:p>
      </dgm:t>
    </dgm:pt>
    <dgm:pt modelId="{8475A4D6-05A7-4BD6-8E85-635057AEB3EC}" type="parTrans" cxnId="{59EE70C5-6758-41F0-8E69-93875DE6BA92}">
      <dgm:prSet/>
      <dgm:spPr/>
      <dgm:t>
        <a:bodyPr/>
        <a:lstStyle/>
        <a:p>
          <a:endParaRPr lang="ru-RU"/>
        </a:p>
      </dgm:t>
    </dgm:pt>
    <dgm:pt modelId="{043202EE-8F14-46FD-8530-2D327805737F}" type="sibTrans" cxnId="{59EE70C5-6758-41F0-8E69-93875DE6BA92}">
      <dgm:prSet/>
      <dgm:spPr/>
      <dgm:t>
        <a:bodyPr/>
        <a:lstStyle/>
        <a:p>
          <a:endParaRPr lang="ru-RU"/>
        </a:p>
      </dgm:t>
    </dgm:pt>
    <dgm:pt modelId="{E2A87670-19CF-4B86-84C7-D5F575321CD0}" type="pres">
      <dgm:prSet presAssocID="{0D8D632B-EF76-48DA-B06A-BAB02937B9E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BE245A-EA63-45E1-BE6C-34801F72B74F}" type="pres">
      <dgm:prSet presAssocID="{0D8D632B-EF76-48DA-B06A-BAB02937B9EC}" presName="matrix" presStyleCnt="0"/>
      <dgm:spPr/>
    </dgm:pt>
    <dgm:pt modelId="{16FC1356-1CFA-4891-81DB-E498F6CAE3E5}" type="pres">
      <dgm:prSet presAssocID="{0D8D632B-EF76-48DA-B06A-BAB02937B9EC}" presName="tile1" presStyleLbl="node1" presStyleIdx="0" presStyleCnt="4" custLinFactNeighborX="-7407" custLinFactNeighborY="-30611"/>
      <dgm:spPr/>
      <dgm:t>
        <a:bodyPr/>
        <a:lstStyle/>
        <a:p>
          <a:endParaRPr lang="ru-RU"/>
        </a:p>
      </dgm:t>
    </dgm:pt>
    <dgm:pt modelId="{3F23E881-40FB-4D9E-B5CE-FBDA00040B0B}" type="pres">
      <dgm:prSet presAssocID="{0D8D632B-EF76-48DA-B06A-BAB02937B9E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D7BC8-10F6-4071-999E-46CC9ACF1A4C}" type="pres">
      <dgm:prSet presAssocID="{0D8D632B-EF76-48DA-B06A-BAB02937B9EC}" presName="tile2" presStyleLbl="node1" presStyleIdx="1" presStyleCnt="4"/>
      <dgm:spPr/>
      <dgm:t>
        <a:bodyPr/>
        <a:lstStyle/>
        <a:p>
          <a:endParaRPr lang="ru-RU"/>
        </a:p>
      </dgm:t>
    </dgm:pt>
    <dgm:pt modelId="{2F48501A-AA1F-4FB5-B6D7-6952B830A8ED}" type="pres">
      <dgm:prSet presAssocID="{0D8D632B-EF76-48DA-B06A-BAB02937B9E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7DDF3-F7F6-4C93-9976-A3581812838B}" type="pres">
      <dgm:prSet presAssocID="{0D8D632B-EF76-48DA-B06A-BAB02937B9EC}" presName="tile3" presStyleLbl="node1" presStyleIdx="2" presStyleCnt="4"/>
      <dgm:spPr/>
      <dgm:t>
        <a:bodyPr/>
        <a:lstStyle/>
        <a:p>
          <a:endParaRPr lang="ru-RU"/>
        </a:p>
      </dgm:t>
    </dgm:pt>
    <dgm:pt modelId="{9E6464EB-D1C3-4E62-9863-B45DCC0A0567}" type="pres">
      <dgm:prSet presAssocID="{0D8D632B-EF76-48DA-B06A-BAB02937B9E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05DF1-D161-40ED-BA1A-AB1EA3B8734E}" type="pres">
      <dgm:prSet presAssocID="{0D8D632B-EF76-48DA-B06A-BAB02937B9EC}" presName="tile4" presStyleLbl="node1" presStyleIdx="3" presStyleCnt="4"/>
      <dgm:spPr/>
      <dgm:t>
        <a:bodyPr/>
        <a:lstStyle/>
        <a:p>
          <a:endParaRPr lang="ru-RU"/>
        </a:p>
      </dgm:t>
    </dgm:pt>
    <dgm:pt modelId="{C5BB2187-CB1C-415B-9549-2C8AEBC03BF3}" type="pres">
      <dgm:prSet presAssocID="{0D8D632B-EF76-48DA-B06A-BAB02937B9E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09F74-1E22-4084-95D8-1AEF3CD27118}" type="pres">
      <dgm:prSet presAssocID="{0D8D632B-EF76-48DA-B06A-BAB02937B9E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BED694F-C0BB-4C8E-B976-6F44FD5BBD7C}" type="presOf" srcId="{7FDE3652-03D7-493E-801E-B06D792133D8}" destId="{B5E7DDF3-F7F6-4C93-9976-A3581812838B}" srcOrd="0" destOrd="0" presId="urn:microsoft.com/office/officeart/2005/8/layout/matrix1"/>
    <dgm:cxn modelId="{B45965D5-A8DD-42B5-BB78-9DF88783199D}" srcId="{0D8D632B-EF76-48DA-B06A-BAB02937B9EC}" destId="{F3371A69-1B5B-4665-877E-DB18661E05AB}" srcOrd="0" destOrd="0" parTransId="{BE37AE69-F368-4DCD-902F-72C33B6DFA37}" sibTransId="{FC509F06-FB9E-46DC-BA5A-830EB8DA32CE}"/>
    <dgm:cxn modelId="{121FE2B4-DE12-46FB-9970-C17846E1FE2B}" type="presOf" srcId="{241CB7ED-393B-41DA-B035-C17DA86F23C7}" destId="{2F48501A-AA1F-4FB5-B6D7-6952B830A8ED}" srcOrd="1" destOrd="0" presId="urn:microsoft.com/office/officeart/2005/8/layout/matrix1"/>
    <dgm:cxn modelId="{59BB1185-0327-48AC-969D-7BC60EBC3517}" type="presOf" srcId="{6A4176FE-8C07-4CEB-B140-7C191D747D24}" destId="{3F23E881-40FB-4D9E-B5CE-FBDA00040B0B}" srcOrd="1" destOrd="0" presId="urn:microsoft.com/office/officeart/2005/8/layout/matrix1"/>
    <dgm:cxn modelId="{59EE70C5-6758-41F0-8E69-93875DE6BA92}" srcId="{F3371A69-1B5B-4665-877E-DB18661E05AB}" destId="{AD6F222A-33EB-4764-AF2F-746FE42AB8A2}" srcOrd="3" destOrd="0" parTransId="{8475A4D6-05A7-4BD6-8E85-635057AEB3EC}" sibTransId="{043202EE-8F14-46FD-8530-2D327805737F}"/>
    <dgm:cxn modelId="{19EDEA67-0F00-4C61-A5BC-3947133551F8}" type="presOf" srcId="{F3371A69-1B5B-4665-877E-DB18661E05AB}" destId="{51309F74-1E22-4084-95D8-1AEF3CD27118}" srcOrd="0" destOrd="0" presId="urn:microsoft.com/office/officeart/2005/8/layout/matrix1"/>
    <dgm:cxn modelId="{9EDEF968-E309-4FFE-AA38-1F1D68E93689}" type="presOf" srcId="{AD6F222A-33EB-4764-AF2F-746FE42AB8A2}" destId="{3C205DF1-D161-40ED-BA1A-AB1EA3B8734E}" srcOrd="0" destOrd="0" presId="urn:microsoft.com/office/officeart/2005/8/layout/matrix1"/>
    <dgm:cxn modelId="{483543C0-7D7A-4141-9C9E-A2383108B83A}" srcId="{F3371A69-1B5B-4665-877E-DB18661E05AB}" destId="{241CB7ED-393B-41DA-B035-C17DA86F23C7}" srcOrd="1" destOrd="0" parTransId="{3B405C91-89AD-4775-A747-7C544B69BA00}" sibTransId="{79990514-7121-46E6-B953-9F577EE17F00}"/>
    <dgm:cxn modelId="{1907F66A-9CC4-479F-AAC7-ADD3C4715177}" srcId="{F3371A69-1B5B-4665-877E-DB18661E05AB}" destId="{7FDE3652-03D7-493E-801E-B06D792133D8}" srcOrd="2" destOrd="0" parTransId="{2DE9514C-2581-41ED-AB4D-EA7AEAA52391}" sibTransId="{F7625C62-9CA0-453E-80A3-12DAEBF772D5}"/>
    <dgm:cxn modelId="{80DCB0CC-F016-490D-8C83-6B83297E999C}" type="presOf" srcId="{241CB7ED-393B-41DA-B035-C17DA86F23C7}" destId="{B71D7BC8-10F6-4071-999E-46CC9ACF1A4C}" srcOrd="0" destOrd="0" presId="urn:microsoft.com/office/officeart/2005/8/layout/matrix1"/>
    <dgm:cxn modelId="{BBD1EE46-4555-4A1A-89C1-4464451C408D}" srcId="{F3371A69-1B5B-4665-877E-DB18661E05AB}" destId="{6A4176FE-8C07-4CEB-B140-7C191D747D24}" srcOrd="0" destOrd="0" parTransId="{A09D2382-8D42-45BA-89D8-79D9D4D4F653}" sibTransId="{D7229C2C-3A85-4152-8278-7D089B7EC78A}"/>
    <dgm:cxn modelId="{7ECAB780-6E00-477E-92B5-EDCFFDBDB46E}" type="presOf" srcId="{6A4176FE-8C07-4CEB-B140-7C191D747D24}" destId="{16FC1356-1CFA-4891-81DB-E498F6CAE3E5}" srcOrd="0" destOrd="0" presId="urn:microsoft.com/office/officeart/2005/8/layout/matrix1"/>
    <dgm:cxn modelId="{B73A421E-6E5D-4035-89CD-8F32952FD2C6}" type="presOf" srcId="{7FDE3652-03D7-493E-801E-B06D792133D8}" destId="{9E6464EB-D1C3-4E62-9863-B45DCC0A0567}" srcOrd="1" destOrd="0" presId="urn:microsoft.com/office/officeart/2005/8/layout/matrix1"/>
    <dgm:cxn modelId="{BE9413D2-EC0F-4B4F-88F0-8B4596C669BB}" type="presOf" srcId="{AD6F222A-33EB-4764-AF2F-746FE42AB8A2}" destId="{C5BB2187-CB1C-415B-9549-2C8AEBC03BF3}" srcOrd="1" destOrd="0" presId="urn:microsoft.com/office/officeart/2005/8/layout/matrix1"/>
    <dgm:cxn modelId="{2AB38473-DD11-4984-A263-D28614E4C396}" type="presOf" srcId="{0D8D632B-EF76-48DA-B06A-BAB02937B9EC}" destId="{E2A87670-19CF-4B86-84C7-D5F575321CD0}" srcOrd="0" destOrd="0" presId="urn:microsoft.com/office/officeart/2005/8/layout/matrix1"/>
    <dgm:cxn modelId="{7D76FD0A-2764-4C2F-8752-B01894132F49}" type="presParOf" srcId="{E2A87670-19CF-4B86-84C7-D5F575321CD0}" destId="{75BE245A-EA63-45E1-BE6C-34801F72B74F}" srcOrd="0" destOrd="0" presId="urn:microsoft.com/office/officeart/2005/8/layout/matrix1"/>
    <dgm:cxn modelId="{B0181133-2936-4EFD-88F5-84E2A80CAC53}" type="presParOf" srcId="{75BE245A-EA63-45E1-BE6C-34801F72B74F}" destId="{16FC1356-1CFA-4891-81DB-E498F6CAE3E5}" srcOrd="0" destOrd="0" presId="urn:microsoft.com/office/officeart/2005/8/layout/matrix1"/>
    <dgm:cxn modelId="{7D5E6B9D-F8D9-4A8F-822B-A6B6BA98281B}" type="presParOf" srcId="{75BE245A-EA63-45E1-BE6C-34801F72B74F}" destId="{3F23E881-40FB-4D9E-B5CE-FBDA00040B0B}" srcOrd="1" destOrd="0" presId="urn:microsoft.com/office/officeart/2005/8/layout/matrix1"/>
    <dgm:cxn modelId="{7400D29E-BFAD-4E7D-9D1C-1F0666967E59}" type="presParOf" srcId="{75BE245A-EA63-45E1-BE6C-34801F72B74F}" destId="{B71D7BC8-10F6-4071-999E-46CC9ACF1A4C}" srcOrd="2" destOrd="0" presId="urn:microsoft.com/office/officeart/2005/8/layout/matrix1"/>
    <dgm:cxn modelId="{5AFA559A-9032-4DC6-A93E-BD8DE8EB9ED6}" type="presParOf" srcId="{75BE245A-EA63-45E1-BE6C-34801F72B74F}" destId="{2F48501A-AA1F-4FB5-B6D7-6952B830A8ED}" srcOrd="3" destOrd="0" presId="urn:microsoft.com/office/officeart/2005/8/layout/matrix1"/>
    <dgm:cxn modelId="{5B13C0CB-A33E-4EBE-BDE7-D2D4A6EEEE61}" type="presParOf" srcId="{75BE245A-EA63-45E1-BE6C-34801F72B74F}" destId="{B5E7DDF3-F7F6-4C93-9976-A3581812838B}" srcOrd="4" destOrd="0" presId="urn:microsoft.com/office/officeart/2005/8/layout/matrix1"/>
    <dgm:cxn modelId="{D961640D-DA82-4A80-AC5E-C9E7FC6E3339}" type="presParOf" srcId="{75BE245A-EA63-45E1-BE6C-34801F72B74F}" destId="{9E6464EB-D1C3-4E62-9863-B45DCC0A0567}" srcOrd="5" destOrd="0" presId="urn:microsoft.com/office/officeart/2005/8/layout/matrix1"/>
    <dgm:cxn modelId="{7F570FF7-E515-402E-BBB0-8CCA188A4B86}" type="presParOf" srcId="{75BE245A-EA63-45E1-BE6C-34801F72B74F}" destId="{3C205DF1-D161-40ED-BA1A-AB1EA3B8734E}" srcOrd="6" destOrd="0" presId="urn:microsoft.com/office/officeart/2005/8/layout/matrix1"/>
    <dgm:cxn modelId="{CD17387B-21C5-4767-86DC-07DB018710E5}" type="presParOf" srcId="{75BE245A-EA63-45E1-BE6C-34801F72B74F}" destId="{C5BB2187-CB1C-415B-9549-2C8AEBC03BF3}" srcOrd="7" destOrd="0" presId="urn:microsoft.com/office/officeart/2005/8/layout/matrix1"/>
    <dgm:cxn modelId="{7C940B61-E5DD-43B3-BE06-E55378082260}" type="presParOf" srcId="{E2A87670-19CF-4B86-84C7-D5F575321CD0}" destId="{51309F74-1E22-4084-95D8-1AEF3CD27118}" srcOrd="1" destOrd="0" presId="urn:microsoft.com/office/officeart/2005/8/layout/matrix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FDAEA-6EA5-47F4-970C-EADC8D0A2D7F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1A25-82DF-49C1-8515-3F3592FA7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8E7-0F9E-40E3-82FB-E378A3B9EAE9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0C975-99B9-4389-83DC-F46D21F9B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19E26-9559-42B7-9FFC-9127B9A55931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FC47A-8A48-4A92-885F-DD39FF83B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EB2FD-ED9B-4C82-B00E-A41CAAE2B8E0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E33A-7F60-4DCC-892A-624648752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3219A-8678-4304-8D16-36FC0623D5C3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843D-03BE-4799-88F9-61FC1CBEF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559EE-E984-4C04-8B36-DF674B309A45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D16D-1A0F-4473-85C9-B1FE4FAD6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38B8-4D66-46F0-AAFB-57961DDE828F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01E80-FEDF-48CA-88AF-585AA2BC0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B56DA-D4E2-4C82-9329-142DEA306CF0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AEEAB-5734-4BD1-8FC5-4ECC55204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D0800-18B7-4502-9B6D-CCE18E5CD169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2B290-AF90-43C3-9C8F-9B108C926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22E2-4CA7-425A-843F-45EC812B89E3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E5639-CCC1-4CA9-B08B-C9C7DB841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9961B-B7DC-4260-BEAB-F6BFDC37183B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7C85-7414-4C93-94FD-2914AF20E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3D5ECBCA-6F3D-4465-941B-F7D344B88B9A}" type="datetimeFigureOut">
              <a:rPr lang="en-US"/>
              <a:pPr>
                <a:defRPr/>
              </a:pPr>
              <a:t>12/5/2011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5417D1BF-E214-41EA-93A0-B9AB7354D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7" r:id="rId2"/>
    <p:sldLayoutId id="2147483673" r:id="rId3"/>
    <p:sldLayoutId id="2147483668" r:id="rId4"/>
    <p:sldLayoutId id="2147483669" r:id="rId5"/>
    <p:sldLayoutId id="2147483670" r:id="rId6"/>
    <p:sldLayoutId id="2147483674" r:id="rId7"/>
    <p:sldLayoutId id="2147483675" r:id="rId8"/>
    <p:sldLayoutId id="2147483676" r:id="rId9"/>
    <p:sldLayoutId id="2147483671" r:id="rId10"/>
    <p:sldLayoutId id="2147483677" r:id="rId11"/>
  </p:sldLayoutIdLst>
  <p:transition>
    <p:wheel spokes="8"/>
  </p:transition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48;&#1079;&#1086;&#1073;&#1088;&#1072;&#1078;&#1077;&#1085;&#1080;&#1077;%20046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48;&#1079;&#1086;&#1073;&#1088;&#1072;&#1078;&#1077;&#1085;&#1080;&#1077;%20047.m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48;&#1079;&#1086;&#1073;&#1088;&#1072;&#1078;&#1077;&#1085;&#1080;&#1077;%20052.mpg" TargetMode="Externa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48;&#1079;&#1086;&#1073;&#1088;&#1072;&#1078;&#1077;&#1085;&#1080;&#1077;%20053.mpg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5.jpeg"/><Relationship Id="rId3" Type="http://schemas.openxmlformats.org/officeDocument/2006/relationships/hyperlink" Target="http://en.wikipedia.org/wiki/File:Euro_banknotes.png" TargetMode="External"/><Relationship Id="rId7" Type="http://schemas.openxmlformats.org/officeDocument/2006/relationships/hyperlink" Target="http://upload.wikimedia.org/wikipedia/commons/b/b9/Statue_of_Europe-(Unity-in-Peace).jpg" TargetMode="External"/><Relationship Id="rId12" Type="http://schemas.openxmlformats.org/officeDocument/2006/relationships/image" Target="../media/image6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jpeg"/><Relationship Id="rId5" Type="http://schemas.openxmlformats.org/officeDocument/2006/relationships/hyperlink" Target="http://en.wikipedia.org/wiki/File:Euro_coins_version_II.png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hyperlink" Target="http://en.wikipedia.org/wiki/File:European_Union_symbols.svg" TargetMode="External"/><Relationship Id="rId1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9.jpeg"/><Relationship Id="rId3" Type="http://schemas.openxmlformats.org/officeDocument/2006/relationships/hyperlink" Target="http://en.wikipedia.org/wiki/File:Euro_banknotes.png" TargetMode="External"/><Relationship Id="rId7" Type="http://schemas.openxmlformats.org/officeDocument/2006/relationships/hyperlink" Target="http://upload.wikimedia.org/wikipedia/commons/b/b9/Statue_of_Europe-(Unity-in-Peace).jpg" TargetMode="External"/><Relationship Id="rId12" Type="http://schemas.openxmlformats.org/officeDocument/2006/relationships/image" Target="../media/image6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7.jpeg"/><Relationship Id="rId5" Type="http://schemas.openxmlformats.org/officeDocument/2006/relationships/hyperlink" Target="http://en.wikipedia.org/wiki/File:Euro_coins_version_II.png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hyperlink" Target="http://en.wikipedia.org/wiki/File:European_Union_symbols.svg" TargetMode="External"/><Relationship Id="rId1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://en.wikipedia.org/wiki/File:Euro_banknotes.png" TargetMode="External"/><Relationship Id="rId7" Type="http://schemas.openxmlformats.org/officeDocument/2006/relationships/hyperlink" Target="http://upload.wikimedia.org/wikipedia/commons/b/b9/Statue_of_Europe-(Unity-in-Peace).jpg" TargetMode="External"/><Relationship Id="rId12" Type="http://schemas.openxmlformats.org/officeDocument/2006/relationships/image" Target="../media/image7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1.jpeg"/><Relationship Id="rId5" Type="http://schemas.openxmlformats.org/officeDocument/2006/relationships/hyperlink" Target="http://en.wikipedia.org/wiki/File:Euro_coins_version_II.png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hyperlink" Target="http://en.wikipedia.org/wiki/File:European_Union_symbols.sv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48;&#1079;&#1086;&#1073;&#1088;&#1072;&#1078;&#1077;&#1085;&#1080;&#1077;%20042.m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313789">
            <a:off x="515200" y="1372868"/>
            <a:ext cx="77724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Wooden Ship Decorated" pitchFamily="2" charset="0"/>
              </a:rPr>
              <a:t>Extra curriculum work</a:t>
            </a:r>
            <a:endParaRPr lang="ru-RU" dirty="0">
              <a:solidFill>
                <a:srgbClr val="FF0000"/>
              </a:solidFill>
              <a:latin typeface="Wooden Ship Decorated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7400" y="3200400"/>
            <a:ext cx="2895600" cy="128588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6" name="Рисунок 5" descr="collection_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766" y="3733800"/>
            <a:ext cx="4161786" cy="280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ollection_02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3124200" cy="207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67000" y="2438400"/>
            <a:ext cx="64770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Andrew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Hnedko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club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Изображение 046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752600"/>
            <a:ext cx="6858000" cy="4572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club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9" name="Изображение 047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801813"/>
            <a:ext cx="6858000" cy="4572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Изображение 05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801813"/>
            <a:ext cx="6858000" cy="4572000"/>
          </a:xfrm>
        </p:spPr>
      </p:pic>
      <p:pic>
        <p:nvPicPr>
          <p:cNvPr id="24579" name="Picture 3" descr="D:\кабінет\main\позакласна робота\гурток0\Изображение 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524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Изображение 053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801813"/>
            <a:ext cx="6858000" cy="4572000"/>
          </a:xfrm>
        </p:spPr>
      </p:pic>
      <p:pic>
        <p:nvPicPr>
          <p:cNvPr id="25603" name="Picture 2" descr="D:\кабінет\main\позакласна робота\гурток0\Изображение 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28600"/>
            <a:ext cx="347662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3622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447800"/>
            <a:ext cx="2209800" cy="2946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newspaper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9624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533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1295400"/>
            <a:ext cx="2857500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4629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newspaper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7650" name="Picture 2" descr="D:\кабінет\main\позакласна робота\foto\А29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1905000"/>
            <a:ext cx="5283200" cy="39624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newspaper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30325"/>
            <a:ext cx="82296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newspaper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41400"/>
            <a:ext cx="83724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Spring is coming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Содержимое 3" descr="Изображение 0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0" y="1219200"/>
            <a:ext cx="6167438" cy="4625975"/>
          </a:xfrm>
        </p:spPr>
      </p:pic>
      <p:pic>
        <p:nvPicPr>
          <p:cNvPr id="5" name="Рисунок 4" descr="Изображение 0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81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Spring is coming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Содержимое 3" descr="Изображение 01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371600"/>
            <a:ext cx="4532313" cy="3398838"/>
          </a:xfrm>
        </p:spPr>
      </p:pic>
      <p:pic>
        <p:nvPicPr>
          <p:cNvPr id="7" name="Рисунок 6" descr="Изображение 02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514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Изображение 02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43434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ollection_0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90600"/>
            <a:ext cx="3086501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ollection_00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3817">
            <a:off x="2466882" y="1004737"/>
            <a:ext cx="4267200" cy="5383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  <a:latin typeface="Forte" pitchFamily="66" charset="0"/>
              </a:rPr>
              <a:t>About me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025679">
            <a:off x="327025" y="1262063"/>
            <a:ext cx="8229600" cy="4625975"/>
          </a:xfrm>
        </p:spPr>
        <p:txBody>
          <a:bodyPr rtlCol="0">
            <a:normAutofit/>
          </a:bodyPr>
          <a:lstStyle/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Franklin Gothic Heavy" pitchFamily="34" charset="0"/>
              </a:rPr>
              <a:t>Andrew </a:t>
            </a:r>
            <a:r>
              <a:rPr lang="en-US" dirty="0" err="1" smtClean="0">
                <a:solidFill>
                  <a:srgbClr val="FF0000"/>
                </a:solidFill>
                <a:latin typeface="Franklin Gothic Heavy" pitchFamily="34" charset="0"/>
              </a:rPr>
              <a:t>Mykolayovych</a:t>
            </a:r>
            <a:r>
              <a:rPr lang="en-US" dirty="0" smtClean="0">
                <a:solidFill>
                  <a:srgbClr val="FF0000"/>
                </a:solidFill>
                <a:latin typeface="Franklin Gothic Heavy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Franklin Gothic Heavy" pitchFamily="34" charset="0"/>
              </a:rPr>
              <a:t>Hnedko</a:t>
            </a:r>
            <a:endParaRPr lang="en-US" dirty="0" smtClean="0">
              <a:solidFill>
                <a:srgbClr val="FF0000"/>
              </a:solidFill>
              <a:latin typeface="Franklin Gothic Heavy" pitchFamily="34" charset="0"/>
            </a:endParaRP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00B050"/>
                </a:solidFill>
                <a:latin typeface="Franklin Gothic Heavy" pitchFamily="34" charset="0"/>
              </a:rPr>
              <a:t>a teacher of English in </a:t>
            </a:r>
            <a:r>
              <a:rPr lang="en-US" dirty="0" err="1" smtClean="0">
                <a:solidFill>
                  <a:srgbClr val="00B050"/>
                </a:solidFill>
                <a:latin typeface="Franklin Gothic Heavy" pitchFamily="34" charset="0"/>
              </a:rPr>
              <a:t>Peredmirka</a:t>
            </a:r>
            <a:r>
              <a:rPr lang="en-US" dirty="0" smtClean="0">
                <a:solidFill>
                  <a:srgbClr val="00B050"/>
                </a:solidFill>
                <a:latin typeface="Franklin Gothic Heavy" pitchFamily="34" charset="0"/>
              </a:rPr>
              <a:t> school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0070C0"/>
                </a:solidFill>
                <a:latin typeface="Franklin Gothic Heavy" pitchFamily="34" charset="0"/>
              </a:rPr>
              <a:t>a specialist of the 1</a:t>
            </a:r>
            <a:r>
              <a:rPr lang="en-US" baseline="30000" dirty="0" smtClean="0">
                <a:solidFill>
                  <a:srgbClr val="0070C0"/>
                </a:solidFill>
                <a:latin typeface="Franklin Gothic Heavy" pitchFamily="34" charset="0"/>
              </a:rPr>
              <a:t>st</a:t>
            </a:r>
            <a:r>
              <a:rPr lang="en-US" dirty="0" smtClean="0">
                <a:solidFill>
                  <a:srgbClr val="0070C0"/>
                </a:solidFill>
                <a:latin typeface="Franklin Gothic Heavy" pitchFamily="34" charset="0"/>
              </a:rPr>
              <a:t> category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(2010</a:t>
            </a:r>
            <a:r>
              <a:rPr lang="en-US" dirty="0" smtClean="0">
                <a:solidFill>
                  <a:srgbClr val="0070C0"/>
                </a:solidFill>
                <a:latin typeface="Franklin Gothic Heavy" pitchFamily="34" charset="0"/>
              </a:rPr>
              <a:t>)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7030A0"/>
                </a:solidFill>
                <a:latin typeface="Franklin Gothic Heavy" pitchFamily="34" charset="0"/>
              </a:rPr>
              <a:t>The theme of self-study “</a:t>
            </a:r>
            <a:r>
              <a:rPr lang="en-US" b="1" dirty="0" smtClean="0">
                <a:solidFill>
                  <a:srgbClr val="7030A0"/>
                </a:solidFill>
                <a:latin typeface="Franklin Gothic Heavy" pitchFamily="34" charset="0"/>
              </a:rPr>
              <a:t>Formation of creative personalities of pupils at English lessons</a:t>
            </a:r>
            <a:r>
              <a:rPr lang="en-US" dirty="0" smtClean="0">
                <a:solidFill>
                  <a:srgbClr val="7030A0"/>
                </a:solidFill>
                <a:latin typeface="Franklin Gothic Heavy" pitchFamily="34" charset="0"/>
              </a:rPr>
              <a:t>” (</a:t>
            </a:r>
            <a:r>
              <a:rPr lang="en-US" dirty="0" smtClean="0">
                <a:solidFill>
                  <a:srgbClr val="7030A0"/>
                </a:solidFill>
                <a:latin typeface="+mj-lt"/>
              </a:rPr>
              <a:t>2009-2014</a:t>
            </a:r>
            <a:r>
              <a:rPr lang="en-US" dirty="0" smtClean="0">
                <a:solidFill>
                  <a:srgbClr val="7030A0"/>
                </a:solidFill>
                <a:latin typeface="Franklin Gothic Heavy" pitchFamily="34" charset="0"/>
              </a:rPr>
              <a:t>)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Franklin Gothic Heavy" pitchFamily="34" charset="0"/>
              </a:rPr>
              <a:t>My motto “</a:t>
            </a:r>
            <a:r>
              <a:rPr lang="en-US" b="1" dirty="0" smtClean="0">
                <a:solidFill>
                  <a:srgbClr val="FF0000"/>
                </a:solidFill>
                <a:latin typeface="Franklin Gothic Heavy" pitchFamily="34" charset="0"/>
              </a:rPr>
              <a:t>Learning through interest and creativity</a:t>
            </a:r>
            <a:r>
              <a:rPr lang="en-US" dirty="0" smtClean="0">
                <a:latin typeface="Franklin Gothic Heavy" pitchFamily="34" charset="0"/>
              </a:rPr>
              <a:t>”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Spring is coming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026" name="Picture 2" descr="D:\кабінет\main\позакласна робота\заходи\свято-Весна прийшла\фото\Изображение 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7488" y="1774825"/>
            <a:ext cx="6169025" cy="4625975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5" dur="123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6" dur="123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8" dur="123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Poetry tournament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3794" name="Picture 2" descr="D:\кабінет\усе змішане\english lessons\000\writers\byron\164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28600"/>
            <a:ext cx="13160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D:\кабінет\усе змішане\english lessons\000\writers\byron\burns\robert-burns[2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57200"/>
            <a:ext cx="101917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D:\кабінет\усе змішане\english lessons\000\writers\shakespeare-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0"/>
            <a:ext cx="10429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04800" y="1447800"/>
            <a:ext cx="4016375" cy="2492375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3962400"/>
            <a:ext cx="35560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1447800"/>
            <a:ext cx="3860800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886200"/>
            <a:ext cx="3581400" cy="2686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Poetry tournament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4818" name="Picture 2" descr="D:\кабінет\усе змішане\english lessons\000\writers\byron\164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28600"/>
            <a:ext cx="13160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D:\кабінет\усе змішане\english lessons\000\writers\byron\burns\robert-burns[2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57200"/>
            <a:ext cx="101917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:\кабінет\усе змішане\english lessons\000\writers\shakespeare-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0"/>
            <a:ext cx="10429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371600"/>
            <a:ext cx="2514600" cy="303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47800" y="3642360"/>
            <a:ext cx="4876800" cy="3215640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1828800"/>
            <a:ext cx="3657600" cy="2427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6" dur="123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7" dur="1230" decel="100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9" dur="1230" decel="100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D:\кабінет\main\алфавіт\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0"/>
            <a:ext cx="1949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ABC party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5843" name="Picture 2" descr="D:\кабінет\main\алфавіт\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04800"/>
            <a:ext cx="22939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D:\кабінет\main\алфавіт\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914400"/>
            <a:ext cx="17399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04800" y="1219200"/>
            <a:ext cx="2383631" cy="3178175"/>
          </a:xfrm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10000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кабінет\main\позакласна робота\f\А303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1905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ABC party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6866" name="Picture 2" descr="D:\кабінет\main\алфавіт\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304800"/>
            <a:ext cx="22939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D:\кабінет\main\алфавіт\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28600"/>
            <a:ext cx="1949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D:\кабінет\main\алфавіт\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381000"/>
            <a:ext cx="17399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81000" y="1676400"/>
            <a:ext cx="2686050" cy="35814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209800"/>
            <a:ext cx="4876800" cy="3657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8" dur="123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9" dur="123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3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1" dur="123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Europe Day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7890" name="Рисунок 3" descr="European Fl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457200"/>
            <a:ext cx="1619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4" descr="Banknotes">
            <a:hlinkClick r:id="rId3" tooltip="Banknotes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81000"/>
            <a:ext cx="11985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5" descr="Coins">
            <a:hlinkClick r:id="rId5" tooltip="Coin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04800"/>
            <a:ext cx="1198563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Содержимое 6" descr="File:Statue of Europe-(Unity-in-Peace).jpg">
            <a:hlinkClick r:id="rId7"/>
          </p:cNvPr>
          <p:cNvPicPr>
            <a:picLocks noGrp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7010400" y="1752600"/>
            <a:ext cx="1735138" cy="2644775"/>
          </a:xfrm>
        </p:spPr>
      </p:pic>
      <p:pic>
        <p:nvPicPr>
          <p:cNvPr id="37894" name="Рисунок 7" descr="http://upload.wikimedia.org/wikipedia/commons/thumb/6/63/European_Union_symbols.svg/220px-European_Union_symbols.svg.pn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0800" y="4267200"/>
            <a:ext cx="20955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943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1828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4343400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Europe Day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8914" name="Рисунок 3" descr="European Fl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457200"/>
            <a:ext cx="1619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4" descr="Banknotes">
            <a:hlinkClick r:id="rId3" tooltip="Banknotes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81000"/>
            <a:ext cx="11985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5" descr="Coins">
            <a:hlinkClick r:id="rId5" tooltip="Coin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04800"/>
            <a:ext cx="1198563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Содержимое 6" descr="File:Statue of Europe-(Unity-in-Peace).jpg">
            <a:hlinkClick r:id="rId7"/>
          </p:cNvPr>
          <p:cNvPicPr>
            <a:picLocks noGrp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7010400" y="1752600"/>
            <a:ext cx="1735138" cy="2644775"/>
          </a:xfrm>
        </p:spPr>
      </p:pic>
      <p:pic>
        <p:nvPicPr>
          <p:cNvPr id="38918" name="Рисунок 7" descr="http://upload.wikimedia.org/wikipedia/commons/thumb/6/63/European_Union_symbols.svg/220px-European_Union_symbols.svg.pn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0800" y="4267200"/>
            <a:ext cx="20955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" y="1447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41910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0" y="15240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33800" y="41148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Europe Day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Рисунок 3" descr="European Fl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457200"/>
            <a:ext cx="1619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4" descr="Banknotes">
            <a:hlinkClick r:id="rId3" tooltip="Banknotes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81000"/>
            <a:ext cx="11985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5" descr="Coins">
            <a:hlinkClick r:id="rId5" tooltip="Coin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04800"/>
            <a:ext cx="1198563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Содержимое 6" descr="File:Statue of Europe-(Unity-in-Peace).jpg">
            <a:hlinkClick r:id="rId7"/>
          </p:cNvPr>
          <p:cNvPicPr>
            <a:picLocks noGrp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7010400" y="1752600"/>
            <a:ext cx="1735138" cy="2644775"/>
          </a:xfrm>
        </p:spPr>
      </p:pic>
      <p:pic>
        <p:nvPicPr>
          <p:cNvPr id="39942" name="Рисунок 7" descr="http://upload.wikimedia.org/wikipedia/commons/thumb/6/63/European_Union_symbols.svg/220px-European_Union_symbols.svg.pn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0800" y="4267200"/>
            <a:ext cx="20955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478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8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9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3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1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Summing up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z="3800" smtClean="0">
                <a:latin typeface="Matura MT Script Capitals" pitchFamily="66" charset="0"/>
              </a:rPr>
              <a:t>So, extra-curriculum work is very important and useful in teaching and learning English. Of course, it demands a lot of time and energy to organize everything but the sparkles of delight in pupils’ eyes are the best reward for every teacher.</a:t>
            </a:r>
            <a:endParaRPr lang="ru-RU" sz="3800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Зображення0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59012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  <a:latin typeface="Forte" pitchFamily="66" charset="0"/>
              </a:rPr>
              <a:t>About my school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14400" y="2209800"/>
            <a:ext cx="7772400" cy="4191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mtClean="0"/>
              <a:t>I teach at an ordinary village school in forms 3-9.  The forms are small (5-9 pupils) . But I like working with my pupils very much!</a:t>
            </a:r>
            <a:endParaRPr lang="ru-RU" smtClean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Principles of extra curriculum work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2C7795-D057-4D32-9442-008E084EF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7F0DF-5278-47DF-9280-E068D1374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5C5B20-85D7-46AF-9247-02C0A22B7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F1CA9E-5386-4C12-BF30-C0478CC7B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BECDCB-F946-455C-8475-C86DDA9A7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83BED1-E0B3-422F-B81B-AE6223000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A5EEAB-F496-4904-A290-DAB963108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0310F-EF1D-4E7B-B897-34F821AC0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Graphic spid="4" grpId="1">
        <p:bldSub>
          <a:bldDgm bld="lvlOne"/>
        </p:bldSub>
      </p:bldGraphic>
      <p:bldGraphic spid="4" grpId="2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0" y="1"/>
          <a:ext cx="8991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309F74-1E22-4084-95D8-1AEF3CD27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1309F74-1E22-4084-95D8-1AEF3CD271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FC1356-1CFA-4891-81DB-E498F6CAE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6FC1356-1CFA-4891-81DB-E498F6CAE3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1D7BC8-10F6-4071-999E-46CC9ACF1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B71D7BC8-10F6-4071-999E-46CC9ACF1A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E7DDF3-F7F6-4C93-9976-A35818128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B5E7DDF3-F7F6-4C93-9976-A35818128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205DF1-D161-40ED-BA1A-AB1EA3B87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3C205DF1-D161-40ED-BA1A-AB1EA3B87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51309F74-1E22-4084-95D8-1AEF3CD271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309F74-1E22-4084-95D8-1AEF3CD27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16FC1356-1CFA-4891-81DB-E498F6CAE3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FC1356-1CFA-4891-81DB-E498F6CAE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B71D7BC8-10F6-4071-999E-46CC9ACF1A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1D7BC8-10F6-4071-999E-46CC9ACF1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B5E7DDF3-F7F6-4C93-9976-A35818128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E7DDF3-F7F6-4C93-9976-A35818128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3C205DF1-D161-40ED-BA1A-AB1EA3B87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205DF1-D161-40ED-BA1A-AB1EA3B87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Graphic spid="4" grpId="1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My English study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24000"/>
            <a:ext cx="4876800" cy="3657600"/>
          </a:xfr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800" y="3048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My English study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6858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mtClean="0"/>
              <a:t>I use all materials available in my English study </a:t>
            </a:r>
            <a:endParaRPr lang="ru-RU" smtClean="0"/>
          </a:p>
        </p:txBody>
      </p:sp>
      <p:pic>
        <p:nvPicPr>
          <p:cNvPr id="19459" name="Picture 2" descr="D:\кабінет\main\позакласна робота\foto\А29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066800"/>
            <a:ext cx="48768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Olympiads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971800"/>
            <a:ext cx="4876800" cy="36576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3810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English club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3" name="Изображение 04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801813"/>
            <a:ext cx="6858000" cy="4572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572</TotalTime>
  <Words>113</Words>
  <PresentationFormat>Экран (4:3)</PresentationFormat>
  <Paragraphs>8</Paragraphs>
  <Slides>28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Corbel</vt:lpstr>
      <vt:lpstr>Arial</vt:lpstr>
      <vt:lpstr>Wingdings 2</vt:lpstr>
      <vt:lpstr>Wingdings</vt:lpstr>
      <vt:lpstr>Wingdings 3</vt:lpstr>
      <vt:lpstr>Calibri</vt:lpstr>
      <vt:lpstr>Franklin Gothic Heavy</vt:lpstr>
      <vt:lpstr>Matura MT Script Capitals</vt:lpstr>
      <vt:lpstr>Модульная</vt:lpstr>
      <vt:lpstr>Модульная</vt:lpstr>
      <vt:lpstr>Модульная</vt:lpstr>
      <vt:lpstr>Модульная</vt:lpstr>
      <vt:lpstr>Модульная</vt:lpstr>
      <vt:lpstr>Модульная</vt:lpstr>
      <vt:lpstr>Модульная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 curriculum activity</dc:title>
  <cp:lastModifiedBy>OSVITA</cp:lastModifiedBy>
  <cp:revision>83</cp:revision>
  <dcterms:modified xsi:type="dcterms:W3CDTF">2011-12-05T10:42:25Z</dcterms:modified>
</cp:coreProperties>
</file>