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3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7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66CCFF"/>
    <a:srgbClr val="FF0066"/>
    <a:srgbClr val="CC0000"/>
    <a:srgbClr val="FF9900"/>
    <a:srgbClr val="FFCCFF"/>
    <a:srgbClr val="33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 varScale="1">
        <p:scale>
          <a:sx n="62" d="100"/>
          <a:sy n="62" d="100"/>
        </p:scale>
        <p:origin x="-13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7871BD-F0F6-4102-B71E-6A058A49C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86CD93-F338-4B9C-BBC1-705AA2031EF7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35530D-B591-4A6D-A266-CA8882EFAAE7}" type="slidenum">
              <a:rPr lang="ru-RU" smtClean="0"/>
              <a:pPr eaLnBrk="1" hangingPunct="1"/>
              <a:t>10</a:t>
            </a:fld>
            <a:endParaRPr lang="ru-R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8C8DBF-711D-41A7-B6BA-292EDF7F0DA8}" type="slidenum">
              <a:rPr lang="ru-RU" smtClean="0"/>
              <a:pPr eaLnBrk="1" hangingPunct="1"/>
              <a:t>11</a:t>
            </a:fld>
            <a:endParaRPr lang="ru-RU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95DD1F-8143-408E-87BB-7A7DC9F43397}" type="slidenum">
              <a:rPr lang="ru-RU" smtClean="0"/>
              <a:pPr eaLnBrk="1" hangingPunct="1"/>
              <a:t>12</a:t>
            </a:fld>
            <a:endParaRPr lang="ru-RU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9763F8-9BB2-42B9-A32F-E602EE833CDD}" type="slidenum">
              <a:rPr lang="ru-RU" smtClean="0"/>
              <a:pPr eaLnBrk="1" hangingPunct="1"/>
              <a:t>13</a:t>
            </a:fld>
            <a:endParaRPr lang="ru-RU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51FCC2-4823-4286-BB95-B1BD0F207F7E}" type="slidenum">
              <a:rPr lang="ru-RU" smtClean="0"/>
              <a:pPr eaLnBrk="1" hangingPunct="1"/>
              <a:t>14</a:t>
            </a:fld>
            <a:endParaRPr lang="ru-RU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D72285-F79F-46E4-9D99-F60D97E1222E}" type="slidenum">
              <a:rPr lang="ru-RU" smtClean="0"/>
              <a:pPr eaLnBrk="1" hangingPunct="1"/>
              <a:t>15</a:t>
            </a:fld>
            <a:endParaRPr lang="ru-RU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D2D9D9-89E4-40A5-8C3E-D69F96193AE3}" type="slidenum">
              <a:rPr lang="ru-RU" smtClean="0"/>
              <a:pPr eaLnBrk="1" hangingPunct="1"/>
              <a:t>16</a:t>
            </a:fld>
            <a:endParaRPr lang="ru-RU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66E76A-2707-4933-80FD-11285484899D}" type="slidenum">
              <a:rPr lang="ru-RU" smtClean="0"/>
              <a:pPr eaLnBrk="1" hangingPunct="1"/>
              <a:t>17</a:t>
            </a:fld>
            <a:endParaRPr lang="ru-RU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0FF68C-EED7-4EFF-AB65-F8249A9DA666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F33763-DEED-4272-B8FE-2649E43B3044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E56C0D-DD85-4BC1-A538-50AE14C624BA}" type="slidenum">
              <a:rPr lang="ru-RU" smtClean="0"/>
              <a:pPr eaLnBrk="1" hangingPunct="1"/>
              <a:t>31</a:t>
            </a:fld>
            <a:endParaRPr lang="ru-RU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1F5409-FED6-49FF-9EFE-74DED3F7D9D8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6EA7CB-5202-485A-B7B0-4F5EF6F493EB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C9D725-CE5E-4A5B-AE5F-FD17DF9CD542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BDC94D-F557-488C-A55F-51B23A429A25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16A6A2-E717-47F3-B9C1-C543A0B726DB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7F92CC-9004-4A25-91F4-D5F28F49C52C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EC647-D46A-46ED-B2B9-9F25BD4E0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0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0BF57-174C-49BA-B138-F659D59C6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2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D1A8-B89C-472A-863C-C3E7383E7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2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0B3A-F6AF-4677-B420-489E21F31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69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FE390-9BAD-450E-87D4-385E549BF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6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34A81-F77C-4A8B-8991-68B4515E9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69063"/>
      </p:ext>
    </p:extLst>
  </p:cSld>
  <p:clrMapOvr>
    <a:masterClrMapping/>
  </p:clrMapOvr>
  <p:transition advTm="2000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C60E-0EF5-4ED9-8C0F-ECA223AB6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88660"/>
      </p:ext>
    </p:extLst>
  </p:cSld>
  <p:clrMapOvr>
    <a:masterClrMapping/>
  </p:clrMapOvr>
  <p:transition advTm="2000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810D5-C7FF-4A33-946E-4823B7C9E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83529"/>
      </p:ext>
    </p:extLst>
  </p:cSld>
  <p:clrMapOvr>
    <a:masterClrMapping/>
  </p:clrMapOvr>
  <p:transition advTm="2000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1E58-4FAE-433E-A154-D41E9394E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26534"/>
      </p:ext>
    </p:extLst>
  </p:cSld>
  <p:clrMapOvr>
    <a:masterClrMapping/>
  </p:clrMapOvr>
  <p:transition advTm="2000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D9564-ABED-4FD1-8088-777ADCB0C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37638"/>
      </p:ext>
    </p:extLst>
  </p:cSld>
  <p:clrMapOvr>
    <a:masterClrMapping/>
  </p:clrMapOvr>
  <p:transition advTm="2000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5AE5B-D9EC-4D38-87EB-77F4F36E8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98386"/>
      </p:ext>
    </p:extLst>
  </p:cSld>
  <p:clrMapOvr>
    <a:masterClrMapping/>
  </p:clrMapOvr>
  <p:transition advTm="200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6141-C391-4A3E-9DFD-AEDD32F33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58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325D6-7E8F-42C3-9F56-91BE1FDEA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8887"/>
      </p:ext>
    </p:extLst>
  </p:cSld>
  <p:clrMapOvr>
    <a:masterClrMapping/>
  </p:clrMapOvr>
  <p:transition advTm="2000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7FC97-1CB2-4A6B-B0BC-FDCECA69D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04632"/>
      </p:ext>
    </p:extLst>
  </p:cSld>
  <p:clrMapOvr>
    <a:masterClrMapping/>
  </p:clrMapOvr>
  <p:transition advTm="2000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13F5-7739-458F-9360-6CC3192C3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06177"/>
      </p:ext>
    </p:extLst>
  </p:cSld>
  <p:clrMapOvr>
    <a:masterClrMapping/>
  </p:clrMapOvr>
  <p:transition advTm="2000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76A2E-848F-4456-9BB9-4F0386C93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30659"/>
      </p:ext>
    </p:extLst>
  </p:cSld>
  <p:clrMapOvr>
    <a:masterClrMapping/>
  </p:clrMapOvr>
  <p:transition advTm="2000"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8C47-BF1D-43D3-BCDD-4A3A96298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797"/>
      </p:ext>
    </p:extLst>
  </p:cSld>
  <p:clrMapOvr>
    <a:masterClrMapping/>
  </p:clrMapOvr>
  <p:transition advTm="200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FF8D4-1B0C-4712-9A42-22B1D2524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7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9C3DD-95DD-4A05-BE72-7EBED1D4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4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C53B8-E54A-4B5E-8CAE-B75B39372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1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20E1-42D4-47CF-AF4B-9CF0968B9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0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5EE21-6441-47CD-AF6B-2FED50166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1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DAA6-7540-4A29-B926-688CDB5D7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3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4E83-CC6E-44E6-844E-A74F2F52A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4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F906ED-3977-4020-ACF6-027FA7B58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95019AD-6724-4DEB-8952-9AC06D33E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advTm="2000"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wmf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20.wmf"/><Relationship Id="rId11" Type="http://schemas.openxmlformats.org/officeDocument/2006/relationships/image" Target="../media/image28.wmf"/><Relationship Id="rId5" Type="http://schemas.openxmlformats.org/officeDocument/2006/relationships/image" Target="../media/image23.wmf"/><Relationship Id="rId10" Type="http://schemas.openxmlformats.org/officeDocument/2006/relationships/image" Target="../media/image27.wmf"/><Relationship Id="rId4" Type="http://schemas.openxmlformats.org/officeDocument/2006/relationships/image" Target="../media/image22.wmf"/><Relationship Id="rId9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3.wmf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32.wmf"/><Relationship Id="rId11" Type="http://schemas.openxmlformats.org/officeDocument/2006/relationships/image" Target="../media/image37.jpeg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wmf"/><Relationship Id="rId11" Type="http://schemas.openxmlformats.org/officeDocument/2006/relationships/image" Target="../media/image57.jpeg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jpeg"/><Relationship Id="rId7" Type="http://schemas.openxmlformats.org/officeDocument/2006/relationships/image" Target="../media/image6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7.jpe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10" Type="http://schemas.openxmlformats.org/officeDocument/2006/relationships/image" Target="../media/image72.wmf"/><Relationship Id="rId4" Type="http://schemas.openxmlformats.org/officeDocument/2006/relationships/image" Target="../media/image68.wmf"/><Relationship Id="rId9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73.emf"/><Relationship Id="rId7" Type="http://schemas.openxmlformats.org/officeDocument/2006/relationships/image" Target="../media/image7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6.wmf"/><Relationship Id="rId11" Type="http://schemas.openxmlformats.org/officeDocument/2006/relationships/image" Target="../media/image80.wmf"/><Relationship Id="rId5" Type="http://schemas.openxmlformats.org/officeDocument/2006/relationships/image" Target="../media/image75.wmf"/><Relationship Id="rId10" Type="http://schemas.openxmlformats.org/officeDocument/2006/relationships/image" Target="../media/image79.wmf"/><Relationship Id="rId4" Type="http://schemas.openxmlformats.org/officeDocument/2006/relationships/image" Target="../media/image74.jpeg"/><Relationship Id="rId9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7.jpeg"/><Relationship Id="rId4" Type="http://schemas.openxmlformats.org/officeDocument/2006/relationships/image" Target="../media/image8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8.png"/><Relationship Id="rId3" Type="http://schemas.openxmlformats.org/officeDocument/2006/relationships/image" Target="../media/image88.emf"/><Relationship Id="rId7" Type="http://schemas.openxmlformats.org/officeDocument/2006/relationships/image" Target="../media/image92.wmf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1.wmf"/><Relationship Id="rId11" Type="http://schemas.openxmlformats.org/officeDocument/2006/relationships/image" Target="../media/image96.pn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77.wmf"/><Relationship Id="rId7" Type="http://schemas.openxmlformats.org/officeDocument/2006/relationships/image" Target="../media/image9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wmf"/><Relationship Id="rId5" Type="http://schemas.openxmlformats.org/officeDocument/2006/relationships/image" Target="../media/image33.wmf"/><Relationship Id="rId4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a176e99533ae7d5794944e975ac886bc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076325"/>
            <a:ext cx="6697663" cy="5781675"/>
          </a:xfrm>
          <a:noFill/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9600" smtClean="0">
                <a:solidFill>
                  <a:srgbClr val="FF0066"/>
                </a:solidFill>
                <a:latin typeface="Cooper Black" pitchFamily="18" charset="0"/>
              </a:rPr>
              <a:t>A</a:t>
            </a:r>
            <a:r>
              <a:rPr lang="en-US" sz="9600" smtClean="0">
                <a:solidFill>
                  <a:srgbClr val="66FF66"/>
                </a:solidFill>
                <a:latin typeface="Cooper Black" pitchFamily="18" charset="0"/>
              </a:rPr>
              <a:t>B</a:t>
            </a:r>
            <a:r>
              <a:rPr lang="en-US" sz="9600" smtClean="0">
                <a:solidFill>
                  <a:srgbClr val="6600FF"/>
                </a:solidFill>
                <a:latin typeface="Cooper Black" pitchFamily="18" charset="0"/>
              </a:rPr>
              <a:t>C</a:t>
            </a:r>
            <a:r>
              <a:rPr lang="en-US" sz="9600" smtClean="0">
                <a:solidFill>
                  <a:srgbClr val="FFFF66"/>
                </a:solidFill>
                <a:latin typeface="Cooper Black" pitchFamily="18" charset="0"/>
              </a:rPr>
              <a:t>- </a:t>
            </a:r>
            <a:r>
              <a:rPr lang="en-US" sz="9600" smtClean="0">
                <a:solidFill>
                  <a:srgbClr val="FF3399"/>
                </a:solidFill>
                <a:latin typeface="Cooper Black" pitchFamily="18" charset="0"/>
              </a:rPr>
              <a:t>party</a:t>
            </a:r>
            <a:endParaRPr lang="ru-RU" sz="9600" smtClean="0">
              <a:solidFill>
                <a:srgbClr val="FF3399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6600FF"/>
                </a:solidFill>
                <a:latin typeface="Cooper Black" pitchFamily="18" charset="0"/>
              </a:rPr>
              <a:t>Find the missing letters</a:t>
            </a:r>
            <a:endParaRPr lang="ru-RU" b="1" smtClean="0">
              <a:solidFill>
                <a:srgbClr val="6600FF"/>
              </a:solidFill>
              <a:latin typeface="Cooper Black" pitchFamily="18" charset="0"/>
            </a:endParaRP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322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C00CC"/>
                </a:solidFill>
                <a:latin typeface="Cooper Black" pitchFamily="18" charset="0"/>
              </a:rPr>
              <a:t>t - - e</a:t>
            </a:r>
            <a:r>
              <a:rPr lang="ru-RU" smtClean="0">
                <a:solidFill>
                  <a:srgbClr val="CC00CC"/>
                </a:solidFill>
              </a:rPr>
              <a:t>            </a:t>
            </a:r>
            <a:r>
              <a:rPr lang="en-US" smtClean="0">
                <a:solidFill>
                  <a:srgbClr val="CC00CC"/>
                </a:solidFill>
                <a:latin typeface="Cooper Black" pitchFamily="18" charset="0"/>
              </a:rPr>
              <a:t>p - - 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C00CC"/>
                </a:solidFill>
                <a:latin typeface="Cooper Black" pitchFamily="18" charset="0"/>
              </a:rPr>
              <a:t>q - - e n </a:t>
            </a:r>
            <a:r>
              <a:rPr lang="ru-RU" smtClean="0">
                <a:solidFill>
                  <a:srgbClr val="CC00CC"/>
                </a:solidFill>
              </a:rPr>
              <a:t>       </a:t>
            </a:r>
            <a:r>
              <a:rPr lang="en-US" smtClean="0">
                <a:solidFill>
                  <a:srgbClr val="CC00CC"/>
                </a:solidFill>
                <a:latin typeface="Cooper Black" pitchFamily="18" charset="0"/>
              </a:rPr>
              <a:t>l -  -  t - 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C00CC"/>
                </a:solidFill>
                <a:latin typeface="Cooper Black" pitchFamily="18" charset="0"/>
              </a:rPr>
              <a:t>  - o – r</a:t>
            </a:r>
            <a:r>
              <a:rPr lang="ru-RU" smtClean="0">
                <a:solidFill>
                  <a:srgbClr val="CC00CC"/>
                </a:solidFill>
              </a:rPr>
              <a:t>         </a:t>
            </a:r>
            <a:r>
              <a:rPr lang="en-US" smtClean="0">
                <a:solidFill>
                  <a:srgbClr val="CC00CC"/>
                </a:solidFill>
                <a:latin typeface="Cooper Black" pitchFamily="18" charset="0"/>
              </a:rPr>
              <a:t>- l -  - 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C00CC"/>
                </a:solidFill>
                <a:latin typeface="Cooper Black" pitchFamily="18" charset="0"/>
              </a:rPr>
              <a:t>b - - - h</a:t>
            </a:r>
            <a:r>
              <a:rPr lang="ru-RU" smtClean="0">
                <a:solidFill>
                  <a:srgbClr val="CC00CC"/>
                </a:solidFill>
              </a:rPr>
              <a:t>         </a:t>
            </a:r>
            <a:r>
              <a:rPr lang="en-US" smtClean="0">
                <a:solidFill>
                  <a:srgbClr val="CC00CC"/>
                </a:solidFill>
                <a:latin typeface="Cooper Black" pitchFamily="18" charset="0"/>
              </a:rPr>
              <a:t>s - - e - t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CC00CC"/>
              </a:solidFill>
              <a:latin typeface="Cooper Black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mtClean="0">
              <a:solidFill>
                <a:srgbClr val="CC00CC"/>
              </a:solidFill>
              <a:latin typeface="Cooper Black" pitchFamily="18" charset="0"/>
            </a:endParaRPr>
          </a:p>
          <a:p>
            <a:pPr eaLnBrk="1" hangingPunct="1">
              <a:buFontTx/>
              <a:buChar char="-"/>
            </a:pPr>
            <a:endParaRPr lang="en-US" smtClean="0">
              <a:solidFill>
                <a:srgbClr val="CC00CC"/>
              </a:solidFill>
              <a:latin typeface="Cooper Black" pitchFamily="18" charset="0"/>
            </a:endParaRPr>
          </a:p>
          <a:p>
            <a:pPr eaLnBrk="1" hangingPunct="1">
              <a:buFontTx/>
              <a:buChar char="-"/>
            </a:pPr>
            <a:endParaRPr lang="en-US" sz="2800" smtClean="0">
              <a:solidFill>
                <a:srgbClr val="CC00CC"/>
              </a:solidFill>
              <a:latin typeface="Cooper Black" pitchFamily="18" charset="0"/>
            </a:endParaRP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CC00CC"/>
              </a:solidFill>
              <a:latin typeface="Cooper Black" pitchFamily="18" charset="0"/>
            </a:endParaRPr>
          </a:p>
          <a:p>
            <a:pPr eaLnBrk="1" hangingPunct="1">
              <a:buFontTx/>
              <a:buChar char="-"/>
            </a:pPr>
            <a:endParaRPr lang="ru-RU" sz="2800" smtClean="0">
              <a:solidFill>
                <a:srgbClr val="CC00CC"/>
              </a:solidFill>
              <a:latin typeface="Cooper Black" pitchFamily="18" charset="0"/>
            </a:endParaRPr>
          </a:p>
        </p:txBody>
      </p:sp>
      <p:pic>
        <p:nvPicPr>
          <p:cNvPr id="12292" name="Picture 9" descr="fa852ed94f9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1563" y="1957388"/>
            <a:ext cx="3571875" cy="3810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0066"/>
                </a:solidFill>
              </a:rPr>
              <a:t>«</a:t>
            </a:r>
            <a:r>
              <a:rPr lang="en-US" sz="8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Anagram</a:t>
            </a:r>
            <a:r>
              <a:rPr lang="ru-RU" sz="8000" b="1" dirty="0" smtClean="0">
                <a:solidFill>
                  <a:srgbClr val="FF0066"/>
                </a:solidFill>
              </a:rPr>
              <a:t>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628775"/>
            <a:ext cx="7221537" cy="4454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6600FF"/>
                </a:solidFill>
                <a:latin typeface="Cooper Black" pitchFamily="18" charset="0"/>
              </a:rPr>
              <a:t>obok</a:t>
            </a:r>
            <a:r>
              <a:rPr lang="ru-RU" smtClean="0">
                <a:solidFill>
                  <a:srgbClr val="6600FF"/>
                </a:solidFill>
              </a:rPr>
              <a:t>                                   </a:t>
            </a:r>
            <a:r>
              <a:rPr lang="en-US" smtClean="0">
                <a:solidFill>
                  <a:srgbClr val="6600FF"/>
                </a:solidFill>
                <a:latin typeface="Cooper Black" pitchFamily="18" charset="0"/>
              </a:rPr>
              <a:t> albk</a:t>
            </a:r>
            <a:endParaRPr lang="ru-RU" smtClean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6600FF"/>
                </a:solidFill>
                <a:latin typeface="Cooper Black" pitchFamily="18" charset="0"/>
              </a:rPr>
              <a:t>lkcoc</a:t>
            </a:r>
            <a:r>
              <a:rPr lang="ru-RU" smtClean="0">
                <a:solidFill>
                  <a:srgbClr val="6600FF"/>
                </a:solidFill>
              </a:rPr>
              <a:t>                                    </a:t>
            </a:r>
            <a:r>
              <a:rPr lang="en-US" smtClean="0">
                <a:solidFill>
                  <a:srgbClr val="6600FF"/>
                </a:solidFill>
                <a:latin typeface="Cooper Black" pitchFamily="18" charset="0"/>
              </a:rPr>
              <a:t>rsat</a:t>
            </a:r>
            <a:endParaRPr lang="en-US" smtClean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6600FF"/>
                </a:solidFill>
                <a:latin typeface="Cooper Black" pitchFamily="18" charset="0"/>
              </a:rPr>
              <a:t>odog </a:t>
            </a:r>
            <a:r>
              <a:rPr lang="ru-RU" smtClean="0">
                <a:solidFill>
                  <a:srgbClr val="6600FF"/>
                </a:solidFill>
              </a:rPr>
              <a:t>                                    </a:t>
            </a:r>
            <a:r>
              <a:rPr lang="en-US" smtClean="0">
                <a:solidFill>
                  <a:srgbClr val="6600FF"/>
                </a:solidFill>
                <a:latin typeface="Cooper Black" pitchFamily="18" charset="0"/>
              </a:rPr>
              <a:t>anem</a:t>
            </a:r>
            <a:endParaRPr lang="ru-RU" smtClean="0">
              <a:solidFill>
                <a:srgbClr val="66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6600FF"/>
                </a:solidFill>
                <a:latin typeface="Cooper Black" pitchFamily="18" charset="0"/>
              </a:rPr>
              <a:t>sehor </a:t>
            </a:r>
            <a:r>
              <a:rPr lang="ru-RU" smtClean="0">
                <a:solidFill>
                  <a:srgbClr val="6600FF"/>
                </a:solidFill>
              </a:rPr>
              <a:t>                                   </a:t>
            </a:r>
            <a:r>
              <a:rPr lang="en-US" smtClean="0">
                <a:solidFill>
                  <a:srgbClr val="6600FF"/>
                </a:solidFill>
                <a:latin typeface="Cooper Black" pitchFamily="18" charset="0"/>
              </a:rPr>
              <a:t>rgene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6600FF"/>
                </a:solidFill>
                <a:latin typeface="Cooper Black" pitchFamily="18" charset="0"/>
              </a:rPr>
              <a:t>espeh </a:t>
            </a:r>
            <a:r>
              <a:rPr lang="ru-RU" smtClean="0">
                <a:solidFill>
                  <a:srgbClr val="6600FF"/>
                </a:solidFill>
              </a:rPr>
              <a:t>                                   </a:t>
            </a:r>
            <a:r>
              <a:rPr lang="en-US" smtClean="0">
                <a:solidFill>
                  <a:srgbClr val="6600FF"/>
                </a:solidFill>
                <a:latin typeface="Cooper Black" pitchFamily="18" charset="0"/>
              </a:rPr>
              <a:t>rsetet</a:t>
            </a:r>
            <a:endParaRPr lang="ru-RU" smtClean="0">
              <a:solidFill>
                <a:srgbClr val="6600FF"/>
              </a:solidFill>
              <a:latin typeface="Cooper Black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6600FF"/>
                </a:solidFill>
                <a:latin typeface="Cooper Black" pitchFamily="18" charset="0"/>
              </a:rPr>
              <a:t> </a:t>
            </a:r>
            <a:endParaRPr lang="ru-RU" smtClean="0">
              <a:solidFill>
                <a:srgbClr val="66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rgbClr val="6600FF"/>
                </a:solidFill>
                <a:latin typeface="Cooper Black" pitchFamily="18" charset="0"/>
              </a:rPr>
              <a:t>   </a:t>
            </a:r>
            <a:endParaRPr lang="ru-RU" sz="2800" smtClean="0">
              <a:solidFill>
                <a:srgbClr val="66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rgbClr val="6600FF"/>
              </a:solidFill>
              <a:latin typeface="Cooper Black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rgbClr val="6600FF"/>
                </a:solidFill>
                <a:latin typeface="Cooper Black" pitchFamily="18" charset="0"/>
              </a:rPr>
              <a:t>         </a:t>
            </a:r>
            <a:endParaRPr lang="ru-RU" sz="2800" smtClean="0">
              <a:solidFill>
                <a:srgbClr val="66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>
            <a:off x="5214942" y="1571612"/>
            <a:ext cx="35719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Where’s the letter?</a:t>
            </a:r>
            <a:endParaRPr lang="ru-RU" sz="60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3468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smtClean="0">
                <a:solidFill>
                  <a:srgbClr val="003399"/>
                </a:solidFill>
                <a:latin typeface="Cooper Black" pitchFamily="18" charset="0"/>
              </a:rPr>
              <a:t>[I] [I:]       [a:] [  e]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33CC33"/>
                </a:solidFill>
                <a:latin typeface="Cooper Black" pitchFamily="18" charset="0"/>
              </a:rPr>
              <a:t>street                        cat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33CC33"/>
                </a:solidFill>
                <a:latin typeface="Cooper Black" pitchFamily="18" charset="0"/>
              </a:rPr>
              <a:t>sit                               farm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33CC33"/>
                </a:solidFill>
                <a:latin typeface="Cooper Black" pitchFamily="18" charset="0"/>
              </a:rPr>
              <a:t>ship                           hand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33CC33"/>
                </a:solidFill>
                <a:latin typeface="Cooper Black" pitchFamily="18" charset="0"/>
              </a:rPr>
              <a:t>sheep                        fat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33CC33"/>
                </a:solidFill>
                <a:latin typeface="Cooper Black" pitchFamily="18" charset="0"/>
              </a:rPr>
              <a:t>green                        park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33CC33"/>
                </a:solidFill>
                <a:latin typeface="Cooper Black" pitchFamily="18" charset="0"/>
              </a:rPr>
              <a:t>little                         star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33CC33"/>
                </a:solidFill>
                <a:latin typeface="Cooper Black" pitchFamily="18" charset="0"/>
              </a:rPr>
              <a:t>lips                            lamp</a:t>
            </a:r>
            <a:endParaRPr lang="ru-RU" smtClean="0">
              <a:solidFill>
                <a:srgbClr val="33CC33"/>
              </a:solidFill>
              <a:latin typeface="Cooper Black" pitchFamily="18" charset="0"/>
            </a:endParaRPr>
          </a:p>
        </p:txBody>
      </p:sp>
      <p:pic>
        <p:nvPicPr>
          <p:cNvPr id="14341" name="Picture 8" descr="111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4149725"/>
            <a:ext cx="2987675" cy="2708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Leaders’ competition</a:t>
            </a:r>
            <a:endParaRPr lang="ru-RU" sz="6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400" smtClean="0">
              <a:solidFill>
                <a:srgbClr val="66CCFF"/>
              </a:solidFill>
              <a:latin typeface="Cooper Black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5400" smtClean="0">
                <a:solidFill>
                  <a:srgbClr val="993366"/>
                </a:solidFill>
                <a:latin typeface="Cooper Black" pitchFamily="18" charset="0"/>
              </a:rPr>
              <a:t>A fat cat sat on a mat and ate a fat rat</a:t>
            </a:r>
            <a:endParaRPr lang="ru-RU" sz="5400" smtClean="0">
              <a:solidFill>
                <a:srgbClr val="993366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1234887872_leopold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51275" y="1052513"/>
            <a:ext cx="4824413" cy="5472112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</a:rPr>
              <a:t>Get me</a:t>
            </a:r>
            <a:endParaRPr lang="ru-RU" sz="7200" b="1" i="1" dirty="0" smtClean="0">
              <a:solidFill>
                <a:srgbClr val="99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1230654540_moja-rabota-6-detskaja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525" y="1916113"/>
            <a:ext cx="2951163" cy="230505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9900"/>
                </a:solidFill>
              </a:rPr>
              <a:t>Secret message</a:t>
            </a:r>
            <a:endParaRPr lang="ru-RU" sz="4000" b="1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endParaRPr lang="ru-RU" sz="48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5" name="Picture 14" descr="f_49bfab23b04dd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0"/>
            <a:ext cx="8424862" cy="68580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Letters parade</a:t>
            </a:r>
            <a:endParaRPr lang="ru-RU" sz="80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9" name="Picture 16" descr="nemec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341438"/>
            <a:ext cx="7777163" cy="5516562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4"/>
          <p:cNvSpPr>
            <a:spLocks noChangeArrowheads="1"/>
          </p:cNvSpPr>
          <p:nvPr/>
        </p:nvSpPr>
        <p:spPr bwMode="auto">
          <a:xfrm>
            <a:off x="1676400" y="457200"/>
            <a:ext cx="5791200" cy="3200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ALPHABET</a:t>
            </a:r>
            <a:endParaRPr lang="ru-RU" sz="6600" b="1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0484" name="Picture 5" descr="000803_1063_4732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67200"/>
            <a:ext cx="18478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000803_1063_4736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77006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000803_1063_4716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381000"/>
            <a:ext cx="167322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000803_1063_4708_vnv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2098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000803_1063_4791_vn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14208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000803_1063_4796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0351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000803_1063_4754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13731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000803_1063_4708_vnv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25146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000803_1063_4757_vn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1250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000803_1063_4707_vnv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0240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000803_1063_4756_vnv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16764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j042837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j032646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9575"/>
            <a:ext cx="2971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пчелканк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2143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7" descr="11-1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000803_1063_4709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70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000803_1063_4762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15351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000803_1063_4711_vnv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228441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000803_1063_4759_vn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2819400"/>
            <a:ext cx="183673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000803_1063_4710_vnv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19002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000803_1063_4764_vnv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8200"/>
            <a:ext cx="138112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j032646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2209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picture"/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3127375" cy="184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6" name="Picture 5" descr="half_hard-boiled_eg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00803_1063_4713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383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000803_1063_4767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143668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000803_1059_2703_vnv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237331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000803_1063_4716_vn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21304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000803_1063_4771_vnv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76800"/>
            <a:ext cx="14097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MCj0382585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895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85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85" decel="100000"/>
                                        <p:tgtEl>
                                          <p:spTgt spid="5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/>
          <p:cNvSpPr>
            <a:spLocks noChangeArrowheads="1"/>
          </p:cNvSpPr>
          <p:nvPr/>
        </p:nvSpPr>
        <p:spPr bwMode="auto">
          <a:xfrm rot="5400000">
            <a:off x="5981700" y="1866900"/>
            <a:ext cx="4648200" cy="914400"/>
          </a:xfrm>
          <a:custGeom>
            <a:avLst/>
            <a:gdLst>
              <a:gd name="T0" fmla="*/ 901656092 w 21600"/>
              <a:gd name="T1" fmla="*/ 19354798 h 21600"/>
              <a:gd name="T2" fmla="*/ 467875447 w 21600"/>
              <a:gd name="T3" fmla="*/ 38709597 h 21600"/>
              <a:gd name="T4" fmla="*/ 34094191 w 21600"/>
              <a:gd name="T5" fmla="*/ 19354798 h 21600"/>
              <a:gd name="T6" fmla="*/ 4678754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587 w 21600"/>
              <a:gd name="T13" fmla="*/ 2587 h 21600"/>
              <a:gd name="T14" fmla="*/ 19013 w 21600"/>
              <a:gd name="T15" fmla="*/ 190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574" y="21600"/>
                </a:lnTo>
                <a:lnTo>
                  <a:pt x="2002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810000" y="381000"/>
            <a:ext cx="4092575" cy="3962400"/>
          </a:xfrm>
          <a:prstGeom prst="rect">
            <a:avLst/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 rot="5400000">
            <a:off x="6172200" y="1905000"/>
            <a:ext cx="4114800" cy="762000"/>
          </a:xfrm>
          <a:custGeom>
            <a:avLst/>
            <a:gdLst>
              <a:gd name="T0" fmla="*/ 764998384 w 21600"/>
              <a:gd name="T1" fmla="*/ 13440833 h 21600"/>
              <a:gd name="T2" fmla="*/ 391934844 w 21600"/>
              <a:gd name="T3" fmla="*/ 26881666 h 21600"/>
              <a:gd name="T4" fmla="*/ 18870929 w 21600"/>
              <a:gd name="T5" fmla="*/ 13440833 h 21600"/>
              <a:gd name="T6" fmla="*/ 39193484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20 w 21600"/>
              <a:gd name="T13" fmla="*/ 2320 h 21600"/>
              <a:gd name="T14" fmla="*/ 19280 w 21600"/>
              <a:gd name="T15" fmla="*/ 192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40" y="21600"/>
                </a:lnTo>
                <a:lnTo>
                  <a:pt x="205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BF1EB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pic>
        <p:nvPicPr>
          <p:cNvPr id="6148" name="Picture 4" descr="000803_1063_4719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235585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000803_1063_4769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"/>
            <a:ext cx="17907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 rot="16200000" flipH="1">
            <a:off x="1257300" y="1866900"/>
            <a:ext cx="4495800" cy="762000"/>
          </a:xfrm>
          <a:custGeom>
            <a:avLst/>
            <a:gdLst>
              <a:gd name="T0" fmla="*/ 901656092 w 21600"/>
              <a:gd name="T1" fmla="*/ 13440833 h 21600"/>
              <a:gd name="T2" fmla="*/ 467875447 w 21600"/>
              <a:gd name="T3" fmla="*/ 26881666 h 21600"/>
              <a:gd name="T4" fmla="*/ 34094191 w 21600"/>
              <a:gd name="T5" fmla="*/ 13440833 h 21600"/>
              <a:gd name="T6" fmla="*/ 4678754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587 w 21600"/>
              <a:gd name="T13" fmla="*/ 2587 h 21600"/>
              <a:gd name="T14" fmla="*/ 19013 w 21600"/>
              <a:gd name="T15" fmla="*/ 190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574" y="21600"/>
                </a:lnTo>
                <a:lnTo>
                  <a:pt x="2002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6152" name="Rectangle 9" descr="golub99"/>
          <p:cNvSpPr>
            <a:spLocks noChangeArrowheads="1"/>
          </p:cNvSpPr>
          <p:nvPr/>
        </p:nvSpPr>
        <p:spPr bwMode="auto">
          <a:xfrm>
            <a:off x="4343400" y="609600"/>
            <a:ext cx="3249613" cy="3733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pic>
        <p:nvPicPr>
          <p:cNvPr id="6153" name="Picture 4" descr="г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2286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2" descr="2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16557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AutoShape 10"/>
          <p:cNvSpPr>
            <a:spLocks noChangeArrowheads="1"/>
          </p:cNvSpPr>
          <p:nvPr/>
        </p:nvSpPr>
        <p:spPr bwMode="auto">
          <a:xfrm rot="16200000" flipH="1">
            <a:off x="1485900" y="2019300"/>
            <a:ext cx="4114800" cy="533400"/>
          </a:xfrm>
          <a:custGeom>
            <a:avLst/>
            <a:gdLst>
              <a:gd name="T0" fmla="*/ 764998003 w 21600"/>
              <a:gd name="T1" fmla="*/ 6586009 h 21600"/>
              <a:gd name="T2" fmla="*/ 391934653 w 21600"/>
              <a:gd name="T3" fmla="*/ 13172018 h 21600"/>
              <a:gd name="T4" fmla="*/ 18870929 w 21600"/>
              <a:gd name="T5" fmla="*/ 6586009 h 21600"/>
              <a:gd name="T6" fmla="*/ 39193465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20 w 21600"/>
              <a:gd name="T13" fmla="*/ 2320 h 21600"/>
              <a:gd name="T14" fmla="*/ 19280 w 21600"/>
              <a:gd name="T15" fmla="*/ 192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40" y="21600"/>
                </a:lnTo>
                <a:lnTo>
                  <a:pt x="205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BF1EB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00803_1063_4720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6573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 descr="000803_1063_4772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123348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MCj041188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27432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000803_1063_4724_vnv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20558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000803_1063_4775_vn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228600"/>
            <a:ext cx="12795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2527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" descr="000803_1063_4723_vnv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70021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5" descr="000803_1063_4774_vnv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115728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7" descr="ЛЕВ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>
            <a:fillRect/>
          </a:stretch>
        </p:blipFill>
        <p:spPr bwMode="auto">
          <a:xfrm>
            <a:off x="2971800" y="4343400"/>
            <a:ext cx="352742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71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н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2511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000803_1063_4728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2098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000803_1063_4778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182721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52400"/>
            <a:ext cx="29257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000803_1063_4726_vn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30187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 descr="000803_1063_4780_vnv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18399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000803_1063_4730_vnv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199072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5" descr="000803_1063_4783_vnv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182721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" descr="MCj0336244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91000"/>
            <a:ext cx="41767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8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 rot="5400000">
            <a:off x="2705100" y="3009900"/>
            <a:ext cx="838200" cy="5029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2819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000803_1063_4734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6748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000803_1063_4785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1387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Edu0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0"/>
            <a:ext cx="3352800" cy="1839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24" name="Picture 6" descr="000803_1063_4732_vn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2368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 descr="000803_1063_4789_vnv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3962400"/>
            <a:ext cx="14874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7" descr="000803_1063_4736_vnv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0208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" descr="000803_1063_4788_vnv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34013"/>
            <a:ext cx="1244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2"/>
          <p:cNvSpPr txBox="1">
            <a:spLocks noChangeArrowheads="1"/>
          </p:cNvSpPr>
          <p:nvPr/>
        </p:nvSpPr>
        <p:spPr bwMode="auto">
          <a:xfrm rot="5400000">
            <a:off x="5822950" y="3930650"/>
            <a:ext cx="914400" cy="49403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00">
              <a:solidFill>
                <a:srgbClr val="FF6600"/>
              </a:solidFill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36576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236913" cy="2743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13" descr="000803_1063_4739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18161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6" descr="000803_1063_4793_vnv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152241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000803_1063_4742_vn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61925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000803_1063_4791_vnv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4208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кошка под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3600450" cy="3506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6" descr="000803_1063_4740_vnv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05422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7" descr="000803_1063_4795_vnvv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15271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00803_1063_4798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20542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000803_1063_4745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18129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2" descr="Рисунок5"/>
          <p:cNvSpPr>
            <a:spLocks noChangeArrowheads="1"/>
          </p:cNvSpPr>
          <p:nvPr/>
        </p:nvSpPr>
        <p:spPr bwMode="auto">
          <a:xfrm>
            <a:off x="4267200" y="1143000"/>
            <a:ext cx="1981200" cy="2209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01600" cmpd="tri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AutoShape 15" descr="Рисунок7"/>
          <p:cNvSpPr>
            <a:spLocks noChangeArrowheads="1"/>
          </p:cNvSpPr>
          <p:nvPr/>
        </p:nvSpPr>
        <p:spPr bwMode="auto">
          <a:xfrm>
            <a:off x="6629400" y="685800"/>
            <a:ext cx="2286000" cy="20574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79375" cmpd="thickThin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1271" name="WordArt 5"/>
          <p:cNvSpPr>
            <a:spLocks noChangeArrowheads="1" noChangeShapeType="1" noTextEdit="1"/>
          </p:cNvSpPr>
          <p:nvPr/>
        </p:nvSpPr>
        <p:spPr bwMode="auto">
          <a:xfrm>
            <a:off x="1524000" y="4038600"/>
            <a:ext cx="2286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42"/>
              </a:avLst>
            </a:prstTxWarp>
          </a:bodyPr>
          <a:lstStyle/>
          <a:p>
            <a:pPr algn="ctr"/>
            <a:r>
              <a:rPr lang="ru-RU" sz="8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80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11</a:t>
            </a:r>
          </a:p>
        </p:txBody>
      </p:sp>
      <p:sp>
        <p:nvSpPr>
          <p:cNvPr id="11272" name="WordArt 5"/>
          <p:cNvSpPr>
            <a:spLocks noChangeArrowheads="1" noChangeShapeType="1" noTextEdit="1"/>
          </p:cNvSpPr>
          <p:nvPr/>
        </p:nvSpPr>
        <p:spPr bwMode="auto">
          <a:xfrm>
            <a:off x="5486400" y="3581400"/>
            <a:ext cx="2514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42"/>
              </a:avLst>
            </a:prstTxWarp>
          </a:bodyPr>
          <a:lstStyle/>
          <a:p>
            <a:pPr algn="ctr"/>
            <a:r>
              <a:rPr lang="ru-RU" sz="8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/>
                <a:cs typeface="Courier New"/>
              </a:rPr>
              <a:t>12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271" grpId="0" animBg="1"/>
      <p:bldP spid="112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00803_1063_4749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211772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000803_1063_4797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27352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66800" y="304800"/>
            <a:ext cx="3581400" cy="1380530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WHY?</a:t>
            </a:r>
            <a:endParaRPr lang="ru-RU" sz="5400" b="1" dirty="0">
              <a:ln w="11430"/>
              <a:gradFill>
                <a:gsLst>
                  <a:gs pos="0">
                    <a:srgbClr val="2D2D8A">
                      <a:tint val="90000"/>
                      <a:satMod val="120000"/>
                    </a:srgbClr>
                  </a:gs>
                  <a:gs pos="25000">
                    <a:srgbClr val="2D2D8A">
                      <a:tint val="93000"/>
                      <a:satMod val="120000"/>
                    </a:srgbClr>
                  </a:gs>
                  <a:gs pos="50000">
                    <a:srgbClr val="2D2D8A">
                      <a:shade val="89000"/>
                      <a:satMod val="110000"/>
                    </a:srgbClr>
                  </a:gs>
                  <a:gs pos="75000">
                    <a:srgbClr val="2D2D8A">
                      <a:tint val="93000"/>
                      <a:satMod val="120000"/>
                    </a:srgbClr>
                  </a:gs>
                  <a:gs pos="100000">
                    <a:srgbClr val="2D2D8A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133600"/>
            <a:ext cx="3276600" cy="44690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486400" y="1828800"/>
            <a:ext cx="3342359" cy="923330"/>
          </a:xfrm>
          <a:prstGeom prst="rect">
            <a:avLst/>
          </a:prstGeom>
          <a:solidFill>
            <a:srgbClr val="990099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WILLY</a:t>
            </a:r>
            <a:endParaRPr lang="ru-RU" sz="54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00803_1063_4802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18256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000803_1063_4747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99548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6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22098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000803_1063_4752_vnv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7081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 descr="000803_1063_4801_vn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1676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 descr="000803_1063_4750_vnv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183515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 descr="000803_1063_4803_vnv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182721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10350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8000"/>
            <a:ext cx="1066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066800"/>
            <a:ext cx="9794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filipok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86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9600" b="1" smtClean="0">
                <a:solidFill>
                  <a:srgbClr val="FF3300"/>
                </a:solidFill>
                <a:latin typeface="Cooper Black" pitchFamily="18" charset="0"/>
              </a:rPr>
              <a:t/>
            </a:r>
            <a:br>
              <a:rPr lang="en-US" sz="9600" b="1" smtClean="0">
                <a:solidFill>
                  <a:srgbClr val="FF3300"/>
                </a:solidFill>
                <a:latin typeface="Cooper Black" pitchFamily="18" charset="0"/>
              </a:rPr>
            </a:br>
            <a:r>
              <a:rPr lang="en-US" sz="9600" b="1" smtClean="0">
                <a:solidFill>
                  <a:srgbClr val="FF3300"/>
                </a:solidFill>
                <a:latin typeface="Cooper Black" pitchFamily="18" charset="0"/>
              </a:rPr>
              <a:t>    </a:t>
            </a:r>
            <a:r>
              <a:rPr lang="en-US" sz="9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Hello</a:t>
            </a:r>
            <a:r>
              <a:rPr lang="en-US" sz="9600" b="1" smtClean="0">
                <a:solidFill>
                  <a:srgbClr val="CC0000"/>
                </a:solidFill>
                <a:latin typeface="Cooper Black" pitchFamily="18" charset="0"/>
              </a:rPr>
              <a:t>!!!</a:t>
            </a:r>
            <a:endParaRPr lang="ru-RU" sz="9600" b="1" smtClean="0">
              <a:solidFill>
                <a:srgbClr val="CC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8" name="Picture 22" descr="000803_1063_4742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61925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3" descr="000803_1063_4771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12128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24" descr="000803_1063_4759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13716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5" descr="000803_1063_4711_vnv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228441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26" descr="000803_1063_4780_vn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152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27" descr="000803_1063_4762_vnv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11509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60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3" descr="45fd2269846b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9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79388" y="3789363"/>
            <a:ext cx="8713787" cy="3068637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b="1" smtClean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Good-bye!!!</a:t>
            </a:r>
            <a:endParaRPr lang="ru-RU" sz="9600" b="1" smtClean="0">
              <a:solidFill>
                <a:srgbClr val="99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5" descr="59824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1763" name="Rectangle 19"/>
          <p:cNvSpPr>
            <a:spLocks noGrp="1" noChangeArrowheads="1"/>
          </p:cNvSpPr>
          <p:nvPr>
            <p:ph type="title"/>
          </p:nvPr>
        </p:nvSpPr>
        <p:spPr>
          <a:xfrm>
            <a:off x="1547813" y="1125538"/>
            <a:ext cx="7596187" cy="3959225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993366"/>
                </a:solidFill>
                <a:latin typeface="Cooper Black" pitchFamily="18" charset="0"/>
              </a:rPr>
              <a:t>«</a:t>
            </a:r>
            <a:r>
              <a:rPr lang="en-US" sz="8000" b="1" smtClean="0">
                <a:solidFill>
                  <a:srgbClr val="993366"/>
                </a:solidFill>
                <a:latin typeface="Cooper Black" pitchFamily="18" charset="0"/>
              </a:rPr>
              <a:t>Can you hear me?</a:t>
            </a:r>
            <a:r>
              <a:rPr lang="ru-RU" sz="8000" b="1" smtClean="0">
                <a:solidFill>
                  <a:srgbClr val="993366"/>
                </a:solidFill>
                <a:latin typeface="Cooper Black" pitchFamily="18" charset="0"/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232449563_detskaja-ramka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xfrm>
            <a:off x="1403350" y="836613"/>
            <a:ext cx="6192838" cy="518477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smtClean="0">
                <a:solidFill>
                  <a:srgbClr val="66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«</a:t>
            </a:r>
            <a:r>
              <a:rPr lang="en-US" sz="7200" b="1" smtClean="0">
                <a:solidFill>
                  <a:srgbClr val="A7EF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T</a:t>
            </a:r>
            <a:r>
              <a:rPr lang="en-US" sz="72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h</a:t>
            </a:r>
            <a:r>
              <a:rPr lang="en-US" sz="7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e</a:t>
            </a:r>
            <a:r>
              <a:rPr lang="en-US" sz="7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 </a:t>
            </a:r>
            <a:r>
              <a:rPr lang="en-US" sz="7200" b="1" smtClean="0">
                <a:solidFill>
                  <a:srgbClr val="A7EF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A</a:t>
            </a:r>
            <a:r>
              <a:rPr lang="en-US" sz="7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B</a:t>
            </a:r>
            <a:r>
              <a:rPr lang="en-US" sz="7200" b="1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C</a:t>
            </a:r>
            <a:r>
              <a:rPr lang="en-US" sz="7200" b="1" smtClean="0">
                <a:solidFill>
                  <a:srgbClr val="66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 </a:t>
            </a:r>
            <a:r>
              <a:rPr lang="en-US" sz="7200" b="1" smtClean="0">
                <a:solidFill>
                  <a:srgbClr val="A7EF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q</a:t>
            </a:r>
            <a:r>
              <a:rPr lang="en-US" sz="7200" b="1" smtClean="0">
                <a:solidFill>
                  <a:srgbClr val="66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u</a:t>
            </a:r>
            <a:r>
              <a:rPr lang="en-US" sz="72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i</a:t>
            </a:r>
            <a:r>
              <a:rPr lang="en-US" sz="72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z</a:t>
            </a:r>
            <a:r>
              <a:rPr lang="ru-RU" sz="7200" b="1" smtClean="0">
                <a:solidFill>
                  <a:srgbClr val="66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1246041877_c97acbee0f7d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669088"/>
          </a:xfrm>
          <a:noFill/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2339975" y="260350"/>
            <a:ext cx="4319588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itchFamily="18" charset="0"/>
              </a:rPr>
              <a:t>Match pictures</a:t>
            </a:r>
            <a:endParaRPr lang="ru-RU" sz="6000" b="1" dirty="0" smtClean="0">
              <a:solidFill>
                <a:srgbClr val="99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каартииинки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669088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66"/>
                </a:solidFill>
                <a:latin typeface="Cooper Black" pitchFamily="18" charset="0"/>
              </a:rPr>
              <a:t>Big</a:t>
            </a:r>
            <a:r>
              <a:rPr lang="en-US" sz="6000" b="1" smtClean="0">
                <a:solidFill>
                  <a:srgbClr val="FFFF66"/>
                </a:solidFill>
                <a:latin typeface="Cooper Black" pitchFamily="18" charset="0"/>
              </a:rPr>
              <a:t> </a:t>
            </a:r>
            <a:r>
              <a:rPr lang="en-US" sz="6000" b="1" smtClean="0">
                <a:solidFill>
                  <a:srgbClr val="FF0066"/>
                </a:solidFill>
                <a:latin typeface="Cooper Black" pitchFamily="18" charset="0"/>
              </a:rPr>
              <a:t>and little letters</a:t>
            </a:r>
            <a:endParaRPr lang="ru-RU" sz="6000" b="1" smtClean="0">
              <a:solidFill>
                <a:srgbClr val="FF0066"/>
              </a:solidFill>
              <a:latin typeface="Cooper Black" pitchFamily="18" charset="0"/>
            </a:endParaRPr>
          </a:p>
        </p:txBody>
      </p:sp>
      <p:pic>
        <p:nvPicPr>
          <p:cNvPr id="10243" name="Picture 10" descr="int_gi_116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73238"/>
            <a:ext cx="5832475" cy="4256087"/>
          </a:xfr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SU4FqsPJ2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6575"/>
          </a:xfrm>
          <a:noFill/>
        </p:spPr>
      </p:pic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4535487" cy="4319588"/>
          </a:xfrm>
        </p:spPr>
        <p:txBody>
          <a:bodyPr/>
          <a:lstStyle/>
          <a:p>
            <a:pPr eaLnBrk="1" hangingPunct="1"/>
            <a:r>
              <a:rPr lang="en-US" sz="8800" b="1" smtClean="0">
                <a:solidFill>
                  <a:srgbClr val="FF0066"/>
                </a:solidFill>
                <a:latin typeface="Cooper Black" pitchFamily="18" charset="0"/>
              </a:rPr>
              <a:t>“Spell </a:t>
            </a:r>
            <a:br>
              <a:rPr lang="en-US" sz="8800" b="1" smtClean="0">
                <a:solidFill>
                  <a:srgbClr val="FF0066"/>
                </a:solidFill>
                <a:latin typeface="Cooper Black" pitchFamily="18" charset="0"/>
              </a:rPr>
            </a:br>
            <a:r>
              <a:rPr lang="en-US" sz="8800" b="1" smtClean="0">
                <a:solidFill>
                  <a:srgbClr val="FF0066"/>
                </a:solidFill>
                <a:latin typeface="Cooper Black" pitchFamily="18" charset="0"/>
              </a:rPr>
              <a:t>the word”</a:t>
            </a:r>
            <a:endParaRPr lang="ru-RU" sz="8800" b="1" smtClean="0">
              <a:solidFill>
                <a:srgbClr val="FF0066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3|3.3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160</Words>
  <Application>Microsoft Office PowerPoint</Application>
  <PresentationFormat>Экран (4:3)</PresentationFormat>
  <Paragraphs>118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Cooper Black</vt:lpstr>
      <vt:lpstr>Wingdings</vt:lpstr>
      <vt:lpstr>Goudy Stout</vt:lpstr>
      <vt:lpstr>Verdana</vt:lpstr>
      <vt:lpstr>Оформление по умолчанию</vt:lpstr>
      <vt:lpstr>1_Оформление по умолчанию</vt:lpstr>
      <vt:lpstr>ABC- party</vt:lpstr>
      <vt:lpstr>Презентация PowerPoint</vt:lpstr>
      <vt:lpstr>     Hello!!!</vt:lpstr>
      <vt:lpstr>«Can you hear me?»</vt:lpstr>
      <vt:lpstr>«The ABC quiz»</vt:lpstr>
      <vt:lpstr>Match pictures</vt:lpstr>
      <vt:lpstr>Презентация PowerPoint</vt:lpstr>
      <vt:lpstr>Big and little letters</vt:lpstr>
      <vt:lpstr>“Spell  the word”</vt:lpstr>
      <vt:lpstr>Find the missing letters</vt:lpstr>
      <vt:lpstr>«Anagram»</vt:lpstr>
      <vt:lpstr>Where’s the letter?</vt:lpstr>
      <vt:lpstr>Leaders’ competition</vt:lpstr>
      <vt:lpstr>Get me</vt:lpstr>
      <vt:lpstr>Secret message</vt:lpstr>
      <vt:lpstr>Презентация PowerPoint</vt:lpstr>
      <vt:lpstr>Letters parade</vt:lpstr>
      <vt:lpstr>ALPHABET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Good-bye!!!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АBC- party</dc:title>
  <dc:creator>marlene</dc:creator>
  <cp:lastModifiedBy>Рената</cp:lastModifiedBy>
  <cp:revision>39</cp:revision>
  <dcterms:created xsi:type="dcterms:W3CDTF">2009-10-11T09:55:14Z</dcterms:created>
  <dcterms:modified xsi:type="dcterms:W3CDTF">2011-08-07T19:11:10Z</dcterms:modified>
</cp:coreProperties>
</file>