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58" r:id="rId5"/>
    <p:sldId id="273" r:id="rId6"/>
    <p:sldId id="261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63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728A4-C1F8-4E52-8B75-2527873A6EFC}" type="datetimeFigureOut">
              <a:rPr lang="ru-RU" smtClean="0"/>
              <a:pPr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7777E-99EB-4E72-96C9-858E6C0C88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prifoto.ru/file/0001/0001_13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98450" cy="6858000"/>
          </a:xfrm>
          <a:prstGeom prst="rect">
            <a:avLst/>
          </a:prstGeom>
          <a:noFill/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500034" y="928670"/>
            <a:ext cx="7058050" cy="28575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831968">
            <a:off x="-245144" y="3209475"/>
            <a:ext cx="10288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</a:t>
            </a:r>
            <a:r>
              <a:rPr lang="fr-FR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Mon arb</a:t>
            </a:r>
            <a:r>
              <a:rPr lang="en-US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 </a:t>
            </a:r>
            <a:r>
              <a:rPr lang="en-US" sz="8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généalogique</a:t>
            </a:r>
            <a:r>
              <a:rPr lang="uk-UA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”</a:t>
            </a:r>
            <a:endParaRPr lang="ru-RU" sz="80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3.i.ua/em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0" name="Picture 6" descr="http://i3.i.ua/em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2" name="Picture 8" descr="http://i3.i.ua/em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sp>
        <p:nvSpPr>
          <p:cNvPr id="1037" name="WordArt 13"/>
          <p:cNvSpPr>
            <a:spLocks noChangeArrowheads="1" noChangeShapeType="1" noTextEdit="1"/>
          </p:cNvSpPr>
          <p:nvPr/>
        </p:nvSpPr>
        <p:spPr bwMode="auto">
          <a:xfrm>
            <a:off x="214282" y="1000108"/>
            <a:ext cx="8197753" cy="301830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en-US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Ma </a:t>
            </a:r>
            <a:r>
              <a:rPr lang="en-US" sz="3600" kern="10" spc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famille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Oncle</a:t>
            </a:r>
            <a:r>
              <a:rPr lang="uk-UA" dirty="0" smtClean="0"/>
              <a:t>(Віктор)  </a:t>
            </a:r>
            <a:r>
              <a:rPr lang="fr-FR" dirty="0" smtClean="0"/>
              <a:t> tante </a:t>
            </a:r>
            <a:r>
              <a:rPr lang="uk-UA" dirty="0" smtClean="0"/>
              <a:t>(Галина)</a:t>
            </a:r>
            <a:r>
              <a:rPr lang="fr-FR" dirty="0" smtClean="0"/>
              <a:t>     </a:t>
            </a:r>
            <a:endParaRPr lang="ru-RU" dirty="0"/>
          </a:p>
        </p:txBody>
      </p:sp>
      <p:pic>
        <p:nvPicPr>
          <p:cNvPr id="8" name="Содержимое 7" descr="Изображение 088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488" y="1500174"/>
            <a:ext cx="4714908" cy="5173610"/>
          </a:xfrm>
          <a:prstGeom prst="smileyFace">
            <a:avLst/>
          </a:prstGeom>
        </p:spPr>
      </p:pic>
      <p:sp>
        <p:nvSpPr>
          <p:cNvPr id="13316" name="Содержимое 6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dirty="0" smtClean="0">
                <a:solidFill>
                  <a:srgbClr val="000099"/>
                </a:solidFill>
              </a:rPr>
              <a:t>        </a:t>
            </a:r>
            <a:r>
              <a:rPr lang="fr-FR" sz="48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Grands-parents(maternels)</a:t>
            </a:r>
            <a:r>
              <a:rPr lang="fr-FR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ШКОЛА 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5659" t="41985" r="19609" b="20133"/>
          <a:stretch>
            <a:fillRect/>
          </a:stretch>
        </p:blipFill>
        <p:spPr>
          <a:xfrm rot="16200000">
            <a:off x="2654847" y="1131312"/>
            <a:ext cx="4262933" cy="6143668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dirty="0" smtClean="0"/>
              <a:t>        </a:t>
            </a:r>
            <a:r>
              <a:rPr lang="fr-FR" sz="4800" dirty="0" smtClean="0">
                <a:solidFill>
                  <a:schemeClr val="accent5">
                    <a:lumMod val="75000"/>
                  </a:schemeClr>
                </a:solidFill>
              </a:rPr>
              <a:t>Grands-parents(paternels) </a:t>
            </a:r>
            <a:r>
              <a:rPr lang="uk-UA" sz="4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ШКОЛА 0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809" t="46875" r="28511" b="11458"/>
          <a:stretch>
            <a:fillRect/>
          </a:stretch>
        </p:blipFill>
        <p:spPr>
          <a:xfrm rot="16474287">
            <a:off x="2840542" y="849281"/>
            <a:ext cx="4162866" cy="6389278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i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en-US" sz="5300" i="1" dirty="0" err="1" smtClean="0">
                <a:solidFill>
                  <a:srgbClr val="000099"/>
                </a:solidFill>
                <a:latin typeface="Monotype Corsiva" pitchFamily="66" charset="0"/>
              </a:rPr>
              <a:t>Arri</a:t>
            </a:r>
            <a:r>
              <a:rPr lang="fr-FR" sz="5300" i="1" dirty="0" smtClean="0">
                <a:solidFill>
                  <a:srgbClr val="000099"/>
                </a:solidFill>
                <a:latin typeface="Monotype Corsiva" pitchFamily="66" charset="0"/>
              </a:rPr>
              <a:t>ère grands-parents(maternels</a:t>
            </a:r>
            <a:r>
              <a:rPr lang="fr-FR" sz="44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ru-RU" dirty="0"/>
          </a:p>
        </p:txBody>
      </p:sp>
      <p:sp>
        <p:nvSpPr>
          <p:cNvPr id="19459" name="Содержимое 6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" name="Рисунок 7" descr="ШКОЛА 071.jpg"/>
          <p:cNvPicPr>
            <a:picLocks noChangeAspect="1"/>
          </p:cNvPicPr>
          <p:nvPr/>
        </p:nvPicPr>
        <p:blipFill>
          <a:blip r:embed="rId2" cstate="print"/>
          <a:srcRect l="34241" t="53125" r="17050" b="22916"/>
          <a:stretch>
            <a:fillRect/>
          </a:stretch>
        </p:blipFill>
        <p:spPr>
          <a:xfrm rot="16200000">
            <a:off x="5041158" y="3040204"/>
            <a:ext cx="4288188" cy="29404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3" descr="C:\Documents and Settings\вчитель\Рабочий стол\Безымянный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20" y="2071678"/>
            <a:ext cx="2562225" cy="2971800"/>
          </a:xfrm>
          <a:prstGeom prst="ellipse">
            <a:avLst/>
          </a:prstGeom>
        </p:spPr>
      </p:pic>
      <p:pic>
        <p:nvPicPr>
          <p:cNvPr id="10" name="Picture 2" descr="C:\Documents and Settings\вчитель\Рабочий стол\Безымянный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5571">
            <a:off x="2571736" y="2143116"/>
            <a:ext cx="2524125" cy="2947989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i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en-US" sz="5300" i="1" dirty="0" err="1" smtClean="0">
                <a:solidFill>
                  <a:srgbClr val="000099"/>
                </a:solidFill>
                <a:latin typeface="Monotype Corsiva" pitchFamily="66" charset="0"/>
              </a:rPr>
              <a:t>Arri</a:t>
            </a:r>
            <a:r>
              <a:rPr lang="fr-FR" sz="5300" i="1" dirty="0" smtClean="0">
                <a:solidFill>
                  <a:srgbClr val="000099"/>
                </a:solidFill>
                <a:latin typeface="Monotype Corsiva" pitchFamily="66" charset="0"/>
              </a:rPr>
              <a:t>ère grands-parents(paternels</a:t>
            </a:r>
            <a:r>
              <a:rPr lang="fr-FR" sz="44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ru-RU" dirty="0"/>
          </a:p>
        </p:txBody>
      </p:sp>
      <p:pic>
        <p:nvPicPr>
          <p:cNvPr id="13" name="Рисунок 12" descr="ШКОЛА 089.jpg"/>
          <p:cNvPicPr>
            <a:picLocks noChangeAspect="1"/>
          </p:cNvPicPr>
          <p:nvPr/>
        </p:nvPicPr>
        <p:blipFill>
          <a:blip r:embed="rId2" cstate="print"/>
          <a:srcRect l="32809" t="45833" r="14185" b="25000"/>
          <a:stretch>
            <a:fillRect/>
          </a:stretch>
        </p:blipFill>
        <p:spPr>
          <a:xfrm rot="15123013">
            <a:off x="3760701" y="1842461"/>
            <a:ext cx="3270184" cy="2474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Содержимое 13" descr="ШКОЛА 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4241" t="51042" r="11320" b="23958"/>
          <a:stretch>
            <a:fillRect/>
          </a:stretch>
        </p:blipFill>
        <p:spPr>
          <a:xfrm rot="16434728">
            <a:off x="5977556" y="1969489"/>
            <a:ext cx="3506222" cy="259349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Содержимое 6" descr="ШКОЛА 08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54930" t="51024" r="15642" b="19349"/>
          <a:stretch>
            <a:fillRect/>
          </a:stretch>
        </p:blipFill>
        <p:spPr>
          <a:xfrm rot="16200000">
            <a:off x="892943" y="3178967"/>
            <a:ext cx="2786082" cy="3857652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французка\Изображение.bmp"/>
          <p:cNvPicPr>
            <a:picLocks noChangeAspect="1" noChangeArrowheads="1"/>
          </p:cNvPicPr>
          <p:nvPr/>
        </p:nvPicPr>
        <p:blipFill>
          <a:blip r:embed="rId2"/>
          <a:srcRect t="9526" b="23789"/>
          <a:stretch>
            <a:fillRect/>
          </a:stretch>
        </p:blipFill>
        <p:spPr bwMode="auto">
          <a:xfrm>
            <a:off x="0" y="0"/>
            <a:ext cx="9144000" cy="8572560"/>
          </a:xfrm>
          <a:prstGeom prst="rect">
            <a:avLst/>
          </a:prstGeom>
          <a:noFill/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928662" y="3857628"/>
            <a:ext cx="7358114" cy="271940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fr-FR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L e    r  ê v e    d e s     k o z a k s    </a:t>
            </a:r>
          </a:p>
          <a:p>
            <a:pPr algn="ctr" rtl="0"/>
            <a:r>
              <a:rPr lang="fr-FR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à   P a r i s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XP\Рабочий стол\мами\PB180450.JPG"/>
          <p:cNvPicPr>
            <a:picLocks noChangeAspect="1" noChangeArrowheads="1"/>
          </p:cNvPicPr>
          <p:nvPr/>
        </p:nvPicPr>
        <p:blipFill>
          <a:blip r:embed="rId2"/>
          <a:srcRect l="12238" t="10628" b="5087"/>
          <a:stretch>
            <a:fillRect/>
          </a:stretch>
        </p:blipFill>
        <p:spPr bwMode="auto">
          <a:xfrm>
            <a:off x="0" y="0"/>
            <a:ext cx="4163506" cy="299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Documents and Settings\UserXP\Рабочий стол\мами\PB1804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57189">
            <a:off x="3907701" y="-166476"/>
            <a:ext cx="5404127" cy="4053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UserXP\Рабочий стол\мами\PB1804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312587" cy="3234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0" name="Picture 8" descr="C:\Documents and Settings\UserXP\Рабочий стол\мами\PB1804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496" y="3214686"/>
            <a:ext cx="4635504" cy="347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ранцузка\DSC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10001320" cy="7500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XP\Рабочий стол\Новая папка (8)\SAM_0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29912" y="12072998"/>
            <a:ext cx="33459824" cy="18573681"/>
          </a:xfrm>
          <a:prstGeom prst="rect">
            <a:avLst/>
          </a:prstGeom>
          <a:noFill/>
        </p:spPr>
      </p:pic>
      <p:pic>
        <p:nvPicPr>
          <p:cNvPr id="3" name="Рисунок 2" descr="SAM_0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675" y="188913"/>
            <a:ext cx="1233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908050"/>
            <a:ext cx="108108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765175"/>
            <a:ext cx="10033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2349500"/>
            <a:ext cx="10064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2276475"/>
            <a:ext cx="10477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413" y="2349500"/>
            <a:ext cx="98901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6238" y="3933825"/>
            <a:ext cx="104616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2363" y="2276475"/>
            <a:ext cx="9890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76375" y="3933825"/>
            <a:ext cx="985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8596" y="5214950"/>
            <a:ext cx="7772400" cy="1470025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l’arbre</a:t>
            </a:r>
            <a:r>
              <a:rPr kumimoji="0" lang="en-US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7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généalogique</a:t>
            </a:r>
            <a:r>
              <a:rPr kumimoji="0" lang="en-US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la </a:t>
            </a:r>
            <a:r>
              <a:rPr kumimoji="0" lang="en-US" sz="7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famille</a:t>
            </a:r>
            <a:r>
              <a:rPr kumimoji="0" lang="en-US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7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Rosèvék</a:t>
            </a:r>
            <a:endParaRPr kumimoji="0" lang="ru-RU" sz="7200" b="1" i="1" u="none" strike="noStrike" kern="120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714375"/>
            <a:ext cx="9072563" cy="20002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7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La présentation</a:t>
            </a:r>
            <a:br>
              <a:rPr lang="fr-FR" sz="7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7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“</a:t>
            </a:r>
            <a:r>
              <a:rPr lang="fr-FR" sz="7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Mon arb</a:t>
            </a:r>
            <a:r>
              <a:rPr lang="en-US" sz="7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 </a:t>
            </a:r>
            <a:r>
              <a:rPr lang="en-US" sz="7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généalogique</a:t>
            </a:r>
            <a:r>
              <a:rPr lang="uk-UA" sz="7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”</a:t>
            </a:r>
            <a:endParaRPr lang="ru-RU" sz="7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5" y="3929063"/>
            <a:ext cx="4143375" cy="2000250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fr-FR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préparée</a:t>
            </a:r>
          </a:p>
          <a:p>
            <a:pPr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fr-FR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par Dacha Kokaréva</a:t>
            </a:r>
          </a:p>
          <a:p>
            <a:pPr algn="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fr-FR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Olga Kokaréva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4000" i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7467600" cy="1143000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ts val="4080"/>
              </a:lnSpc>
              <a:spcAft>
                <a:spcPts val="0"/>
              </a:spcAft>
              <a:defRPr/>
            </a:pP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600" i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</a:t>
            </a:r>
            <a:r>
              <a:rPr lang="uk-UA" sz="6600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0099"/>
                </a:solidFill>
                <a:effectLst/>
                <a:latin typeface="Monotype Corsiva" pitchFamily="66" charset="0"/>
              </a:rPr>
              <a:t>’</a:t>
            </a:r>
            <a:r>
              <a:rPr lang="ru-RU" sz="6600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0099"/>
                </a:solidFill>
                <a:effectLst/>
                <a:latin typeface="Monotype Corsiva" pitchFamily="66" charset="0"/>
              </a:rPr>
              <a:t>е</a:t>
            </a:r>
            <a:r>
              <a:rPr lang="fr-FR" sz="6600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0099"/>
                </a:solidFill>
                <a:latin typeface="Monotype Corsiva" pitchFamily="66" charset="0"/>
              </a:rPr>
              <a:t>st moi</a:t>
            </a:r>
            <a:r>
              <a:rPr lang="uk-UA" sz="28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sz="28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fr-F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fr-FR" sz="4400" i="1" dirty="0" smtClean="0"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Dacha Kokaréva  </a:t>
            </a:r>
            <a:r>
              <a:rPr lang="uk-UA" sz="3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ШКОЛА 0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1708" t="59979" r="10998" b="6874"/>
          <a:stretch>
            <a:fillRect/>
          </a:stretch>
        </p:blipFill>
        <p:spPr>
          <a:xfrm rot="15628804">
            <a:off x="168193" y="2032067"/>
            <a:ext cx="3600000" cy="2808213"/>
          </a:xfrm>
          <a:prstGeom prst="ellipse">
            <a:avLst/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Содержимое 6" descr="ШКОЛА 0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1057" t="54613" r="11649" b="12241"/>
          <a:stretch>
            <a:fillRect/>
          </a:stretch>
        </p:blipFill>
        <p:spPr>
          <a:xfrm rot="17748978">
            <a:off x="5667139" y="1334004"/>
            <a:ext cx="3600000" cy="2786077"/>
          </a:xfrm>
          <a:prstGeom prst="ellipse">
            <a:avLst/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ШКОЛА 054.jpg"/>
          <p:cNvPicPr>
            <a:picLocks noChangeAspect="1"/>
          </p:cNvPicPr>
          <p:nvPr/>
        </p:nvPicPr>
        <p:blipFill>
          <a:blip r:embed="rId4" cstate="print"/>
          <a:srcRect l="17050" t="56250" r="35673" b="13541"/>
          <a:stretch>
            <a:fillRect/>
          </a:stretch>
        </p:blipFill>
        <p:spPr>
          <a:xfrm rot="16200000">
            <a:off x="3393273" y="4107661"/>
            <a:ext cx="235745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6000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Nous sommes ensemble</a:t>
            </a:r>
            <a:endParaRPr lang="ru-RU" sz="6000" i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ШКОЛА 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632" t="42108" r="23782" b="7383"/>
          <a:stretch>
            <a:fillRect/>
          </a:stretch>
        </p:blipFill>
        <p:spPr>
          <a:xfrm rot="16200000">
            <a:off x="4101838" y="1184518"/>
            <a:ext cx="2369083" cy="3286148"/>
          </a:xfrm>
          <a:prstGeom prst="chord">
            <a:avLst/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ШКОЛА 057.jpg"/>
          <p:cNvPicPr>
            <a:picLocks noChangeAspect="1"/>
          </p:cNvPicPr>
          <p:nvPr/>
        </p:nvPicPr>
        <p:blipFill>
          <a:blip r:embed="rId3" cstate="print"/>
          <a:srcRect l="32809" t="41667" r="24213" b="13541"/>
          <a:stretch>
            <a:fillRect/>
          </a:stretch>
        </p:blipFill>
        <p:spPr>
          <a:xfrm rot="16200000">
            <a:off x="5750727" y="3679033"/>
            <a:ext cx="2286016" cy="3500462"/>
          </a:xfrm>
          <a:prstGeom prst="hear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ШКОЛА 060.jpg"/>
          <p:cNvPicPr>
            <a:picLocks noChangeAspect="1"/>
          </p:cNvPicPr>
          <p:nvPr/>
        </p:nvPicPr>
        <p:blipFill>
          <a:blip r:embed="rId4" cstate="print"/>
          <a:srcRect l="18483" t="57292" r="14185" b="9375"/>
          <a:stretch>
            <a:fillRect/>
          </a:stretch>
        </p:blipFill>
        <p:spPr>
          <a:xfrm rot="16200000">
            <a:off x="-35751" y="2893215"/>
            <a:ext cx="3786214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Cousin!     Cousine!</a:t>
            </a:r>
            <a:endParaRPr lang="ru-RU" dirty="0"/>
          </a:p>
        </p:txBody>
      </p:sp>
      <p:pic>
        <p:nvPicPr>
          <p:cNvPr id="9" name="Содержимое 8" descr="Изображение 085.bmp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1571625"/>
            <a:ext cx="3500437" cy="3417888"/>
          </a:xfrm>
        </p:spPr>
      </p:pic>
      <p:pic>
        <p:nvPicPr>
          <p:cNvPr id="10" name="Содержимое 9" descr="Изображение 086.bmp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57813" y="2500313"/>
            <a:ext cx="2090737" cy="3859212"/>
          </a:xfrm>
        </p:spPr>
      </p:pic>
      <p:pic>
        <p:nvPicPr>
          <p:cNvPr id="11" name="Рисунок 10" descr="Изображение 087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357188"/>
            <a:ext cx="2786063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72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Mes parents</a:t>
            </a:r>
            <a:endParaRPr lang="ru-RU" sz="7200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ШКОЛА 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315" t="37373" r="21611" b="21589"/>
          <a:stretch>
            <a:fillRect/>
          </a:stretch>
        </p:blipFill>
        <p:spPr>
          <a:xfrm rot="16200000">
            <a:off x="2563491" y="722601"/>
            <a:ext cx="4017018" cy="5857916"/>
          </a:xfrm>
          <a:prstGeom prst="teardrop">
            <a:avLst/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76</Words>
  <Application>Microsoft Office PowerPoint</Application>
  <PresentationFormat>Экран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La présentation “Mon arbre généalogique”</vt:lpstr>
      <vt:lpstr>   С’еst moi  Dacha Kokaréva     </vt:lpstr>
      <vt:lpstr>Nous sommes ensemble</vt:lpstr>
      <vt:lpstr>Cousin!     Cousine!</vt:lpstr>
      <vt:lpstr>Mes parents</vt:lpstr>
      <vt:lpstr>Oncle(Віктор)   tante (Галина)     </vt:lpstr>
      <vt:lpstr>        Grands-parents(maternels)  </vt:lpstr>
      <vt:lpstr>        Grands-parents(paternels)  </vt:lpstr>
      <vt:lpstr> Arrière grands-parents(maternels)</vt:lpstr>
      <vt:lpstr> Arrière grands-parents(paternels)</vt:lpstr>
      <vt:lpstr>Слайд 15</vt:lpstr>
      <vt:lpstr>Слайд 16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UserXP</cp:lastModifiedBy>
  <cp:revision>11</cp:revision>
  <dcterms:created xsi:type="dcterms:W3CDTF">2011-11-21T18:30:33Z</dcterms:created>
  <dcterms:modified xsi:type="dcterms:W3CDTF">2011-11-27T21:16:13Z</dcterms:modified>
</cp:coreProperties>
</file>