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323" r:id="rId3"/>
    <p:sldId id="263" r:id="rId4"/>
    <p:sldId id="322" r:id="rId5"/>
    <p:sldId id="308" r:id="rId6"/>
    <p:sldId id="321" r:id="rId7"/>
    <p:sldId id="307" r:id="rId8"/>
    <p:sldId id="320" r:id="rId9"/>
    <p:sldId id="301" r:id="rId10"/>
    <p:sldId id="319" r:id="rId11"/>
    <p:sldId id="266" r:id="rId12"/>
    <p:sldId id="318" r:id="rId13"/>
    <p:sldId id="259" r:id="rId14"/>
    <p:sldId id="317" r:id="rId15"/>
    <p:sldId id="270" r:id="rId16"/>
    <p:sldId id="316" r:id="rId17"/>
    <p:sldId id="298" r:id="rId18"/>
    <p:sldId id="315" r:id="rId19"/>
    <p:sldId id="260" r:id="rId20"/>
    <p:sldId id="314" r:id="rId21"/>
    <p:sldId id="309" r:id="rId22"/>
    <p:sldId id="313" r:id="rId23"/>
    <p:sldId id="306" r:id="rId24"/>
    <p:sldId id="312" r:id="rId25"/>
    <p:sldId id="310" r:id="rId26"/>
    <p:sldId id="31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FF"/>
    <a:srgbClr val="A7F1F9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2B43-EBFC-4DE3-A05E-03CCAAB3E8A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264E-9BAB-4BDC-BE89-FD3ED1678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8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E623-6E28-4C8D-A0B9-34A1C9EAD8D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121C-44BE-46AA-BE2D-272D5AEB8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7166"/>
            <a:ext cx="7743234" cy="41434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Патріотичний календар </a:t>
            </a:r>
            <a:b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 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історію, плекай майбутнє»</a:t>
            </a:r>
            <a:b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Підготувала</a:t>
            </a: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вчитель Борщівської ЗОШ </a:t>
            </a:r>
            <a:b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І-ІІІ ступенів №1</a:t>
            </a: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uk-UA" sz="2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Скорохід</a:t>
            </a:r>
            <a:r>
              <a:rPr lang="uk-UA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Л.Д.</a:t>
            </a:r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022634" y="1046374"/>
            <a:ext cx="7775973" cy="19076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/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Забудеш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рідний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край —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твоє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коріння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всохне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     П. </a:t>
            </a:r>
            <a:r>
              <a:rPr lang="ru-RU" sz="1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Тичина</a:t>
            </a:r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5018695" cy="214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82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3000" contrast="-27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3960440" cy="114300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ТРАВЕНЬ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556792"/>
            <a:ext cx="3380184" cy="11578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  <a:t>Коли </a:t>
            </a:r>
            <a:r>
              <a:rPr lang="ru-RU" sz="4500" b="1" dirty="0" err="1" smtClean="0">
                <a:solidFill>
                  <a:srgbClr val="FFFF00"/>
                </a:solidFill>
                <a:latin typeface="Monotype Corsiva" pitchFamily="66" charset="0"/>
              </a:rPr>
              <a:t>теплий</a:t>
            </a:r>
            <a: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500" b="1" dirty="0" err="1" smtClean="0">
                <a:solidFill>
                  <a:srgbClr val="FFFF00"/>
                </a:solidFill>
                <a:latin typeface="Monotype Corsiva" pitchFamily="66" charset="0"/>
              </a:rPr>
              <a:t>і</a:t>
            </a:r>
            <a: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500" b="1" dirty="0" err="1" smtClean="0">
                <a:solidFill>
                  <a:srgbClr val="FFFF00"/>
                </a:solidFill>
                <a:latin typeface="Monotype Corsiva" pitchFamily="66" charset="0"/>
              </a:rPr>
              <a:t>мокрий</a:t>
            </a:r>
            <a: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  <a:t> май, </a:t>
            </a:r>
            <a:b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  <a:t>то росте жито, </a:t>
            </a:r>
            <a:r>
              <a:rPr lang="ru-RU" sz="4500" b="1" dirty="0" err="1" smtClean="0">
                <a:solidFill>
                  <a:srgbClr val="FFFF00"/>
                </a:solidFill>
                <a:latin typeface="Monotype Corsiva" pitchFamily="66" charset="0"/>
              </a:rPr>
              <a:t>наче</a:t>
            </a:r>
            <a:r>
              <a:rPr lang="ru-RU" sz="4500" b="1" dirty="0" smtClean="0">
                <a:solidFill>
                  <a:srgbClr val="FFFF00"/>
                </a:solidFill>
                <a:latin typeface="Monotype Corsiva" pitchFamily="66" charset="0"/>
              </a:rPr>
              <a:t> гай</a:t>
            </a:r>
            <a:endParaRPr lang="ru-RU" sz="45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52596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1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День  </a:t>
            </a:r>
            <a:r>
              <a:rPr lang="ru-RU" sz="1600" b="1" dirty="0" err="1" smtClean="0"/>
              <a:t>весни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праці</a:t>
            </a:r>
            <a:endParaRPr lang="ru-RU" sz="1600" b="1" dirty="0" smtClean="0"/>
          </a:p>
          <a:p>
            <a:r>
              <a:rPr lang="ru-RU" sz="1600" b="1" dirty="0" smtClean="0"/>
              <a:t>8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День </a:t>
            </a:r>
            <a:r>
              <a:rPr lang="ru-RU" sz="1600" b="1" dirty="0" err="1" smtClean="0"/>
              <a:t>пам'яті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примирення</a:t>
            </a:r>
            <a:endParaRPr lang="ru-RU" sz="1600" dirty="0" smtClean="0"/>
          </a:p>
          <a:p>
            <a:r>
              <a:rPr lang="ru-RU" sz="1600" b="1" dirty="0" smtClean="0"/>
              <a:t>9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День Перемоги. </a:t>
            </a:r>
            <a:r>
              <a:rPr lang="ru-RU" sz="1600" b="1" dirty="0" err="1" smtClean="0"/>
              <a:t>Річниця</a:t>
            </a:r>
            <a:r>
              <a:rPr lang="ru-RU" sz="1600" b="1" dirty="0" smtClean="0"/>
              <a:t> перемоги у </a:t>
            </a:r>
            <a:r>
              <a:rPr lang="ru-RU" sz="1600" b="1" dirty="0" err="1" smtClean="0"/>
              <a:t>Великій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Вітчизняній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Війні</a:t>
            </a:r>
            <a:endParaRPr lang="ru-RU" sz="1600" dirty="0" smtClean="0"/>
          </a:p>
          <a:p>
            <a:r>
              <a:rPr lang="ru-RU" sz="1600" b="1" dirty="0" smtClean="0"/>
              <a:t>13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День </a:t>
            </a:r>
            <a:r>
              <a:rPr lang="ru-RU" sz="1600" b="1" dirty="0" err="1" smtClean="0"/>
              <a:t>Матері</a:t>
            </a:r>
            <a:endParaRPr lang="ru-RU" sz="1600" dirty="0" smtClean="0"/>
          </a:p>
          <a:p>
            <a:r>
              <a:rPr lang="ru-RU" sz="1600" b="1" dirty="0" smtClean="0"/>
              <a:t>15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           </a:t>
            </a:r>
            <a:r>
              <a:rPr lang="ru-RU" sz="1600" b="1" dirty="0" err="1" smtClean="0"/>
              <a:t>Всеукраїнський</a:t>
            </a:r>
            <a:r>
              <a:rPr lang="ru-RU" sz="1600" b="1" dirty="0" smtClean="0"/>
              <a:t> день </a:t>
            </a:r>
            <a:r>
              <a:rPr lang="ru-RU" sz="1600" b="1" dirty="0" err="1" smtClean="0"/>
              <a:t>працівників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культури</a:t>
            </a: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err="1" smtClean="0"/>
              <a:t>Міжнародний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сім'ї</a:t>
            </a:r>
            <a:endParaRPr lang="ru-RU" sz="1600" b="1" dirty="0" smtClean="0"/>
          </a:p>
          <a:p>
            <a:r>
              <a:rPr lang="uk-UA" sz="1600" b="1" dirty="0" smtClean="0"/>
              <a:t>17 травня Вознесіння Господнє. </a:t>
            </a:r>
            <a:endParaRPr lang="ru-RU" sz="1600" dirty="0" smtClean="0"/>
          </a:p>
          <a:p>
            <a:r>
              <a:rPr lang="ru-RU" sz="1600" b="1" dirty="0" smtClean="0"/>
              <a:t>18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   </a:t>
            </a:r>
            <a:r>
              <a:rPr lang="ru-RU" sz="1600" b="1" dirty="0" err="1" smtClean="0"/>
              <a:t>Міжнародний</a:t>
            </a:r>
            <a:r>
              <a:rPr lang="ru-RU" sz="1600" b="1" dirty="0" smtClean="0"/>
              <a:t> день </a:t>
            </a:r>
            <a:r>
              <a:rPr lang="ru-RU" sz="1600" b="1" dirty="0" err="1" smtClean="0"/>
              <a:t>музеїв</a:t>
            </a:r>
            <a:endParaRPr lang="ru-RU" sz="1600" dirty="0" smtClean="0"/>
          </a:p>
          <a:p>
            <a:r>
              <a:rPr lang="ru-RU" sz="1600" b="1" dirty="0" smtClean="0"/>
              <a:t>24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   День </a:t>
            </a:r>
            <a:r>
              <a:rPr lang="ru-RU" sz="1600" b="1" dirty="0" err="1" smtClean="0"/>
              <a:t>слов´янської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писемності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культури</a:t>
            </a:r>
            <a:endParaRPr lang="uk-UA" sz="1600" b="1" dirty="0" smtClean="0"/>
          </a:p>
          <a:p>
            <a:r>
              <a:rPr lang="ru-RU" sz="1600" b="1" dirty="0" smtClean="0"/>
              <a:t>25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 свято </a:t>
            </a:r>
            <a:r>
              <a:rPr lang="ru-RU" sz="1600" b="1" dirty="0" err="1" smtClean="0"/>
              <a:t>Останнього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дзвоника</a:t>
            </a:r>
            <a:endParaRPr lang="ru-RU" sz="1600" dirty="0" smtClean="0"/>
          </a:p>
          <a:p>
            <a:r>
              <a:rPr lang="ru-RU" sz="1600" b="1" dirty="0" smtClean="0"/>
              <a:t>26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День </a:t>
            </a:r>
            <a:r>
              <a:rPr lang="ru-RU" sz="1600" b="1" dirty="0" err="1" smtClean="0"/>
              <a:t>прикордонника</a:t>
            </a:r>
            <a:endParaRPr lang="ru-RU" sz="1600" b="1" dirty="0" smtClean="0"/>
          </a:p>
          <a:p>
            <a:r>
              <a:rPr lang="uk-UA" sz="1600" b="1" dirty="0" smtClean="0"/>
              <a:t>27 травня  День Святої Трійці</a:t>
            </a:r>
            <a:endParaRPr lang="ru-RU" sz="1600" dirty="0" smtClean="0"/>
          </a:p>
          <a:p>
            <a:r>
              <a:rPr lang="ru-RU" sz="1600" b="1" dirty="0" smtClean="0"/>
              <a:t>29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   </a:t>
            </a:r>
            <a:r>
              <a:rPr lang="ru-RU" sz="1600" b="1" dirty="0" err="1" smtClean="0"/>
              <a:t>Міжнародний</a:t>
            </a:r>
            <a:r>
              <a:rPr lang="ru-RU" sz="1600" b="1" dirty="0" smtClean="0"/>
              <a:t> день </a:t>
            </a:r>
            <a:r>
              <a:rPr lang="ru-RU" sz="1600" b="1" dirty="0" err="1" smtClean="0"/>
              <a:t>миротворців</a:t>
            </a:r>
            <a:endParaRPr lang="ru-RU" sz="1600" dirty="0" smtClean="0"/>
          </a:p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861047"/>
          <a:ext cx="4106165" cy="2783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Нд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899592" y="928658"/>
            <a:ext cx="7847981" cy="19076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в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серці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тільки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єдиний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коханий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рідний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краю!</a:t>
            </a:r>
          </a:p>
          <a:p>
            <a:pPr algn="ctr"/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Леся  </a:t>
            </a:r>
            <a:r>
              <a:rPr lang="ru-RU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Українка</a:t>
            </a:r>
            <a:endParaRPr lang="ru-RU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9740" y="4005064"/>
            <a:ext cx="4831271" cy="206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ЧЕРВЕНЬ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060849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</a:t>
            </a:r>
            <a:r>
              <a:rPr lang="ru-RU" b="1" dirty="0" err="1" smtClean="0"/>
              <a:t>червня</a:t>
            </a:r>
            <a:endParaRPr lang="ru-RU" dirty="0" smtClean="0"/>
          </a:p>
          <a:p>
            <a:r>
              <a:rPr lang="ru-RU" b="1" dirty="0" err="1" smtClean="0"/>
              <a:t>Міжнародний</a:t>
            </a:r>
            <a:r>
              <a:rPr lang="ru-RU" b="1" dirty="0" smtClean="0"/>
              <a:t> День </a:t>
            </a:r>
            <a:r>
              <a:rPr lang="ru-RU" b="1" dirty="0" err="1" smtClean="0"/>
              <a:t>захисту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endParaRPr lang="ru-RU" dirty="0" smtClean="0"/>
          </a:p>
          <a:p>
            <a:r>
              <a:rPr lang="ru-RU" b="1" dirty="0" smtClean="0"/>
              <a:t>5 </a:t>
            </a:r>
            <a:r>
              <a:rPr lang="ru-RU" b="1" dirty="0" err="1" smtClean="0"/>
              <a:t>червня</a:t>
            </a:r>
            <a:endParaRPr lang="ru-RU" dirty="0" smtClean="0"/>
          </a:p>
          <a:p>
            <a:r>
              <a:rPr lang="ru-RU" b="1" dirty="0" err="1" smtClean="0"/>
              <a:t>Всесвітній</a:t>
            </a:r>
            <a:r>
              <a:rPr lang="ru-RU" b="1" dirty="0" smtClean="0"/>
              <a:t> день </a:t>
            </a:r>
            <a:r>
              <a:rPr lang="ru-RU" b="1" dirty="0" err="1" smtClean="0"/>
              <a:t>охорони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endParaRPr lang="ru-RU" dirty="0" smtClean="0"/>
          </a:p>
          <a:p>
            <a:r>
              <a:rPr lang="ru-RU" b="1" dirty="0" smtClean="0"/>
              <a:t>6 </a:t>
            </a:r>
            <a:r>
              <a:rPr lang="ru-RU" b="1" dirty="0" err="1" smtClean="0"/>
              <a:t>червня</a:t>
            </a:r>
            <a:endParaRPr lang="ru-RU" dirty="0" smtClean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журналіста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r>
              <a:rPr lang="ru-RU" b="1" dirty="0" smtClean="0"/>
              <a:t>17 </a:t>
            </a:r>
            <a:r>
              <a:rPr lang="ru-RU" b="1" dirty="0" err="1" smtClean="0"/>
              <a:t>червня</a:t>
            </a:r>
            <a:endParaRPr lang="ru-RU" dirty="0" smtClean="0"/>
          </a:p>
          <a:p>
            <a:r>
              <a:rPr lang="ru-RU" b="1" dirty="0" smtClean="0"/>
              <a:t>День Батька (</a:t>
            </a:r>
            <a:r>
              <a:rPr lang="ru-RU" b="1" dirty="0" err="1" smtClean="0"/>
              <a:t>третя</a:t>
            </a:r>
            <a:r>
              <a:rPr lang="ru-RU" b="1" dirty="0" smtClean="0"/>
              <a:t> </a:t>
            </a:r>
            <a:r>
              <a:rPr lang="ru-RU" b="1" dirty="0" err="1" smtClean="0"/>
              <a:t>неділя</a:t>
            </a:r>
            <a:r>
              <a:rPr lang="ru-RU" b="1" dirty="0" smtClean="0"/>
              <a:t> </a:t>
            </a:r>
            <a:r>
              <a:rPr lang="ru-RU" b="1" dirty="0" err="1" smtClean="0"/>
              <a:t>червня</a:t>
            </a:r>
            <a:r>
              <a:rPr lang="ru-RU" b="1" dirty="0" smtClean="0"/>
              <a:t>)</a:t>
            </a:r>
            <a:endParaRPr lang="ru-RU" dirty="0" smtClean="0"/>
          </a:p>
          <a:p>
            <a:r>
              <a:rPr lang="ru-RU" b="1" dirty="0" smtClean="0"/>
              <a:t>22 </a:t>
            </a:r>
            <a:r>
              <a:rPr lang="ru-RU" b="1" dirty="0" err="1" smtClean="0"/>
              <a:t>червня</a:t>
            </a:r>
            <a:endParaRPr lang="ru-RU" dirty="0" smtClean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скорботи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вшанування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пам'яті</a:t>
            </a:r>
            <a:r>
              <a:rPr lang="ru-RU" b="1" dirty="0" smtClean="0"/>
              <a:t> жертв </a:t>
            </a:r>
            <a:r>
              <a:rPr lang="ru-RU" b="1" dirty="0" err="1" smtClean="0"/>
              <a:t>війни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endParaRPr lang="ru-RU" b="1" dirty="0" smtClean="0"/>
          </a:p>
          <a:p>
            <a:r>
              <a:rPr lang="uk-UA" b="1" dirty="0" smtClean="0"/>
              <a:t>24 червня  День молоді. День молодіжних та дитячих організацій</a:t>
            </a:r>
            <a:endParaRPr lang="ru-RU" dirty="0" smtClean="0"/>
          </a:p>
          <a:p>
            <a:r>
              <a:rPr lang="ru-RU" b="1" dirty="0" smtClean="0"/>
              <a:t>28 </a:t>
            </a:r>
            <a:r>
              <a:rPr lang="ru-RU" b="1" dirty="0" err="1" smtClean="0"/>
              <a:t>червня</a:t>
            </a:r>
            <a:endParaRPr lang="ru-RU" dirty="0" smtClean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12474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  <a:latin typeface="Monotype Corsiva" pitchFamily="66" charset="0"/>
              </a:rPr>
              <a:t>Прийшли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Monotype Corsiva" pitchFamily="66" charset="0"/>
              </a:rPr>
              <a:t>Зелені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 святки –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не </a:t>
            </a:r>
            <a:r>
              <a:rPr lang="ru-RU" sz="2000" b="1" dirty="0" err="1" smtClean="0">
                <a:solidFill>
                  <a:srgbClr val="FFFF00"/>
                </a:solidFill>
                <a:latin typeface="Monotype Corsiva" pitchFamily="66" charset="0"/>
              </a:rPr>
              <a:t>ховайся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 в кутки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2204863"/>
          <a:ext cx="3565628" cy="29833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8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Нд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18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21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162" y="4223332"/>
            <a:ext cx="4566082" cy="1927722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142960" y="1118647"/>
            <a:ext cx="7732786" cy="184313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 fontAlgn="base"/>
            <a:r>
              <a:rPr lang="ru-RU" b="1" dirty="0" err="1">
                <a:solidFill>
                  <a:srgbClr val="C00000"/>
                </a:solidFill>
              </a:rPr>
              <a:t>Україна</a:t>
            </a:r>
            <a:r>
              <a:rPr lang="ru-RU" b="1" dirty="0">
                <a:solidFill>
                  <a:srgbClr val="C00000"/>
                </a:solidFill>
              </a:rPr>
              <a:t> — </a:t>
            </a:r>
            <a:r>
              <a:rPr lang="ru-RU" b="1" dirty="0" err="1">
                <a:solidFill>
                  <a:srgbClr val="C00000"/>
                </a:solidFill>
              </a:rPr>
              <a:t>це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вічність</a:t>
            </a:r>
            <a:r>
              <a:rPr lang="ru-RU" b="1" dirty="0">
                <a:solidFill>
                  <a:srgbClr val="C00000"/>
                </a:solidFill>
              </a:rPr>
              <a:t>, не </a:t>
            </a:r>
            <a:r>
              <a:rPr lang="ru-RU" b="1" dirty="0" err="1">
                <a:solidFill>
                  <a:srgbClr val="C00000"/>
                </a:solidFill>
              </a:rPr>
              <a:t>тільки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сьогоднішня</a:t>
            </a:r>
            <a:r>
              <a:rPr lang="ru-RU" b="1" dirty="0">
                <a:solidFill>
                  <a:srgbClr val="C00000"/>
                </a:solidFill>
              </a:rPr>
              <a:t>, але </a:t>
            </a:r>
            <a:r>
              <a:rPr lang="ru-RU" b="1" dirty="0" err="1">
                <a:solidFill>
                  <a:srgbClr val="C00000"/>
                </a:solidFill>
              </a:rPr>
              <a:t>передусім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майбутня</a:t>
            </a:r>
            <a:r>
              <a:rPr lang="ru-RU" b="1" dirty="0">
                <a:solidFill>
                  <a:srgbClr val="C00000"/>
                </a:solidFill>
              </a:rPr>
              <a:t> й </a:t>
            </a:r>
            <a:r>
              <a:rPr lang="ru-RU" b="1" dirty="0" smtClean="0">
                <a:solidFill>
                  <a:srgbClr val="C00000"/>
                </a:solidFill>
              </a:rPr>
              <a:t>минула                   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Ярослав Стецько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3456384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ЛИПЕНЬ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575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7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Свято </a:t>
            </a:r>
            <a:r>
              <a:rPr lang="ru-RU" sz="2000" b="1" dirty="0" err="1" smtClean="0"/>
              <a:t>Івана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Купайла</a:t>
            </a:r>
            <a:endParaRPr lang="ru-RU" sz="2000" dirty="0" smtClean="0"/>
          </a:p>
          <a:p>
            <a:r>
              <a:rPr lang="ru-RU" sz="2000" b="1" dirty="0" smtClean="0"/>
              <a:t>8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  День </a:t>
            </a:r>
            <a:r>
              <a:rPr lang="ru-RU" sz="2000" b="1" dirty="0" err="1" smtClean="0"/>
              <a:t>родини</a:t>
            </a:r>
            <a:endParaRPr lang="ru-RU" sz="2000" b="1" dirty="0" smtClean="0"/>
          </a:p>
          <a:p>
            <a:r>
              <a:rPr lang="ru-RU" sz="2000" b="1" dirty="0" smtClean="0"/>
              <a:t>15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  День </a:t>
            </a:r>
            <a:r>
              <a:rPr lang="ru-RU" sz="2000" b="1" dirty="0" err="1" smtClean="0"/>
              <a:t>українських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миротворців</a:t>
            </a:r>
            <a:endParaRPr lang="ru-RU" sz="2000" dirty="0" smtClean="0"/>
          </a:p>
          <a:p>
            <a:r>
              <a:rPr lang="ru-RU" sz="2000" b="1" dirty="0" smtClean="0"/>
              <a:t>17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  День </a:t>
            </a:r>
            <a:r>
              <a:rPr lang="ru-RU" sz="2000" b="1" dirty="0" err="1" smtClean="0"/>
              <a:t>етнографа</a:t>
            </a:r>
            <a:endParaRPr lang="ru-RU" sz="2000" dirty="0" smtClean="0"/>
          </a:p>
          <a:p>
            <a:r>
              <a:rPr lang="ru-RU" sz="2000" b="1" dirty="0" smtClean="0"/>
              <a:t>28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 День </a:t>
            </a:r>
            <a:r>
              <a:rPr lang="ru-RU" sz="2000" b="1" dirty="0" err="1" smtClean="0"/>
              <a:t>пам´яті</a:t>
            </a:r>
            <a:r>
              <a:rPr lang="ru-RU" sz="2000" b="1" dirty="0" smtClean="0"/>
              <a:t> святого </a:t>
            </a:r>
            <a:r>
              <a:rPr lang="ru-RU" sz="2000" b="1" dirty="0" err="1" smtClean="0"/>
              <a:t>рівно-апостольного</a:t>
            </a:r>
            <a:r>
              <a:rPr lang="ru-RU" sz="2000" b="1" dirty="0" smtClean="0"/>
              <a:t> князя </a:t>
            </a:r>
            <a:r>
              <a:rPr lang="ru-RU" sz="2000" b="1" dirty="0" err="1" smtClean="0"/>
              <a:t>Володимира</a:t>
            </a:r>
            <a:r>
              <a:rPr lang="ru-RU" sz="2000" b="1" dirty="0" smtClean="0"/>
              <a:t>-  </a:t>
            </a:r>
            <a:r>
              <a:rPr lang="ru-RU" sz="2000" b="1" dirty="0" err="1" smtClean="0"/>
              <a:t>хрестителя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Київської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Русі</a:t>
            </a:r>
            <a:endParaRPr lang="ru-RU" sz="2000" b="1" dirty="0" smtClean="0"/>
          </a:p>
          <a:p>
            <a:r>
              <a:rPr lang="ru-RU" sz="2000" b="1" dirty="0" smtClean="0"/>
              <a:t>30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  День флоту </a:t>
            </a:r>
            <a:r>
              <a:rPr lang="ru-RU" sz="2000" b="1" dirty="0" err="1" smtClean="0"/>
              <a:t>України</a:t>
            </a:r>
            <a:endParaRPr lang="ru-RU" sz="2000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6" y="2420885"/>
          <a:ext cx="3528392" cy="30243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Чт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Пт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Сб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Нд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30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31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048" y="5286388"/>
            <a:ext cx="36724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Прийшов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липень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хати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–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нема коли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спочивати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92332"/>
            <a:ext cx="4568638" cy="1928802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043608" y="950623"/>
            <a:ext cx="7703965" cy="19076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 fontAlgn="base"/>
            <a:r>
              <a:rPr lang="ru-RU" b="1" dirty="0" err="1" smtClean="0">
                <a:solidFill>
                  <a:srgbClr val="C00000"/>
                </a:solidFill>
              </a:rPr>
              <a:t>Дзвін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шабель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пісні</a:t>
            </a:r>
            <a:r>
              <a:rPr lang="ru-RU" b="1" dirty="0" smtClean="0">
                <a:solidFill>
                  <a:srgbClr val="C00000"/>
                </a:solidFill>
              </a:rPr>
              <a:t>, походи, воля </a:t>
            </a:r>
            <a:r>
              <a:rPr lang="ru-RU" b="1" dirty="0" err="1" smtClean="0">
                <a:solidFill>
                  <a:srgbClr val="C00000"/>
                </a:solidFill>
              </a:rPr>
              <a:t>соколина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тихі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зорі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ясні</a:t>
            </a:r>
            <a:r>
              <a:rPr lang="ru-RU" b="1" dirty="0" smtClean="0">
                <a:solidFill>
                  <a:srgbClr val="C00000"/>
                </a:solidFill>
              </a:rPr>
              <a:t> води — моя     </a:t>
            </a:r>
            <a:r>
              <a:rPr lang="ru-RU" b="1" dirty="0" err="1" smtClean="0">
                <a:solidFill>
                  <a:srgbClr val="C00000"/>
                </a:solidFill>
              </a:rPr>
              <a:t>Україна</a:t>
            </a:r>
            <a:r>
              <a:rPr lang="ru-RU" b="1" dirty="0" smtClean="0">
                <a:solidFill>
                  <a:srgbClr val="C00000"/>
                </a:solidFill>
              </a:rPr>
              <a:t>...                                   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В. </a:t>
            </a:r>
            <a:r>
              <a:rPr lang="ru-RU" sz="1400" b="1" dirty="0" err="1" smtClean="0">
                <a:solidFill>
                  <a:srgbClr val="C00000"/>
                </a:solidFill>
              </a:rPr>
              <a:t>Сосюра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SYUNX1k67W0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35394" y="0"/>
            <a:ext cx="91793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СЕРПЕНЬ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004046" y="3789040"/>
          <a:ext cx="3600401" cy="266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0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Нд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692696" y="0"/>
            <a:ext cx="10585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r"/>
            <a:r>
              <a:rPr lang="ru-RU" sz="3600" b="1" dirty="0" smtClean="0"/>
              <a:t>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Якщо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серпні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дурні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пошився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значить,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мудрості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не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навчився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28800"/>
            <a:ext cx="39604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4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  День </a:t>
            </a:r>
            <a:r>
              <a:rPr lang="ru-RU" b="1" dirty="0" err="1" smtClean="0">
                <a:solidFill>
                  <a:srgbClr val="002060"/>
                </a:solidFill>
              </a:rPr>
              <a:t>національної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поліції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6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   День </a:t>
            </a:r>
            <a:r>
              <a:rPr lang="ru-RU" b="1" dirty="0" err="1" smtClean="0">
                <a:solidFill>
                  <a:srgbClr val="002060"/>
                </a:solidFill>
              </a:rPr>
              <a:t>Повітряних</a:t>
            </a:r>
            <a:r>
              <a:rPr lang="ru-RU" b="1" dirty="0" smtClean="0">
                <a:solidFill>
                  <a:srgbClr val="002060"/>
                </a:solidFill>
              </a:rPr>
              <a:t> сил </a:t>
            </a:r>
            <a:r>
              <a:rPr lang="ru-RU" b="1" dirty="0" err="1" smtClean="0">
                <a:solidFill>
                  <a:srgbClr val="002060"/>
                </a:solidFill>
              </a:rPr>
              <a:t>Збройних</a:t>
            </a:r>
            <a:r>
              <a:rPr lang="ru-RU" b="1" dirty="0" smtClean="0">
                <a:solidFill>
                  <a:srgbClr val="002060"/>
                </a:solidFill>
              </a:rPr>
              <a:t> Сил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19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  Свято Спаса. День </a:t>
            </a:r>
            <a:r>
              <a:rPr lang="ru-RU" b="1" dirty="0" err="1" smtClean="0">
                <a:solidFill>
                  <a:srgbClr val="002060"/>
                </a:solidFill>
              </a:rPr>
              <a:t>пасічника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23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  День Державного Прапора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24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   День </a:t>
            </a:r>
            <a:r>
              <a:rPr lang="ru-RU" b="1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28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Успіння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Пресвятої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Богородиці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028108"/>
            <a:ext cx="7920880" cy="194421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дитинстві відкриваєш материк,</a:t>
            </a:r>
            <a:b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котрий назветься потім — Батьківщина… </a:t>
            </a:r>
            <a:b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В. Сухомлинський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92332"/>
            <a:ext cx="4568638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3968" y="0"/>
            <a:ext cx="4286280" cy="85725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ВЕРЕСЕНЬ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929454" y="764704"/>
            <a:ext cx="2214546" cy="16430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вересні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 ложка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Води 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два болота…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3140968"/>
          <a:ext cx="4214840" cy="23574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6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Пт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Сб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Нд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11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30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70892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     День </a:t>
            </a:r>
            <a:r>
              <a:rPr lang="ru-RU" b="1" dirty="0" err="1" smtClean="0"/>
              <a:t>Знань</a:t>
            </a:r>
            <a:endParaRPr lang="ru-RU" b="1" dirty="0" smtClean="0"/>
          </a:p>
          <a:p>
            <a:r>
              <a:rPr lang="ru-RU" b="1" dirty="0" smtClean="0"/>
              <a:t>8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 День </a:t>
            </a:r>
            <a:r>
              <a:rPr lang="ru-RU" b="1" dirty="0" err="1" smtClean="0"/>
              <a:t>звільнення</a:t>
            </a:r>
            <a:r>
              <a:rPr lang="ru-RU" b="1" dirty="0" smtClean="0"/>
              <a:t> </a:t>
            </a:r>
            <a:r>
              <a:rPr lang="ru-RU" b="1" dirty="0" err="1" smtClean="0"/>
              <a:t>Донбасу</a:t>
            </a:r>
            <a:endParaRPr lang="ru-RU" b="1" dirty="0" smtClean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спорту </a:t>
            </a:r>
            <a:br>
              <a:rPr lang="ru-RU" b="1" dirty="0" smtClean="0"/>
            </a:br>
            <a:r>
              <a:rPr lang="ru-RU" b="1" dirty="0" smtClean="0"/>
              <a:t>День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кіно</a:t>
            </a:r>
            <a:endParaRPr lang="ru-RU" b="1" dirty="0" smtClean="0"/>
          </a:p>
          <a:p>
            <a:r>
              <a:rPr lang="uk-UA" b="1" dirty="0" smtClean="0"/>
              <a:t> Міжнародний день писемності</a:t>
            </a:r>
            <a:endParaRPr lang="ru-RU" b="1" dirty="0" smtClean="0"/>
          </a:p>
          <a:p>
            <a:r>
              <a:rPr lang="ru-RU" b="1" dirty="0" smtClean="0"/>
              <a:t>17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 День </a:t>
            </a:r>
            <a:r>
              <a:rPr lang="ru-RU" b="1" dirty="0" err="1" smtClean="0"/>
              <a:t>рятувальників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День </a:t>
            </a:r>
            <a:r>
              <a:rPr lang="ru-RU" b="1" dirty="0" err="1" smtClean="0"/>
              <a:t>працівника</a:t>
            </a:r>
            <a:r>
              <a:rPr lang="ru-RU" b="1" dirty="0" smtClean="0"/>
              <a:t> </a:t>
            </a:r>
            <a:r>
              <a:rPr lang="ru-RU" b="1" dirty="0" err="1" smtClean="0"/>
              <a:t>лісу</a:t>
            </a:r>
            <a:endParaRPr lang="ru-RU" b="1" dirty="0" smtClean="0"/>
          </a:p>
          <a:p>
            <a:r>
              <a:rPr lang="ru-RU" b="1" dirty="0" smtClean="0"/>
              <a:t>22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  День </a:t>
            </a:r>
            <a:r>
              <a:rPr lang="ru-RU" b="1" dirty="0" err="1" smtClean="0"/>
              <a:t>партизанської</a:t>
            </a:r>
            <a:r>
              <a:rPr lang="ru-RU" b="1" dirty="0" smtClean="0"/>
              <a:t> </a:t>
            </a:r>
            <a:r>
              <a:rPr lang="ru-RU" b="1" dirty="0" err="1" smtClean="0"/>
              <a:t>слави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27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  </a:t>
            </a:r>
            <a:r>
              <a:rPr lang="ru-RU" b="1" dirty="0" err="1" smtClean="0"/>
              <a:t>Всесвітній</a:t>
            </a:r>
            <a:r>
              <a:rPr lang="ru-RU" b="1" dirty="0" smtClean="0"/>
              <a:t> день туризму </a:t>
            </a:r>
            <a:br>
              <a:rPr lang="ru-RU" b="1" dirty="0" smtClean="0"/>
            </a:br>
            <a:r>
              <a:rPr lang="ru-RU" b="1" dirty="0" smtClean="0"/>
              <a:t>День </a:t>
            </a:r>
            <a:r>
              <a:rPr lang="ru-RU" b="1" dirty="0" err="1" smtClean="0"/>
              <a:t>вихователя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дошкільних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працівників</a:t>
            </a:r>
            <a:endParaRPr lang="ru-RU" b="1" dirty="0" smtClean="0"/>
          </a:p>
          <a:p>
            <a:r>
              <a:rPr lang="uk-UA" b="1" dirty="0" smtClean="0"/>
              <a:t>28 вересня 100 років В.Сухомлинського</a:t>
            </a:r>
            <a:endParaRPr lang="ru-RU" b="1" dirty="0" smtClean="0"/>
          </a:p>
          <a:p>
            <a:r>
              <a:rPr lang="ru-RU" b="1" dirty="0" smtClean="0"/>
              <a:t>30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  </a:t>
            </a:r>
            <a:r>
              <a:rPr lang="ru-RU" b="1" dirty="0" err="1" smtClean="0"/>
              <a:t>Всеукраїнський</a:t>
            </a:r>
            <a:r>
              <a:rPr lang="ru-RU" b="1" dirty="0" smtClean="0"/>
              <a:t> день </a:t>
            </a:r>
          </a:p>
          <a:p>
            <a:r>
              <a:rPr lang="ru-RU" b="1" dirty="0" err="1" smtClean="0"/>
              <a:t>бібліотек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63" y="-459432"/>
            <a:ext cx="6956701" cy="1152128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002060"/>
                </a:solidFill>
              </a:rPr>
              <a:t/>
            </a:r>
            <a:br>
              <a:rPr lang="uk-UA" sz="1800" dirty="0" smtClean="0">
                <a:solidFill>
                  <a:srgbClr val="002060"/>
                </a:solidFill>
              </a:rPr>
            </a:br>
            <a:r>
              <a:rPr lang="uk-UA" sz="1800" dirty="0" smtClean="0">
                <a:solidFill>
                  <a:srgbClr val="002060"/>
                </a:solidFill>
              </a:rPr>
              <a:t/>
            </a:r>
            <a:br>
              <a:rPr lang="uk-UA" sz="1800" dirty="0" smtClean="0">
                <a:solidFill>
                  <a:srgbClr val="002060"/>
                </a:solidFill>
              </a:rPr>
            </a:br>
            <a:r>
              <a:rPr lang="uk-UA" sz="1800" b="1" dirty="0" smtClean="0">
                <a:solidFill>
                  <a:srgbClr val="002060"/>
                </a:solidFill>
              </a:rPr>
              <a:t/>
            </a:r>
            <a:br>
              <a:rPr lang="uk-UA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8680"/>
            <a:ext cx="72968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72286" y="738669"/>
            <a:ext cx="45719" cy="3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42717" y="188640"/>
            <a:ext cx="7560840" cy="158417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 fontAlgn="base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любіть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Любіть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Во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врем’я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останню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тяжкую минуту За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Господа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моліть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246531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\Desktop\images (4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2857496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</a:t>
            </a:r>
            <a:r>
              <a:rPr lang="ru-RU" b="1" dirty="0" err="1" smtClean="0"/>
              <a:t>жовтня</a:t>
            </a:r>
            <a:endParaRPr lang="ru-RU" dirty="0" smtClean="0"/>
          </a:p>
          <a:p>
            <a:r>
              <a:rPr lang="ru-RU" b="1" dirty="0" err="1" smtClean="0"/>
              <a:t>Міжнародний</a:t>
            </a:r>
            <a:r>
              <a:rPr lang="ru-RU" b="1" dirty="0" smtClean="0"/>
              <a:t> день </a:t>
            </a:r>
            <a:r>
              <a:rPr lang="ru-RU" b="1" dirty="0" err="1" smtClean="0"/>
              <a:t>музики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День ветерана </a:t>
            </a:r>
            <a:br>
              <a:rPr lang="ru-RU" b="1" dirty="0" smtClean="0"/>
            </a:br>
            <a:r>
              <a:rPr lang="ru-RU" b="1" dirty="0" err="1" smtClean="0"/>
              <a:t>Міжнародний</a:t>
            </a:r>
            <a:r>
              <a:rPr lang="ru-RU" b="1" dirty="0" smtClean="0"/>
              <a:t> день </a:t>
            </a:r>
            <a:r>
              <a:rPr lang="ru-RU" b="1" dirty="0" err="1" smtClean="0"/>
              <a:t>літніх</a:t>
            </a:r>
            <a:r>
              <a:rPr lang="ru-RU" b="1" dirty="0" smtClean="0"/>
              <a:t> людей </a:t>
            </a:r>
            <a:br>
              <a:rPr lang="ru-RU" b="1" dirty="0" smtClean="0"/>
            </a:br>
            <a:r>
              <a:rPr lang="ru-RU" b="1" dirty="0" smtClean="0"/>
              <a:t>7 </a:t>
            </a:r>
            <a:r>
              <a:rPr lang="ru-RU" b="1" dirty="0" err="1" smtClean="0"/>
              <a:t>жовтня</a:t>
            </a:r>
            <a:endParaRPr lang="ru-RU" dirty="0" smtClean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працівника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endParaRPr lang="ru-RU" dirty="0" smtClean="0"/>
          </a:p>
          <a:p>
            <a:r>
              <a:rPr lang="ru-RU" b="1" dirty="0" smtClean="0"/>
              <a:t>14 </a:t>
            </a:r>
            <a:r>
              <a:rPr lang="ru-RU" b="1" dirty="0" err="1" smtClean="0"/>
              <a:t>жовтня</a:t>
            </a:r>
            <a:endParaRPr lang="ru-RU" dirty="0" smtClean="0"/>
          </a:p>
          <a:p>
            <a:r>
              <a:rPr lang="ru-RU" b="1" dirty="0" smtClean="0"/>
              <a:t>Покров </a:t>
            </a:r>
            <a:r>
              <a:rPr lang="ru-RU" b="1" dirty="0" err="1" smtClean="0"/>
              <a:t>Пресвятої</a:t>
            </a:r>
            <a:r>
              <a:rPr lang="ru-RU" b="1" dirty="0" smtClean="0"/>
              <a:t> </a:t>
            </a:r>
            <a:r>
              <a:rPr lang="ru-RU" b="1" dirty="0" err="1" smtClean="0"/>
              <a:t>Богородиці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День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козацтва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День </a:t>
            </a:r>
            <a:r>
              <a:rPr lang="ru-RU" b="1" dirty="0" err="1" smtClean="0"/>
              <a:t>захисника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 </a:t>
            </a:r>
          </a:p>
          <a:p>
            <a:r>
              <a:rPr lang="uk-UA" b="1" dirty="0" smtClean="0"/>
              <a:t>28 </a:t>
            </a:r>
            <a:r>
              <a:rPr lang="uk-UA" b="1" dirty="0" smtClean="0"/>
              <a:t>жовтня     День  визволення  України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4" y="3284984"/>
          <a:ext cx="4000527" cy="31683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Пн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Вт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Ср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Чт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Пт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Сб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Нд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3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4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5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6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8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9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10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11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12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13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15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16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17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18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19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20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21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22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23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24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25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26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27</a:t>
                      </a:r>
                      <a:endParaRPr lang="ru-RU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29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30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31</a:t>
                      </a:r>
                      <a:endParaRPr lang="ru-RU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11960" y="404664"/>
            <a:ext cx="475252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ЖОВТЕНЬ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827584" y="1154016"/>
            <a:ext cx="7876216" cy="184635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 fontAlgn="base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дивіться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на землю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Дивіться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на землю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прийдуть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  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(Святослав Вакарчук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2286" y="4107649"/>
            <a:ext cx="4907062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5" name="Picture 5" descr="C:\Users\Admin\Desktop\imag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91982" y="-144463"/>
            <a:ext cx="91557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5062" y="142852"/>
            <a:ext cx="50789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4 листопада   День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гвардії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День </a:t>
            </a:r>
            <a:r>
              <a:rPr lang="ru-RU" b="1" dirty="0" err="1" smtClean="0"/>
              <a:t>залізничника</a:t>
            </a:r>
            <a:endParaRPr lang="ru-RU" dirty="0" smtClean="0"/>
          </a:p>
          <a:p>
            <a:r>
              <a:rPr lang="ru-RU" b="1" dirty="0" smtClean="0"/>
              <a:t>9 листопада   День Нестора </a:t>
            </a:r>
            <a:r>
              <a:rPr lang="ru-RU" b="1" dirty="0" err="1" smtClean="0"/>
              <a:t>Літописця</a:t>
            </a:r>
            <a:endParaRPr lang="ru-RU" b="1" dirty="0" smtClean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писемності</a:t>
            </a:r>
            <a:r>
              <a:rPr lang="ru-RU" b="1" dirty="0" smtClean="0"/>
              <a:t> та </a:t>
            </a:r>
            <a:r>
              <a:rPr lang="ru-RU" b="1" dirty="0" err="1" smtClean="0"/>
              <a:t>мови</a:t>
            </a:r>
            <a:r>
              <a:rPr lang="ru-RU" b="1" dirty="0" smtClean="0"/>
              <a:t> </a:t>
            </a:r>
          </a:p>
          <a:p>
            <a:r>
              <a:rPr lang="ru-RU" b="1" dirty="0" smtClean="0"/>
              <a:t> Диктант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єдності</a:t>
            </a:r>
            <a:endParaRPr lang="ru-RU" b="1" dirty="0" smtClean="0"/>
          </a:p>
          <a:p>
            <a:r>
              <a:rPr lang="ru-RU" b="1" dirty="0" smtClean="0"/>
              <a:t>16 листопада День </a:t>
            </a:r>
            <a:r>
              <a:rPr lang="ru-RU" b="1" dirty="0" err="1" smtClean="0"/>
              <a:t>толерантності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листопада    День </a:t>
            </a:r>
            <a:r>
              <a:rPr lang="ru-RU" b="1" dirty="0" err="1" smtClean="0"/>
              <a:t>працівників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господарства</a:t>
            </a:r>
            <a:endParaRPr lang="ru-RU" dirty="0" smtClean="0"/>
          </a:p>
          <a:p>
            <a:r>
              <a:rPr lang="ru-RU" b="1" dirty="0" smtClean="0"/>
              <a:t>21 листопада    День </a:t>
            </a:r>
            <a:r>
              <a:rPr lang="ru-RU" b="1" dirty="0" err="1" smtClean="0"/>
              <a:t>Гідності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Свободи</a:t>
            </a:r>
            <a:endParaRPr lang="ru-RU" b="1" dirty="0" smtClean="0"/>
          </a:p>
          <a:p>
            <a:r>
              <a:rPr lang="uk-UA" b="1" dirty="0" smtClean="0"/>
              <a:t>24 День </a:t>
            </a:r>
            <a:r>
              <a:rPr lang="uk-UA" b="1" dirty="0" err="1" smtClean="0"/>
              <a:t>памяті</a:t>
            </a:r>
            <a:r>
              <a:rPr lang="uk-UA" b="1" dirty="0" smtClean="0"/>
              <a:t> жертв голодомору. Акція </a:t>
            </a:r>
            <a:r>
              <a:rPr lang="uk-UA" b="1" dirty="0" err="1" smtClean="0"/>
              <a:t>“Запали</a:t>
            </a:r>
            <a:r>
              <a:rPr lang="uk-UA" b="1" dirty="0" smtClean="0"/>
              <a:t> </a:t>
            </a:r>
            <a:r>
              <a:rPr lang="uk-UA" b="1" dirty="0" err="1" smtClean="0"/>
              <a:t>свічку”</a:t>
            </a:r>
            <a:endParaRPr lang="ru-RU" b="1" dirty="0" smtClean="0"/>
          </a:p>
          <a:p>
            <a:r>
              <a:rPr lang="uk-UA" b="1" dirty="0" smtClean="0"/>
              <a:t>25 </a:t>
            </a:r>
            <a:r>
              <a:rPr lang="uk-UA" b="1" dirty="0" smtClean="0"/>
              <a:t>листопада – </a:t>
            </a:r>
            <a:r>
              <a:rPr lang="uk-UA" b="1" dirty="0" smtClean="0"/>
              <a:t>180 років </a:t>
            </a:r>
            <a:r>
              <a:rPr lang="uk-UA" b="1" dirty="0" err="1" smtClean="0"/>
              <a:t>І.С.Нечую</a:t>
            </a:r>
            <a:r>
              <a:rPr lang="uk-UA" b="1" dirty="0" smtClean="0"/>
              <a:t>-Левицькому</a:t>
            </a:r>
            <a:r>
              <a:rPr lang="uk-UA" b="1" dirty="0" smtClean="0"/>
              <a:t>.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17" y="3643315"/>
          <a:ext cx="3672410" cy="296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Нд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260648"/>
            <a:ext cx="5616624" cy="1739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ЛИСТОПАД</a:t>
            </a:r>
          </a:p>
          <a:p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Листопад -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вересню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онук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жовтню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син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зимі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рідний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брат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72286" y="738669"/>
            <a:ext cx="45719" cy="3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14480" y="260648"/>
            <a:ext cx="6313904" cy="2016224"/>
          </a:xfrm>
          <a:prstGeom prst="horizontalScroll">
            <a:avLst>
              <a:gd name="adj" fmla="val 163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Stop">
              <a:avLst>
                <a:gd name="adj" fmla="val 16686"/>
              </a:avLst>
            </a:prstTxWarp>
            <a:noAutofit/>
          </a:bodyPr>
          <a:lstStyle/>
          <a:p>
            <a:pPr algn="ctr" fontAlgn="base"/>
            <a:r>
              <a:rPr lang="ru-RU" b="1" dirty="0" smtClean="0">
                <a:solidFill>
                  <a:srgbClr val="C00000"/>
                </a:solidFill>
              </a:rPr>
              <a:t>Жива душа народна, жива, </a:t>
            </a:r>
            <a:r>
              <a:rPr lang="ru-RU" b="1" dirty="0" err="1" smtClean="0">
                <a:solidFill>
                  <a:srgbClr val="C00000"/>
                </a:solidFill>
              </a:rPr>
              <a:t>неподоланна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</a:p>
          <a:p>
            <a:pPr algn="ctr" fontAlgn="base"/>
            <a:r>
              <a:rPr lang="ru-RU" sz="1100" b="1" dirty="0" smtClean="0">
                <a:solidFill>
                  <a:srgbClr val="C00000"/>
                </a:solidFill>
              </a:rPr>
              <a:t>О. Довженко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92332"/>
            <a:ext cx="4568638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0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алендарь\images (3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81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1928802"/>
            <a:ext cx="4573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 </a:t>
            </a:r>
            <a:r>
              <a:rPr lang="ru-RU" b="1" dirty="0" err="1" smtClean="0"/>
              <a:t>грудня</a:t>
            </a:r>
            <a:r>
              <a:rPr lang="ru-RU" b="1" dirty="0" smtClean="0"/>
              <a:t>  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день </a:t>
            </a:r>
            <a:r>
              <a:rPr lang="ru-RU" b="1" dirty="0" err="1" smtClean="0"/>
              <a:t>інвалідів</a:t>
            </a:r>
            <a:endParaRPr lang="ru-RU" dirty="0" smtClean="0"/>
          </a:p>
          <a:p>
            <a:r>
              <a:rPr lang="ru-RU" b="1" dirty="0" smtClean="0"/>
              <a:t>5 </a:t>
            </a:r>
            <a:r>
              <a:rPr lang="ru-RU" b="1" dirty="0" err="1" smtClean="0"/>
              <a:t>грудня</a:t>
            </a:r>
            <a:r>
              <a:rPr lang="ru-RU" b="1" dirty="0" smtClean="0"/>
              <a:t>  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день волонтера</a:t>
            </a:r>
            <a:endParaRPr lang="ru-RU" dirty="0" smtClean="0"/>
          </a:p>
          <a:p>
            <a:r>
              <a:rPr lang="ru-RU" b="1" dirty="0" smtClean="0"/>
              <a:t>6 </a:t>
            </a:r>
            <a:r>
              <a:rPr lang="ru-RU" b="1" dirty="0" err="1" smtClean="0"/>
              <a:t>грудня</a:t>
            </a:r>
            <a:r>
              <a:rPr lang="ru-RU" b="1" dirty="0" smtClean="0"/>
              <a:t>  День </a:t>
            </a:r>
            <a:r>
              <a:rPr lang="ru-RU" b="1" dirty="0" err="1" smtClean="0"/>
              <a:t>Збройних</a:t>
            </a:r>
            <a:r>
              <a:rPr lang="ru-RU" b="1" dirty="0" smtClean="0"/>
              <a:t> Сил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Участь у </a:t>
            </a:r>
            <a:r>
              <a:rPr lang="ru-RU" b="1" dirty="0" err="1" smtClean="0"/>
              <a:t>регіональних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змаганнях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стрільби</a:t>
            </a:r>
            <a:endParaRPr lang="ru-RU" dirty="0" smtClean="0"/>
          </a:p>
          <a:p>
            <a:r>
              <a:rPr lang="ru-RU" b="1" dirty="0" smtClean="0"/>
              <a:t>7 </a:t>
            </a:r>
            <a:r>
              <a:rPr lang="ru-RU" b="1" dirty="0" err="1" smtClean="0"/>
              <a:t>грудня</a:t>
            </a:r>
            <a:r>
              <a:rPr lang="ru-RU" b="1" dirty="0" smtClean="0"/>
              <a:t>   День </a:t>
            </a:r>
            <a:r>
              <a:rPr lang="ru-RU" b="1" dirty="0" err="1" smtClean="0"/>
              <a:t>місцевого</a:t>
            </a:r>
            <a:r>
              <a:rPr lang="ru-RU" b="1" dirty="0" smtClean="0"/>
              <a:t> </a:t>
            </a:r>
            <a:r>
              <a:rPr lang="ru-RU" b="1" dirty="0" err="1" smtClean="0"/>
              <a:t>самоврядування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10 </a:t>
            </a:r>
            <a:r>
              <a:rPr lang="ru-RU" b="1" dirty="0" err="1" smtClean="0"/>
              <a:t>грудня</a:t>
            </a:r>
            <a:r>
              <a:rPr lang="ru-RU" b="1" dirty="0" smtClean="0"/>
              <a:t> 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день прав </a:t>
            </a:r>
            <a:r>
              <a:rPr lang="ru-RU" b="1" dirty="0" err="1" smtClean="0"/>
              <a:t>людини</a:t>
            </a:r>
            <a:r>
              <a:rPr lang="ru-RU" b="1" dirty="0" smtClean="0"/>
              <a:t>. </a:t>
            </a:r>
            <a:r>
              <a:rPr lang="ru-RU" b="1" dirty="0" err="1" smtClean="0"/>
              <a:t>Тиждень</a:t>
            </a:r>
            <a:r>
              <a:rPr lang="ru-RU" b="1" dirty="0" smtClean="0"/>
              <a:t> права </a:t>
            </a:r>
            <a:endParaRPr lang="ru-RU" dirty="0" smtClean="0"/>
          </a:p>
          <a:p>
            <a:r>
              <a:rPr lang="uk-UA" b="1" dirty="0" smtClean="0"/>
              <a:t>13 грудня     </a:t>
            </a:r>
            <a:r>
              <a:rPr lang="uk-UA" b="1" dirty="0" smtClean="0"/>
              <a:t>128 </a:t>
            </a:r>
            <a:r>
              <a:rPr lang="uk-UA" b="1" dirty="0" smtClean="0"/>
              <a:t>років  письменнику М.Хвильовому. День пам'яті митця</a:t>
            </a:r>
          </a:p>
          <a:p>
            <a:r>
              <a:rPr lang="uk-UA" b="1" dirty="0" smtClean="0"/>
              <a:t>День святого апостола Андрія </a:t>
            </a:r>
            <a:r>
              <a:rPr lang="uk-UA" b="1" dirty="0" err="1" smtClean="0"/>
              <a:t>Первозванного</a:t>
            </a:r>
            <a:r>
              <a:rPr lang="uk-UA" b="1" dirty="0" smtClean="0"/>
              <a:t>.  Андріївські вечорниці у шкільному музеї</a:t>
            </a:r>
            <a:endParaRPr lang="ru-RU" dirty="0" smtClean="0"/>
          </a:p>
          <a:p>
            <a:r>
              <a:rPr lang="ru-RU" b="1" dirty="0" smtClean="0"/>
              <a:t>14 </a:t>
            </a:r>
            <a:r>
              <a:rPr lang="ru-RU" b="1" dirty="0" err="1" smtClean="0"/>
              <a:t>грудня</a:t>
            </a:r>
            <a:r>
              <a:rPr lang="ru-RU" b="1" dirty="0" smtClean="0"/>
              <a:t>  День </a:t>
            </a:r>
            <a:r>
              <a:rPr lang="ru-RU" b="1" dirty="0" err="1" smtClean="0"/>
              <a:t>ліквідатора</a:t>
            </a:r>
            <a:r>
              <a:rPr lang="ru-RU" b="1" dirty="0" smtClean="0"/>
              <a:t> </a:t>
            </a:r>
            <a:r>
              <a:rPr lang="ru-RU" b="1" dirty="0" err="1" smtClean="0"/>
              <a:t>наслідків</a:t>
            </a:r>
            <a:r>
              <a:rPr lang="ru-RU" b="1" dirty="0" smtClean="0"/>
              <a:t> на ЧАЕС</a:t>
            </a:r>
          </a:p>
          <a:p>
            <a:r>
              <a:rPr lang="ru-RU" b="1" dirty="0" smtClean="0"/>
              <a:t>19 </a:t>
            </a:r>
            <a:r>
              <a:rPr lang="ru-RU" b="1" dirty="0" err="1" smtClean="0"/>
              <a:t>грудня</a:t>
            </a:r>
            <a:r>
              <a:rPr lang="ru-RU" b="1" dirty="0" smtClean="0"/>
              <a:t> День Святого </a:t>
            </a:r>
            <a:r>
              <a:rPr lang="ru-RU" b="1" dirty="0" err="1" smtClean="0"/>
              <a:t>Миколая</a:t>
            </a:r>
            <a:endParaRPr lang="ru-RU" b="1" dirty="0" smtClean="0"/>
          </a:p>
          <a:p>
            <a:r>
              <a:rPr lang="uk-UA" b="1" dirty="0" smtClean="0"/>
              <a:t>25 грудня  католицьке Різдво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6" y="3929062"/>
          <a:ext cx="3960443" cy="26906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8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Пн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Вт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Ср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Чт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Пт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Segoe Print" pitchFamily="2" charset="0"/>
                        </a:rPr>
                        <a:t>Сб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Нд</a:t>
                      </a:r>
                      <a:endParaRPr lang="ru-RU" sz="1800" b="1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17</a:t>
                      </a:r>
                      <a:endParaRPr lang="ru-RU" sz="1800" b="1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18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24</a:t>
                      </a:r>
                      <a:endParaRPr lang="ru-RU" sz="1800" b="1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26</a:t>
                      </a:r>
                      <a:endParaRPr lang="ru-RU" sz="1800" b="1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29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Segoe Print" pitchFamily="2" charset="0"/>
                        </a:rPr>
                        <a:t>30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Segoe Print" pitchFamily="2" charset="0"/>
                        </a:rPr>
                        <a:t>31</a:t>
                      </a:r>
                      <a:endParaRPr lang="ru-RU" sz="1800" b="1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20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4414" y="500042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ГРУДЕНЬ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764704"/>
            <a:ext cx="288032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Прийшов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грудень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</a:p>
          <a:p>
            <a:pPr algn="r"/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приніс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студень…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922"/>
            <a:ext cx="9144000" cy="71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1\Desktop\Юля\IMG_6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138961" cy="209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1\Desktop\Юля\IMG_7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526" y="4221088"/>
            <a:ext cx="4248474" cy="283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3mu.ru/wp-content/uploads/2017/06/Calendar-2018-ukr-vertik.gif"/>
          <p:cNvPicPr>
            <a:picLocks noChangeAspect="1" noChangeArrowheads="1"/>
          </p:cNvPicPr>
          <p:nvPr/>
        </p:nvPicPr>
        <p:blipFill>
          <a:blip r:embed="rId5" cstate="print"/>
          <a:srcRect t="9945" b="9388"/>
          <a:stretch>
            <a:fillRect/>
          </a:stretch>
        </p:blipFill>
        <p:spPr bwMode="auto">
          <a:xfrm>
            <a:off x="0" y="1643026"/>
            <a:ext cx="4572032" cy="52149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24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4"/>
                </a:solidFill>
                <a:effectLst/>
              </a:rPr>
              <a:t>2021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26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926976"/>
          </a:xfrm>
        </p:spPr>
        <p:txBody>
          <a:bodyPr>
            <a:noAutofit/>
          </a:bodyPr>
          <a:lstStyle/>
          <a:p>
            <a:pPr algn="just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rPr>
              <a:t>Січень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rPr>
            </a:br>
            <a:r>
              <a:rPr lang="ru-RU" sz="6600" b="1" dirty="0" smtClean="0">
                <a:solidFill>
                  <a:srgbClr val="CCECFF"/>
                </a:solidFill>
              </a:rPr>
              <a:t/>
            </a:r>
            <a:br>
              <a:rPr lang="ru-RU" sz="6600" b="1" dirty="0" smtClean="0">
                <a:solidFill>
                  <a:srgbClr val="CCECFF"/>
                </a:solidFill>
              </a:rPr>
            </a:br>
            <a:endParaRPr lang="ru-RU" sz="6600" b="1" dirty="0">
              <a:solidFill>
                <a:srgbClr val="CCEC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4048" y="1556792"/>
            <a:ext cx="3816424" cy="5301208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1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       </a:t>
            </a:r>
            <a:r>
              <a:rPr lang="ru-RU" sz="2900" b="1" dirty="0" err="1" smtClean="0"/>
              <a:t>Новий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Рік</a:t>
            </a:r>
            <a:endParaRPr lang="ru-RU" sz="2900" dirty="0" smtClean="0"/>
          </a:p>
          <a:p>
            <a:r>
              <a:rPr lang="ru-RU" sz="2900" b="1" dirty="0" smtClean="0"/>
              <a:t>6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        </a:t>
            </a:r>
            <a:r>
              <a:rPr lang="ru-RU" sz="2900" b="1" dirty="0" err="1" smtClean="0"/>
              <a:t>Святвечір</a:t>
            </a:r>
            <a:endParaRPr lang="ru-RU" sz="2900" b="1" dirty="0" smtClean="0"/>
          </a:p>
          <a:p>
            <a:pPr>
              <a:buNone/>
            </a:pPr>
            <a:r>
              <a:rPr lang="ru-RU" sz="2900" b="1" dirty="0" smtClean="0"/>
              <a:t>          120 </a:t>
            </a:r>
            <a:r>
              <a:rPr lang="ru-RU" sz="2900" b="1" dirty="0" err="1" smtClean="0"/>
              <a:t>років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поета</a:t>
            </a:r>
            <a:r>
              <a:rPr lang="ru-RU" sz="2900" b="1" dirty="0" smtClean="0"/>
              <a:t>- земляка </a:t>
            </a:r>
            <a:r>
              <a:rPr lang="ru-RU" sz="2900" b="1" dirty="0" err="1" smtClean="0"/>
              <a:t>В.Сосюри</a:t>
            </a:r>
            <a:endParaRPr lang="ru-RU" sz="2900" dirty="0" smtClean="0"/>
          </a:p>
          <a:p>
            <a:r>
              <a:rPr lang="ru-RU" sz="2900" b="1" dirty="0" smtClean="0"/>
              <a:t>7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       </a:t>
            </a:r>
            <a:r>
              <a:rPr lang="ru-RU" sz="2900" b="1" dirty="0" err="1" smtClean="0"/>
              <a:t>Різдво</a:t>
            </a:r>
            <a:r>
              <a:rPr lang="ru-RU" sz="2900" b="1" dirty="0" smtClean="0"/>
              <a:t> Христове</a:t>
            </a:r>
          </a:p>
          <a:p>
            <a:r>
              <a:rPr lang="uk-UA" sz="2900" b="1" dirty="0" smtClean="0"/>
              <a:t>8 січня          80 років </a:t>
            </a:r>
            <a:r>
              <a:rPr lang="uk-UA" sz="2900" b="1" dirty="0" err="1" smtClean="0"/>
              <a:t>поета-</a:t>
            </a:r>
            <a:r>
              <a:rPr lang="uk-UA" sz="2900" b="1" dirty="0" smtClean="0"/>
              <a:t> земляка В.Стуса</a:t>
            </a:r>
          </a:p>
          <a:p>
            <a:r>
              <a:rPr lang="uk-UA" sz="2900" b="1" dirty="0" smtClean="0"/>
              <a:t>13 січня       Щедрий вечір, День святої Меланії</a:t>
            </a:r>
          </a:p>
          <a:p>
            <a:r>
              <a:rPr lang="uk-UA" sz="2900" b="1" dirty="0" smtClean="0"/>
              <a:t>14 січня       старий Новий рік. День Василя</a:t>
            </a:r>
            <a:endParaRPr lang="ru-RU" sz="2900" dirty="0" smtClean="0"/>
          </a:p>
          <a:p>
            <a:r>
              <a:rPr lang="ru-RU" sz="2900" b="1" dirty="0" smtClean="0"/>
              <a:t>19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     </a:t>
            </a:r>
            <a:r>
              <a:rPr lang="ru-RU" sz="2900" b="1" dirty="0" err="1" smtClean="0"/>
              <a:t>Хрещення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Господнє</a:t>
            </a:r>
            <a:endParaRPr lang="ru-RU" sz="2900" dirty="0" smtClean="0"/>
          </a:p>
          <a:p>
            <a:r>
              <a:rPr lang="ru-RU" sz="2900" b="1" dirty="0" smtClean="0"/>
              <a:t>20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    День </a:t>
            </a:r>
            <a:r>
              <a:rPr lang="ru-RU" sz="2900" b="1" dirty="0" err="1" smtClean="0"/>
              <a:t>Автономної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Республіки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Крим</a:t>
            </a:r>
            <a:endParaRPr lang="ru-RU" sz="2900" dirty="0" smtClean="0"/>
          </a:p>
          <a:p>
            <a:r>
              <a:rPr lang="ru-RU" sz="2900" b="1" dirty="0" smtClean="0"/>
              <a:t>22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День </a:t>
            </a:r>
            <a:r>
              <a:rPr lang="ru-RU" sz="2900" b="1" dirty="0" err="1" smtClean="0"/>
              <a:t>Соборності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України</a:t>
            </a:r>
            <a:endParaRPr lang="ru-RU" sz="2900" dirty="0" smtClean="0"/>
          </a:p>
          <a:p>
            <a:r>
              <a:rPr lang="ru-RU" sz="2900" b="1" dirty="0" smtClean="0"/>
              <a:t>27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</a:t>
            </a:r>
            <a:r>
              <a:rPr lang="ru-RU" sz="2900" b="1" dirty="0" err="1" smtClean="0"/>
              <a:t>Міжнародний</a:t>
            </a:r>
            <a:r>
              <a:rPr lang="ru-RU" sz="2900" b="1" dirty="0" smtClean="0"/>
              <a:t> день </a:t>
            </a:r>
            <a:r>
              <a:rPr lang="ru-RU" sz="2900" b="1" dirty="0" err="1" smtClean="0"/>
              <a:t>пам'яті</a:t>
            </a:r>
            <a:r>
              <a:rPr lang="ru-RU" sz="2900" b="1" dirty="0" smtClean="0"/>
              <a:t> жертв </a:t>
            </a:r>
            <a:r>
              <a:rPr lang="ru-RU" sz="2900" b="1" dirty="0" err="1" smtClean="0"/>
              <a:t>Голокосту</a:t>
            </a:r>
            <a:endParaRPr lang="ru-RU" sz="2900" b="1" dirty="0" smtClean="0"/>
          </a:p>
          <a:p>
            <a:r>
              <a:rPr lang="uk-UA" sz="2900" b="1" dirty="0" smtClean="0"/>
              <a:t>Олексині читання (до дня народження поета-дисидента земляка Олекси Тихого)</a:t>
            </a:r>
            <a:endParaRPr lang="ru-RU" sz="2900" dirty="0" smtClean="0"/>
          </a:p>
          <a:p>
            <a:r>
              <a:rPr lang="ru-RU" sz="2900" b="1" dirty="0" smtClean="0"/>
              <a:t>29 </a:t>
            </a:r>
            <a:r>
              <a:rPr lang="ru-RU" sz="2900" b="1" dirty="0" err="1" smtClean="0"/>
              <a:t>січня</a:t>
            </a:r>
            <a:r>
              <a:rPr lang="ru-RU" sz="2900" b="1" dirty="0" smtClean="0"/>
              <a:t>     День </a:t>
            </a:r>
            <a:r>
              <a:rPr lang="ru-RU" sz="2900" b="1" dirty="0" err="1" smtClean="0"/>
              <a:t>працівника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пожежної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охорони</a:t>
            </a: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900" b="1" dirty="0" smtClean="0"/>
              <a:t>День </a:t>
            </a:r>
            <a:r>
              <a:rPr lang="ru-RU" sz="2900" b="1" dirty="0" err="1" smtClean="0"/>
              <a:t>пам'яті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героїв</a:t>
            </a:r>
            <a:r>
              <a:rPr lang="ru-RU" sz="2900" b="1" dirty="0" smtClean="0"/>
              <a:t> Крут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1" y="3933055"/>
          <a:ext cx="3746699" cy="27363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06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Пн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Вт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Ср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Чт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Пт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Сб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Нд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rut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4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12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15</a:t>
                      </a:r>
                      <a:endParaRPr lang="ru-RU" sz="1600" b="1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16</a:t>
                      </a:r>
                      <a:endParaRPr lang="ru-RU" sz="1600" b="1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17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23</a:t>
                      </a:r>
                      <a:endParaRPr lang="ru-RU" sz="1600" b="1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24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30</a:t>
                      </a:r>
                      <a:endParaRPr lang="ru-RU" sz="1600" b="1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2"/>
                        </a:solidFill>
                        <a:latin typeface="Segoe Print" pitchFamily="2" charset="0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1538" y="1285860"/>
            <a:ext cx="364333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ічень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 так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січе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як у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вуха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пече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…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8183" y="3571852"/>
            <a:ext cx="4283172" cy="24658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472286" y="738669"/>
            <a:ext cx="45719" cy="3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43608" y="836713"/>
            <a:ext cx="7704856" cy="241732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своїй хаті своя й правда, І сила,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воля…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Т. Шевченко 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502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3966" y="4293095"/>
          <a:ext cx="4680521" cy="23762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Нд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16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21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25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28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55576" y="188640"/>
            <a:ext cx="8179272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uk-UA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uk-UA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ЛЮТИЙ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uk-UA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95349"/>
            <a:ext cx="42839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 лютого  </a:t>
            </a:r>
            <a:r>
              <a:rPr lang="ru-RU" sz="2000" b="1" dirty="0" smtClean="0"/>
              <a:t>103 роки </a:t>
            </a:r>
            <a:r>
              <a:rPr lang="ru-RU" sz="2000" b="1" dirty="0" err="1" smtClean="0"/>
              <a:t>письменниці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Л.Забашти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15 лютого  День </a:t>
            </a:r>
            <a:r>
              <a:rPr lang="ru-RU" sz="2000" b="1" dirty="0" err="1" smtClean="0"/>
              <a:t>вшанування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учасників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бойових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дій</a:t>
            </a:r>
            <a:r>
              <a:rPr lang="ru-RU" sz="2000" b="1" dirty="0" smtClean="0"/>
              <a:t> на 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держав</a:t>
            </a:r>
          </a:p>
          <a:p>
            <a:r>
              <a:rPr lang="uk-UA" sz="2000" b="1" dirty="0" smtClean="0"/>
              <a:t>Стрітення Господнє</a:t>
            </a:r>
          </a:p>
          <a:p>
            <a:r>
              <a:rPr lang="uk-UA" sz="2000" b="1" dirty="0" smtClean="0"/>
              <a:t> Інтернет – конкурс  із українознавства </a:t>
            </a:r>
            <a:r>
              <a:rPr lang="uk-UA" sz="2000" b="1" dirty="0" err="1" smtClean="0"/>
              <a:t>“Патріот”</a:t>
            </a:r>
            <a:endParaRPr lang="uk-UA" sz="2000" b="1" dirty="0" smtClean="0"/>
          </a:p>
          <a:p>
            <a:pPr>
              <a:buNone/>
            </a:pPr>
            <a:r>
              <a:rPr lang="uk-UA" sz="2000" b="1" dirty="0" smtClean="0"/>
              <a:t>16 лютого      </a:t>
            </a:r>
            <a:r>
              <a:rPr lang="uk-UA" sz="2000" b="1" dirty="0" smtClean="0"/>
              <a:t>108 </a:t>
            </a:r>
            <a:r>
              <a:rPr lang="uk-UA" sz="2000" b="1" dirty="0" smtClean="0"/>
              <a:t>років  письменника </a:t>
            </a:r>
            <a:r>
              <a:rPr lang="uk-UA" sz="2000" b="1" dirty="0" err="1" smtClean="0"/>
              <a:t>С.Гулака</a:t>
            </a:r>
            <a:r>
              <a:rPr lang="uk-UA" sz="2000" b="1" dirty="0" smtClean="0"/>
              <a:t>- </a:t>
            </a:r>
            <a:r>
              <a:rPr lang="uk-UA" sz="2000" b="1" dirty="0" err="1" smtClean="0"/>
              <a:t>Артемовського</a:t>
            </a:r>
            <a:endParaRPr lang="ru-RU" sz="2000" b="1" dirty="0" smtClean="0"/>
          </a:p>
          <a:p>
            <a:r>
              <a:rPr lang="ru-RU" sz="2000" b="1" dirty="0" smtClean="0"/>
              <a:t>19-25 лютого          </a:t>
            </a:r>
            <a:r>
              <a:rPr lang="ru-RU" sz="2000" b="1" dirty="0" err="1" smtClean="0"/>
              <a:t>Масляна</a:t>
            </a:r>
            <a:endParaRPr lang="ru-RU" sz="2000" b="1" dirty="0" smtClean="0"/>
          </a:p>
          <a:p>
            <a:r>
              <a:rPr lang="ru-RU" sz="2000" b="1" dirty="0" smtClean="0"/>
              <a:t>21 лютого   День </a:t>
            </a:r>
            <a:r>
              <a:rPr lang="ru-RU" sz="2000" b="1" dirty="0" err="1" smtClean="0"/>
              <a:t>рідної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мови</a:t>
            </a:r>
            <a:endParaRPr lang="ru-RU" sz="2000" b="1" dirty="0" smtClean="0"/>
          </a:p>
          <a:p>
            <a:r>
              <a:rPr lang="ru-RU" sz="2000" b="1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412776"/>
            <a:ext cx="28083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Лютневі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прикмети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метелиці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та замети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413" y="3763960"/>
            <a:ext cx="4203887" cy="234392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472286" y="738669"/>
            <a:ext cx="45719" cy="3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42716" y="620688"/>
            <a:ext cx="7705747" cy="23796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Люблять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батьківщину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не за те,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вона велика, а за те,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своя…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Народне</a:t>
            </a:r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прислів´я</a:t>
            </a:r>
            <a:endParaRPr lang="ru-RU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93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mp5880074514464768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62313"/>
            <a:ext cx="9144000" cy="68662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</a:t>
            </a:r>
            <a:r>
              <a:rPr lang="ru-RU" b="1" dirty="0" err="1" smtClean="0"/>
              <a:t>Всесвітній</a:t>
            </a:r>
            <a:r>
              <a:rPr lang="ru-RU" b="1" dirty="0" smtClean="0"/>
              <a:t> день </a:t>
            </a:r>
            <a:r>
              <a:rPr lang="ru-RU" b="1" dirty="0" err="1" smtClean="0"/>
              <a:t>письменника</a:t>
            </a:r>
            <a:endParaRPr lang="ru-RU" b="1" dirty="0" smtClean="0"/>
          </a:p>
          <a:p>
            <a:r>
              <a:rPr lang="ru-RU" b="1" dirty="0" smtClean="0"/>
              <a:t>8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</a:t>
            </a:r>
            <a:r>
              <a:rPr lang="ru-RU" b="1" dirty="0" err="1" smtClean="0"/>
              <a:t>Жіночий</a:t>
            </a:r>
            <a:r>
              <a:rPr lang="ru-RU" b="1" dirty="0" smtClean="0"/>
              <a:t> День</a:t>
            </a:r>
          </a:p>
          <a:p>
            <a:r>
              <a:rPr lang="ru-RU" b="1" dirty="0" smtClean="0"/>
              <a:t>9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 </a:t>
            </a:r>
            <a:r>
              <a:rPr lang="ru-RU" b="1" dirty="0" err="1" smtClean="0"/>
              <a:t>поетичний</a:t>
            </a:r>
            <a:r>
              <a:rPr lang="ru-RU" b="1" dirty="0" smtClean="0"/>
              <a:t> </a:t>
            </a:r>
            <a:r>
              <a:rPr lang="ru-RU" b="1" dirty="0" err="1" smtClean="0"/>
              <a:t>флешмоб</a:t>
            </a:r>
            <a:r>
              <a:rPr lang="ru-RU" b="1" dirty="0" smtClean="0"/>
              <a:t> «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Шевченком</a:t>
            </a:r>
            <a:r>
              <a:rPr lang="ru-RU" b="1" dirty="0" smtClean="0"/>
              <a:t> у </a:t>
            </a:r>
            <a:r>
              <a:rPr lang="ru-RU" b="1" dirty="0" err="1" smtClean="0"/>
              <a:t>серці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 smtClean="0"/>
              <a:t>21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  </a:t>
            </a:r>
            <a:r>
              <a:rPr lang="ru-RU" b="1" dirty="0" err="1" smtClean="0"/>
              <a:t>Всесвітній</a:t>
            </a:r>
            <a:r>
              <a:rPr lang="ru-RU" b="1" dirty="0" smtClean="0"/>
              <a:t> день </a:t>
            </a:r>
            <a:r>
              <a:rPr lang="ru-RU" b="1" dirty="0" err="1" smtClean="0"/>
              <a:t>поезії</a:t>
            </a:r>
            <a:endParaRPr lang="ru-RU" dirty="0" smtClean="0"/>
          </a:p>
          <a:p>
            <a:r>
              <a:rPr lang="ru-RU" b="1" dirty="0" smtClean="0"/>
              <a:t>23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  </a:t>
            </a:r>
            <a:r>
              <a:rPr lang="ru-RU" b="1" dirty="0" err="1" smtClean="0"/>
              <a:t>Всеукраїнський</a:t>
            </a:r>
            <a:r>
              <a:rPr lang="ru-RU" b="1" dirty="0" smtClean="0"/>
              <a:t> день </a:t>
            </a:r>
            <a:r>
              <a:rPr lang="ru-RU" b="1" dirty="0" err="1" smtClean="0"/>
              <a:t>працівників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аматорів</a:t>
            </a:r>
            <a:r>
              <a:rPr lang="ru-RU" b="1" dirty="0" smtClean="0"/>
              <a:t> народного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25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 День </a:t>
            </a:r>
            <a:r>
              <a:rPr lang="ru-RU" b="1" dirty="0" err="1" smtClean="0"/>
              <a:t>служби</a:t>
            </a:r>
            <a:r>
              <a:rPr lang="ru-RU" b="1" dirty="0" smtClean="0"/>
              <a:t>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endParaRPr lang="ru-RU" dirty="0" smtClean="0"/>
          </a:p>
          <a:p>
            <a:r>
              <a:rPr lang="ru-RU" b="1" dirty="0" smtClean="0"/>
              <a:t>26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День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гвардії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endParaRPr lang="ru-RU" dirty="0" smtClean="0"/>
          </a:p>
          <a:p>
            <a:r>
              <a:rPr lang="ru-RU" b="1" dirty="0" smtClean="0"/>
              <a:t>27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 </a:t>
            </a:r>
            <a:r>
              <a:rPr lang="uk-UA" b="1" dirty="0" smtClean="0"/>
              <a:t>Міжнародний день театру</a:t>
            </a:r>
          </a:p>
          <a:p>
            <a:r>
              <a:rPr lang="uk-UA" b="1" dirty="0" smtClean="0"/>
              <a:t>29 березня </a:t>
            </a:r>
            <a:r>
              <a:rPr lang="uk-UA" b="1" dirty="0" smtClean="0"/>
              <a:t>293 </a:t>
            </a:r>
            <a:r>
              <a:rPr lang="uk-UA" b="1" dirty="0" smtClean="0"/>
              <a:t>років Кирилу Розумовському-останньому гетьману Війська Запорозького</a:t>
            </a:r>
            <a:endParaRPr lang="ru-RU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3995936" cy="2000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У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березні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сім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погод на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дворі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  <a:b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сіє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віє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, крутить,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зверху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ллє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</a:rPr>
              <a:t>знизу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мете…     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00562" y="4357694"/>
          <a:ext cx="4464496" cy="230425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2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latin typeface="Segoe Print" pitchFamily="2" charset="0"/>
                        </a:rPr>
                        <a:t>Нд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6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12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14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17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18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19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Segoe Print" pitchFamily="2" charset="0"/>
                        </a:rPr>
                        <a:t>20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25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</a:rPr>
                        <a:t>27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28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Segoe Print" pitchFamily="2" charset="0"/>
                        </a:rPr>
                        <a:t>29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Segoe Print" pitchFamily="2" charset="0"/>
                        </a:rPr>
                        <a:t>31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8748464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БЕРЕЗЕНЬ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043608" y="1131591"/>
            <a:ext cx="7775973" cy="19076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4286"/>
              </a:avLst>
            </a:prstTxWarp>
            <a:no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Вітчизна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—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хтось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десь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—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теж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Вітчизна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     І. </a:t>
            </a:r>
            <a:r>
              <a:rPr lang="ru-RU" sz="1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Світличний</a:t>
            </a:r>
            <a:r>
              <a:rPr lang="ru-RU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2286" y="3933056"/>
            <a:ext cx="4845109" cy="2189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626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1\Desktop\лыто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982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КВ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2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495800" cy="4752528"/>
          </a:xfrm>
        </p:spPr>
        <p:txBody>
          <a:bodyPr>
            <a:normAutofit fontScale="92500" lnSpcReduction="1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> 2 квітня Міжнародний день дитячої книги</a:t>
            </a:r>
          </a:p>
          <a:p>
            <a:r>
              <a:rPr lang="uk-UA" sz="2200" b="1" dirty="0" smtClean="0"/>
              <a:t>3 квітня </a:t>
            </a:r>
            <a:r>
              <a:rPr lang="uk-UA" sz="2200" b="1" dirty="0" smtClean="0"/>
              <a:t>103 роки </a:t>
            </a:r>
            <a:r>
              <a:rPr lang="uk-UA" sz="2200" b="1" dirty="0" smtClean="0"/>
              <a:t>Олесю Гончару</a:t>
            </a:r>
          </a:p>
          <a:p>
            <a:r>
              <a:rPr lang="uk-UA" sz="2200" b="1" dirty="0" smtClean="0"/>
              <a:t>7 квітня </a:t>
            </a:r>
            <a:r>
              <a:rPr lang="uk-UA" sz="2200" b="1" dirty="0" err="1" smtClean="0"/>
              <a:t>Благовіщення</a:t>
            </a:r>
            <a:r>
              <a:rPr lang="uk-UA" sz="2200" b="1" dirty="0" smtClean="0"/>
              <a:t> Всесвітній День </a:t>
            </a:r>
            <a:r>
              <a:rPr lang="uk-UA" sz="2200" b="1" dirty="0" err="1" smtClean="0"/>
              <a:t>здоров´я</a:t>
            </a:r>
            <a:endParaRPr lang="uk-UA" sz="2200" b="1" dirty="0" smtClean="0"/>
          </a:p>
          <a:p>
            <a:r>
              <a:rPr lang="uk-UA" sz="2200" b="1" dirty="0" smtClean="0"/>
              <a:t>4 </a:t>
            </a:r>
            <a:r>
              <a:rPr lang="uk-UA" sz="2200" b="1" dirty="0" smtClean="0"/>
              <a:t>квітня  Великдень</a:t>
            </a:r>
          </a:p>
          <a:p>
            <a:r>
              <a:rPr lang="ru-RU" sz="2200" b="1" dirty="0" smtClean="0"/>
              <a:t>12 </a:t>
            </a:r>
            <a:r>
              <a:rPr lang="ru-RU" sz="2200" b="1" dirty="0" err="1" smtClean="0"/>
              <a:t>квітня</a:t>
            </a:r>
            <a:r>
              <a:rPr lang="ru-RU" sz="2200" b="1" dirty="0" smtClean="0"/>
              <a:t>   </a:t>
            </a:r>
            <a:r>
              <a:rPr lang="ru-RU" sz="2200" b="1" dirty="0" err="1" smtClean="0"/>
              <a:t>Всесвітній</a:t>
            </a:r>
            <a:r>
              <a:rPr lang="ru-RU" sz="2200" b="1" dirty="0" smtClean="0"/>
              <a:t> день </a:t>
            </a:r>
            <a:r>
              <a:rPr lang="ru-RU" sz="2200" b="1" dirty="0" err="1" smtClean="0"/>
              <a:t>авіації</a:t>
            </a:r>
            <a:r>
              <a:rPr lang="ru-RU" sz="2200" b="1" dirty="0" smtClean="0"/>
              <a:t> і космонавтики</a:t>
            </a:r>
            <a:br>
              <a:rPr lang="ru-RU" sz="2200" b="1" dirty="0" smtClean="0"/>
            </a:br>
            <a:r>
              <a:rPr lang="ru-RU" sz="2200" b="1" dirty="0" smtClean="0"/>
              <a:t>16 </a:t>
            </a:r>
            <a:r>
              <a:rPr lang="ru-RU" sz="2200" b="1" dirty="0" err="1" smtClean="0"/>
              <a:t>квітня</a:t>
            </a:r>
            <a:r>
              <a:rPr lang="ru-RU" sz="2200" b="1" dirty="0" smtClean="0"/>
              <a:t>    День </a:t>
            </a:r>
            <a:r>
              <a:rPr lang="ru-RU" sz="2200" b="1" dirty="0" err="1" smtClean="0"/>
              <a:t>довкілля</a:t>
            </a:r>
            <a:r>
              <a:rPr lang="ru-RU" sz="2200" b="1" dirty="0" smtClean="0"/>
              <a:t> </a:t>
            </a:r>
          </a:p>
          <a:p>
            <a:r>
              <a:rPr lang="ru-RU" sz="2200" b="1" dirty="0" smtClean="0"/>
              <a:t>День </a:t>
            </a:r>
            <a:r>
              <a:rPr lang="ru-RU" sz="2200" b="1" dirty="0" err="1" smtClean="0"/>
              <a:t>пожежної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охорони</a:t>
            </a:r>
            <a:endParaRPr lang="ru-RU" sz="2200" b="1" dirty="0" smtClean="0"/>
          </a:p>
          <a:p>
            <a:r>
              <a:rPr lang="ru-RU" sz="2200" b="1" dirty="0" smtClean="0"/>
              <a:t>18 </a:t>
            </a:r>
            <a:r>
              <a:rPr lang="ru-RU" sz="2200" b="1" dirty="0" err="1" smtClean="0"/>
              <a:t>квітня</a:t>
            </a:r>
            <a:r>
              <a:rPr lang="ru-RU" sz="2200" b="1" dirty="0" smtClean="0"/>
              <a:t>   </a:t>
            </a:r>
            <a:r>
              <a:rPr lang="ru-RU" sz="2200" b="1" dirty="0" err="1" smtClean="0"/>
              <a:t>Міжнародний</a:t>
            </a:r>
            <a:r>
              <a:rPr lang="ru-RU" sz="2200" b="1" dirty="0" smtClean="0"/>
              <a:t> день </a:t>
            </a:r>
            <a:r>
              <a:rPr lang="ru-RU" sz="2200" b="1" dirty="0" err="1" smtClean="0"/>
              <a:t>пам'ятників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історичних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місць</a:t>
            </a:r>
            <a:endParaRPr lang="ru-RU" sz="2200" b="1" dirty="0" smtClean="0"/>
          </a:p>
          <a:p>
            <a:r>
              <a:rPr lang="uk-UA" sz="2200" b="1" dirty="0" smtClean="0"/>
              <a:t>26 квітня День ЧАЕС</a:t>
            </a:r>
            <a:endParaRPr lang="ru-RU" sz="2200" b="1" dirty="0" smtClean="0"/>
          </a:p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786316" y="3857627"/>
          <a:ext cx="4178174" cy="281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Пн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Вт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Ср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Чт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Пт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Сб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Нд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243F60"/>
                          </a:solidFill>
                          <a:latin typeface="Segoe Print" pitchFamily="2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43F60"/>
                        </a:solidFill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429388" y="2071678"/>
            <a:ext cx="2714612" cy="85725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У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квітні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ластівка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день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починає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а соловей —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кінчає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1116</Words>
  <Application>Microsoft Office PowerPoint</Application>
  <PresentationFormat>Экран (4:3)</PresentationFormat>
  <Paragraphs>639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Aharoni</vt:lpstr>
      <vt:lpstr>Arial</vt:lpstr>
      <vt:lpstr>Calibri</vt:lpstr>
      <vt:lpstr>Monotype Corsiva</vt:lpstr>
      <vt:lpstr>Segoe Print</vt:lpstr>
      <vt:lpstr>Segoe Script</vt:lpstr>
      <vt:lpstr>Shonar Bangla</vt:lpstr>
      <vt:lpstr>Shruti</vt:lpstr>
      <vt:lpstr>Times New Roman</vt:lpstr>
      <vt:lpstr>Тема Office</vt:lpstr>
      <vt:lpstr>         Патріотичний календар  на 2021 рік  «Знай історію, плекай майбутнє»    Підготувала                             вчитель Борщівської ЗОШ           І-ІІІ ступенів №1      Скорохід Л.Д.       </vt:lpstr>
      <vt:lpstr>   </vt:lpstr>
      <vt:lpstr>Січень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КВІТЕНЬ </vt:lpstr>
      <vt:lpstr>Презентация PowerPoint</vt:lpstr>
      <vt:lpstr>ТРАВЕНЬ</vt:lpstr>
      <vt:lpstr>Презентация PowerPoint</vt:lpstr>
      <vt:lpstr>ЧЕРВЕНЬ</vt:lpstr>
      <vt:lpstr>Презентация PowerPoint</vt:lpstr>
      <vt:lpstr>ЛИПЕНЬ</vt:lpstr>
      <vt:lpstr>Презентация PowerPoint</vt:lpstr>
      <vt:lpstr>             СЕРПЕНЬ </vt:lpstr>
      <vt:lpstr>Презентация PowerPoint</vt:lpstr>
      <vt:lpstr>ВЕРЕСЕНЬ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144</cp:revision>
  <dcterms:created xsi:type="dcterms:W3CDTF">2017-12-12T07:02:33Z</dcterms:created>
  <dcterms:modified xsi:type="dcterms:W3CDTF">2021-12-22T07:04:50Z</dcterms:modified>
</cp:coreProperties>
</file>