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D5B6-C6EB-4E98-82EE-C241062D3E1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BAF-7741-4469-844C-2F5FF4424A4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D5B6-C6EB-4E98-82EE-C241062D3E1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BAF-7741-4469-844C-2F5FF4424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D5B6-C6EB-4E98-82EE-C241062D3E1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BAF-7741-4469-844C-2F5FF4424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D5B6-C6EB-4E98-82EE-C241062D3E1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BAF-7741-4469-844C-2F5FF4424A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D5B6-C6EB-4E98-82EE-C241062D3E1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BAF-7741-4469-844C-2F5FF4424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D5B6-C6EB-4E98-82EE-C241062D3E1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BAF-7741-4469-844C-2F5FF4424A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D5B6-C6EB-4E98-82EE-C241062D3E1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BAF-7741-4469-844C-2F5FF4424A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D5B6-C6EB-4E98-82EE-C241062D3E1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BAF-7741-4469-844C-2F5FF4424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D5B6-C6EB-4E98-82EE-C241062D3E1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BAF-7741-4469-844C-2F5FF4424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D5B6-C6EB-4E98-82EE-C241062D3E1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BAF-7741-4469-844C-2F5FF4424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D5B6-C6EB-4E98-82EE-C241062D3E1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9BAF-7741-4469-844C-2F5FF4424A4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AAD5B6-C6EB-4E98-82EE-C241062D3E17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9C9BAF-7741-4469-844C-2F5FF4424A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33778"/>
            <a:ext cx="8229600" cy="4176464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effectLst/>
              </a:rPr>
              <a:t>Тема</a:t>
            </a:r>
            <a:r>
              <a:rPr lang="en-GB" sz="3600" dirty="0" smtClean="0">
                <a:solidFill>
                  <a:schemeClr val="bg1"/>
                </a:solidFill>
                <a:effectLst/>
              </a:rPr>
              <a:t>:</a:t>
            </a:r>
            <a:r>
              <a:rPr lang="uk-UA" sz="3600" dirty="0" smtClean="0"/>
              <a:t> </a:t>
            </a:r>
            <a:r>
              <a:rPr lang="uk-UA" sz="3600" dirty="0" smtClean="0">
                <a:solidFill>
                  <a:srgbClr val="FFC000"/>
                </a:solidFill>
              </a:rPr>
              <a:t>У дружній родині і в холод і в тепло. </a:t>
            </a:r>
            <a:br>
              <a:rPr lang="uk-UA" sz="3600" dirty="0" smtClean="0">
                <a:solidFill>
                  <a:srgbClr val="FFC000"/>
                </a:solidFill>
              </a:rPr>
            </a:br>
            <a:r>
              <a:rPr lang="uk-UA" sz="3600" dirty="0" smtClean="0">
                <a:solidFill>
                  <a:srgbClr val="FFC000"/>
                </a:solidFill>
              </a:rPr>
              <a:t>Андрій М</a:t>
            </a:r>
            <a:r>
              <a:rPr lang="en-AU" sz="3600" dirty="0" smtClean="0">
                <a:solidFill>
                  <a:srgbClr val="FFC000"/>
                </a:solidFill>
              </a:rPr>
              <a:t>’</a:t>
            </a:r>
            <a:r>
              <a:rPr lang="uk-UA" sz="3600" dirty="0" err="1" smtClean="0">
                <a:solidFill>
                  <a:srgbClr val="FFC000"/>
                </a:solidFill>
              </a:rPr>
              <a:t>ястківський</a:t>
            </a:r>
            <a:r>
              <a:rPr lang="uk-UA" sz="3600" dirty="0" smtClean="0">
                <a:solidFill>
                  <a:srgbClr val="FFC000"/>
                </a:solidFill>
              </a:rPr>
              <a:t> </a:t>
            </a:r>
            <a:r>
              <a:rPr lang="en-GB" sz="3600" dirty="0" smtClean="0">
                <a:solidFill>
                  <a:srgbClr val="FFC000"/>
                </a:solidFill>
              </a:rPr>
              <a:t>“</a:t>
            </a:r>
            <a:r>
              <a:rPr lang="uk-UA" sz="3600" dirty="0" smtClean="0">
                <a:solidFill>
                  <a:srgbClr val="FFC000"/>
                </a:solidFill>
              </a:rPr>
              <a:t>Наш рід</a:t>
            </a:r>
            <a:r>
              <a:rPr lang="en-GB" sz="3600" dirty="0" smtClean="0">
                <a:solidFill>
                  <a:srgbClr val="FFC000"/>
                </a:solidFill>
              </a:rPr>
              <a:t>”</a:t>
            </a:r>
            <a:r>
              <a:rPr lang="uk-UA" sz="3600" dirty="0" smtClean="0">
                <a:solidFill>
                  <a:srgbClr val="FFC000"/>
                </a:solidFill>
              </a:rPr>
              <a:t>. Інсценізація оповідання.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Ornament Name - Текстова вишивка Запоріжж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5373216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rnament Name - Текстова вишивка Запоріжж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47667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rnament Name - Текстова вишивка Запоріжж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312" y="43492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rnament Name - Текстова вишивка Запоріжж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5120" y="5373216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552361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Розробила</a:t>
            </a:r>
            <a:r>
              <a:rPr lang="ru-RU" dirty="0"/>
              <a:t>:</a:t>
            </a:r>
          </a:p>
          <a:p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/>
              <a:t>початкових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endParaRPr lang="ru-RU" dirty="0"/>
          </a:p>
          <a:p>
            <a:r>
              <a:rPr lang="ru-RU" dirty="0"/>
              <a:t>Галина ФЕДИШИН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7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solidFill>
                  <a:srgbClr val="002060"/>
                </a:solidFill>
              </a:rPr>
              <a:t>Мовна розминка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/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err="1" smtClean="0">
                <a:solidFill>
                  <a:schemeClr val="tx1"/>
                </a:solidFill>
              </a:rPr>
              <a:t>Ав-ав-ав</a:t>
            </a:r>
            <a:r>
              <a:rPr lang="uk-UA" dirty="0" smtClean="0">
                <a:solidFill>
                  <a:schemeClr val="tx1"/>
                </a:solidFill>
              </a:rPr>
              <a:t> – не лови гав.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err="1" smtClean="0">
                <a:solidFill>
                  <a:schemeClr val="tx1"/>
                </a:solidFill>
              </a:rPr>
              <a:t>Ив-ив-ив</a:t>
            </a:r>
            <a:r>
              <a:rPr lang="uk-UA" dirty="0" smtClean="0">
                <a:solidFill>
                  <a:schemeClr val="tx1"/>
                </a:solidFill>
              </a:rPr>
              <a:t> – я квіти полив.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err="1" smtClean="0">
                <a:solidFill>
                  <a:schemeClr val="tx1"/>
                </a:solidFill>
              </a:rPr>
              <a:t>Ва-ва-ва</a:t>
            </a:r>
            <a:r>
              <a:rPr lang="uk-UA" dirty="0" smtClean="0">
                <a:solidFill>
                  <a:schemeClr val="tx1"/>
                </a:solidFill>
              </a:rPr>
              <a:t> – книжечка нова.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err="1" smtClean="0">
                <a:solidFill>
                  <a:schemeClr val="tx1"/>
                </a:solidFill>
              </a:rPr>
              <a:t>Ув-ув-ув</a:t>
            </a:r>
            <a:r>
              <a:rPr lang="uk-UA" dirty="0" smtClean="0">
                <a:solidFill>
                  <a:schemeClr val="tx1"/>
                </a:solidFill>
              </a:rPr>
              <a:t> – новину почув.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err="1" smtClean="0">
                <a:solidFill>
                  <a:schemeClr val="tx1"/>
                </a:solidFill>
              </a:rPr>
              <a:t>Ів-ів-ів</a:t>
            </a:r>
            <a:r>
              <a:rPr lang="uk-UA" dirty="0" smtClean="0">
                <a:solidFill>
                  <a:schemeClr val="tx1"/>
                </a:solidFill>
              </a:rPr>
              <a:t> – льон зацвів.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err="1" smtClean="0">
                <a:solidFill>
                  <a:schemeClr val="tx1"/>
                </a:solidFill>
              </a:rPr>
              <a:t>Ов-ов-ов</a:t>
            </a:r>
            <a:r>
              <a:rPr lang="uk-UA" dirty="0" smtClean="0">
                <a:solidFill>
                  <a:schemeClr val="tx1"/>
                </a:solidFill>
              </a:rPr>
              <a:t> – накололи дров.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3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Збагачуємо свій словник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Полотні,жовтогарячі,нене,</a:t>
            </a:r>
            <a:br>
              <a:rPr lang="uk-UA" dirty="0" smtClean="0"/>
            </a:br>
            <a:r>
              <a:rPr lang="uk-UA" dirty="0" smtClean="0"/>
              <a:t>святкова,допитується,зветься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9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uk-UA" dirty="0" smtClean="0"/>
              <a:t>Робота з підручником с.33</a:t>
            </a:r>
            <a:br>
              <a:rPr lang="uk-UA" dirty="0" smtClean="0"/>
            </a:br>
            <a:r>
              <a:rPr lang="uk-UA" dirty="0" smtClean="0"/>
              <a:t>Оповідання</a:t>
            </a:r>
            <a:r>
              <a:rPr lang="en-AU" dirty="0" smtClean="0"/>
              <a:t> “</a:t>
            </a:r>
            <a:r>
              <a:rPr lang="uk-UA" dirty="0" smtClean="0"/>
              <a:t>Наш рід</a:t>
            </a:r>
            <a:r>
              <a:rPr lang="en-AU" dirty="0" smtClean="0"/>
              <a:t>”</a:t>
            </a:r>
            <a:endParaRPr lang="ru-RU" dirty="0"/>
          </a:p>
        </p:txBody>
      </p:sp>
      <p:sp>
        <p:nvSpPr>
          <p:cNvPr id="3" name="AutoShape 2" descr="Презентація до уроку української мови &quot;Апостроф. Чому кіт вмивається після  снідан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Презентація до уроку української мови &quot;Апостроф. Чому кіт вмивається після  сніданку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Вчителю математики: З ДОСВІДУ РОБО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645024"/>
            <a:ext cx="2416803" cy="31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843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Вправа</a:t>
            </a:r>
            <a:r>
              <a:rPr lang="en-AU" dirty="0"/>
              <a:t> </a:t>
            </a:r>
            <a:r>
              <a:rPr lang="en-AU" dirty="0" smtClean="0"/>
              <a:t>“</a:t>
            </a:r>
            <a:r>
              <a:rPr lang="ru-RU" dirty="0" err="1" smtClean="0"/>
              <a:t>Хвости</a:t>
            </a:r>
            <a:r>
              <a:rPr lang="en-AU" dirty="0" smtClean="0"/>
              <a:t>”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60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Руханка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9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Щоденні 5. </a:t>
            </a:r>
            <a:r>
              <a:rPr lang="en-AU" dirty="0" smtClean="0"/>
              <a:t>“</a:t>
            </a:r>
            <a:r>
              <a:rPr lang="uk-UA" dirty="0" smtClean="0"/>
              <a:t>Читаю для себе</a:t>
            </a:r>
            <a:r>
              <a:rPr lang="en-AU" dirty="0" smtClean="0"/>
              <a:t>”</a:t>
            </a:r>
            <a:br>
              <a:rPr lang="en-AU" dirty="0" smtClean="0"/>
            </a:br>
            <a:endParaRPr lang="ru-RU" dirty="0"/>
          </a:p>
        </p:txBody>
      </p:sp>
      <p:pic>
        <p:nvPicPr>
          <p:cNvPr id="8194" name="Picture 2" descr="Найкращі книги для читання малюкам — Сайт міста Шепетівка (Шепетовк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040165" cy="524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787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Щоденні 5 </a:t>
            </a:r>
            <a:r>
              <a:rPr lang="en-AU" dirty="0" smtClean="0"/>
              <a:t>“</a:t>
            </a:r>
            <a:r>
              <a:rPr lang="uk-UA" dirty="0" smtClean="0"/>
              <a:t>Читаю для когось</a:t>
            </a:r>
            <a:r>
              <a:rPr lang="en-AU" dirty="0" smtClean="0"/>
              <a:t>”</a:t>
            </a:r>
            <a:endParaRPr lang="ru-RU" dirty="0"/>
          </a:p>
        </p:txBody>
      </p:sp>
      <p:pic>
        <p:nvPicPr>
          <p:cNvPr id="9218" name="Picture 2" descr="9 простих порад, які допоможуть заохотити дітей до читання | Українська  правда _Жи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191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741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Щоденні 5</a:t>
            </a:r>
            <a:r>
              <a:rPr lang="en-AU" dirty="0" smtClean="0"/>
              <a:t> “</a:t>
            </a:r>
            <a:r>
              <a:rPr lang="uk-UA" dirty="0" smtClean="0"/>
              <a:t>Висловлююся за змістом прочитаного</a:t>
            </a:r>
            <a:r>
              <a:rPr lang="en-AU" dirty="0" smtClean="0"/>
              <a:t>”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42" name="Picture 2" descr="Старша група. Розвиваючі завдання. - Харків. Комунальний заклад &amp;quot;Дошкільний  навчальний заклад (ясла-садок)№370 Харківської міської ради&amp;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6174330" cy="373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377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                Метод </a:t>
            </a:r>
            <a:r>
              <a:rPr lang="en-AU" dirty="0" smtClean="0"/>
              <a:t>“</a:t>
            </a:r>
            <a:r>
              <a:rPr lang="uk-UA" dirty="0" smtClean="0"/>
              <a:t>ПРЕС</a:t>
            </a:r>
            <a:r>
              <a:rPr lang="en-AU" dirty="0" smtClean="0"/>
              <a:t>”</a:t>
            </a:r>
            <a:br>
              <a:rPr lang="en-AU" dirty="0" smtClean="0"/>
            </a:br>
            <a:r>
              <a:rPr lang="uk-UA" dirty="0" smtClean="0"/>
              <a:t>Дім зігріває не піч,а любов і злагода.</a:t>
            </a:r>
            <a:br>
              <a:rPr lang="uk-UA" dirty="0" smtClean="0"/>
            </a:br>
            <a:r>
              <a:rPr lang="uk-UA" dirty="0" smtClean="0"/>
              <a:t>Так,я погоджуюся…</a:t>
            </a:r>
            <a:br>
              <a:rPr lang="uk-UA" dirty="0" smtClean="0"/>
            </a:br>
            <a:r>
              <a:rPr lang="uk-UA" dirty="0" smtClean="0"/>
              <a:t>Ні,я не погоджуюся…</a:t>
            </a:r>
            <a:br>
              <a:rPr lang="uk-UA" dirty="0" smtClean="0"/>
            </a:br>
            <a:r>
              <a:rPr lang="uk-UA" dirty="0" smtClean="0"/>
              <a:t>Я вважаю,що…</a:t>
            </a:r>
            <a:br>
              <a:rPr lang="uk-UA" dirty="0" smtClean="0"/>
            </a:br>
            <a:r>
              <a:rPr lang="uk-UA" dirty="0" smtClean="0"/>
              <a:t>Тому що…</a:t>
            </a:r>
            <a:br>
              <a:rPr lang="uk-UA" dirty="0" smtClean="0"/>
            </a:br>
            <a:r>
              <a:rPr lang="uk-UA" dirty="0" smtClean="0"/>
              <a:t>Наприклад…</a:t>
            </a:r>
            <a:br>
              <a:rPr lang="uk-UA" dirty="0" smtClean="0"/>
            </a:br>
            <a:r>
              <a:rPr lang="uk-UA" dirty="0" smtClean="0"/>
              <a:t>Отже…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3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Інсценізація оповідання</a:t>
            </a:r>
            <a:endParaRPr lang="ru-RU" dirty="0"/>
          </a:p>
        </p:txBody>
      </p:sp>
      <p:pic>
        <p:nvPicPr>
          <p:cNvPr id="11266" name="Picture 2" descr="Книги для дітей різного віку - Персональний сайт Лесі Литв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26469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rgbClr val="92D050"/>
                </a:solidFill>
              </a:rPr>
              <a:t>Вправа </a:t>
            </a:r>
            <a:r>
              <a:rPr lang="en-AU" sz="7200" dirty="0" smtClean="0">
                <a:solidFill>
                  <a:srgbClr val="92D050"/>
                </a:solidFill>
              </a:rPr>
              <a:t>“</a:t>
            </a:r>
            <a:r>
              <a:rPr lang="uk-UA" sz="7200" dirty="0" smtClean="0">
                <a:solidFill>
                  <a:srgbClr val="92D050"/>
                </a:solidFill>
              </a:rPr>
              <a:t>Формула щастя</a:t>
            </a:r>
            <a:r>
              <a:rPr lang="en-AU" sz="7200" dirty="0" smtClean="0">
                <a:solidFill>
                  <a:srgbClr val="92D050"/>
                </a:solidFill>
              </a:rPr>
              <a:t>”</a:t>
            </a:r>
            <a:endParaRPr lang="ru-RU" sz="7200" dirty="0">
              <a:solidFill>
                <a:srgbClr val="92D050"/>
              </a:solidFill>
            </a:endParaRPr>
          </a:p>
        </p:txBody>
      </p:sp>
      <p:pic>
        <p:nvPicPr>
          <p:cNvPr id="2050" name="Picture 2" descr="МАЙСТЕР -КЛАС ДЛЯ БАТЬКІВ «ФОРМУЛА ЩАСТЯ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86663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>
                <a:solidFill>
                  <a:srgbClr val="C00000"/>
                </a:solidFill>
              </a:rPr>
              <a:t>Пам</a:t>
            </a:r>
            <a:r>
              <a:rPr lang="en-AU" sz="3200" dirty="0" smtClean="0">
                <a:solidFill>
                  <a:srgbClr val="C00000"/>
                </a:solidFill>
              </a:rPr>
              <a:t>’</a:t>
            </a:r>
            <a:r>
              <a:rPr lang="uk-UA" sz="3200" dirty="0" smtClean="0">
                <a:solidFill>
                  <a:srgbClr val="C00000"/>
                </a:solidFill>
              </a:rPr>
              <a:t>ятка як підготуватися до інсценізації</a:t>
            </a: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. Уважно прочитай текст,уявляючи собі події та персонажів.</a:t>
            </a:r>
            <a:b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2.Визначте кількість дійових осіб</a:t>
            </a:r>
            <a:b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3.Розподіліть ролі.</a:t>
            </a:r>
            <a:b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4.Підготуйтеся до виразного читання слів кожного персонажа (доберіть інтонацію,темп,настрій,міміку і жести).</a:t>
            </a:r>
            <a:r>
              <a:rPr lang="en-AU" sz="3200" dirty="0" smtClean="0">
                <a:solidFill>
                  <a:schemeClr val="bg1"/>
                </a:solidFill>
              </a:rPr>
              <a:t/>
            </a:r>
            <a:br>
              <a:rPr lang="en-A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Складіть формулу щастя зі слів </a:t>
            </a:r>
            <a:r>
              <a:rPr lang="en-AU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здійснилася,мрія,працювати,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потрібно,щоб.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C00000"/>
                </a:solidFill>
              </a:rPr>
              <a:t>Щоб здійснилася мрія,потрібно працювати.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Илья и Елена Челноковы - Я нарисую счастье | Музыкальная Фантаз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к нарисовать счастье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29146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8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Вправа </a:t>
            </a:r>
            <a:r>
              <a:rPr lang="en-AU" dirty="0" smtClean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Менеджер із реклами</a:t>
            </a:r>
            <a:r>
              <a:rPr lang="en-AU" dirty="0" smtClean="0">
                <a:solidFill>
                  <a:schemeClr val="accent5">
                    <a:lumMod val="50000"/>
                  </a:schemeClr>
                </a:solidFill>
              </a:rPr>
              <a:t>”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dirty="0" smtClean="0"/>
              <a:t>- Яким  ви хотіли б бачити урок</a:t>
            </a:r>
            <a:r>
              <a:rPr lang="en-AU" dirty="0" smtClean="0"/>
              <a:t>?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- Яким я буду на уроці</a:t>
            </a:r>
            <a:r>
              <a:rPr lang="en-AU" dirty="0" smtClean="0"/>
              <a:t>?</a:t>
            </a:r>
            <a:endParaRPr lang="ru-RU" dirty="0"/>
          </a:p>
        </p:txBody>
      </p:sp>
      <p:pic>
        <p:nvPicPr>
          <p:cNvPr id="4098" name="Picture 2" descr="Посадові обов&amp;#39;язки менеджера з реклами: що робить, чим займаєть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8332"/>
            <a:ext cx="3682380" cy="206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чинающий Рекламщик РСЯ в г. Бенде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39" y="4721893"/>
            <a:ext cx="3062114" cy="193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59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Гра &amp;quot;Так чи ні&amp;quot;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435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4018458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                    Загадка</a:t>
            </a:r>
            <a:br>
              <a:rPr lang="uk-UA" dirty="0" smtClean="0"/>
            </a:br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Цифра ця усім говорить</a:t>
            </a:r>
            <a:br>
              <a:rPr lang="uk-UA" sz="36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Скільки днів до тижня входить</a:t>
            </a:r>
            <a:br>
              <a:rPr lang="uk-UA" sz="36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А як поряд стане я</a:t>
            </a:r>
            <a:br>
              <a:rPr lang="uk-UA" sz="36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то це буде вже … </a:t>
            </a:r>
            <a:endParaRPr lang="ru-RU" sz="36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58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/>
          </a:bodyPr>
          <a:lstStyle/>
          <a:p>
            <a:pPr algn="l"/>
            <a:r>
              <a:rPr lang="uk-UA" sz="3200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Сім</a:t>
            </a:r>
            <a:r>
              <a:rPr lang="en-AU" sz="3200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3200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я- </a:t>
            </a:r>
            <a:r>
              <a:rPr lang="uk-UA" sz="3200" dirty="0" smtClean="0"/>
              <a:t>група людей яка складається з чоловіка і дружини, дітей та інших близьких родичів, що живуть разом.</a:t>
            </a:r>
            <a:br>
              <a:rPr lang="uk-UA" sz="3200" dirty="0" smtClean="0"/>
            </a:br>
            <a:r>
              <a:rPr lang="uk-UA" sz="3200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Рід</a:t>
            </a:r>
            <a:r>
              <a:rPr lang="uk-UA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uk-UA" sz="3200" dirty="0" smtClean="0"/>
              <a:t>ряд поколінь,що походять від одного предка.</a:t>
            </a:r>
            <a:br>
              <a:rPr lang="uk-UA" sz="3200" dirty="0" smtClean="0"/>
            </a:br>
            <a:r>
              <a:rPr lang="uk-UA" sz="3200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Родовід</a:t>
            </a:r>
            <a:r>
              <a:rPr lang="uk-UA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uk-UA" sz="3200" dirty="0" smtClean="0"/>
              <a:t>походження,послідовність поколінь.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876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ихальна гімнастика – Соціальний захист Харк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4856" cy="598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95862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131</TotalTime>
  <Words>118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Тема: У дружній родині і в холод і в тепло.  Андрій М’ястківський “Наш рід”. Інсценізація оповідання.</vt:lpstr>
      <vt:lpstr>Вправа “Формула щастя”</vt:lpstr>
      <vt:lpstr>Складіть формулу щастя зі слів :  здійснилася,мрія,працювати, потрібно,щоб.</vt:lpstr>
      <vt:lpstr>Щоб здійснилася мрія,потрібно працювати.</vt:lpstr>
      <vt:lpstr>Вправа “Менеджер із реклами” - Яким  ви хотіли б бачити урок? - Яким я буду на уроці?</vt:lpstr>
      <vt:lpstr>Презентация PowerPoint</vt:lpstr>
      <vt:lpstr>                    Загадка Цифра ця усім говорить Скільки днів до тижня входить А як поряд стане я то це буде вже … </vt:lpstr>
      <vt:lpstr>Сім’я- група людей яка складається з чоловіка і дружини, дітей та інших близьких родичів, що живуть разом. Рід-ряд поколінь,що походять від одного предка. Родовід-походження,послідовність поколінь.</vt:lpstr>
      <vt:lpstr>Презентация PowerPoint</vt:lpstr>
      <vt:lpstr>Мовна розминка  Ав-ав-ав – не лови гав. Ив-ив-ив – я квіти полив. Ва-ва-ва – книжечка нова. Ув-ув-ув – новину почув. Ів-ів-ів – льон зацвів. Ов-ов-ов – накололи дров.  </vt:lpstr>
      <vt:lpstr>Збагачуємо свій словник Полотні,жовтогарячі,нене, святкова,допитується,зветься</vt:lpstr>
      <vt:lpstr>Робота з підручником с.33 Оповідання “Наш рід”</vt:lpstr>
      <vt:lpstr>Вправа “Хвости” </vt:lpstr>
      <vt:lpstr>Руханка</vt:lpstr>
      <vt:lpstr>Щоденні 5. “Читаю для себе” </vt:lpstr>
      <vt:lpstr>Щоденні 5 “Читаю для когось”</vt:lpstr>
      <vt:lpstr>Щоденні 5 “Висловлююся за змістом прочитаного” </vt:lpstr>
      <vt:lpstr>                Метод “ПРЕС” Дім зігріває не піч,а любов і злагода. Так,я погоджуюся… Ні,я не погоджуюся… Я вважаю,що… Тому що… Наприклад… Отже…  </vt:lpstr>
      <vt:lpstr>Інсценізація оповідання</vt:lpstr>
      <vt:lpstr>Пам’ятка як підготуватися до інсценізації 1. Уважно прочитай текст,уявляючи собі події та персонажів.  2.Визначте кількість дійових осіб  3.Розподіліть ролі.  4.Підготуйтеся до виразного читання слів кожного персонажа (доберіть інтонацію,темп,настрій,міміку і жести).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У дружній родині і в холод і в тепло.  Андрій М’ястківський “Наш рід”. Інсценізація оповідання.</dc:title>
  <dc:creator>HpH</dc:creator>
  <cp:lastModifiedBy>sluvkaoksana@gmail.com</cp:lastModifiedBy>
  <cp:revision>10</cp:revision>
  <dcterms:created xsi:type="dcterms:W3CDTF">2021-11-17T20:46:24Z</dcterms:created>
  <dcterms:modified xsi:type="dcterms:W3CDTF">2021-12-28T19:43:51Z</dcterms:modified>
</cp:coreProperties>
</file>