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60" r:id="rId6"/>
    <p:sldId id="264" r:id="rId7"/>
    <p:sldId id="258" r:id="rId8"/>
    <p:sldId id="266" r:id="rId9"/>
    <p:sldId id="265" r:id="rId10"/>
    <p:sldId id="267" r:id="rId11"/>
    <p:sldId id="263" r:id="rId12"/>
    <p:sldId id="286" r:id="rId13"/>
    <p:sldId id="268" r:id="rId14"/>
    <p:sldId id="261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8E046C-BDBF-4D3B-91C4-C8BAF8B9C671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783A75-AD9E-44BF-9E4E-87853F5B6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120680" cy="882119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Тема:</a:t>
            </a:r>
            <a:r>
              <a:rPr lang="uk-UA" sz="3200" b="1" dirty="0" smtClean="0"/>
              <a:t> </a:t>
            </a:r>
            <a:r>
              <a:rPr lang="uk-UA" sz="3200" dirty="0" smtClean="0"/>
              <a:t>Вправи і задачі на засвоєння таблиць додавання та віднімання.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179316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82880" indent="0" algn="ctr">
              <a:buNone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Інтегрований урок-подорож із математики та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досліджую світ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9" y="557512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Розробила</a:t>
            </a:r>
            <a:r>
              <a:rPr lang="ru-RU" dirty="0"/>
              <a:t>:</a:t>
            </a:r>
          </a:p>
          <a:p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endParaRPr lang="ru-RU" dirty="0"/>
          </a:p>
          <a:p>
            <a:r>
              <a:rPr lang="ru-RU" dirty="0"/>
              <a:t>Галина ФЕДИШИН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28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ПЕРЕВІРКА ЗАВДАННЯ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Для хлопчиків: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679040"/>
              </p:ext>
            </p:extLst>
          </p:nvPr>
        </p:nvGraphicFramePr>
        <p:xfrm>
          <a:off x="1187624" y="3140968"/>
          <a:ext cx="5334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10-и; 9-х; 3-м; 2-а; 5-0; 7-к.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31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uk-UA" sz="4400" dirty="0" smtClean="0"/>
              <a:t>Перший відрізок – 5 сантиметрів, а другий – на 4 сантиметри довший. Накресліть другий відрізок.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6015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uk-UA" sz="4400" dirty="0" smtClean="0"/>
              <a:t>Любі діти!</a:t>
            </a:r>
          </a:p>
          <a:p>
            <a:pPr marL="45720" indent="0">
              <a:buNone/>
            </a:pPr>
            <a:r>
              <a:rPr lang="uk-UA" sz="4400" dirty="0" smtClean="0"/>
              <a:t>Якщо розв’яжете задачу, отримаєте ще одну важливу інформацію про цю тварину, яка мешкає у горах Карпатах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1338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6064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Косуля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Ira\Downloads\3293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624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7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Цікава інформація: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/>
              <a:t>Ці звірі мають могутнє тіло, сильні з великими кігтями (10-12 см) лапи, короткий хвіст. Голова тварини масивна, з маленькими очима.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/>
              <a:t>Вони короткозорі і майже не бачать предмети здалеку.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Незважаючи на неповороткість та удавану незграбність, звір буває стрімким та спритним</a:t>
            </a:r>
            <a:r>
              <a:rPr lang="uk-UA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/>
              <a:t>При необхідності може довго і швидко бігти, чудово плаває, долає бурхливі гірські річки, добре лазить по горах</a:t>
            </a:r>
            <a:endParaRPr lang="ru-RU" sz="2400" dirty="0"/>
          </a:p>
          <a:p>
            <a:pPr lv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835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Ira\Downloads\27107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4" y="0"/>
            <a:ext cx="9276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Мешканці гір Карпат: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Ira\Downloads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ra\Downloads\1513800829_karpaty-blagorodnyi-o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02576"/>
            <a:ext cx="4715557" cy="31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Вовк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Ira\Downloads\vov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7992888" cy="49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5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Благородний олень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Ira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60428" cy="52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9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Їжак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Ira\Downloads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93125" cy="50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1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Девіз уроку:</a:t>
            </a:r>
          </a:p>
          <a:p>
            <a:pPr marL="45720" indent="0" algn="just">
              <a:buNone/>
            </a:pPr>
            <a:r>
              <a:rPr lang="uk-UA" sz="3200" dirty="0" smtClean="0"/>
              <a:t>Міркуємо – швидко!</a:t>
            </a:r>
          </a:p>
          <a:p>
            <a:pPr marL="45720" indent="0" algn="just">
              <a:buNone/>
            </a:pPr>
            <a:r>
              <a:rPr lang="uk-UA" sz="3200" dirty="0" smtClean="0"/>
              <a:t>Відповідаємо – правильно!</a:t>
            </a:r>
          </a:p>
          <a:p>
            <a:pPr marL="45720" indent="0" algn="just">
              <a:buNone/>
            </a:pPr>
            <a:r>
              <a:rPr lang="uk-UA" sz="3200" dirty="0" smtClean="0"/>
              <a:t>Лічимо – точно!</a:t>
            </a:r>
          </a:p>
          <a:p>
            <a:pPr marL="45720" indent="0" algn="just">
              <a:buNone/>
            </a:pPr>
            <a:r>
              <a:rPr lang="uk-UA" sz="3200" dirty="0" smtClean="0"/>
              <a:t>Пишемо – гарно!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88" y="3068960"/>
            <a:ext cx="5201364" cy="34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Рись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Ira\Downloads\unnamed-6-322x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816" cy="55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8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Борсук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Ira\Downloads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92888" cy="53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47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Білка карпатська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Ira\Downloads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16624" cy="53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9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Кабан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Ira\Downloads\Без названи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32848" cy="50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74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Заєць-русак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Ira\Downloads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4968552" cy="59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98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Видра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Ira\Downloads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8580"/>
            <a:ext cx="7056784" cy="52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46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Норка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Ira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7200800" cy="43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7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Лисиця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Ira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344816" cy="51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1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Норка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Ira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7200800" cy="43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11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Задача.</a:t>
            </a:r>
          </a:p>
          <a:p>
            <a:pPr marL="45720" indent="0">
              <a:buNone/>
            </a:pPr>
            <a:r>
              <a:rPr lang="uk-UA" sz="3600" dirty="0" smtClean="0"/>
              <a:t>Мати ведмедиха впіймала на обід ведмежатам 6 рибинок, а на вечерю – на 4 менше. Скільки рибинок впіймала мати на вечерю?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884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ra\Downloads\ukrainski-karpat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4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Назвати число, що передує восьми.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Яке число отримуємо, коли додаємо один?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Назвати сусідів числа 6.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Назвати третій день тижня.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Число 5 збільшити на 4.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Число 8 зменшити на 3.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200" dirty="0" smtClean="0"/>
              <a:t>Скільки крил є теляти і хоботів у лошати?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12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Мозковий штурм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20486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dirty="0" smtClean="0"/>
              <a:t>Що таке задача?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dirty="0" smtClean="0"/>
              <a:t>З яких частин складається задача?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600" dirty="0" smtClean="0"/>
              <a:t>Яку роль в задачі відіграє запитання?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263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ra\Downloads\68400ca4e49cfb20a214efffad9b9f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51" y="0"/>
            <a:ext cx="9220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5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Працюють дівчатка: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41833"/>
              </p:ext>
            </p:extLst>
          </p:nvPr>
        </p:nvGraphicFramePr>
        <p:xfrm>
          <a:off x="1403648" y="2420888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4-Н; 5-И; 6-Л; 7-С; 8-О; 9-Р; 10-И.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Працюють хлопчики: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54773"/>
              </p:ext>
            </p:extLst>
          </p:nvPr>
        </p:nvGraphicFramePr>
        <p:xfrm>
          <a:off x="1403648" y="2420888"/>
          <a:ext cx="5334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10-и; 9-х; 3-м; 2-а; 5-0; 7-к.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943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ПЕРЕВІРКА ЗАВДАННЯ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Для </a:t>
            </a:r>
            <a:r>
              <a:rPr lang="uk-UA" dirty="0" err="1" smtClean="0"/>
              <a:t>дівчаток</a:t>
            </a:r>
            <a:r>
              <a:rPr lang="uk-UA" dirty="0" smtClean="0"/>
              <a:t>: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63045"/>
              </p:ext>
            </p:extLst>
          </p:nvPr>
        </p:nvGraphicFramePr>
        <p:xfrm>
          <a:off x="1187624" y="3140968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Доданок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54452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4-Н; 5-И; 6-Л; 7-С; 8-О; 9-Р; 10-И.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625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406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Інтегрований урок-подорож із математики та я досліджую світ</vt:lpstr>
      <vt:lpstr>Презентация PowerPoint</vt:lpstr>
      <vt:lpstr>Презентация PowerPoint</vt:lpstr>
      <vt:lpstr>Презентация PowerPoint</vt:lpstr>
      <vt:lpstr>Мозковий штурм </vt:lpstr>
      <vt:lpstr>Презентация PowerPoint</vt:lpstr>
      <vt:lpstr>Працюють дівчатка:  </vt:lpstr>
      <vt:lpstr>Працюють хлопчики:  </vt:lpstr>
      <vt:lpstr>ПЕРЕВІРКА ЗАВДАННЯ  Для дівчаток: </vt:lpstr>
      <vt:lpstr>ПЕРЕВІРКА ЗАВДАННЯ  Для хлопчиків: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Інтегрований урок-подорож із математики та Я досліджую світ</dc:title>
  <dc:creator>Ira</dc:creator>
  <cp:lastModifiedBy>sluvkaoksana@gmail.com</cp:lastModifiedBy>
  <cp:revision>13</cp:revision>
  <dcterms:created xsi:type="dcterms:W3CDTF">2021-12-12T15:03:51Z</dcterms:created>
  <dcterms:modified xsi:type="dcterms:W3CDTF">2021-12-28T18:52:20Z</dcterms:modified>
</cp:coreProperties>
</file>