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3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9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3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2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2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6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19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63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7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77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0B015-DF20-4131-80DD-BBC9ED68EBCA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E0AD-AF31-471D-A98C-257042113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3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OkVC5K6yIdQ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Hve_Bi_WUuM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1927"/>
            <a:ext cx="12192001" cy="68699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/>
              <a:t>Узагальнюючий урок з теми іменник.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/>
              <a:t>2 клас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89272" y="5230091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Розробила</a:t>
            </a:r>
            <a:r>
              <a:rPr lang="ru-RU" dirty="0"/>
              <a:t>:</a:t>
            </a:r>
          </a:p>
          <a:p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endParaRPr lang="ru-RU" dirty="0"/>
          </a:p>
          <a:p>
            <a:r>
              <a:rPr lang="ru-RU" dirty="0"/>
              <a:t>Галина ФЕДИШИН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604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88" y="547654"/>
            <a:ext cx="1219252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99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Молодці ! </a:t>
            </a:r>
            <a:endParaRPr lang="ru-RU" sz="19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614" y="3487851"/>
            <a:ext cx="2395243" cy="3191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73" y="3487851"/>
            <a:ext cx="2997425" cy="3191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914" y="4578908"/>
            <a:ext cx="2188727" cy="223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9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9245" y="222637"/>
            <a:ext cx="8968481" cy="683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/>
              <a:t>І</a:t>
            </a:r>
            <a:r>
              <a:rPr lang="uk-UA" sz="6000" dirty="0"/>
              <a:t>гуана, вовчик та їжачок</a:t>
            </a:r>
            <a:endParaRPr lang="ru-RU" sz="6000" dirty="0"/>
          </a:p>
          <a:p>
            <a:r>
              <a:rPr lang="uk-UA" sz="6000" b="1" dirty="0"/>
              <a:t>М</a:t>
            </a:r>
            <a:r>
              <a:rPr lang="uk-UA" sz="6000" dirty="0"/>
              <a:t>едвежа і павучок</a:t>
            </a:r>
            <a:endParaRPr lang="ru-RU" sz="6000" dirty="0"/>
          </a:p>
          <a:p>
            <a:r>
              <a:rPr lang="uk-UA" sz="6000" b="1" dirty="0"/>
              <a:t>Е</a:t>
            </a:r>
            <a:r>
              <a:rPr lang="uk-UA" sz="6000" dirty="0"/>
              <a:t>нергійно поспішають</a:t>
            </a:r>
            <a:endParaRPr lang="ru-RU" sz="6000" dirty="0"/>
          </a:p>
          <a:p>
            <a:r>
              <a:rPr lang="uk-UA" sz="6000" b="1" dirty="0"/>
              <a:t>Н</a:t>
            </a:r>
            <a:r>
              <a:rPr lang="uk-UA" sz="6000" dirty="0"/>
              <a:t>іжками перебирають</a:t>
            </a:r>
            <a:endParaRPr lang="ru-RU" sz="6000" dirty="0"/>
          </a:p>
          <a:p>
            <a:r>
              <a:rPr lang="uk-UA" sz="6000" b="1" dirty="0"/>
              <a:t>Н</a:t>
            </a:r>
            <a:r>
              <a:rPr lang="uk-UA" sz="6000" dirty="0"/>
              <a:t>еобхідно вчасно їм</a:t>
            </a:r>
            <a:endParaRPr lang="ru-RU" sz="6000" dirty="0"/>
          </a:p>
          <a:p>
            <a:r>
              <a:rPr lang="uk-UA" sz="6000" b="1" dirty="0" err="1"/>
              <a:t>И</a:t>
            </a:r>
            <a:r>
              <a:rPr lang="uk-UA" sz="6000" dirty="0" err="1"/>
              <a:t>ндика</a:t>
            </a:r>
            <a:r>
              <a:rPr lang="uk-UA" sz="6000" dirty="0"/>
              <a:t> наздогнати</a:t>
            </a:r>
            <a:endParaRPr lang="ru-RU" sz="6000" dirty="0"/>
          </a:p>
          <a:p>
            <a:r>
              <a:rPr lang="uk-UA" sz="6000" b="1" dirty="0"/>
              <a:t>К</a:t>
            </a:r>
            <a:r>
              <a:rPr lang="uk-UA" sz="6000" dirty="0"/>
              <a:t>вапливо на урок завітати.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3500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9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8972" y="1064391"/>
            <a:ext cx="11504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Ялинка, </a:t>
            </a: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летить, а, біле, </a:t>
            </a: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сніжинка</a:t>
            </a: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красива</a:t>
            </a: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мороз, читає, під, стіл, холод.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27"/>
            <a:ext cx="12192001" cy="6869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5156" y="386031"/>
            <a:ext cx="110917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линка            ялинки </a:t>
            </a:r>
          </a:p>
          <a:p>
            <a:pPr algn="just">
              <a:spcAft>
                <a:spcPts val="0"/>
              </a:spcAft>
            </a:pP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сніжинка        сніжинки </a:t>
            </a:r>
          </a:p>
          <a:p>
            <a:pPr algn="just"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ороз              морози </a:t>
            </a:r>
          </a:p>
          <a:p>
            <a:pPr algn="just"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                  столи</a:t>
            </a:r>
          </a:p>
          <a:p>
            <a:pPr algn="just"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олод              холоди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18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69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5883" y="4952326"/>
            <a:ext cx="50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www.youtube.com/watch?v=OkVC5K6yIdQ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8" name="videoplayback (7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7620" y="120332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0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9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767" y="1060226"/>
            <a:ext cx="106895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uk-UA" sz="5400" dirty="0"/>
              <a:t>Завтра </a:t>
            </a:r>
            <a:r>
              <a:rPr lang="uk-UA" sz="5400" dirty="0" err="1" smtClean="0"/>
              <a:t>Натолка</a:t>
            </a:r>
            <a:r>
              <a:rPr lang="uk-UA" sz="5400" dirty="0" smtClean="0"/>
              <a:t> </a:t>
            </a:r>
            <a:r>
              <a:rPr lang="uk-UA" sz="5400" dirty="0"/>
              <a:t>з родиною їде </a:t>
            </a:r>
            <a:r>
              <a:rPr lang="uk-UA" sz="5400" dirty="0" smtClean="0"/>
              <a:t>до бабусі Ірини </a:t>
            </a:r>
            <a:r>
              <a:rPr lang="uk-UA" sz="5400" dirty="0"/>
              <a:t>до </a:t>
            </a:r>
            <a:r>
              <a:rPr lang="uk-UA" sz="5400" dirty="0" smtClean="0"/>
              <a:t>Львова</a:t>
            </a:r>
            <a:r>
              <a:rPr lang="uk-UA" sz="5400" dirty="0"/>
              <a:t>. Там живуть її </a:t>
            </a:r>
            <a:r>
              <a:rPr lang="uk-UA" sz="5400" dirty="0" smtClean="0"/>
              <a:t>тітка Марина </a:t>
            </a:r>
            <a:r>
              <a:rPr lang="uk-UA" sz="5400" dirty="0"/>
              <a:t>і </a:t>
            </a:r>
            <a:r>
              <a:rPr lang="uk-UA" sz="5400" dirty="0" smtClean="0"/>
              <a:t>дядько Василь </a:t>
            </a:r>
            <a:r>
              <a:rPr lang="uk-UA" sz="5400" dirty="0"/>
              <a:t>на </a:t>
            </a:r>
            <a:r>
              <a:rPr lang="uk-UA" sz="5400" dirty="0" smtClean="0"/>
              <a:t>вулиці Баштанній</a:t>
            </a:r>
            <a:r>
              <a:rPr lang="uk-UA" sz="5400" dirty="0"/>
              <a:t>. Весело </a:t>
            </a:r>
            <a:r>
              <a:rPr lang="uk-UA" sz="5400" dirty="0" smtClean="0"/>
              <a:t>буде про-вести </a:t>
            </a:r>
            <a:r>
              <a:rPr lang="uk-UA" sz="5400" dirty="0"/>
              <a:t>час з </a:t>
            </a:r>
            <a:r>
              <a:rPr lang="uk-UA" sz="5400" dirty="0" smtClean="0"/>
              <a:t>братом Сергієм</a:t>
            </a:r>
            <a:r>
              <a:rPr lang="uk-UA" sz="5400" dirty="0"/>
              <a:t>.</a:t>
            </a:r>
            <a:endParaRPr lang="ru-RU" sz="5400" dirty="0"/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449187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9927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4055" y="675861"/>
            <a:ext cx="11020508" cy="6011186"/>
          </a:xfrm>
        </p:spPr>
        <p:txBody>
          <a:bodyPr>
            <a:normAutofit/>
          </a:bodyPr>
          <a:lstStyle/>
          <a:p>
            <a:pPr algn="l"/>
            <a:r>
              <a:rPr lang="uk-UA" sz="5400" b="1" dirty="0"/>
              <a:t>У нас холодна зима.</a:t>
            </a:r>
            <a:endParaRPr lang="ru-RU" sz="5400" b="1" dirty="0"/>
          </a:p>
          <a:p>
            <a:pPr algn="l"/>
            <a:r>
              <a:rPr lang="uk-UA" sz="5400" b="1" dirty="0"/>
              <a:t>Річка Ворскла покрита льодом.</a:t>
            </a:r>
            <a:endParaRPr lang="ru-RU" sz="5400" b="1" dirty="0"/>
          </a:p>
          <a:p>
            <a:pPr algn="l"/>
            <a:r>
              <a:rPr lang="uk-UA" sz="5400" b="1" dirty="0"/>
              <a:t>Рибкам стало важко дихати.</a:t>
            </a:r>
            <a:endParaRPr lang="ru-RU" sz="5400" b="1" dirty="0"/>
          </a:p>
          <a:p>
            <a:pPr algn="l"/>
            <a:r>
              <a:rPr lang="uk-UA" sz="5400" b="1" dirty="0"/>
              <a:t>Євгенко і дідусь Андрій пішли на річку.</a:t>
            </a:r>
            <a:endParaRPr lang="ru-RU" sz="5400" b="1" dirty="0"/>
          </a:p>
          <a:p>
            <a:pPr algn="l"/>
            <a:r>
              <a:rPr lang="uk-UA" sz="5400" b="1" dirty="0"/>
              <a:t>Вони пробили лунки.</a:t>
            </a:r>
            <a:endParaRPr lang="ru-RU" sz="5400" b="1" dirty="0"/>
          </a:p>
          <a:p>
            <a:pPr algn="l"/>
            <a:r>
              <a:rPr lang="uk-UA" sz="5400" b="1" dirty="0"/>
              <a:t>Тепер риба не загине.</a:t>
            </a:r>
            <a:endParaRPr lang="ru-RU" sz="5400" b="1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8277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69927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09315" y="4346259"/>
            <a:ext cx="9144000" cy="1655762"/>
          </a:xfrm>
        </p:spPr>
        <p:txBody>
          <a:bodyPr/>
          <a:lstStyle/>
          <a:p>
            <a:r>
              <a:rPr lang="uk-UA" u="sng" dirty="0">
                <a:hlinkClick r:id="rId5"/>
              </a:rPr>
              <a:t>https://www.youtube.com/watch?v=Hve_Bi_WUuM</a:t>
            </a:r>
            <a:endParaRPr lang="ru-RU" dirty="0"/>
          </a:p>
          <a:p>
            <a:endParaRPr lang="ru-RU" dirty="0"/>
          </a:p>
        </p:txBody>
      </p:sp>
      <p:pic>
        <p:nvPicPr>
          <p:cNvPr id="2" name="videoplayback (7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7235" y="17303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27"/>
            <a:ext cx="12192001" cy="686992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7565" y="127221"/>
            <a:ext cx="11632758" cy="6551875"/>
          </a:xfrm>
        </p:spPr>
        <p:txBody>
          <a:bodyPr>
            <a:noAutofit/>
          </a:bodyPr>
          <a:lstStyle/>
          <a:p>
            <a:r>
              <a:rPr lang="uk-UA" sz="4400" b="1" dirty="0" smtClean="0"/>
              <a:t>Сьогодні на </a:t>
            </a:r>
            <a:r>
              <a:rPr lang="uk-UA" sz="4400" b="1" dirty="0" err="1" smtClean="0"/>
              <a:t>уроці</a:t>
            </a:r>
            <a:r>
              <a:rPr lang="uk-UA" sz="4400" b="1" dirty="0" smtClean="0"/>
              <a:t> я: </a:t>
            </a:r>
            <a:endParaRPr lang="ru-RU" sz="4400" b="1" dirty="0" smtClean="0"/>
          </a:p>
          <a:p>
            <a:pPr algn="l"/>
            <a:r>
              <a:rPr lang="uk-UA" sz="5400" dirty="0"/>
              <a:t>п</a:t>
            </a:r>
            <a:r>
              <a:rPr lang="uk-UA" sz="5400" dirty="0" smtClean="0"/>
              <a:t>рацював </a:t>
            </a:r>
            <a:r>
              <a:rPr lang="uk-UA" sz="5400" dirty="0" smtClean="0">
                <a:solidFill>
                  <a:srgbClr val="00B0F0"/>
                </a:solidFill>
              </a:rPr>
              <a:t>«Супер» </a:t>
            </a:r>
            <a:r>
              <a:rPr lang="uk-UA" sz="5400" dirty="0" smtClean="0"/>
              <a:t>- мені все вдалося.</a:t>
            </a:r>
            <a:endParaRPr lang="ru-RU" sz="5400" dirty="0" smtClean="0"/>
          </a:p>
          <a:p>
            <a:pPr algn="l"/>
            <a:r>
              <a:rPr lang="uk-UA" sz="5400" dirty="0" smtClean="0"/>
              <a:t>працював </a:t>
            </a:r>
            <a:r>
              <a:rPr lang="uk-UA" sz="5400" dirty="0" smtClean="0">
                <a:solidFill>
                  <a:srgbClr val="00B0F0"/>
                </a:solidFill>
              </a:rPr>
              <a:t>«Гарно» </a:t>
            </a:r>
            <a:r>
              <a:rPr lang="uk-UA" sz="5400" dirty="0" smtClean="0"/>
              <a:t>- але, мені потрібна була підказка.</a:t>
            </a:r>
            <a:endParaRPr lang="ru-RU" sz="5400" dirty="0" smtClean="0"/>
          </a:p>
          <a:p>
            <a:pPr algn="l"/>
            <a:r>
              <a:rPr lang="uk-UA" sz="5400" dirty="0"/>
              <a:t>п</a:t>
            </a:r>
            <a:r>
              <a:rPr lang="uk-UA" sz="5400" dirty="0" smtClean="0"/>
              <a:t>рацював </a:t>
            </a:r>
            <a:r>
              <a:rPr lang="uk-UA" sz="5400" dirty="0" smtClean="0">
                <a:solidFill>
                  <a:srgbClr val="00B0F0"/>
                </a:solidFill>
              </a:rPr>
              <a:t>«Добре» </a:t>
            </a:r>
            <a:r>
              <a:rPr lang="uk-UA" sz="5400" dirty="0" smtClean="0"/>
              <a:t>- але, мені потрібна була підтримка.</a:t>
            </a:r>
            <a:endParaRPr lang="ru-RU" sz="5400" dirty="0" smtClean="0"/>
          </a:p>
          <a:p>
            <a:pPr algn="l"/>
            <a:r>
              <a:rPr lang="uk-UA" sz="5400" dirty="0"/>
              <a:t>м</a:t>
            </a:r>
            <a:r>
              <a:rPr lang="uk-UA" sz="5400" dirty="0" smtClean="0"/>
              <a:t>ені було </a:t>
            </a:r>
            <a:r>
              <a:rPr lang="uk-UA" sz="5400" dirty="0" smtClean="0">
                <a:solidFill>
                  <a:srgbClr val="00B0F0"/>
                </a:solidFill>
              </a:rPr>
              <a:t>«Важко» </a:t>
            </a:r>
            <a:r>
              <a:rPr lang="uk-UA" sz="5400" dirty="0" smtClean="0"/>
              <a:t>- весь час потрібна була допомога.</a:t>
            </a:r>
            <a:endParaRPr lang="ru-RU" sz="5400" dirty="0" smtClean="0"/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843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190</Words>
  <Application>Microsoft Office PowerPoint</Application>
  <PresentationFormat>Произвольный</PresentationFormat>
  <Paragraphs>33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Узагальнюючий урок з теми іменник.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Узагальнюючий урок з теми іменник.</dc:title>
  <dc:creator>Админ</dc:creator>
  <cp:lastModifiedBy>sluvkaoksana@gmail.com</cp:lastModifiedBy>
  <cp:revision>8</cp:revision>
  <dcterms:created xsi:type="dcterms:W3CDTF">2021-12-26T06:11:24Z</dcterms:created>
  <dcterms:modified xsi:type="dcterms:W3CDTF">2021-12-28T18:28:10Z</dcterms:modified>
</cp:coreProperties>
</file>