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5" r:id="rId3"/>
    <p:sldId id="260" r:id="rId4"/>
    <p:sldId id="261" r:id="rId5"/>
    <p:sldId id="263" r:id="rId6"/>
    <p:sldId id="264" r:id="rId7"/>
    <p:sldId id="272" r:id="rId8"/>
    <p:sldId id="266" r:id="rId9"/>
    <p:sldId id="274" r:id="rId10"/>
    <p:sldId id="273" r:id="rId11"/>
    <p:sldId id="270" r:id="rId12"/>
    <p:sldId id="27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>
        <p:scale>
          <a:sx n="70" d="100"/>
          <a:sy n="70" d="100"/>
        </p:scale>
        <p:origin x="-1814" y="-29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24887-D7D2-45AF-B31A-80C2C94EC7D1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AA457-4087-415D-957C-4731B4C7F684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331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8.gif"/><Relationship Id="rId3" Type="http://schemas.openxmlformats.org/officeDocument/2006/relationships/image" Target="../media/image18.jpeg"/><Relationship Id="rId7" Type="http://schemas.openxmlformats.org/officeDocument/2006/relationships/image" Target="../media/image22.gif"/><Relationship Id="rId12" Type="http://schemas.openxmlformats.org/officeDocument/2006/relationships/image" Target="../media/image27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png"/><Relationship Id="rId1" Type="http://schemas.openxmlformats.org/officeDocument/2006/relationships/audio" Target="file:///C:\Users\&#1048;&#1088;&#1099;&#1085;&#1072;\Desktop\&#1085;&#1072;%20&#1091;&#1088;&#1086;&#1082;&#1080;\077%20U%20KAZKOVOMU%20LISI%20+.mp3" TargetMode="External"/><Relationship Id="rId6" Type="http://schemas.openxmlformats.org/officeDocument/2006/relationships/image" Target="../media/image21.gif"/><Relationship Id="rId11" Type="http://schemas.openxmlformats.org/officeDocument/2006/relationships/image" Target="../media/image26.gif"/><Relationship Id="rId5" Type="http://schemas.openxmlformats.org/officeDocument/2006/relationships/image" Target="../media/image20.gif"/><Relationship Id="rId15" Type="http://schemas.openxmlformats.org/officeDocument/2006/relationships/image" Target="../media/image30.gif"/><Relationship Id="rId10" Type="http://schemas.openxmlformats.org/officeDocument/2006/relationships/image" Target="../media/image25.gif"/><Relationship Id="rId4" Type="http://schemas.openxmlformats.org/officeDocument/2006/relationships/image" Target="../media/image19.gif"/><Relationship Id="rId9" Type="http://schemas.openxmlformats.org/officeDocument/2006/relationships/image" Target="../media/image24.gif"/><Relationship Id="rId1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з флешки Тані\фони для презентацій\фев 26 2012\фони\фоны школьные 3\8150248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00298" y="1071546"/>
            <a:ext cx="6037551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Урок </a:t>
            </a:r>
          </a:p>
          <a:p>
            <a:pPr algn="ctr"/>
            <a:r>
              <a:rPr lang="uk-UA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літературного </a:t>
            </a:r>
          </a:p>
          <a:p>
            <a:pPr algn="ctr"/>
            <a:r>
              <a:rPr lang="uk-UA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читання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4929198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 клас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НА НОУТБУК\0_d2c93_f526d4f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8662" y="428604"/>
            <a:ext cx="8215338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 візьму фарби </a:t>
            </a:r>
          </a:p>
          <a:p>
            <a:r>
              <a:rPr lang="uk-UA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і намалюю …</a:t>
            </a:r>
            <a:endParaRPr lang="ru-RU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з флешки Тані\фони для презентацій\фев 26 2012\фони\ФОНИ ДЛЯ ПРЕЗЕНТАЦІЙ\0_6380b_35909ba6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143728"/>
          </a:xfrm>
          <a:prstGeom prst="rect">
            <a:avLst/>
          </a:prstGeom>
          <a:noFill/>
        </p:spPr>
      </p:pic>
      <p:pic>
        <p:nvPicPr>
          <p:cNvPr id="65542" name="Рисунок 5" descr="4915a48b8aa277f593ff6f016422daa5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3068638"/>
            <a:ext cx="2039938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Рисунок 5" descr="4915a48b8aa277f593ff6f016422daa5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2565400"/>
            <a:ext cx="1630362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1" name="Рисунок 9" descr="multyashki-1246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211638" y="2708275"/>
            <a:ext cx="2532062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2" name="Рисунок 9" descr="multyashki-1246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873875" y="2324100"/>
            <a:ext cx="1811338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3" name="Рисунок 3" descr="1f8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2708275"/>
            <a:ext cx="1533525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4" name="Рисунок 3" descr="1f8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88200" y="2343150"/>
            <a:ext cx="11779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5" name="Рисунок 5" descr="multyashki-1769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95738" y="2852738"/>
            <a:ext cx="2616200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6" name="Рисунок 5" descr="multyashki-1769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2786058"/>
            <a:ext cx="1931987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7" name="Picture 21" descr="sobaka37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95738" y="2708275"/>
            <a:ext cx="2722562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8" name="Picture 22" descr="sobaka37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50" y="2928934"/>
            <a:ext cx="2214562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9" name="Picture 23" descr="zajats146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79838" y="2349500"/>
            <a:ext cx="2881312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60" name="Picture 24" descr="zajats146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388" y="1928802"/>
            <a:ext cx="19177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61" name="Picture 25" descr="kosh37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43306" y="2357430"/>
            <a:ext cx="2770188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62" name="Picture 26" descr="kosh37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43702" y="2143116"/>
            <a:ext cx="1825625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63" name="Picture 27" descr="mysh162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57752" y="3500438"/>
            <a:ext cx="2224088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64" name="Picture 28" descr="mysh162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8016" y="2428868"/>
            <a:ext cx="1373187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65" name="Picture 29" descr="medved191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357686" y="3214686"/>
            <a:ext cx="2455863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66" name="Picture 30" descr="medved191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86578" y="2500306"/>
            <a:ext cx="12938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67" name="Picture 31" descr="pingv19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43504" y="2143116"/>
            <a:ext cx="1998662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68" name="Picture 32" descr="pingv19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86578" y="2214554"/>
            <a:ext cx="1206500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69" name="Рисунок 1" descr="Р.gi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357554" y="3214686"/>
            <a:ext cx="3479801" cy="25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70" name="Рисунок 1" descr="Р.gi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43636" y="2786058"/>
            <a:ext cx="2105025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71" name="Рисунок 1" descr="94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714744" y="2786058"/>
            <a:ext cx="5211763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077 U KAZKOVOMU LISI +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/>
          <a:stretch>
            <a:fillRect/>
          </a:stretch>
        </p:blipFill>
        <p:spPr>
          <a:xfrm>
            <a:off x="8001024" y="6091254"/>
            <a:ext cx="571504" cy="57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7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9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3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65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1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3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65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65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65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65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9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7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90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750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7700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83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13370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1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з флешки Тані\фони для презентацій\фев 26 2012\фони\Фони\1680colourback_1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29000" y="-1571625"/>
            <a:ext cx="16002000" cy="1000125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97778" l="0" r="8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275"/>
          <a:stretch/>
        </p:blipFill>
        <p:spPr bwMode="auto">
          <a:xfrm>
            <a:off x="-357222" y="-214338"/>
            <a:ext cx="9144000" cy="678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static.freepik.com/free-photo/woolen-clew-3_2112882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47" b="77089" l="50319" r="95208"/>
                    </a14:imgEffect>
                  </a14:imgLayer>
                </a14:imgProps>
              </a:ext>
            </a:extLst>
          </a:blip>
          <a:srcRect l="50000" t="7547" r="4473" b="21698"/>
          <a:stretch>
            <a:fillRect/>
          </a:stretch>
        </p:blipFill>
        <p:spPr bwMode="auto">
          <a:xfrm>
            <a:off x="2571736" y="1142984"/>
            <a:ext cx="3929090" cy="364333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8" b="92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85728"/>
            <a:ext cx="7892380" cy="694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з флешки Тані\фони для презентацій\фев 26 2012\фони\Фони\1680colourback_1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2357430"/>
            <a:ext cx="1816523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Вам</a:t>
            </a:r>
            <a:endParaRPr lang="ru-RU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2132" y="2143116"/>
            <a:ext cx="3774367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казочка ,</a:t>
            </a:r>
            <a:endParaRPr lang="ru-RU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5214950"/>
            <a:ext cx="290977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  мені</a:t>
            </a:r>
            <a:endParaRPr lang="ru-RU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285728"/>
            <a:ext cx="372127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бубликів</a:t>
            </a:r>
            <a:endParaRPr lang="ru-RU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5000636"/>
            <a:ext cx="3805337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  <a:r>
              <a:rPr lang="uk-UA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cs typeface="Calibri"/>
              </a:rPr>
              <a:t>'</a:t>
            </a:r>
            <a:r>
              <a:rPr lang="uk-UA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язочка.</a:t>
            </a:r>
            <a:endParaRPr lang="ru-RU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428860" y="2928934"/>
            <a:ext cx="3286148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1500166" y="3071810"/>
            <a:ext cx="4143404" cy="25003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1351857" y="1862798"/>
            <a:ext cx="3586019" cy="27178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3679025" y="2464587"/>
            <a:ext cx="3500462" cy="18573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з флешки Тані\фони для презентацій\фев 26 2012\фони\Фони\1680colourback_1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28604"/>
            <a:ext cx="9144000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РОЗУМНИКИ!</a:t>
            </a:r>
          </a:p>
          <a:p>
            <a:pPr lvl="0" algn="ctr">
              <a:spcBef>
                <a:spcPct val="0"/>
              </a:spcBef>
              <a:defRPr/>
            </a:pPr>
            <a:r>
              <a:rPr lang="uk-UA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 за роботу !</a:t>
            </a:r>
            <a:endParaRPr lang="ru-RU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з флешки Тані\фони для презентацій\фев 26 2012\фони\Фони\1680colourback_1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29000" y="-1571625"/>
            <a:ext cx="16002000" cy="1000125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92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28"/>
            <a:ext cx="9572660" cy="694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9" b="97778" l="0" r="8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275"/>
          <a:stretch/>
        </p:blipFill>
        <p:spPr bwMode="auto">
          <a:xfrm>
            <a:off x="0" y="-500090"/>
            <a:ext cx="9144000" cy="678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static.freepik.com/free-photo/woolen-clew-3_21128820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47" b="77089" l="50319" r="95208"/>
                    </a14:imgEffect>
                  </a14:imgLayer>
                </a14:imgProps>
              </a:ext>
            </a:extLst>
          </a:blip>
          <a:srcRect l="50000" t="7547" r="4473" b="21698"/>
          <a:stretch>
            <a:fillRect/>
          </a:stretch>
        </p:blipFill>
        <p:spPr bwMode="auto">
          <a:xfrm>
            <a:off x="3357554" y="2285992"/>
            <a:ext cx="2500330" cy="2318488"/>
          </a:xfrm>
          <a:prstGeom prst="rect">
            <a:avLst/>
          </a:prstGeom>
          <a:noFill/>
        </p:spPr>
      </p:pic>
      <p:pic>
        <p:nvPicPr>
          <p:cNvPr id="8" name="Picture 4" descr="http://static.freepik.com/free-photo/woolen-clew-3_21128820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47" b="77089" l="50319" r="95208"/>
                    </a14:imgEffect>
                  </a14:imgLayer>
                </a14:imgProps>
              </a:ext>
            </a:extLst>
          </a:blip>
          <a:srcRect l="50000" t="7547" r="4473" b="21698"/>
          <a:stretch>
            <a:fillRect/>
          </a:stretch>
        </p:blipFill>
        <p:spPr bwMode="auto">
          <a:xfrm>
            <a:off x="5143504" y="1928802"/>
            <a:ext cx="2500330" cy="2318488"/>
          </a:xfrm>
          <a:prstGeom prst="rect">
            <a:avLst/>
          </a:prstGeom>
          <a:noFill/>
        </p:spPr>
      </p:pic>
      <p:pic>
        <p:nvPicPr>
          <p:cNvPr id="9" name="Picture 2" descr="http://artalbum.org.ua/vc_thumb/countries/Ukraine/patriotic/wax_ua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14810" y="4143380"/>
            <a:ext cx="1595956" cy="2000264"/>
          </a:xfrm>
          <a:prstGeom prst="rect">
            <a:avLst/>
          </a:prstGeom>
          <a:noFill/>
        </p:spPr>
      </p:pic>
      <p:pic>
        <p:nvPicPr>
          <p:cNvPr id="10" name="Picture 2" descr="http://artalbum.org.ua/vc_thumb/countries/Ukraine/patriotic/wax_ua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58082" y="2714620"/>
            <a:ext cx="1595956" cy="2000264"/>
          </a:xfrm>
          <a:prstGeom prst="rect">
            <a:avLst/>
          </a:prstGeom>
          <a:noFill/>
        </p:spPr>
      </p:pic>
      <p:pic>
        <p:nvPicPr>
          <p:cNvPr id="11" name="Picture 2" descr="http://artalbum.org.ua/vc_thumb/countries/Ukraine/patriotic/wax_ua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15074" y="3214686"/>
            <a:ext cx="1595956" cy="2000264"/>
          </a:xfrm>
          <a:prstGeom prst="rect">
            <a:avLst/>
          </a:prstGeom>
          <a:noFill/>
        </p:spPr>
      </p:pic>
      <p:pic>
        <p:nvPicPr>
          <p:cNvPr id="12" name="Picture 2" descr="http://artalbum.org.ua/vc_thumb/countries/Ukraine/patriotic/wax_ua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86380" y="3714752"/>
            <a:ext cx="1595956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D:\з флешки Тані\фони для презентацій\фев 26 2012\фони\Фони\1680colourback_1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29000" y="-1571625"/>
            <a:ext cx="16002000" cy="100012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4" descr="http://static.freepik.com/free-photo/woolen-clew-3_2112882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17" b="78976" l="45847" r="95847"/>
                    </a14:imgEffect>
                  </a14:imgLayer>
                </a14:imgProps>
              </a:ext>
            </a:extLst>
          </a:blip>
          <a:srcRect l="50000" t="7547" r="4473" b="21698"/>
          <a:stretch>
            <a:fillRect/>
          </a:stretch>
        </p:blipFill>
        <p:spPr bwMode="auto">
          <a:xfrm>
            <a:off x="181625" y="285728"/>
            <a:ext cx="3247367" cy="2643206"/>
          </a:xfrm>
          <a:prstGeom prst="rect">
            <a:avLst/>
          </a:prstGeom>
          <a:noFill/>
        </p:spPr>
      </p:pic>
      <p:pic>
        <p:nvPicPr>
          <p:cNvPr id="7" name="Picture 4" descr="http://static.freepik.com/free-photo/woolen-clew-3_2112882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78" b="77898" l="49521" r="96006"/>
                    </a14:imgEffect>
                  </a14:imgLayer>
                </a14:imgProps>
              </a:ext>
            </a:extLst>
          </a:blip>
          <a:srcRect l="50000" t="7547" r="4473" b="21698"/>
          <a:stretch>
            <a:fillRect/>
          </a:stretch>
        </p:blipFill>
        <p:spPr bwMode="auto">
          <a:xfrm>
            <a:off x="5572132" y="-109061"/>
            <a:ext cx="3143272" cy="2895119"/>
          </a:xfrm>
          <a:prstGeom prst="rect">
            <a:avLst/>
          </a:prstGeom>
          <a:noFill/>
        </p:spPr>
      </p:pic>
      <p:pic>
        <p:nvPicPr>
          <p:cNvPr id="8" name="Picture 4" descr="http://static.freepik.com/free-photo/woolen-clew-3_21128820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7" b="77898" l="48083" r="95208"/>
                    </a14:imgEffect>
                  </a14:imgLayer>
                </a14:imgProps>
              </a:ext>
            </a:extLst>
          </a:blip>
          <a:srcRect l="50000" t="7547" r="4473" b="21698"/>
          <a:stretch>
            <a:fillRect/>
          </a:stretch>
        </p:blipFill>
        <p:spPr bwMode="auto">
          <a:xfrm>
            <a:off x="0" y="3534307"/>
            <a:ext cx="3286116" cy="2895089"/>
          </a:xfrm>
          <a:prstGeom prst="rect">
            <a:avLst/>
          </a:prstGeom>
          <a:noFill/>
        </p:spPr>
      </p:pic>
      <p:pic>
        <p:nvPicPr>
          <p:cNvPr id="9" name="Picture 4" descr="http://static.freepik.com/free-photo/woolen-clew-3_21128820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56" b="81402" l="50000" r="96486"/>
                    </a14:imgEffect>
                  </a14:imgLayer>
                </a14:imgProps>
              </a:ext>
            </a:extLst>
          </a:blip>
          <a:srcRect l="50000" t="7547" r="4473" b="21698"/>
          <a:stretch>
            <a:fillRect/>
          </a:stretch>
        </p:blipFill>
        <p:spPr bwMode="auto">
          <a:xfrm>
            <a:off x="3000364" y="2165675"/>
            <a:ext cx="3000396" cy="2763523"/>
          </a:xfrm>
          <a:prstGeom prst="rect">
            <a:avLst/>
          </a:prstGeom>
          <a:noFill/>
        </p:spPr>
      </p:pic>
      <p:pic>
        <p:nvPicPr>
          <p:cNvPr id="10" name="Picture 4" descr="http://static.freepik.com/free-photo/woolen-clew-3_21128820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39" b="80054" l="47923" r="96326"/>
                    </a14:imgEffect>
                  </a14:imgLayer>
                </a14:imgProps>
              </a:ext>
            </a:extLst>
          </a:blip>
          <a:srcRect l="50000" t="7547" r="4473" b="21698"/>
          <a:stretch>
            <a:fillRect/>
          </a:stretch>
        </p:blipFill>
        <p:spPr bwMode="auto">
          <a:xfrm>
            <a:off x="5572132" y="3714752"/>
            <a:ext cx="3143272" cy="278608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000100" y="928670"/>
            <a:ext cx="1659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</a:t>
            </a: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86182" y="3071810"/>
            <a:ext cx="191751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</a:t>
            </a:r>
            <a:r>
              <a:rPr lang="uk-UA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6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15140" y="714356"/>
            <a:ext cx="130356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ЗІ </a:t>
            </a:r>
            <a:endParaRPr lang="ru-RU" sz="8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57224" y="4357694"/>
            <a:ext cx="193193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 </a:t>
            </a:r>
            <a:endParaRPr lang="ru-RU" sz="8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4643446"/>
            <a:ext cx="22145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uk-UA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</a:t>
            </a:r>
            <a:r>
              <a:rPr lang="uk-UA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8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57224" y="857232"/>
            <a:ext cx="167866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спі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8992" y="2857496"/>
            <a:ext cx="196861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43636" y="571480"/>
            <a:ext cx="2151743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дру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34" y="4357694"/>
            <a:ext cx="2008883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43636" y="4643446"/>
            <a:ext cx="214033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пна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Содержимое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з флешки Тані\фони для презентацій\фев 26 2012\фони\Фони\1680colourback_1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29000" y="-1571625"/>
            <a:ext cx="16002000" cy="10001250"/>
          </a:xfrm>
          <a:prstGeom prst="rect">
            <a:avLst/>
          </a:prstGeom>
          <a:noFill/>
        </p:spPr>
      </p:pic>
      <p:pic>
        <p:nvPicPr>
          <p:cNvPr id="3" name="Picture 4" descr="http://static.freepik.com/free-photo/woolen-clew-3_2112882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47" b="77089" l="50319" r="95208"/>
                    </a14:imgEffect>
                  </a14:imgLayer>
                </a14:imgProps>
              </a:ext>
            </a:extLst>
          </a:blip>
          <a:srcRect l="50000" t="7547" r="4473" b="21698"/>
          <a:stretch>
            <a:fillRect/>
          </a:stretch>
        </p:blipFill>
        <p:spPr bwMode="auto">
          <a:xfrm>
            <a:off x="2857488" y="1428736"/>
            <a:ext cx="3929090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a.ibud.ua/image/photos/vo-big-13408641995-thbig-62409.jpg"/>
          <p:cNvPicPr>
            <a:picLocks noChangeAspect="1" noChangeArrowheads="1"/>
          </p:cNvPicPr>
          <p:nvPr/>
        </p:nvPicPr>
        <p:blipFill>
          <a:blip r:embed="rId2"/>
          <a:srcRect l="9667" r="1057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1285860"/>
            <a:ext cx="768633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 smtClean="0">
                <a:solidFill>
                  <a:srgbClr val="FFC000"/>
                </a:solidFill>
              </a:rPr>
              <a:t>Маленька, сіренька,</a:t>
            </a:r>
          </a:p>
          <a:p>
            <a:r>
              <a:rPr lang="uk-UA" sz="6000" b="1" dirty="0" smtClean="0">
                <a:solidFill>
                  <a:srgbClr val="FFC000"/>
                </a:solidFill>
              </a:rPr>
              <a:t>Біди наробила.</a:t>
            </a:r>
          </a:p>
          <a:p>
            <a:r>
              <a:rPr lang="uk-UA" sz="6000" b="1" dirty="0" smtClean="0">
                <a:solidFill>
                  <a:srgbClr val="FFC000"/>
                </a:solidFill>
              </a:rPr>
              <a:t>Щось біле, кругленьке</a:t>
            </a:r>
          </a:p>
          <a:p>
            <a:r>
              <a:rPr lang="uk-UA" sz="6000" b="1" dirty="0" smtClean="0">
                <a:solidFill>
                  <a:srgbClr val="FFC000"/>
                </a:solidFill>
              </a:rPr>
              <a:t>Хвостиком розбила.</a:t>
            </a:r>
            <a:endParaRPr lang="ru-RU" sz="6000" b="1" dirty="0">
              <a:solidFill>
                <a:srgbClr val="FFC000"/>
              </a:solidFill>
            </a:endParaRPr>
          </a:p>
        </p:txBody>
      </p:sp>
      <p:pic>
        <p:nvPicPr>
          <p:cNvPr id="26626" name="Picture 2" descr="D:\з флешки Тані\СКРАП-НАБОРИ\ЛІТО\0_8d54b_21a8c0e3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6"/>
            <a:ext cx="8572528" cy="1141260"/>
          </a:xfrm>
          <a:prstGeom prst="rect">
            <a:avLst/>
          </a:prstGeom>
          <a:noFill/>
        </p:spPr>
      </p:pic>
      <p:pic>
        <p:nvPicPr>
          <p:cNvPr id="5" name="Picture 2" descr="D:\з флешки Тані\СКРАП-НАБОРИ\ЛІТО\0_8d54b_21a8c0e3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488"/>
            <a:ext cx="8572528" cy="712632"/>
          </a:xfrm>
          <a:prstGeom prst="rect">
            <a:avLst/>
          </a:prstGeom>
          <a:noFill/>
        </p:spPr>
      </p:pic>
      <p:pic>
        <p:nvPicPr>
          <p:cNvPr id="6" name="Picture 2" descr="D:\з флешки Тані\СКРАП-НАБОРИ\ЛІТО\0_8d54b_21a8c0e3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2643182"/>
            <a:ext cx="8572528" cy="712632"/>
          </a:xfrm>
          <a:prstGeom prst="rect">
            <a:avLst/>
          </a:prstGeom>
          <a:noFill/>
        </p:spPr>
      </p:pic>
      <p:pic>
        <p:nvPicPr>
          <p:cNvPr id="7" name="Picture 2" descr="D:\з флешки Тані\СКРАП-НАБОРИ\ЛІТО\0_8d54b_21a8c0e3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00438"/>
            <a:ext cx="8572528" cy="712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a.ibud.ua/image/photos/vo-big-13408641995-thbig-62409.jpg"/>
          <p:cNvPicPr>
            <a:picLocks noChangeAspect="1" noChangeArrowheads="1"/>
          </p:cNvPicPr>
          <p:nvPr/>
        </p:nvPicPr>
        <p:blipFill>
          <a:blip r:embed="rId2"/>
          <a:srcRect l="5814" r="69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1000108"/>
            <a:ext cx="7746031" cy="43396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6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Зн.йш.в</a:t>
            </a:r>
            <a:r>
              <a:rPr lang="uk-UA" sz="6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uk-UA" sz="6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п.вн.к</a:t>
            </a:r>
            <a:r>
              <a:rPr lang="uk-UA" sz="6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uk-UA" sz="6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к.л.с.к</a:t>
            </a:r>
            <a:r>
              <a:rPr lang="uk-UA" sz="6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</a:p>
          <a:p>
            <a:r>
              <a:rPr lang="uk-UA" sz="6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Зм.л.в</a:t>
            </a:r>
            <a:r>
              <a:rPr lang="uk-UA" sz="6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uk-UA" sz="6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б.р.шна</a:t>
            </a:r>
            <a:r>
              <a:rPr lang="uk-UA" sz="6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uk-UA" sz="6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м.ш.к</a:t>
            </a:r>
            <a:r>
              <a:rPr lang="uk-UA" sz="6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r>
              <a:rPr lang="uk-UA" sz="6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Сп.к</a:t>
            </a:r>
            <a:r>
              <a:rPr lang="uk-UA" sz="6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uk-UA" sz="6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нег.йно</a:t>
            </a:r>
            <a:r>
              <a:rPr lang="uk-UA" sz="6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у  </a:t>
            </a:r>
            <a:r>
              <a:rPr lang="uk-UA" sz="6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п.чі</a:t>
            </a:r>
            <a:endParaRPr lang="uk-UA" sz="6000" b="1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uk-UA" sz="6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П.р.жки</a:t>
            </a:r>
            <a:r>
              <a:rPr lang="uk-UA" sz="6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та  </a:t>
            </a:r>
            <a:r>
              <a:rPr lang="uk-UA" sz="6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к.л.чі</a:t>
            </a:r>
            <a:r>
              <a:rPr lang="uk-UA" sz="6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endParaRPr lang="uk-UA" b="1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857232"/>
            <a:ext cx="81439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Підробиввінголосок</a:t>
            </a:r>
            <a:endParaRPr lang="uk-UA" sz="6000" b="1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uk-UA" sz="6000" b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Ставнамаминімспівати</a:t>
            </a:r>
            <a:r>
              <a:rPr lang="uk-UA" sz="6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r>
              <a:rPr lang="uk-UA" sz="6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Здогадалисямалята</a:t>
            </a:r>
            <a:r>
              <a:rPr lang="uk-UA" sz="6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  <a:p>
            <a:r>
              <a:rPr lang="uk-UA" sz="6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Вовк-ненашамати</a:t>
            </a:r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3" b="17674"/>
          <a:stretch>
            <a:fillRect/>
          </a:stretch>
        </p:blipFill>
        <p:spPr bwMode="auto">
          <a:xfrm>
            <a:off x="0" y="-13112"/>
            <a:ext cx="9148048" cy="687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data:image/jpeg;base64,/9j/4AAQSkZJRgABAQAAAQABAAD/2wCEAAkGBhQSERUUExQVFBUWFx0XGBgYGB8YGxcdGxwYGhcaIBoaGyYeGhojHRoaHy8gIycpLSwsFx8xNTAqNSYrLCkBCQoKDgwOGg8PGiwkHyQsLCwsLCwsLCwsLCwsLCwsLCwsLCwsLCwsLCwsLCwsLCwsLCwsLCwsLCwsLCwsLCwsLP/AABEIAMIBAwMBIgACEQEDEQH/xAAbAAACAwEBAQAAAAAAAAAAAAAEBQIDBgABB//EADsQAAECBAQEBAQFBAICAwEAAAECEQADITEEEkFRBSJhcROBkaEyscHwBkLR4fEUI1JiM3IVkqKywlP/xAAZAQADAQEBAAAAAAAAAAAAAAABAgMABAX/xAAtEQACAgICAgAEBgEFAAAAAAAAAQIRITESQQNREzJCcSJhgZHR8MFDUmKhsf/aAAwDAQACEQMRAD8A+ahIUoFtvV6QaieQUkV1AOws/wA4rTLADA2/Sp8g8VzFPzW6H2+URJdGjmSc6EqsQynGm8LBOBUc1QdSL+doLwgSEgLmZWcs+/391i0cEQMq0/C2Y81xpXSkK6IulhiHicvItkVSpOYVfcH3ilCnvQ6dO8OsXgUkjJUVoXBB9oWLwfNV096g7Df5wU7Hi7R6cQwIHR9H/aBv6QHnrlu3ftYRbOBGld/3FBFoQpSKAlt/3jaNoskTmNLw1wuJcO2Ypq241hFKnF2+XtXygnCrUSSxawaFaEkhxj+KS0ugJzIyuqjX20cAxlwhySHp77Q48Ikmt7HQ9O8J15gTQgpLH71jI0MEVrNiCRoHrHmXlDuKvUGLpeDCkZqAuxDt59ojMUtBYsRdxDWUs9TNS9spiX9UQcxAIJ8/lBKJwPMrKC1CRdvv2gXiSk3BzE6j3frCrLFWWez8SjMnKKG/Qu333gLEKrSIyxXsCYvkgvnZ2NRFKookoookOSwqdB845Mw0Lt9N4LQkOVpplLtDLBzUFlFALm3Xs0ByoDlXQlKa1qTHsqW6gBc00HzjSibKmBQUgIUhikBna12HpEcFweTlCgolV3egN7NaJ/FXaB8RVlBXDpCEjkFBRiNdX6wxTWF1EUEQxs0lwFBG7fle2rn10gNLshVh4xCVFvfePTOFBt7ff1hWhLWWS1yQxHdux94nNnOHUsJa9Kmj3egO8RtpmoaSJjlmjp5zJIBvSnmIT4XiCkhWUEuAEkmhPQvWxi4TlylM2ZL8wGnUGLcmthaZGXwIPmWQuja0bW9T3hrhlslttY8mpcXZ9doskS2HMcx9PrG7FtvZGcp0kC7UhLP/AA94gCnAXsaA+14czJiAoVqfJvKCJskkULdY0dhTrRklcOxKDlSDlFmVTfeOh8rh5Jdz6mOhuRT4rFeG4QQAVUJqRrdz7Ae8SXhklTlOUMwegJ7DpFAxpllJTWW7BVSeoL/CqtvSkSxWNJNdbDQQW6C07KMXJKauSHttF/DcS48NSv7bu2j/AHp2MUlDtTM+1P2ic1FcwL62Zja20KB5WRqgpKwlJKmBIIFAdA50jxeLZeWZLdDPbNXS5gediwkJMtnIY0sNq6vBnBsWcpMw5nqD1FG87wO7JVSs7GhLA5Pcp/mBJs4laUJdPQpzf/L6QLhOKKCgkspOYU/xqLdB1gniGOaYDLAKgWdviGo7QchprDKMXwxMtjZJerW1MWyEJyEpdQJYPv1NI84rjlLSlkkN5g6evSLOG44keHlGarP91MY2atlM8KkIKmcC4TauvTakA4zKuSZyUlKiplJ0L3I9rbw4wuIJJkLTnDM422O+1KxYMAiYhMvKT4dWcpcMwDt2PlButhTrZlji05ModLjm2694nLwPiHLLLilbM8G8TwKUzXykJIYgsfMNpSJcPwqknxECWbin66GA5JaH5KrQGqTXKolk0Hy++8UgflACibC38Q2SBMWcxA3TQV1qBHYrCpSxygC2YfrAU1oHLoXq4QoSqA5nqCRT7YQPLllNywPUdj/EOsQpK1JQl2KEuLV1NbHrFBwpSo5wxJysQ5DU0HlSG5MdSfYDhUoI+FQNevn9Gi3hSSVM+VQZtjuDvSCU8MKFUYEVDadekXS+GcxU7J/KdRo5Ajck7RrTCsRgpilBQSgIJbN8Rrq1xYiKcLwxSUeISDzFNrXe46RZJluRokPRJLfZMEYcKUgigCWp2oTbzieOif2KKqWDoDfR9INwmGSkc0sF1OTQt9uYHmrIKUguCH5Q1B1iU3FfClJdzU6eUJLOAUy2dISVciTUVpa36fbxCdggQzFTpykn4gN6XD6+rR4uZkIqSVJfbzpEPHJWC9Pd+8aMXdMF0USuFpSlQQVM7l6V6DtB2Dksl9NB83ivEKILAEkkP2u/X94ktJCcw3sxejdG19ofjk2yK5xTQFOoNPh07ExZhZoP9vmAAdxfzgCbcbk1G/T0i+djwSGAASKnXs383haZqs9w+DBWoZ+UOXo5/X9oIwPFcylJaidelniMjDpIJH5vvyiGHl5FMaPZhtr2/WMnTNhjbLtHkUqSRr8o6OnABBIw5CaovRQI/wDWu/X/AGgnC4UfEAFPcGpHr99oBmTy9FlALXNNn3EN1YUhPKXzAknvqNA94R5KSlZ7/QuxS1a0t7UhZOSoKqOh0ffyi2Zjlol5AFJrVr9QPPaKJqQtCcwYp11HQj0gbFjZWtDctCOkWSJ5S4BPp7vFUqYz5nOx+X1jkLBSdFDT6iMNI8UlmBYdtdfrFsqYHAIoSBsQ+sQloOVyLbxIIsTAZm0N8TJ8JKSzjNa/214CxOLQtQMvMlQq7MKecVGcvMVElw99W0azdIBIIAT5tWm4hhYxbD8HxBSMxQgqU1SRQdS0GYXjSgCpQKtWs+lNv2hNKmmoYgNWns4i6VPGVgQ/rTtCP8gyijp6gta1Bwklw+xrvoSbRAT1JDJIvUjWLlYVVixHlqHh7+Efw4mYVLmB0poEv8RuTuw936RqszpIW/h3AeMpQLaVIcC8X8X4MuWj4syCWDDR+9DG8mYJKUBKEpSBYAMOzRT/AESVp8NYCgrQ269t4biS52z57g8OzLAJylr+r1BAgvE4FZ/uBC6kOT5Bz5xrk/hqSkkpSQ/UsYMOHATlADMxGjWb0jJNjuZ8+KVpSkpt+ZR+Eg+5icvEJUCAKAHoD0hzx3hGVAEtKiMwoHNXsBr3MZzw8vKxFajfRvb3hJKgqnlFk6cxCUuDau8SlkZamxZ9QYiJRPK1R7uxvFnhZSagD5dT0BhdBo84hNAQEAua962FdopwqnUCTX79I7FAFYAs1H1303guVLNBQDR21DnzgGbwVghSE3EwCmrjr0j1RYGtdOhtf70irGZ0SwR5nUP8PlePJaSrU2AAOjX9YLboy0G4BSLVzdanrXvDCcqjPGeyTELcBiSwIqB99otGImTpmVJq9LCjXPRoon7BKPZ6pTzKEUNLRYjJlOZLEe5vUfxAOJ4eqWspWQS1CLb06aQww6MzA9t/u2m0I3kKLsNMCh16Fge7RSEqdeZ8zAO9AN+wpFPhTQWKabi333g1CVjKEkLJcctx36baQrSvIuj1c/MXyvQWBagbaOgxfCZr0Qhu4+hHyjobiPRi5IJXy361B77jWNLiuLsgJSHUzE6ClWEZ2SkiiQXFaFiYKBUCxSwNX+IgNuKCukdFeijg2XYYKU71AjpB5sqqeftEZeKKc6Us3TXTWCuFypYBzM7XVo+z28tREyLs9nYQpFEgjRoB8QWYObGGcub4anAOSyXfo9/WIY7DoUcwFaunrofr5Rn7FT9i+WFsxBawgg4UCXmTcEU66iCcGkAEqJBHv+8VKAUrKNTytqdm1NT6wilYbs4Yp0WZzQ7jXeLpfDisZhrVm+kaDh34XGQGdUt8AsO5F/L1MPcMkISz5ALaCKcXWcC86+U+eT+FzNUchqCATl6OBA0yWlJYEUodfRxbtH1GdJcPekKuLYVEtQUlCMxFTlDq3BpGdpWP8W9mOShZAOTlNmFd39PlG7w+FTLSgIBBSKvq933eAZKJUxJExIDhuWlPKkVyeHGSSZa1Ke+YOd2A36wl4wJJ80aFE0ElMWKwhSplUNCOjhx7Qu4ZP8UFzUVDXO/pDSVMBOUmoq+0NFqUbRKj3Ld79NYhl2HmYJYAVrFS1nRgO0CIQRaC9xGT4tw4eMtlchZSthuyhYvtWsaTGzUuxPr6eUI+PTkK5EAOm5DEHUCmxeFcrQ0LsS45CXTkTlSKB6hjZx9mJpwDHMoUNe7ND3DcFyyQsMVmpo4DsapOv20MRwhCgTUvpYVuIHFjuaWDPmRLKFE3Qco8zRv9TCicoWdwKkA1ps8bGbwiW3KljXU17h6wuw/C5ASozQEE0JcAgNe1XMHjkyabwK8Th2HK5BAZ+5bsz2H1gafhOVjUa1qNnHrXrBsxpiAgVCVVVU0GvpFE3D51EJBUSbAXGgAse/8AMT1kZYRDFTEpQkplhJQM5q4Jsl+xL+ZgpOJSs5gGJADto7s4i2dggJblV2fM4voQKhtYHmTmV4bBH+RTWthXppBloElaDcXhJa0/7CyhfqO0CTEJRVTgnmCgHa9GdtetosQFAHmcCjWfbq8QxcrMGYvq3baEcgRwWYSYAFFRKc1wUliDeoGUd/aKjKJm/wBtakjN+XmcMHHd+7PFzCUAWIIcZSp07U1bo8QSlSkBylNyksACQHI09YS7ygJk5kyYCQJ1OtT5lrx0eIxym+Ef+4H1jo1yDn0ZOT/2BGwNn9ov8NwXftb6NpASjkLqBUSkvmYDuP2i9MwH4C6glikByNaKbTcNaPRZ2MkiUrNYb3+EWZmob1gyXhgQSVhzYB6gUigSnPwqoHZi/WpsGEWYHEeEFTMjvQDzDntCypk550GqkzGSFAnLYtpR2rUwHxCWpCn5S5DeTNSLMD+JnmHxRymgb8vWO48p5gWgZhkDkBxUkBzpY32gZIpNSyG4OZ4uaiUpDWLnq5hhwvDBC6gHKMw1Z9+t4zvB/GUVhCSqjkACjG+4/mGasYsFwoh0se12iPHjK2Bwd0a1PESfhTTdVvLUxROStdC30hbguMApZRZQ10P6bQdLUVAFqGr/AFhmn5OxNFiOLqkJaYAUixBr2i2b+JZSuUoJo9n+kLsXhgupr00EEJwgCQRW1fSDGEl9WP0FbQRh5KZrmXQXb7tFE4qz1SARR3f7N4tw0rITMQrKfzUoodYaYKXnlqUsUc/tCuLWACSYFPmBY92MTwM2b4gyn4qEqqN69ov/AKBS1BRoDQAaCDp4QhLA9hf3iLgr5XRrJYniJlD8s0mj/CElnqKv6i0L+H8TdSjNUohuoAr070gnB4cJmeJfMLGrNF65aXILMq+7w/Bt8rwayjGHJWWl8wd1VJGobSnSCJcvxEPQPq1YIkyHQnp9IhPDJYUfaKVSArApIMoMS+xu8Qw/ETqnKnQEh/JvrE1Yck9hFEyQ5ppaAEaeCFc0CYjgyFl1P1rcWj3DIWNX3G8MyKZXSBdyz+t/KGesmQAjDISMqUhrMBSBZPC5aVulISenX+YbplJsFDuTHgkAdYCaQRdi/wAPeOkgHmBDWuaBganyhSPw+VHmIDGpSGdtNtNtI0s+rMGpWrufSnaKFIguKeWG6RkuJ4fwlWZxe71d/SnpFcjECjAg9b12jT4zBpmJKVhx7jq+hhTPwcmXlPxENY1AHR/pEJeF3a0bYHOlNVSf09occI4NInJBmFRIUQEhmRR3IO8A4bEJUtWajFxUMzAVeLcJIAmZ0gqS2lgwNKQsGrurQYumUeGJfK2ZiatesdHhxsw1CHHSPYFofkZj/wAMVS1rUh6EJBFQAPiAar38oD4ZhixATQUzZiz6FqVA0DCzxp5GLZLlyNGFhpf7AinB4QYhSUtnzAkuQkDmIVRJe/SouduiE5U00WjJ5sS4BaFTAVMFZSlyGJVp35YDxk1T0to4e979XjXT/wAPFIYZQn4qBySLVpakKV8MZYSoZgR+Yglqks2oLhjB5rkzXlmemBkv/l9LwxwHEvAUF/ECAkpNlJNwev7Qw/okAgZMybE7a2u0MJn4flTeQcparVL/AOTPp6RviJ9E3NdhWGw6UpVNkkqRMZXVLPy9bm+0F8Ow0mac4d3dQO/35Q2w2CRLQmWkBkhh+vfWJJwzW/mH+H3ZBybYNLwKErKgkOS/aCVSqWi2XQggkKFjYxclTKzLTmBuHyu/b1grAEJp+GN0+kRwKqlB7fpDL+nBzHOxA5RlfMdv9e8UTJQUMwDTE3/2EOl2g0AYSc/mdfvy9YaiarKyjcuwsGhLhpgC1UNDQ6Cp+cMZU4PUFQralWpVtNohGaawZrJdisU2VQsmyWp36mA1T0LSXVkOwYB71+9YLRh6QvnoyKqMyTVutKws44sKI4HjBUCmvbT1i5fEAGzFgdSWgDHElDJGUHb5RnsXw4Vv2d2jl+BJ5TGSN0j8SJCEhKpbaHM7/vBWDxaZlTzHTLr99I+WKwxBs0FYHiMySXlqINPbpbpFUpxe7DxPqK5SljlAEcnDBAY3jFp/Gk8DMVpb/EBn6k1IjR8B42nEp/26XHQj6xRTzQji0MCWtEFLo+o+zEMRh16F/aAV4WZufOK6EDpqgoUofv0jsOsp1+/pCIzVomACYsMqxLgg1AYu0EYvj/hpZSUlRLJ5ikN1oT07kRNyrZTi+h2J2x8jWIqWTt5RnJGKKySoFQG1BV7PXQVbU1jxXFFhOVA5kmpUSaPXvRrQF5DcRpi8QoUb784RYjCu6ikK7NWD5WInrQFgKb/pylrgmBlcQVMWAQAHsKfODLyrTNTTEy57rBTQGpBck3BajRpPw9xAoluogBbq+IBQCSQzFu8SnYFMpOVgUlw7Oxun5aNaB1yHWV5SQwoBqBUNrqY5ufGmhuXZLHyRMmKXnCc1WrSg6j5R0WSuHrWAoUBrVh846GubyDkxNK4cpKROTnKgHy5SQzVUTlAAc22feGPAZISFTaKmFVVPmuxIFBlvDebLqcpSZZL5VCpFaHybp0tFCUoAKUhh/iUsNNtHevWKT8/5fqV8k+WEXf03iJdSlggkOKEV2ZiH9YBxEkJCSrmflGUZX1JL6O+sWYBBUlZJdAIFXJpcAuaaPaCBNSpJKgBlKavsaUPpTeOGpP8AES0BTeDSxYBIJKtXBIuxLAU0r3jPrWSp0FmNDb5RpcZjQyhot8tk1LsNNQa9ukY6StQPKMw2N/bWOrwpvLM77NHgOPKSyZnkrSNBJxQI3EZTBS1LoZIbd7eZPyhvhsOiUHZzo9QOwP1jvWNiND4ISUuSAOv01PpAk3jEqWcpmJHRSgPYmA5mLYOosN94yGJl51KUXqdej/RhEZ+T0GMbN+VOCQBVvsVildG+YvGR4dxpUgZRzopStL2JsaWtDWT+LZSlJCkrS4c65a9Kt5RlOhnCS0Hz8KpzzO5f16aR7JlqEDY38RSkpdBEytasw3civaEU/wDE0+ccspkJs6RU+ZqPKsKpJYFpsecU40qUoSwjOtQdgWy7PSKJkuYUFSy6y1BZI2/U6xTwrh2TmUolZr186vBuOlKKTlJJHrT3tFOrYUgReI5WUwUKEQIqQ9YGMnxFSyDRPMo62HzNIbzJJUKsIRPplJR4sRz5AgWZh9qQ+OAOg+kd/wCN3gyByMxMw5aLeEY04ecmYHpcDUaiHuLwYyK6CM4pL1tCpGTs+sDHy1S0zHopqi1YmFA6vGR/DWIz4dSCXAJH1Hu8Vf1syQWfMnrpFeWCTQb+JEc5bUAno0I1SCuYlIB5aAC/U11fUw0xmIM1L5WNG7a6MYFlzsgJFFXJ0HT6Ry+XDsdaD1+KhSgEhWZTChpcmtjveK8KxlzCUkkgvYC6mD7U9oMlYwqBsQzVbp9H3eAOJYohpSQBUXJrr6VZtXhVJWMmN8DiZiZIIAyhJyuWId70qO8Ips4eISl2CmrvevWLsThluwPKPzEuRb4RZIv1pFgniWnKUqVc5h+UqdySRQgGj9IWUm2rZm7wy/FYoJRlJLu58/33hZLxakuSTt+vrHh4qkmiCkhgzu5YdABWnlHJWhQUGKFXIPMBanQ6xNp3bBVDDD8VzJBzC20dCxGLSkM4DaFWX20jyDwkDgx/wXiHhTMk0pZI+KtSQMt6uB+kE8d4iDLSEgrUrNZJIZqGB5UsmYQwKnbKlLMBuToHA/WAJuJmqJQnlCRUUA5SAQ7v/EdEZPi4dMqvQykLSJYQlC2U1W+E/wCJO7FRf9IETPSglCqhy+46N0IiS1omISGUidlOXIHt+YglLna7AwDiUMQOVwKgEq5hepJcvfTaA4qOU0acVtMliJOckvy5uUGjZdfMwrw2FeaSPhff1h1OlolporMqjqIZvnbpSBpOVPMQRLF1AdR6X9oMajK7Ekq7GKQEDtAc6YVG9P1iqdxALKmqlqEVctRJYMH7xTJWVqSpwEijI5iSxYBxoxMP5PJa/CIotk+Inqo5jQFi2jUsIUrnEukWH5rgfu7waCXAzEIYAA15j7WfXSF2IxBcumjEAN799Y5o29jpASlqfsd6bO8VeGWLkmoNPaLFKAvU+kRQsBx0+TRfJQlhsOZqg56XjdcL4bLQgBgT8/rGR4Ni5Ymf3FhIFn1On1v0jSY/jaJUt0qSomiQD9tBJTTuhxh/DfKAkHs32YJ/pEMzp96RnOCylrCVkgOMwbY2F40PjE7/ACh4uVZJt0wabw5IJKQMxIdhehqa99K5jHIw4djfzi9Y5blh9/WK05hUkKH3pAiG7PFSdG+sQGGrEJvGAk8wqNGhTivxilCmylPUMXGpI0A+kHBkm9DPiksIkrJoGPyMYvD4crqPe0PfxX+JJQw+VCwpUwAgCrJuX22YxjuG8SUhYd2eod6alod/kUhB0a7ghyKI/wAh8oa43CgpBu/2fKFAlHkWkgg8ySkg9NLGljWL/GUC5Ob9IEX7JtZLDPSgcywno/o8L04rxFsC12c0OpbbeDJmLQogFGYHXUdKxbjuGJCQpiyVBRYAKy/mZwwUz+kCTTuuhkeTMrAvRqFtAWdtIXzJvOF5gwIU4/MHYjuWI1tAasSolWUqDAAOxOV3FBrF8jDBaApLlLjMw+F28jQxzut0NoLkGaVMDncAgZSAL6igsG7hoNHCkqUo5mqHehbrbeK8XhPFAUAS9bDSg6n92i3hy86lZ2KQz/6m7EfftE3T+UVv0EYD8PywrOVlRf8AKKaMd6MdWiOJ4C4UpByqCn/7AHetS+sODKSAFoVpUEO2l7M2kTQoJzKuOWwerF6AQUnpi2xDJwUwgH+0epd49hwrGIcvTplj2J8Y+0EBnzwSJiFULkjUkjfaOwSCooUpgDUskuS9nsQSdNoAwXE0oTzJCnOoBfUeTV84Y4WaJiqS8o/1FO7aQZZyLYTiFJzpASApZbatWBVpvd7wLiOBzVTMwUlIY/Cd+967xYJ65ZUSQUkuMvxJoxDHztHpxExUuiUh7O7t5anrv0hVB72DWgHG8Q5VJ8MeIBlKikLoNcuh7PC1YySyfioAUk0J9HOlIezZigAmgURc1JapAa7Qu4lwybLR4pUhszFBuXHKe3Yw9rTGjkRTeKrQlkOwqoEM29rA+0EYXjEsqTMQElQFi4NSCaAh6iLMCpUxeVQDEHMwoxDCrxVKkypdWBUKd7JI2FXi3y6wyyxrBPEYpJJOWqi4Ask1pUbt5d4WqzqLBClHUAE+jXMEJStlKCCSDYOR8hHnDsSmWVrUHUkHUoUDQAPcO4Eb7hxeRVMlKJVQjuG+n0gZMogV+rn94IVmmFRloXRJUQlyQHHMWFg4qYL4ZwoLlTFErzIZg9ySX9GPmRD2khtITeCRUuDHs28MZktQJFfN6b9P5gKYA9oonYW0fQfwevNhEbpdPZiT8jD7JR4wX4X40lHiCbMUHbmJJG3cGt+8byVMCg6SCDYvT1hqTOacadkJy/lp3EV5aFi8TUsEt0r6tA4XlWzOBGpCoExmDUvZXsfX6RkvxFwWaFIDEmvmKN21jU8Z4uJCP9j8I07npa24jO4z8WLIAQgCxL8xcGtTofWsK3WUVhayhPjuGokgBSgVqNQGKUlqup2JFvncRfwfho8OcosrkKUlhcg6enrDniuGQuXmysQKpFakAkEb29IoODMvDlIFCSHsLgk+QaJS8uF9x5TuKEOF4lMlE5UuLlPaltD1hkfxR8LSzmIepp1BpHkjBJmKAZRUUi4Z3safPWOTwNaVMkKKfMq9LM49xFviRQZcG8l/CvEK86qFXNlAoKjRns+usbLGzGBK81RUM56XIpGcTMnSkAoUuUojKcqRmLWZw+uhGkSxXGZxSpKycwYBhVqCpJNTqSbvEfiXom1y0UYmZKBJAKTcOKHuASx7Qz4JwubPT4kspQhDprQEgO1Aa11j3hnBJeJXlmEppmUoEAMDoLFzDHH8H/pEZ5U5pRTqcqjUONjT2BgwjatrA8YXsC4PxNfiZQ6COViHZvicixG2vaNBhcLLUtSmQVG9PicuS0ZSQoB3lFalWIUQUqNSp2IOxfeGnDEoZUznJcpCQQWzM7dRW+0RjFRytCSgllB2K4gU86ZYSgqFBel7v7wEvianzigBdmoPv6RXOxiloWVE0YWyak6fmY7N1iXCpa3QUk3F6JI1J0LEj33hZrl2Cuz3DzJSkgqUoku5pv2Pzj2GcyYmYc7JruGO1gWHbSPIknHugNL2ZHBkJLrLiwualyCAm4EaCVxFPhf20k5aNZ6X+sJpPDXRyKFyGUMtdeYKUB5kCPFYwoWZaxkIDu/Zq9jF2hZRsNHEpeXMVHMDYApOtW2YtFMjiKbrnZDTs2mloT/16AvMRmSpTPZ6b6AEgRCZgcxWCQSz1rla+sLVdGcUh2rjZzpdSVMbgMD+7PDaXP8AFSnPypZgVAlPZyIR8I4MiZklqmpTzA5iaJHQbmGMjJh0qlGcVBRUAGAQBoSTUHV6WtAknQGsWUYbg2TEBfiIUjKQAKE020AaA5GFStZmLDoCiyWAcuH5n+CHsxYXWVLfIKKTQVo3+xBq46wrnEEgFi5fK1CxL26sGgqUn9xlJlw4pMWFmWgIQ3Kf8i7MCxPm0LcVw9Es5pygtcxQS2UupV9HJD5b9IMHEkF0uUEAZQEsOrd6wZhcuVJmJSsZnCqpKAQASGNSQCPOBzledGWGQk8TmyZPhIymYsOM/MWPxDJ8RSEvR/OFuGkzFrypSPhzXuwJUQDow1MaGZgEqmKUhZeWHGo5tHZ6MLfRoSrxAXzBZLc1QSxAcVZgehhEoO2l/IE7+wLjilZoACwD+UI1YMFVW7m3oKmGqEFasqaKLMS5F28vMxVxfg5lHmmh2dyyX3CRoB3JMXg8bHWBcjDoHxcwelGBOmvUxXLxS0fApSNWSSAPJ4pxGIylrgUURVjT94vm4Yi8dEV2UZtOE4glDrLqIFbdYC4lxlSCVJIJsQT82rCCXx+ZKo4IYXDkU+7w4w2ETMw6ZoIzOSXeo27uwA6xRtUTqtgfF/EmgrKSUlKQTqmtQz0DtVtANS6fC4TMsCjPc0tcd41nCmIVzABi72YhlO1dXtpHS8GJPPkQpMwEpKkkKDH/AGomrlhX2iF8XTNyrBTO4WqW03OlIW6mqSoV/K3kNKtrBklaT/yIzIKfgFyoVFdGbz1jp8wpmZgnOSxKf9SGAYdKtDbHcBC3mSGylHwuXD7Aih6dI5pLORLqrAeITFIljwELUeUAlJU3KSMtKgNewpCedNnrWhKFnPlCl5VZSbULEUb5xrOCcM8OSJClE5knIpTKGhykWIrqKjyhNxHgZC1LKUyymgKaBVAEnKCyakszOBaGjSV+h4tEZS+Y5yVqSrkqSahtdg8G4DhoWs+I3MOW4qS5djant6tl44GSEITlTlZQIZ269WesA40rkmXlUTmTmUggZbihNwdPKFliVReQbdIlNkS0rAlylJIdphKhS6mAqrzDQLicUspCZhSoZjlAlqpSihmAI+ReLs5qSEpJ5mAatadQzesezpagmi0poFFgSD/jQtv1hlJxWWXinFAmHSwYNmbYA11tZq+UdKnrXLyJFQS9GJBOmhqTteOm8WoUKOfUaKDHlf7p1imUDcJzEBixA0qwv/G8Sk3yRN3eSeHZKwJhDqXyhNczUKq2YmtntuYZYnECWmhSQOyXqDpXKPr2in+qSlIJQEK+EOQq21mH25gLGYNU0gpDBSQeZ0sCXrTWlKXikqWx5RSyeKxUp/jSPWOhev8ADKiSWPkoNHRl5YpUTx7JY7FtyIUpLE03OoLaDpuYXTcYoAJmy3AoFZiCnoFAPlvQv0asN5HDv/6JzBRYc2Vyfmx6xCYJcqZMCvyEXDhRNkjKCFHvHQoqrQYxdWhLhJic7lIYBkpIJSOpZQUdfWNBwvxUJyrqncpAfRy31j2Xhypaf7QzFLg5QybmpJDN03i6biM2XmPUsdLgPptAksWGeY40UkIVNEwMWDZRZWjODpDDFcGlrGZL5PzAmqT/AI9TpAmAIVMMvw3rmBFD3O8MZh8AlSbljlu7OH3F2eIN5OZ4dEuGzjKX/wAJQkgCjFupANO46PHk7haZ00rSkAAl6kFRBqWs2ri7xHEcbWZiUozAEOpk0BcfmIDitLRYOJZOVNS+9TudYjKLi/wmVoHxPDs4IyZSAyXHMd6CrfOAjQgfEw8mDt09YLxWLUSlY8i5LHalA9RerxGSkA1rmFrDr7Q7wrY10iiVNSlJSoZs9KV9CLHpElcLWhaUzM6eV3WGKiXq2tGL7vFUhKUrBLkpVYmgqWpatL12aHuOIUkLW6llqkkv5nbtBtNOthbQjxnB5RSnxCA6mBqAWLmgcWf1gD8QyZcybKRJyqa6nYA0ygqOlLAlqw0xapayPiVkLAE8oNNGr3eCpvC0LlCYUktQtRg/xC38QsINK/8AoMWZPiXCZciWwGcrBStg6XBfNozQoxYmhdFZiagM/s1qxpcFwRSlhSZagnNdTAsWJDOCwv5mm5ON4Ao5kSpT6hRy5b2/Yx0Lmqse6eTEYjBLNVJagucotWhIP8Ru/wAOy1jDpQALAkpVlo70NdK2ijEfg6ykiWlYHw1L03sBfTzEF4WTMlJyZWVlcKAerB20dzDym8GnJNUhn/45CQVJKwWqSQdQTQjW1PrFkxImo5yFAaMzHvrCNWNUC6yqoFqnyfekeYXiQT8QYTA9a3sfOJJ3ZHixni8IkguFh9Q9NyBZ+sB8Mxfh5sgHQrNRSliNfneLsLOmiVnUQUE5U2cGpY1ceY1ETweLTmLsHahZnq/dw3pAatUzU1sun44unLRQtUMKaCw7vDOeRNQCr4mZQHWo9/nA39KgkKKeoKfSJ46ciWAohQBGVxUMdzCLtGTTKfBB5TY6Cnvp3gjFz0ICUl2yhgGqG6+kBpUspKwnMOhD9KXZ4DxeImskqFEl6pcdi402iMF7DWRnhlIJoOUh7MSdj5VfpFWOkOllhJzOQSctWO33SK8FiAwWVgOogAMWbcCoemsRxnEgRzuxpQFnuKgWoIuk+wq26YjRgEkFQBClZACbHma2UWvv1jS4fhEtslXQxC35qjU6h3pCycsTEgqUgKfKySzWykmwN+99IcYCdmIUq5TXuGP1JjeRPBbyqSSYs4ipSOUqN/zBwOwtV3d7GF6phSMoogADq+rAlm/SNNxpKciVKTmD5SGu9j3BHvGWxM1KFlJl3bKKg0OrvpE7bfF6ApWqPTPmiiVUFmNPePIMl4IEA+IEvoVJBHvHR0Jx/wBo1/8AEtws1wzEs9w4rdwzGKZ2ATmBAABLEXsH6NXazxZgFCWrIpXMaqb5EO7UeKVcXF8rkFwTlIfTv6Rl5JVSJxc9LRKbOCBmUOibs2oOqtNTftFa57ozBPoLvq0QWUzUFSczakgjMegAYM3zgVSmQAnS9d40rbyHyRd5DJGJmy3ypS5oVE1ADkt1LxFlJcvmLh3uft7xVg8FMnFgoJSkOdSTRh01r0guflAJDFtO0DWBLVjTCpTMlHKz6PpCOYFEKJo3WnWBcPxI53SSkg7/AK6dIJly5iyVAF6qoDr7aGkHj7FriwtCypGXMCdC7/SI4LDEqyqJLOQbAEhmvUFz5wNg6K2LN5u/20EJxIIUbEgezvEHJOwtnvEMOULKnAzAWFXT8zX2iWKxpbmcFtmqNY8E0LUVqBOiEnUszt1MUHDzFBJmMEpcD1qzO8GMVmgMtwmKKq0+/lDXDpV4ahmSyrgd+wApeFR4WV8yFApL0apJDP5RLBTZ4ZLS0BKnLkuSm/LsQzMD5RZQSQ6ivYRKmFKlBQ3PNRrMPo7RbKWrMXW6bj5jpFuI4sl6ID5eRTOzs4Ie9rGAcXxUnLmloO5yl9wwzdNXaGtvIsnyGk+aGrXtd4XzVrr/AIioe4PftAOI4iVEMaJqBrS5O8BcW4nMUwAZOoAJfoTAck3QqiFqmZkkq0Lppc9fL7tAmOKdEu1nL9qwEjijjKugdiSmg894KmTElLoUnyLvvTeGUfZRXHBGTxRQTZIFn+fX+YKkYhOVlgEGx1Hkb+UI58wmYNh2trDPEYQGXLL5SrNfoQKfKEkGSGEjikxPLLqk1qC1L1069oMw/GlTUqSoAhQo2hpvCzA/h4mU2ZTEEt/tmyqS+ajJ532OkFyOBzcmZM0LaqQpLOymUCrN/iyn2eJpr2D4TCpnFTh5RSUpUqmUi1AxJN76QTgOLJmyxmbMQyksfltCmXwUTBnSSSy8rpoSk/C2Yguk5xfXaPeEJebMlFiAEgKZn/uyk+XxEX1ho0smfibHajKQlQo1ledgWqIGTNCnSUBnsSw2vFkyVLJJSsnKQksBQkkAXYj+IJmSUjxAlkuqamoBZKQFUD7P9YDbbDDxN5PFT/7ZCCAj/FqXqaevlCvBYkJmOVDISCPMfK/qIZYPDBKRlOZS1ISKMOYrrlDseUg6UeE2Pw5XlVL+FaylKiMrKexvTUHvtDPOLLcJvG0NuIYYzUhC1KCAcxAABWatUWa9oRYzgCklSkkqSHIFLEVck6ULw8wGLEpBTPzTAEhIWAxSrNkDpBL71NNepsySgBXOwGYGlBlvrtpCq40b4fkj0Y0SuiT1LPHkPZyRLOUBKgGYuoOCAQWYtQ7x7FF4W1Y/GtsXcWrNW+w+UdMH9pQ0yx0dE+jn6RRhEgSSwa1qaGKsaGlhtTXrWPI6K/UNP5htwSyu0V8UkpyrOUO12jo6F/1CH1A3CJSXVQVZ6XvDsnmHb9Y6OjeQMhPxn4pZ1zkPA8r79Y9jo556X2/yH6UFTQ6q7E+4g3CVw4fZX1jo6H8Pyfv/AOm+lFPD1MulKwXjf+YjTIaR0dFPpMC8MvKGmZcAY379Y6Oh3o3YJPUfFmB6AADoNoOUgFeEcA0V7At6R0dEe1/ehpGb4bMKsRPzEn+1OuX0MVSPhX2MdHR0S3+xdBvCxzjv/wDkw6wkoeDKoPhXp/tHR0R7ISB+KTlJKAklI/uUBa6Eg26U7Rdx3EKRKlBKlJBzggEhwZbEUjo6N4/kX99jr6RtwWmHlEULA03AYH0pE8QKDqhvLMS3ZwD5R0dBloRPJHG4hTg5lOZanLlzQG/eveB8TOVmBc/8j31JAJ7kUj2Oif8AB1eRksPMPiYkOWSUMHoGIAbZofcdlBMleUAa0DXJJ946OisdF4fI/wC+zM4XGLVjEpUtRSpNUlRIPKTUGhrWL+GrJw8wkud9edSs/wD7a7x5HRWsfp/IZPP7/wCBhPPw/wDRH/0THR0dFloc/9k=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data:image/jpeg;base64,/9j/4AAQSkZJRgABAQAAAQABAAD/2wCEAAkGBhQSERUUExQVFBUWFx0XGBgYGB8YGxcdGxwYGhcaIBoaGyYeGhojHRoaHy8gIycpLSwsFx8xNTAqNSYrLCkBCQoKDgwOGg8PGiwkHyQsLCwsLCwsLCwsLCwsLCwsLCwsLCwsLCwsLCwsLCwsLCwsLCwsLCwsLCwsLCwsLCwsLP/AABEIAMIBAwMBIgACEQEDEQH/xAAbAAACAwEBAQAAAAAAAAAAAAAEBQIDBgABB//EADsQAAECBAQEBAQFBAICAwEAAAECEQADITEEEkFRBSJhcROBkaEyscHwBkLR4fEUI1JiM3IVkqKywlP/xAAZAQADAQEBAAAAAAAAAAAAAAABAgMABAX/xAAtEQACAgICAgAEBgEFAAAAAAAAAQIRITESQQNREzJCcSJhgZHR8MFDUmKhsf/aAAwDAQACEQMRAD8A+ahIUoFtvV6QaieQUkV1AOws/wA4rTLADA2/Sp8g8VzFPzW6H2+URJdGjmSc6EqsQynGm8LBOBUc1QdSL+doLwgSEgLmZWcs+/391i0cEQMq0/C2Y81xpXSkK6IulhiHicvItkVSpOYVfcH3ilCnvQ6dO8OsXgUkjJUVoXBB9oWLwfNV096g7Df5wU7Hi7R6cQwIHR9H/aBv6QHnrlu3ftYRbOBGld/3FBFoQpSKAlt/3jaNoskTmNLw1wuJcO2Ypq241hFKnF2+XtXygnCrUSSxawaFaEkhxj+KS0ugJzIyuqjX20cAxlwhySHp77Q48Ikmt7HQ9O8J15gTQgpLH71jI0MEVrNiCRoHrHmXlDuKvUGLpeDCkZqAuxDt59ojMUtBYsRdxDWUs9TNS9spiX9UQcxAIJ8/lBKJwPMrKC1CRdvv2gXiSk3BzE6j3frCrLFWWez8SjMnKKG/Qu333gLEKrSIyxXsCYvkgvnZ2NRFKookoookOSwqdB845Mw0Lt9N4LQkOVpplLtDLBzUFlFALm3Xs0ByoDlXQlKa1qTHsqW6gBc00HzjSibKmBQUgIUhikBna12HpEcFweTlCgolV3egN7NaJ/FXaB8RVlBXDpCEjkFBRiNdX6wxTWF1EUEQxs0lwFBG7fle2rn10gNLshVh4xCVFvfePTOFBt7ff1hWhLWWS1yQxHdux94nNnOHUsJa9Kmj3egO8RtpmoaSJjlmjp5zJIBvSnmIT4XiCkhWUEuAEkmhPQvWxi4TlylM2ZL8wGnUGLcmthaZGXwIPmWQuja0bW9T3hrhlslttY8mpcXZ9doskS2HMcx9PrG7FtvZGcp0kC7UhLP/AA94gCnAXsaA+14czJiAoVqfJvKCJskkULdY0dhTrRklcOxKDlSDlFmVTfeOh8rh5Jdz6mOhuRT4rFeG4QQAVUJqRrdz7Ae8SXhklTlOUMwegJ7DpFAxpllJTWW7BVSeoL/CqtvSkSxWNJNdbDQQW6C07KMXJKauSHttF/DcS48NSv7bu2j/AHp2MUlDtTM+1P2ic1FcwL62Zja20KB5WRqgpKwlJKmBIIFAdA50jxeLZeWZLdDPbNXS5gediwkJMtnIY0sNq6vBnBsWcpMw5nqD1FG87wO7JVSs7GhLA5Pcp/mBJs4laUJdPQpzf/L6QLhOKKCgkspOYU/xqLdB1gniGOaYDLAKgWdviGo7QchprDKMXwxMtjZJerW1MWyEJyEpdQJYPv1NI84rjlLSlkkN5g6evSLOG44keHlGarP91MY2atlM8KkIKmcC4TauvTakA4zKuSZyUlKiplJ0L3I9rbw4wuIJJkLTnDM422O+1KxYMAiYhMvKT4dWcpcMwDt2PlButhTrZlji05ModLjm2694nLwPiHLLLilbM8G8TwKUzXykJIYgsfMNpSJcPwqknxECWbin66GA5JaH5KrQGqTXKolk0Hy++8UgflACibC38Q2SBMWcxA3TQV1qBHYrCpSxygC2YfrAU1oHLoXq4QoSqA5nqCRT7YQPLllNywPUdj/EOsQpK1JQl2KEuLV1NbHrFBwpSo5wxJysQ5DU0HlSG5MdSfYDhUoI+FQNevn9Gi3hSSVM+VQZtjuDvSCU8MKFUYEVDadekXS+GcxU7J/KdRo5Ajck7RrTCsRgpilBQSgIJbN8Rrq1xYiKcLwxSUeISDzFNrXe46RZJluRokPRJLfZMEYcKUgigCWp2oTbzieOif2KKqWDoDfR9INwmGSkc0sF1OTQt9uYHmrIKUguCH5Q1B1iU3FfClJdzU6eUJLOAUy2dISVciTUVpa36fbxCdggQzFTpykn4gN6XD6+rR4uZkIqSVJfbzpEPHJWC9Pd+8aMXdMF0USuFpSlQQVM7l6V6DtB2Dksl9NB83ivEKILAEkkP2u/X94ktJCcw3sxejdG19ofjk2yK5xTQFOoNPh07ExZhZoP9vmAAdxfzgCbcbk1G/T0i+djwSGAASKnXs383haZqs9w+DBWoZ+UOXo5/X9oIwPFcylJaidelniMjDpIJH5vvyiGHl5FMaPZhtr2/WMnTNhjbLtHkUqSRr8o6OnABBIw5CaovRQI/wDWu/X/AGgnC4UfEAFPcGpHr99oBmTy9FlALXNNn3EN1YUhPKXzAknvqNA94R5KSlZ7/QuxS1a0t7UhZOSoKqOh0ffyi2Zjlol5AFJrVr9QPPaKJqQtCcwYp11HQj0gbFjZWtDctCOkWSJ5S4BPp7vFUqYz5nOx+X1jkLBSdFDT6iMNI8UlmBYdtdfrFsqYHAIoSBsQ+sQloOVyLbxIIsTAZm0N8TJ8JKSzjNa/214CxOLQtQMvMlQq7MKecVGcvMVElw99W0azdIBIIAT5tWm4hhYxbD8HxBSMxQgqU1SRQdS0GYXjSgCpQKtWs+lNv2hNKmmoYgNWns4i6VPGVgQ/rTtCP8gyijp6gta1Bwklw+xrvoSbRAT1JDJIvUjWLlYVVixHlqHh7+Efw4mYVLmB0poEv8RuTuw936RqszpIW/h3AeMpQLaVIcC8X8X4MuWj4syCWDDR+9DG8mYJKUBKEpSBYAMOzRT/AESVp8NYCgrQ269t4biS52z57g8OzLAJylr+r1BAgvE4FZ/uBC6kOT5Bz5xrk/hqSkkpSQ/UsYMOHATlADMxGjWb0jJNjuZ8+KVpSkpt+ZR+Eg+5icvEJUCAKAHoD0hzx3hGVAEtKiMwoHNXsBr3MZzw8vKxFajfRvb3hJKgqnlFk6cxCUuDau8SlkZamxZ9QYiJRPK1R7uxvFnhZSagD5dT0BhdBo84hNAQEAua962FdopwqnUCTX79I7FAFYAs1H1303guVLNBQDR21DnzgGbwVghSE3EwCmrjr0j1RYGtdOhtf70irGZ0SwR5nUP8PlePJaSrU2AAOjX9YLboy0G4BSLVzdanrXvDCcqjPGeyTELcBiSwIqB99otGImTpmVJq9LCjXPRoon7BKPZ6pTzKEUNLRYjJlOZLEe5vUfxAOJ4eqWspWQS1CLb06aQww6MzA9t/u2m0I3kKLsNMCh16Fge7RSEqdeZ8zAO9AN+wpFPhTQWKabi333g1CVjKEkLJcctx36baQrSvIuj1c/MXyvQWBagbaOgxfCZr0Qhu4+hHyjobiPRi5IJXy361B77jWNLiuLsgJSHUzE6ClWEZ2SkiiQXFaFiYKBUCxSwNX+IgNuKCukdFeijg2XYYKU71AjpB5sqqeftEZeKKc6Us3TXTWCuFypYBzM7XVo+z28tREyLs9nYQpFEgjRoB8QWYObGGcub4anAOSyXfo9/WIY7DoUcwFaunrofr5Rn7FT9i+WFsxBawgg4UCXmTcEU66iCcGkAEqJBHv+8VKAUrKNTytqdm1NT6wilYbs4Yp0WZzQ7jXeLpfDisZhrVm+kaDh34XGQGdUt8AsO5F/L1MPcMkISz5ALaCKcXWcC86+U+eT+FzNUchqCATl6OBA0yWlJYEUodfRxbtH1GdJcPekKuLYVEtQUlCMxFTlDq3BpGdpWP8W9mOShZAOTlNmFd39PlG7w+FTLSgIBBSKvq933eAZKJUxJExIDhuWlPKkVyeHGSSZa1Ke+YOd2A36wl4wJJ80aFE0ElMWKwhSplUNCOjhx7Qu4ZP8UFzUVDXO/pDSVMBOUmoq+0NFqUbRKj3Ld79NYhl2HmYJYAVrFS1nRgO0CIQRaC9xGT4tw4eMtlchZSthuyhYvtWsaTGzUuxPr6eUI+PTkK5EAOm5DEHUCmxeFcrQ0LsS45CXTkTlSKB6hjZx9mJpwDHMoUNe7ND3DcFyyQsMVmpo4DsapOv20MRwhCgTUvpYVuIHFjuaWDPmRLKFE3Qco8zRv9TCicoWdwKkA1ps8bGbwiW3KljXU17h6wuw/C5ASozQEE0JcAgNe1XMHjkyabwK8Th2HK5BAZ+5bsz2H1gafhOVjUa1qNnHrXrBsxpiAgVCVVVU0GvpFE3D51EJBUSbAXGgAse/8AMT1kZYRDFTEpQkplhJQM5q4Jsl+xL+ZgpOJSs5gGJADto7s4i2dggJblV2fM4voQKhtYHmTmV4bBH+RTWthXppBloElaDcXhJa0/7CyhfqO0CTEJRVTgnmCgHa9GdtetosQFAHmcCjWfbq8QxcrMGYvq3baEcgRwWYSYAFFRKc1wUliDeoGUd/aKjKJm/wBtakjN+XmcMHHd+7PFzCUAWIIcZSp07U1bo8QSlSkBylNyksACQHI09YS7ygJk5kyYCQJ1OtT5lrx0eIxym+Ef+4H1jo1yDn0ZOT/2BGwNn9ov8NwXftb6NpASjkLqBUSkvmYDuP2i9MwH4C6glikByNaKbTcNaPRZ2MkiUrNYb3+EWZmob1gyXhgQSVhzYB6gUigSnPwqoHZi/WpsGEWYHEeEFTMjvQDzDntCypk550GqkzGSFAnLYtpR2rUwHxCWpCn5S5DeTNSLMD+JnmHxRymgb8vWO48p5gWgZhkDkBxUkBzpY32gZIpNSyG4OZ4uaiUpDWLnq5hhwvDBC6gHKMw1Z9+t4zvB/GUVhCSqjkACjG+4/mGasYsFwoh0se12iPHjK2Bwd0a1PESfhTTdVvLUxROStdC30hbguMApZRZQ10P6bQdLUVAFqGr/AFhmn5OxNFiOLqkJaYAUixBr2i2b+JZSuUoJo9n+kLsXhgupr00EEJwgCQRW1fSDGEl9WP0FbQRh5KZrmXQXb7tFE4qz1SARR3f7N4tw0rITMQrKfzUoodYaYKXnlqUsUc/tCuLWACSYFPmBY92MTwM2b4gyn4qEqqN69ov/AKBS1BRoDQAaCDp4QhLA9hf3iLgr5XRrJYniJlD8s0mj/CElnqKv6i0L+H8TdSjNUohuoAr070gnB4cJmeJfMLGrNF65aXILMq+7w/Bt8rwayjGHJWWl8wd1VJGobSnSCJcvxEPQPq1YIkyHQnp9IhPDJYUfaKVSArApIMoMS+xu8Qw/ETqnKnQEh/JvrE1Yck9hFEyQ5ppaAEaeCFc0CYjgyFl1P1rcWj3DIWNX3G8MyKZXSBdyz+t/KGesmQAjDISMqUhrMBSBZPC5aVulISenX+YbplJsFDuTHgkAdYCaQRdi/wAPeOkgHmBDWuaBganyhSPw+VHmIDGpSGdtNtNtI0s+rMGpWrufSnaKFIguKeWG6RkuJ4fwlWZxe71d/SnpFcjECjAg9b12jT4zBpmJKVhx7jq+hhTPwcmXlPxENY1AHR/pEJeF3a0bYHOlNVSf09occI4NInJBmFRIUQEhmRR3IO8A4bEJUtWajFxUMzAVeLcJIAmZ0gqS2lgwNKQsGrurQYumUeGJfK2ZiatesdHhxsw1CHHSPYFofkZj/wAMVS1rUh6EJBFQAPiAar38oD4ZhixATQUzZiz6FqVA0DCzxp5GLZLlyNGFhpf7AinB4QYhSUtnzAkuQkDmIVRJe/SouduiE5U00WjJ5sS4BaFTAVMFZSlyGJVp35YDxk1T0to4e979XjXT/wAPFIYZQn4qBySLVpakKV8MZYSoZgR+Yglqks2oLhjB5rkzXlmemBkv/l9LwxwHEvAUF/ECAkpNlJNwev7Qw/okAgZMybE7a2u0MJn4flTeQcparVL/AOTPp6RviJ9E3NdhWGw6UpVNkkqRMZXVLPy9bm+0F8Ow0mac4d3dQO/35Q2w2CRLQmWkBkhh+vfWJJwzW/mH+H3ZBybYNLwKErKgkOS/aCVSqWi2XQggkKFjYxclTKzLTmBuHyu/b1grAEJp+GN0+kRwKqlB7fpDL+nBzHOxA5RlfMdv9e8UTJQUMwDTE3/2EOl2g0AYSc/mdfvy9YaiarKyjcuwsGhLhpgC1UNDQ6Cp+cMZU4PUFQralWpVtNohGaawZrJdisU2VQsmyWp36mA1T0LSXVkOwYB71+9YLRh6QvnoyKqMyTVutKws44sKI4HjBUCmvbT1i5fEAGzFgdSWgDHElDJGUHb5RnsXw4Vv2d2jl+BJ5TGSN0j8SJCEhKpbaHM7/vBWDxaZlTzHTLr99I+WKwxBs0FYHiMySXlqINPbpbpFUpxe7DxPqK5SljlAEcnDBAY3jFp/Gk8DMVpb/EBn6k1IjR8B42nEp/26XHQj6xRTzQji0MCWtEFLo+o+zEMRh16F/aAV4WZufOK6EDpqgoUofv0jsOsp1+/pCIzVomACYsMqxLgg1AYu0EYvj/hpZSUlRLJ5ikN1oT07kRNyrZTi+h2J2x8jWIqWTt5RnJGKKySoFQG1BV7PXQVbU1jxXFFhOVA5kmpUSaPXvRrQF5DcRpi8QoUb784RYjCu6ikK7NWD5WInrQFgKb/pylrgmBlcQVMWAQAHsKfODLyrTNTTEy57rBTQGpBck3BajRpPw9xAoluogBbq+IBQCSQzFu8SnYFMpOVgUlw7Oxun5aNaB1yHWV5SQwoBqBUNrqY5ufGmhuXZLHyRMmKXnCc1WrSg6j5R0WSuHrWAoUBrVh846GubyDkxNK4cpKROTnKgHy5SQzVUTlAAc22feGPAZISFTaKmFVVPmuxIFBlvDebLqcpSZZL5VCpFaHybp0tFCUoAKUhh/iUsNNtHevWKT8/5fqV8k+WEXf03iJdSlggkOKEV2ZiH9YBxEkJCSrmflGUZX1JL6O+sWYBBUlZJdAIFXJpcAuaaPaCBNSpJKgBlKavsaUPpTeOGpP8AES0BTeDSxYBIJKtXBIuxLAU0r3jPrWSp0FmNDb5RpcZjQyhot8tk1LsNNQa9ukY6StQPKMw2N/bWOrwpvLM77NHgOPKSyZnkrSNBJxQI3EZTBS1LoZIbd7eZPyhvhsOiUHZzo9QOwP1jvWNiND4ISUuSAOv01PpAk3jEqWcpmJHRSgPYmA5mLYOosN94yGJl51KUXqdej/RhEZ+T0GMbN+VOCQBVvsVildG+YvGR4dxpUgZRzopStL2JsaWtDWT+LZSlJCkrS4c65a9Kt5RlOhnCS0Hz8KpzzO5f16aR7JlqEDY38RSkpdBEytasw3civaEU/wDE0+ccspkJs6RU+ZqPKsKpJYFpsecU40qUoSwjOtQdgWy7PSKJkuYUFSy6y1BZI2/U6xTwrh2TmUolZr186vBuOlKKTlJJHrT3tFOrYUgReI5WUwUKEQIqQ9YGMnxFSyDRPMo62HzNIbzJJUKsIRPplJR4sRz5AgWZh9qQ+OAOg+kd/wCN3gyByMxMw5aLeEY04ecmYHpcDUaiHuLwYyK6CM4pL1tCpGTs+sDHy1S0zHopqi1YmFA6vGR/DWIz4dSCXAJH1Hu8Vf1syQWfMnrpFeWCTQb+JEc5bUAno0I1SCuYlIB5aAC/U11fUw0xmIM1L5WNG7a6MYFlzsgJFFXJ0HT6Ry+XDsdaD1+KhSgEhWZTChpcmtjveK8KxlzCUkkgvYC6mD7U9oMlYwqBsQzVbp9H3eAOJYohpSQBUXJrr6VZtXhVJWMmN8DiZiZIIAyhJyuWId70qO8Ips4eISl2CmrvevWLsThluwPKPzEuRb4RZIv1pFgniWnKUqVc5h+UqdySRQgGj9IWUm2rZm7wy/FYoJRlJLu58/33hZLxakuSTt+vrHh4qkmiCkhgzu5YdABWnlHJWhQUGKFXIPMBanQ6xNp3bBVDDD8VzJBzC20dCxGLSkM4DaFWX20jyDwkDgx/wXiHhTMk0pZI+KtSQMt6uB+kE8d4iDLSEgrUrNZJIZqGB5UsmYQwKnbKlLMBuToHA/WAJuJmqJQnlCRUUA5SAQ7v/EdEZPi4dMqvQykLSJYQlC2U1W+E/wCJO7FRf9IETPSglCqhy+46N0IiS1omISGUidlOXIHt+YglLna7AwDiUMQOVwKgEq5hepJcvfTaA4qOU0acVtMliJOckvy5uUGjZdfMwrw2FeaSPhff1h1OlolporMqjqIZvnbpSBpOVPMQRLF1AdR6X9oMajK7Ekq7GKQEDtAc6YVG9P1iqdxALKmqlqEVctRJYMH7xTJWVqSpwEijI5iSxYBxoxMP5PJa/CIotk+Inqo5jQFi2jUsIUrnEukWH5rgfu7waCXAzEIYAA15j7WfXSF2IxBcumjEAN799Y5o29jpASlqfsd6bO8VeGWLkmoNPaLFKAvU+kRQsBx0+TRfJQlhsOZqg56XjdcL4bLQgBgT8/rGR4Ni5Ymf3FhIFn1On1v0jSY/jaJUt0qSomiQD9tBJTTuhxh/DfKAkHs32YJ/pEMzp96RnOCylrCVkgOMwbY2F40PjE7/ACh4uVZJt0wabw5IJKQMxIdhehqa99K5jHIw4djfzi9Y5blh9/WK05hUkKH3pAiG7PFSdG+sQGGrEJvGAk8wqNGhTivxilCmylPUMXGpI0A+kHBkm9DPiksIkrJoGPyMYvD4crqPe0PfxX+JJQw+VCwpUwAgCrJuX22YxjuG8SUhYd2eod6alod/kUhB0a7ghyKI/wAh8oa43CgpBu/2fKFAlHkWkgg8ySkg9NLGljWL/GUC5Ob9IEX7JtZLDPSgcywno/o8L04rxFsC12c0OpbbeDJmLQogFGYHXUdKxbjuGJCQpiyVBRYAKy/mZwwUz+kCTTuuhkeTMrAvRqFtAWdtIXzJvOF5gwIU4/MHYjuWI1tAasSolWUqDAAOxOV3FBrF8jDBaApLlLjMw+F28jQxzut0NoLkGaVMDncAgZSAL6igsG7hoNHCkqUo5mqHehbrbeK8XhPFAUAS9bDSg6n92i3hy86lZ2KQz/6m7EfftE3T+UVv0EYD8PywrOVlRf8AKKaMd6MdWiOJ4C4UpByqCn/7AHetS+sODKSAFoVpUEO2l7M2kTQoJzKuOWwerF6AQUnpi2xDJwUwgH+0epd49hwrGIcvTplj2J8Y+0EBnzwSJiFULkjUkjfaOwSCooUpgDUskuS9nsQSdNoAwXE0oTzJCnOoBfUeTV84Y4WaJiqS8o/1FO7aQZZyLYTiFJzpASApZbatWBVpvd7wLiOBzVTMwUlIY/Cd+967xYJ65ZUSQUkuMvxJoxDHztHpxExUuiUh7O7t5anrv0hVB72DWgHG8Q5VJ8MeIBlKikLoNcuh7PC1YySyfioAUk0J9HOlIezZigAmgURc1JapAa7Qu4lwybLR4pUhszFBuXHKe3Yw9rTGjkRTeKrQlkOwqoEM29rA+0EYXjEsqTMQElQFi4NSCaAh6iLMCpUxeVQDEHMwoxDCrxVKkypdWBUKd7JI2FXi3y6wyyxrBPEYpJJOWqi4Ask1pUbt5d4WqzqLBClHUAE+jXMEJStlKCCSDYOR8hHnDsSmWVrUHUkHUoUDQAPcO4Eb7hxeRVMlKJVQjuG+n0gZMogV+rn94IVmmFRloXRJUQlyQHHMWFg4qYL4ZwoLlTFErzIZg9ySX9GPmRD2khtITeCRUuDHs28MZktQJFfN6b9P5gKYA9oonYW0fQfwevNhEbpdPZiT8jD7JR4wX4X40lHiCbMUHbmJJG3cGt+8byVMCg6SCDYvT1hqTOacadkJy/lp3EV5aFi8TUsEt0r6tA4XlWzOBGpCoExmDUvZXsfX6RkvxFwWaFIDEmvmKN21jU8Z4uJCP9j8I07npa24jO4z8WLIAQgCxL8xcGtTofWsK3WUVhayhPjuGokgBSgVqNQGKUlqup2JFvncRfwfho8OcosrkKUlhcg6enrDniuGQuXmysQKpFakAkEb29IoODMvDlIFCSHsLgk+QaJS8uF9x5TuKEOF4lMlE5UuLlPaltD1hkfxR8LSzmIepp1BpHkjBJmKAZRUUi4Z3safPWOTwNaVMkKKfMq9LM49xFviRQZcG8l/CvEK86qFXNlAoKjRns+usbLGzGBK81RUM56XIpGcTMnSkAoUuUojKcqRmLWZw+uhGkSxXGZxSpKycwYBhVqCpJNTqSbvEfiXom1y0UYmZKBJAKTcOKHuASx7Qz4JwubPT4kspQhDprQEgO1Aa11j3hnBJeJXlmEppmUoEAMDoLFzDHH8H/pEZ5U5pRTqcqjUONjT2BgwjatrA8YXsC4PxNfiZQ6COViHZvicixG2vaNBhcLLUtSmQVG9PicuS0ZSQoB3lFalWIUQUqNSp2IOxfeGnDEoZUznJcpCQQWzM7dRW+0RjFRytCSgllB2K4gU86ZYSgqFBel7v7wEvianzigBdmoPv6RXOxiloWVE0YWyak6fmY7N1iXCpa3QUk3F6JI1J0LEj33hZrl2Cuz3DzJSkgqUoku5pv2Pzj2GcyYmYc7JruGO1gWHbSPIknHugNL2ZHBkJLrLiwualyCAm4EaCVxFPhf20k5aNZ6X+sJpPDXRyKFyGUMtdeYKUB5kCPFYwoWZaxkIDu/Zq9jF2hZRsNHEpeXMVHMDYApOtW2YtFMjiKbrnZDTs2mloT/16AvMRmSpTPZ6b6AEgRCZgcxWCQSz1rla+sLVdGcUh2rjZzpdSVMbgMD+7PDaXP8AFSnPypZgVAlPZyIR8I4MiZklqmpTzA5iaJHQbmGMjJh0qlGcVBRUAGAQBoSTUHV6WtAknQGsWUYbg2TEBfiIUjKQAKE020AaA5GFStZmLDoCiyWAcuH5n+CHsxYXWVLfIKKTQVo3+xBq46wrnEEgFi5fK1CxL26sGgqUn9xlJlw4pMWFmWgIQ3Kf8i7MCxPm0LcVw9Es5pygtcxQS2UupV9HJD5b9IMHEkF0uUEAZQEsOrd6wZhcuVJmJSsZnCqpKAQASGNSQCPOBzledGWGQk8TmyZPhIymYsOM/MWPxDJ8RSEvR/OFuGkzFrypSPhzXuwJUQDow1MaGZgEqmKUhZeWHGo5tHZ6MLfRoSrxAXzBZLc1QSxAcVZgehhEoO2l/IE7+wLjilZoACwD+UI1YMFVW7m3oKmGqEFasqaKLMS5F28vMxVxfg5lHmmh2dyyX3CRoB3JMXg8bHWBcjDoHxcwelGBOmvUxXLxS0fApSNWSSAPJ4pxGIylrgUURVjT94vm4Yi8dEV2UZtOE4glDrLqIFbdYC4lxlSCVJIJsQT82rCCXx+ZKo4IYXDkU+7w4w2ETMw6ZoIzOSXeo27uwA6xRtUTqtgfF/EmgrKSUlKQTqmtQz0DtVtANS6fC4TMsCjPc0tcd41nCmIVzABi72YhlO1dXtpHS8GJPPkQpMwEpKkkKDH/AGomrlhX2iF8XTNyrBTO4WqW03OlIW6mqSoV/K3kNKtrBklaT/yIzIKfgFyoVFdGbz1jp8wpmZgnOSxKf9SGAYdKtDbHcBC3mSGylHwuXD7Aih6dI5pLORLqrAeITFIljwELUeUAlJU3KSMtKgNewpCedNnrWhKFnPlCl5VZSbULEUb5xrOCcM8OSJClE5knIpTKGhykWIrqKjyhNxHgZC1LKUyymgKaBVAEnKCyakszOBaGjSV+h4tEZS+Y5yVqSrkqSahtdg8G4DhoWs+I3MOW4qS5djant6tl44GSEITlTlZQIZ269WesA40rkmXlUTmTmUggZbihNwdPKFliVReQbdIlNkS0rAlylJIdphKhS6mAqrzDQLicUspCZhSoZjlAlqpSihmAI+ReLs5qSEpJ5mAatadQzesezpagmi0poFFgSD/jQtv1hlJxWWXinFAmHSwYNmbYA11tZq+UdKnrXLyJFQS9GJBOmhqTteOm8WoUKOfUaKDHlf7p1imUDcJzEBixA0qwv/G8Sk3yRN3eSeHZKwJhDqXyhNczUKq2YmtntuYZYnECWmhSQOyXqDpXKPr2in+qSlIJQEK+EOQq21mH25gLGYNU0gpDBSQeZ0sCXrTWlKXikqWx5RSyeKxUp/jSPWOhev8ADKiSWPkoNHRl5YpUTx7JY7FtyIUpLE03OoLaDpuYXTcYoAJmy3AoFZiCnoFAPlvQv0asN5HDv/6JzBRYc2Vyfmx6xCYJcqZMCvyEXDhRNkjKCFHvHQoqrQYxdWhLhJic7lIYBkpIJSOpZQUdfWNBwvxUJyrqncpAfRy31j2Xhypaf7QzFLg5QybmpJDN03i6biM2XmPUsdLgPptAksWGeY40UkIVNEwMWDZRZWjODpDDFcGlrGZL5PzAmqT/AI9TpAmAIVMMvw3rmBFD3O8MZh8AlSbljlu7OH3F2eIN5OZ4dEuGzjKX/wAJQkgCjFupANO46PHk7haZ00rSkAAl6kFRBqWs2ri7xHEcbWZiUozAEOpk0BcfmIDitLRYOJZOVNS+9TudYjKLi/wmVoHxPDs4IyZSAyXHMd6CrfOAjQgfEw8mDt09YLxWLUSlY8i5LHalA9RerxGSkA1rmFrDr7Q7wrY10iiVNSlJSoZs9KV9CLHpElcLWhaUzM6eV3WGKiXq2tGL7vFUhKUrBLkpVYmgqWpatL12aHuOIUkLW6llqkkv5nbtBtNOthbQjxnB5RSnxCA6mBqAWLmgcWf1gD8QyZcybKRJyqa6nYA0ygqOlLAlqw0xapayPiVkLAE8oNNGr3eCpvC0LlCYUktQtRg/xC38QsINK/8AoMWZPiXCZciWwGcrBStg6XBfNozQoxYmhdFZiagM/s1qxpcFwRSlhSZagnNdTAsWJDOCwv5mm5ON4Ao5kSpT6hRy5b2/Yx0Lmqse6eTEYjBLNVJagucotWhIP8Ru/wAOy1jDpQALAkpVlo70NdK2ijEfg6ykiWlYHw1L03sBfTzEF4WTMlJyZWVlcKAerB20dzDym8GnJNUhn/45CQVJKwWqSQdQTQjW1PrFkxImo5yFAaMzHvrCNWNUC6yqoFqnyfekeYXiQT8QYTA9a3sfOJJ3ZHixni8IkguFh9Q9NyBZ+sB8Mxfh5sgHQrNRSliNfneLsLOmiVnUQUE5U2cGpY1ceY1ETweLTmLsHahZnq/dw3pAatUzU1sun44unLRQtUMKaCw7vDOeRNQCr4mZQHWo9/nA39KgkKKeoKfSJ46ciWAohQBGVxUMdzCLtGTTKfBB5TY6Cnvp3gjFz0ICUl2yhgGqG6+kBpUspKwnMOhD9KXZ4DxeImskqFEl6pcdi402iMF7DWRnhlIJoOUh7MSdj5VfpFWOkOllhJzOQSctWO33SK8FiAwWVgOogAMWbcCoemsRxnEgRzuxpQFnuKgWoIuk+wq26YjRgEkFQBClZACbHma2UWvv1jS4fhEtslXQxC35qjU6h3pCycsTEgqUgKfKySzWykmwN+99IcYCdmIUq5TXuGP1JjeRPBbyqSSYs4ipSOUqN/zBwOwtV3d7GF6phSMoogADq+rAlm/SNNxpKciVKTmD5SGu9j3BHvGWxM1KFlJl3bKKg0OrvpE7bfF6ApWqPTPmiiVUFmNPePIMl4IEA+IEvoVJBHvHR0Jx/wBo1/8AEtws1wzEs9w4rdwzGKZ2ATmBAABLEXsH6NXazxZgFCWrIpXMaqb5EO7UeKVcXF8rkFwTlIfTv6Rl5JVSJxc9LRKbOCBmUOibs2oOqtNTftFa57ozBPoLvq0QWUzUFSczakgjMegAYM3zgVSmQAnS9d40rbyHyRd5DJGJmy3ypS5oVE1ADkt1LxFlJcvmLh3uft7xVg8FMnFgoJSkOdSTRh01r0guflAJDFtO0DWBLVjTCpTMlHKz6PpCOYFEKJo3WnWBcPxI53SSkg7/AK6dIJly5iyVAF6qoDr7aGkHj7FriwtCypGXMCdC7/SI4LDEqyqJLOQbAEhmvUFz5wNg6K2LN5u/20EJxIIUbEgezvEHJOwtnvEMOULKnAzAWFXT8zX2iWKxpbmcFtmqNY8E0LUVqBOiEnUszt1MUHDzFBJmMEpcD1qzO8GMVmgMtwmKKq0+/lDXDpV4ahmSyrgd+wApeFR4WV8yFApL0apJDP5RLBTZ4ZLS0BKnLkuSm/LsQzMD5RZQSQ6ivYRKmFKlBQ3PNRrMPo7RbKWrMXW6bj5jpFuI4sl6ID5eRTOzs4Ie9rGAcXxUnLmloO5yl9wwzdNXaGtvIsnyGk+aGrXtd4XzVrr/AIioe4PftAOI4iVEMaJqBrS5O8BcW4nMUwAZOoAJfoTAck3QqiFqmZkkq0Lppc9fL7tAmOKdEu1nL9qwEjijjKugdiSmg894KmTElLoUnyLvvTeGUfZRXHBGTxRQTZIFn+fX+YKkYhOVlgEGx1Hkb+UI58wmYNh2trDPEYQGXLL5SrNfoQKfKEkGSGEjikxPLLqk1qC1L1069oMw/GlTUqSoAhQo2hpvCzA/h4mU2ZTEEt/tmyqS+ajJ532OkFyOBzcmZM0LaqQpLOymUCrN/iyn2eJpr2D4TCpnFTh5RSUpUqmUi1AxJN76QTgOLJmyxmbMQyksfltCmXwUTBnSSSy8rpoSk/C2Yguk5xfXaPeEJebMlFiAEgKZn/uyk+XxEX1ho0smfibHajKQlQo1ledgWqIGTNCnSUBnsSw2vFkyVLJJSsnKQksBQkkAXYj+IJmSUjxAlkuqamoBZKQFUD7P9YDbbDDxN5PFT/7ZCCAj/FqXqaevlCvBYkJmOVDISCPMfK/qIZYPDBKRlOZS1ISKMOYrrlDseUg6UeE2Pw5XlVL+FaylKiMrKexvTUHvtDPOLLcJvG0NuIYYzUhC1KCAcxAABWatUWa9oRYzgCklSkkqSHIFLEVck6ULw8wGLEpBTPzTAEhIWAxSrNkDpBL71NNepsySgBXOwGYGlBlvrtpCq40b4fkj0Y0SuiT1LPHkPZyRLOUBKgGYuoOCAQWYtQ7x7FF4W1Y/GtsXcWrNW+w+UdMH9pQ0yx0dE+jn6RRhEgSSwa1qaGKsaGlhtTXrWPI6K/UNP5htwSyu0V8UkpyrOUO12jo6F/1CH1A3CJSXVQVZ6XvDsnmHb9Y6OjeQMhPxn4pZ1zkPA8r79Y9jo556X2/yH6UFTQ6q7E+4g3CVw4fZX1jo6H8Pyfv/AOm+lFPD1MulKwXjf+YjTIaR0dFPpMC8MvKGmZcAY379Y6Oh3o3YJPUfFmB6AADoNoOUgFeEcA0V7At6R0dEe1/ehpGb4bMKsRPzEn+1OuX0MVSPhX2MdHR0S3+xdBvCxzjv/wDkw6wkoeDKoPhXp/tHR0R7ISB+KTlJKAklI/uUBa6Eg26U7Rdx3EKRKlBKlJBzggEhwZbEUjo6N4/kX99jr6RtwWmHlEULA03AYH0pE8QKDqhvLMS3ZwD5R0dBloRPJHG4hTg5lOZanLlzQG/eveB8TOVmBc/8j31JAJ7kUj2Oif8AB1eRksPMPiYkOWSUMHoGIAbZofcdlBMleUAa0DXJJ946OisdF4fI/wC+zM4XGLVjEpUtRSpNUlRIPKTUGhrWL+GrJw8wkud9edSs/wD7a7x5HRWsfp/IZPP7/wCBhPPw/wDRH/0THR0dFloc/9k=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2" name="Picture 6" descr="http://www.lcdfoto.com/wp-content/uploads/2009/06/burdock.JPG"/>
          <p:cNvPicPr>
            <a:picLocks noChangeAspect="1" noChangeArrowheads="1"/>
          </p:cNvPicPr>
          <p:nvPr/>
        </p:nvPicPr>
        <p:blipFill>
          <a:blip r:embed="rId2"/>
          <a:srcRect l="13053" t="17643" r="4915" b="15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bamvj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74</Words>
  <Application>Microsoft Office PowerPoint</Application>
  <PresentationFormat>Екран (4:3)</PresentationFormat>
  <Paragraphs>35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5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Ирына</dc:creator>
  <cp:lastModifiedBy>Microsoft Office</cp:lastModifiedBy>
  <cp:revision>83</cp:revision>
  <dcterms:created xsi:type="dcterms:W3CDTF">2013-11-02T16:18:59Z</dcterms:created>
  <dcterms:modified xsi:type="dcterms:W3CDTF">2022-01-13T15:16:18Z</dcterms:modified>
</cp:coreProperties>
</file>