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8" r:id="rId7"/>
    <p:sldId id="259" r:id="rId8"/>
    <p:sldId id="262" r:id="rId9"/>
    <p:sldId id="260" r:id="rId10"/>
    <p:sldId id="263" r:id="rId11"/>
    <p:sldId id="261" r:id="rId12"/>
    <p:sldId id="277" r:id="rId13"/>
    <p:sldId id="264" r:id="rId14"/>
    <p:sldId id="266" r:id="rId15"/>
    <p:sldId id="267" r:id="rId16"/>
    <p:sldId id="265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94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9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103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87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32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238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28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61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72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221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62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58EE-A187-4C0A-BC96-63199DAC7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7D228-EC09-41D7-9B6F-7CE46C2D0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6F3FF-4D8E-4EFC-856A-CE0F07FDF5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575C-6B24-4203-A151-F04F8D7DD6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B55C-20BB-4670-910C-D28424CFDA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0625-B20F-4CEE-8F6B-26356995D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2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FD31C-83B7-40CA-B240-59345C0516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2F969-7169-4703-9C84-B8F2AB37BE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80A72-F519-4C41-B59B-171D684CD6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6B3E-1887-4793-97FA-29BA470F8D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2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E792-C062-4CE5-A807-905DD5361A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E6D9-32AE-4F59-8AC0-65CC056FE4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77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9F624-7798-4F78-AF4E-A69206CE0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23C4-78A4-4AB5-AC3C-0B95C49823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3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08179-CE2C-485E-9565-6F1ACE9BF0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37AE-7249-4BC8-9FCA-87B70DBA2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3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5A44A-0812-4169-9996-11214DA959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14DDB-FA25-479B-AAF0-C8E925E384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6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56280-9DEA-40A2-BAB9-628E4B812C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14D7-6269-4ACF-B9AA-2727DB813C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4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27E1-9868-44F7-95D1-C9F2E95283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6CC5-7A48-4D52-B939-B8DEBD556A1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2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058EE-A187-4C0A-BC96-63199DAC7E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7D228-EC09-41D7-9B6F-7CE46C2D08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1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6F3FF-4D8E-4EFC-856A-CE0F07FDF5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8575C-6B24-4203-A151-F04F8D7DD6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99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2B55C-20BB-4670-910C-D28424CFDA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70625-B20F-4CEE-8F6B-26356995DF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4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FD31C-83B7-40CA-B240-59345C0516D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2F969-7169-4703-9C84-B8F2AB37BE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0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80A72-F519-4C41-B59B-171D684CD6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6B3E-1887-4793-97FA-29BA470F8D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9E792-C062-4CE5-A807-905DD5361AF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79E6D9-32AE-4F59-8AC0-65CC056FE44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25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9F624-7798-4F78-AF4E-A69206CE08C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C23C4-78A4-4AB5-AC3C-0B95C498230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08179-CE2C-485E-9565-6F1ACE9BF05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537AE-7249-4BC8-9FCA-87B70DBA235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4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5A44A-0812-4169-9996-11214DA9591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F14DDB-FA25-479B-AAF0-C8E925E384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56280-9DEA-40A2-BAB9-628E4B812C9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14D7-6269-4ACF-B9AA-2727DB813C3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8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C27E1-9868-44F7-95D1-C9F2E95283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F6CC5-7A48-4D52-B939-B8DEBD556A1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7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857FD84-8B4A-4148-B055-C1A6734C0E68}" type="datetimeFigureOut">
              <a:rPr lang="uk-UA" smtClean="0"/>
              <a:pPr/>
              <a:t>20.03.2019</a:t>
            </a:fld>
            <a:endParaRPr lang="uk-UA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59CDE20-D8A0-4303-9D12-28866D91D85B}" type="slidenum">
              <a:rPr lang="uk-UA" smtClean="0"/>
              <a:pPr/>
              <a:t>‹№›</a:t>
            </a:fld>
            <a:endParaRPr lang="uk-UA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8680C-DA3A-43FE-80D3-CCECA02448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DD22F-CD09-4715-AB80-E1D97814597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85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A0F91A-580D-45AC-8E78-7E2175D0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BAB6C7-DFE3-4E11-8F2E-D876DF3082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7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0BD0D9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 smtClean="0"/>
              <a:t>Образец текста</a:t>
            </a:r>
          </a:p>
          <a:p>
            <a:pPr lvl="1"/>
            <a:r>
              <a:rPr lang="ru-RU" altLang="uk-UA" smtClean="0"/>
              <a:t>Второй уровень</a:t>
            </a:r>
          </a:p>
          <a:p>
            <a:pPr lvl="2"/>
            <a:r>
              <a:rPr lang="ru-RU" altLang="uk-UA" smtClean="0"/>
              <a:t>Третий уровень</a:t>
            </a:r>
          </a:p>
          <a:p>
            <a:pPr lvl="3"/>
            <a:r>
              <a:rPr lang="ru-RU" altLang="uk-UA" smtClean="0"/>
              <a:t>Четвертый уровень</a:t>
            </a:r>
          </a:p>
          <a:p>
            <a:pPr lvl="4"/>
            <a:r>
              <a:rPr lang="ru-RU" altLang="uk-UA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A0F91A-580D-45AC-8E78-7E2175D05F0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20.03.2019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BAB6C7-DFE3-4E11-8F2E-D876DF30821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‹№›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13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5400" b="1" kern="120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0BD0D9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Constantia" pitchFamily="18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5400" b="1">
          <a:solidFill>
            <a:srgbClr val="0BD0D9"/>
          </a:solidFill>
          <a:latin typeface="Constant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rgbClr val="06686D"/>
          </a:solidFill>
          <a:latin typeface="Constantia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2345432"/>
          </a:xfrm>
        </p:spPr>
        <p:txBody>
          <a:bodyPr>
            <a:normAutofit/>
          </a:bodyPr>
          <a:lstStyle/>
          <a:p>
            <a:pPr algn="ctr"/>
            <a:r>
              <a:rPr lang="uk-UA" sz="9600" b="1" dirty="0" smtClean="0">
                <a:solidFill>
                  <a:schemeClr val="bg1"/>
                </a:solidFill>
              </a:rPr>
              <a:t>ПТАХИ</a:t>
            </a:r>
            <a:endParaRPr lang="uk-UA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1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 </a:t>
            </a:r>
            <a:r>
              <a:rPr lang="uk-UA" dirty="0" smtClean="0"/>
              <a:t>                 Дослідники</a:t>
            </a:r>
            <a:endParaRPr lang="uk-UA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16" y="1935163"/>
            <a:ext cx="6412967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45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05" y="0"/>
            <a:ext cx="5700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Перелітні</a:t>
            </a:r>
            <a:r>
              <a:rPr lang="ru-RU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птахи</a:t>
            </a:r>
          </a:p>
        </p:txBody>
      </p:sp>
      <p:pic>
        <p:nvPicPr>
          <p:cNvPr id="35842" name="Picture 2" descr="http://3.bp.blogspot.com/-ADWURzEZ38c/UXj-qkUJ37I/AAAAAAAABhc/6XlOvSv7gh8/s1600/%25D0%25BC%25D1%2596%25D0%25BC%25D1%258C%25D0%25BA%25D0%25B0%2B%25D0%25BB%25D0%25B0%25D1%2581%25D1%2582%25D1%2596%25D0%25B2%25D0%25BA%25D0%25B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991" y="923330"/>
            <a:ext cx="3458927" cy="24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http://os1.i.ua/3/1/10668521_cdf9216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8" y="923330"/>
            <a:ext cx="3451002" cy="240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http://aves.org.ua/UserFiles/image/ciconia_ciconia_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9855" y="3573017"/>
            <a:ext cx="347206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http://www.deryabino.ru/ptaha/solovey/solovey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7"/>
            <a:ext cx="3451002" cy="23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3149" y="2801762"/>
            <a:ext cx="3228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Ластівка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0424" y="5622705"/>
            <a:ext cx="24240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Лелека</a:t>
            </a:r>
            <a:endParaRPr lang="ru-RU" sz="4400" b="1" i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anose="02040502050405020303" pitchFamily="18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93267" y="2708920"/>
            <a:ext cx="20617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Шпак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65509" y="5622704"/>
            <a:ext cx="27558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Соловей</a:t>
            </a:r>
          </a:p>
        </p:txBody>
      </p:sp>
    </p:spTree>
    <p:extLst>
      <p:ext uri="{BB962C8B-B14F-4D97-AF65-F5344CB8AC3E}">
        <p14:creationId xmlns:p14="http://schemas.microsoft.com/office/powerpoint/2010/main" val="18870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740" y="0"/>
            <a:ext cx="41488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Осілі</a:t>
            </a:r>
            <a:r>
              <a:rPr lang="ru-RU" sz="54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  <a:cs typeface="Arial" charset="0"/>
              </a:rPr>
              <a:t> птахи</a:t>
            </a:r>
          </a:p>
        </p:txBody>
      </p:sp>
      <p:pic>
        <p:nvPicPr>
          <p:cNvPr id="34820" name="Picture 4" descr="http://nature.sfu-kras.ru/files/nature/%D0%92%D0%BE%D1%80%D0%BE%D0%B1%D0%B5%D0%B9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48293"/>
            <a:ext cx="3744416" cy="23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http://img-fotki.yandex.ru/get/9516/93692696.3d/0_b4bae_478492e6_X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83" y="3573017"/>
            <a:ext cx="350741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4" name="Picture 8" descr="http://cache.photosight.ru/img/2/4eb/4041210_large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75" y="3573018"/>
            <a:ext cx="3722911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://olympus.ourlife.ru/gallery/data/media/10/sorokw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482" y="848294"/>
            <a:ext cx="3507412" cy="231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7127" y="2780232"/>
            <a:ext cx="24561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Сорока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99970" y="2858097"/>
            <a:ext cx="30989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Горобець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56895" y="5661248"/>
            <a:ext cx="22765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Дятел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034266" y="5661247"/>
            <a:ext cx="35766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anose="02040502050405020303" pitchFamily="18" charset="0"/>
                <a:cs typeface="Arial" charset="0"/>
              </a:rPr>
              <a:t>Поползень</a:t>
            </a:r>
          </a:p>
        </p:txBody>
      </p:sp>
    </p:spTree>
    <p:extLst>
      <p:ext uri="{BB962C8B-B14F-4D97-AF65-F5344CB8AC3E}">
        <p14:creationId xmlns:p14="http://schemas.microsoft.com/office/powerpoint/2010/main" val="125935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-108520" y="7173414"/>
            <a:ext cx="565720" cy="432049"/>
          </a:xfrm>
        </p:spPr>
        <p:txBody>
          <a:bodyPr>
            <a:normAutofit fontScale="90000"/>
          </a:bodyPr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389120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  <a:tabLst>
                <a:tab pos="5181600" algn="l"/>
              </a:tabLs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Довгошиїй, довгоногий,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181600" algn="l"/>
              </a:tabLs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Мчить, як вітер, край дороги,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181600" algn="l"/>
              </a:tabLs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Тільки куряви здіймає.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181600" algn="l"/>
              </a:tabLs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Птах, однак цей не літає.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5181600" algn="l"/>
              </a:tabLst>
            </a:pPr>
            <a:r>
              <a:rPr lang="uk-UA" sz="2800" dirty="0">
                <a:latin typeface="Times New Roman"/>
                <a:ea typeface="Calibri"/>
                <a:cs typeface="Times New Roman"/>
              </a:rPr>
              <a:t>Має голову маленьку	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r>
              <a:rPr lang="uk-UA" sz="2800" dirty="0">
                <a:latin typeface="Times New Roman"/>
                <a:ea typeface="Calibri"/>
              </a:rPr>
              <a:t>Вкриту пухом, всю чорненьку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628800"/>
            <a:ext cx="3578717" cy="249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45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Страус </a:t>
            </a:r>
            <a:r>
              <a:rPr lang="uk-UA" dirty="0" err="1" smtClean="0"/>
              <a:t>ему</a:t>
            </a:r>
            <a:r>
              <a:rPr lang="uk-UA" dirty="0" smtClean="0"/>
              <a:t> </a:t>
            </a:r>
            <a:endParaRPr lang="uk-UA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860" y="1935163"/>
            <a:ext cx="4986279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5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Страус нанду</a:t>
            </a:r>
            <a:endParaRPr lang="uk-UA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424" y="1935163"/>
            <a:ext cx="487715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85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28168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65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Я живу у </a:t>
            </a:r>
            <a:r>
              <a:rPr lang="ru-RU" sz="3600" dirty="0" err="1"/>
              <a:t>Антарктиді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/>
              <a:t>На </a:t>
            </a:r>
            <a:r>
              <a:rPr lang="ru-RU" sz="3600" dirty="0" err="1"/>
              <a:t>цім</a:t>
            </a:r>
            <a:r>
              <a:rPr lang="ru-RU" sz="3600" dirty="0"/>
              <a:t> </a:t>
            </a:r>
            <a:r>
              <a:rPr lang="ru-RU" sz="3600" dirty="0" err="1"/>
              <a:t>зимовім</a:t>
            </a:r>
            <a:r>
              <a:rPr lang="ru-RU" sz="3600" dirty="0"/>
              <a:t> </a:t>
            </a:r>
            <a:r>
              <a:rPr lang="ru-RU" sz="3600" dirty="0" err="1"/>
              <a:t>материці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/>
              <a:t>І </a:t>
            </a:r>
            <a:r>
              <a:rPr lang="ru-RU" sz="3600" dirty="0" err="1"/>
              <a:t>такий</a:t>
            </a:r>
            <a:r>
              <a:rPr lang="ru-RU" sz="3600" dirty="0"/>
              <a:t> </a:t>
            </a:r>
            <a:r>
              <a:rPr lang="ru-RU" sz="3600" dirty="0" err="1"/>
              <a:t>чудовий</a:t>
            </a:r>
            <a:r>
              <a:rPr lang="ru-RU" sz="3600" dirty="0"/>
              <a:t> </a:t>
            </a:r>
            <a:r>
              <a:rPr lang="ru-RU" sz="3600" dirty="0" err="1"/>
              <a:t>звиду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В </a:t>
            </a:r>
            <a:r>
              <a:rPr lang="ru-RU" sz="3600" dirty="0" err="1"/>
              <a:t>чорно-білім</a:t>
            </a:r>
            <a:r>
              <a:rPr lang="ru-RU" sz="3600" dirty="0"/>
              <a:t> </a:t>
            </a:r>
            <a:r>
              <a:rPr lang="ru-RU" sz="3600" dirty="0" err="1"/>
              <a:t>сюртуці</a:t>
            </a:r>
            <a:r>
              <a:rPr lang="ru-RU" sz="36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40" y="2852936"/>
            <a:ext cx="574223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9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868557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09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389120"/>
          </a:xfrm>
        </p:spPr>
        <p:txBody>
          <a:bodyPr/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5181600" algn="l"/>
              </a:tabLst>
            </a:pPr>
            <a:r>
              <a:rPr lang="ru-RU" sz="2800" dirty="0" err="1">
                <a:latin typeface="Times New Roman"/>
                <a:ea typeface="Calibri"/>
                <a:cs typeface="Times New Roman"/>
              </a:rPr>
              <a:t>Рухливий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 , меткий , </a:t>
            </a:r>
            <a:r>
              <a:rPr lang="ru-RU" sz="2800" dirty="0" err="1">
                <a:latin typeface="Times New Roman"/>
                <a:ea typeface="Calibri"/>
                <a:cs typeface="Times New Roman"/>
              </a:rPr>
              <a:t>жвавий</a:t>
            </a:r>
            <a:r>
              <a:rPr lang="ru-RU" sz="2800" dirty="0">
                <a:latin typeface="Times New Roman"/>
                <a:ea typeface="Calibri"/>
                <a:cs typeface="Times New Roman"/>
              </a:rPr>
              <a:t>.</a:t>
            </a:r>
            <a:endParaRPr lang="uk-UA" sz="2000" dirty="0">
              <a:latin typeface="Calibri"/>
              <a:ea typeface="Calibri"/>
              <a:cs typeface="Times New Roman"/>
            </a:endParaRPr>
          </a:p>
          <a:p>
            <a:r>
              <a:rPr lang="ru-RU" sz="2800" dirty="0">
                <a:latin typeface="Times New Roman"/>
                <a:ea typeface="Calibri"/>
              </a:rPr>
              <a:t>По дворах </a:t>
            </a:r>
            <a:r>
              <a:rPr lang="ru-RU" sz="2800" dirty="0" err="1">
                <a:latin typeface="Times New Roman"/>
                <a:ea typeface="Calibri"/>
              </a:rPr>
              <a:t>стрибає</a:t>
            </a:r>
            <a:r>
              <a:rPr lang="ru-RU" sz="2800" dirty="0">
                <a:latin typeface="Times New Roman"/>
                <a:ea typeface="Calibri"/>
              </a:rPr>
              <a:t>, </a:t>
            </a:r>
            <a:r>
              <a:rPr lang="ru-RU" sz="2800" dirty="0" err="1">
                <a:latin typeface="Times New Roman"/>
                <a:ea typeface="Calibri"/>
              </a:rPr>
              <a:t>крихти</a:t>
            </a:r>
            <a:r>
              <a:rPr lang="ru-RU" sz="2800" dirty="0">
                <a:latin typeface="Times New Roman"/>
                <a:ea typeface="Calibri"/>
              </a:rPr>
              <a:t> </a:t>
            </a:r>
            <a:r>
              <a:rPr lang="ru-RU" sz="2800" dirty="0" err="1">
                <a:latin typeface="Times New Roman"/>
                <a:ea typeface="Calibri"/>
              </a:rPr>
              <a:t>збирає</a:t>
            </a:r>
            <a:r>
              <a:rPr lang="ru-RU" sz="2800" dirty="0">
                <a:latin typeface="Times New Roman"/>
                <a:ea typeface="Calibri"/>
              </a:rPr>
              <a:t>.</a:t>
            </a:r>
            <a:endParaRPr lang="uk-U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760640" cy="385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11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60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43" y="332656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0" y="2856772"/>
            <a:ext cx="3451269" cy="258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97544"/>
            <a:ext cx="2100817" cy="194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531" y="2197489"/>
            <a:ext cx="269926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ластівка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3167" y="4373402"/>
            <a:ext cx="141686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синиця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97599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73512"/>
            <a:ext cx="2529631" cy="189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44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>
                <a:latin typeface="Times New Roman"/>
                <a:ea typeface="Calibri"/>
              </a:rPr>
              <a:t>Вдень спить , </a:t>
            </a:r>
            <a:r>
              <a:rPr lang="ru-RU" sz="5400" dirty="0" err="1">
                <a:latin typeface="Times New Roman"/>
                <a:ea typeface="Calibri"/>
              </a:rPr>
              <a:t>вночі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r>
              <a:rPr lang="ru-RU" sz="5400" dirty="0" err="1">
                <a:latin typeface="Times New Roman"/>
                <a:ea typeface="Calibri"/>
              </a:rPr>
              <a:t>кричить</a:t>
            </a:r>
            <a:r>
              <a:rPr lang="ru-RU" sz="5400" dirty="0">
                <a:latin typeface="Times New Roman"/>
                <a:ea typeface="Calibri"/>
              </a:rPr>
              <a:t>, </a:t>
            </a:r>
            <a:r>
              <a:rPr lang="ru-RU" sz="5400" dirty="0" err="1">
                <a:latin typeface="Times New Roman"/>
                <a:ea typeface="Calibri"/>
              </a:rPr>
              <a:t>мишей</a:t>
            </a:r>
            <a:r>
              <a:rPr lang="ru-RU" sz="5400" dirty="0">
                <a:latin typeface="Times New Roman"/>
                <a:ea typeface="Calibri"/>
              </a:rPr>
              <a:t> ловить ? </a:t>
            </a:r>
            <a:endParaRPr lang="uk-UA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68760"/>
            <a:ext cx="3528392" cy="530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546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5181600" algn="l"/>
              </a:tabLst>
            </a:pPr>
            <a:r>
              <a:rPr lang="ru-RU" sz="4000" dirty="0" err="1">
                <a:latin typeface="Times New Roman"/>
                <a:ea typeface="Calibri"/>
                <a:cs typeface="Times New Roman"/>
              </a:rPr>
              <a:t>Дзьоб</a:t>
            </a:r>
            <a:r>
              <a:rPr lang="ru-RU" sz="4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dirty="0" err="1">
                <a:latin typeface="Times New Roman"/>
                <a:ea typeface="Calibri"/>
                <a:cs typeface="Times New Roman"/>
              </a:rPr>
              <a:t>міцний</a:t>
            </a:r>
            <a:r>
              <a:rPr lang="ru-RU" sz="4000" dirty="0">
                <a:latin typeface="Times New Roman"/>
                <a:ea typeface="Calibri"/>
                <a:cs typeface="Times New Roman"/>
              </a:rPr>
              <a:t> та </a:t>
            </a:r>
            <a:r>
              <a:rPr lang="ru-RU" sz="4000" dirty="0" err="1">
                <a:latin typeface="Times New Roman"/>
                <a:ea typeface="Calibri"/>
                <a:cs typeface="Times New Roman"/>
              </a:rPr>
              <a:t>гострий</a:t>
            </a:r>
            <a:r>
              <a:rPr lang="ru-RU" sz="40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4000" dirty="0" err="1">
                <a:latin typeface="Times New Roman"/>
                <a:ea typeface="Calibri"/>
                <a:cs typeface="Times New Roman"/>
              </a:rPr>
              <a:t>має</a:t>
            </a:r>
            <a:r>
              <a:rPr lang="ru-RU" sz="4000" dirty="0">
                <a:latin typeface="Times New Roman"/>
                <a:ea typeface="Calibri"/>
                <a:cs typeface="Times New Roman"/>
              </a:rPr>
              <a:t>,</a:t>
            </a:r>
            <a:r>
              <a:rPr lang="uk-UA" sz="4000" dirty="0">
                <a:ea typeface="Calibri"/>
                <a:cs typeface="Times New Roman"/>
              </a:rPr>
              <a:t/>
            </a:r>
            <a:br>
              <a:rPr lang="uk-UA" sz="4000" dirty="0">
                <a:ea typeface="Calibri"/>
                <a:cs typeface="Times New Roman"/>
              </a:rPr>
            </a:br>
            <a:r>
              <a:rPr lang="ru-RU" sz="4000" dirty="0" err="1">
                <a:latin typeface="Times New Roman"/>
                <a:ea typeface="Calibri"/>
              </a:rPr>
              <a:t>Шкідників</a:t>
            </a:r>
            <a:r>
              <a:rPr lang="ru-RU" sz="4000" dirty="0">
                <a:latin typeface="Times New Roman"/>
                <a:ea typeface="Calibri"/>
              </a:rPr>
              <a:t> ним </a:t>
            </a:r>
            <a:r>
              <a:rPr lang="ru-RU" sz="4000" dirty="0" err="1">
                <a:latin typeface="Times New Roman"/>
                <a:ea typeface="Calibri"/>
              </a:rPr>
              <a:t>добуває</a:t>
            </a:r>
            <a:r>
              <a:rPr lang="ru-RU" sz="5400" dirty="0">
                <a:latin typeface="Times New Roman"/>
                <a:ea typeface="Calibri"/>
              </a:rPr>
              <a:t>. </a:t>
            </a:r>
            <a:endParaRPr lang="uk-UA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88" y="1935163"/>
            <a:ext cx="5073413" cy="466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69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400" dirty="0">
                <a:latin typeface="Times New Roman"/>
                <a:ea typeface="Calibri"/>
              </a:rPr>
              <a:t>Пташка </a:t>
            </a:r>
            <a:r>
              <a:rPr lang="ru-RU" sz="5400" dirty="0" err="1">
                <a:latin typeface="Times New Roman"/>
                <a:ea typeface="Calibri"/>
              </a:rPr>
              <a:t>чорненька</a:t>
            </a:r>
            <a:r>
              <a:rPr lang="ru-RU" sz="5400" dirty="0">
                <a:latin typeface="Times New Roman"/>
                <a:ea typeface="Calibri"/>
              </a:rPr>
              <a:t> в </a:t>
            </a:r>
            <a:r>
              <a:rPr lang="ru-RU" sz="5400" dirty="0" err="1">
                <a:latin typeface="Times New Roman"/>
                <a:ea typeface="Calibri"/>
              </a:rPr>
              <a:t>білій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r>
              <a:rPr lang="ru-RU" sz="5400" dirty="0" err="1">
                <a:latin typeface="Times New Roman"/>
                <a:ea typeface="Calibri"/>
              </a:rPr>
              <a:t>сорочці</a:t>
            </a:r>
            <a:r>
              <a:rPr lang="ru-RU" sz="5400" dirty="0">
                <a:latin typeface="Times New Roman"/>
                <a:ea typeface="Calibri"/>
              </a:rPr>
              <a:t>, </a:t>
            </a:r>
            <a:r>
              <a:rPr lang="ru-RU" sz="5400" dirty="0" err="1">
                <a:latin typeface="Times New Roman"/>
                <a:ea typeface="Calibri"/>
              </a:rPr>
              <a:t>ліпить</a:t>
            </a:r>
            <a:r>
              <a:rPr lang="ru-RU" sz="5400" dirty="0">
                <a:latin typeface="Times New Roman"/>
                <a:ea typeface="Calibri"/>
              </a:rPr>
              <a:t> на </a:t>
            </a:r>
            <a:r>
              <a:rPr lang="ru-RU" sz="5400" dirty="0" err="1">
                <a:latin typeface="Times New Roman"/>
                <a:ea typeface="Calibri"/>
              </a:rPr>
              <a:t>будівлях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r>
              <a:rPr lang="ru-RU" sz="5400" dirty="0" err="1">
                <a:latin typeface="Times New Roman"/>
                <a:ea typeface="Calibri"/>
              </a:rPr>
              <a:t>свої</a:t>
            </a:r>
            <a:r>
              <a:rPr lang="ru-RU" sz="5400" dirty="0">
                <a:latin typeface="Times New Roman"/>
                <a:ea typeface="Calibri"/>
              </a:rPr>
              <a:t> </a:t>
            </a:r>
            <a:r>
              <a:rPr lang="ru-RU" sz="5400" dirty="0" err="1">
                <a:latin typeface="Times New Roman"/>
                <a:ea typeface="Calibri"/>
              </a:rPr>
              <a:t>гнізда</a:t>
            </a:r>
            <a:r>
              <a:rPr lang="ru-RU" sz="5400" dirty="0">
                <a:latin typeface="Times New Roman"/>
                <a:ea typeface="Calibri"/>
              </a:rPr>
              <a:t>, </a:t>
            </a:r>
            <a:r>
              <a:rPr lang="ru-RU" sz="5400" dirty="0" err="1">
                <a:latin typeface="Times New Roman"/>
                <a:ea typeface="Calibri"/>
              </a:rPr>
              <a:t>схожі</a:t>
            </a:r>
            <a:r>
              <a:rPr lang="ru-RU" sz="5400" dirty="0">
                <a:latin typeface="Times New Roman"/>
                <a:ea typeface="Calibri"/>
              </a:rPr>
              <a:t> на </a:t>
            </a:r>
            <a:r>
              <a:rPr lang="ru-RU" sz="5400" dirty="0" err="1">
                <a:latin typeface="Times New Roman"/>
                <a:ea typeface="Calibri"/>
              </a:rPr>
              <a:t>кошички</a:t>
            </a:r>
            <a:r>
              <a:rPr lang="ru-RU" sz="5400" dirty="0">
                <a:latin typeface="Times New Roman"/>
                <a:ea typeface="Calibri"/>
              </a:rPr>
              <a:t>.</a:t>
            </a:r>
            <a:endParaRPr lang="uk-UA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20888"/>
            <a:ext cx="6113475" cy="407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7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1" y="404664"/>
            <a:ext cx="2972589" cy="2040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63892"/>
            <a:ext cx="2707501" cy="225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21" y="255734"/>
            <a:ext cx="2808312" cy="218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71" y="2780928"/>
            <a:ext cx="2973902" cy="233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196158"/>
            <a:ext cx="2809289" cy="21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284984"/>
            <a:ext cx="3015430" cy="301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10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9097" y="692696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Покривне пір’я</a:t>
            </a:r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15"/>
            <a:ext cx="5544616" cy="433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73016"/>
            <a:ext cx="4590678" cy="313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01317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Пухове пір’я</a:t>
            </a:r>
            <a:endParaRPr lang="uk-UA" sz="2800" b="1" dirty="0"/>
          </a:p>
        </p:txBody>
      </p:sp>
    </p:spTree>
    <p:extLst>
      <p:ext uri="{BB962C8B-B14F-4D97-AF65-F5344CB8AC3E}">
        <p14:creationId xmlns:p14="http://schemas.microsoft.com/office/powerpoint/2010/main" val="361229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Мои документы\Много фонов\background_nabor__9\Background nabor_ №9\113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04" y="0"/>
            <a:ext cx="9144000" cy="684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43394" y="332656"/>
            <a:ext cx="6252417" cy="8032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spc="-150" dirty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Будова </a:t>
            </a:r>
            <a:r>
              <a:rPr lang="ru-RU" sz="6600" b="1" spc="-150" dirty="0" err="1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тіла</a:t>
            </a:r>
            <a:r>
              <a:rPr lang="ru-RU" sz="6600" b="1" spc="-150" dirty="0">
                <a:ln w="10541" cmpd="sng">
                  <a:solidFill>
                    <a:srgbClr val="002060"/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птаха</a:t>
            </a:r>
            <a:endParaRPr lang="ru-RU" sz="7200" b="1" spc="-150" dirty="0">
              <a:ln w="10541" cmpd="sng">
                <a:solidFill>
                  <a:srgbClr val="002060"/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8" b="94783" l="6322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82" t="6738" r="9860" b="4399"/>
          <a:stretch/>
        </p:blipFill>
        <p:spPr bwMode="auto">
          <a:xfrm>
            <a:off x="2699792" y="1532579"/>
            <a:ext cx="3555257" cy="3784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066" y="2316897"/>
            <a:ext cx="23936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дзьоб</a:t>
            </a:r>
            <a:endParaRPr lang="ru-RU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734304"/>
            <a:ext cx="269387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голова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04829" y="1700808"/>
            <a:ext cx="17427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шия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9242" y="3405934"/>
            <a:ext cx="221477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тулуб</a:t>
            </a:r>
            <a:endParaRPr lang="ru-RU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724128" y="2870895"/>
            <a:ext cx="242406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крила</a:t>
            </a:r>
            <a:endParaRPr lang="ru-RU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956344" y="4217483"/>
            <a:ext cx="19175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хвіст</a:t>
            </a:r>
            <a:endParaRPr lang="ru-RU" sz="66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6251" y="4209212"/>
            <a:ext cx="18982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ноги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1907704" y="1916833"/>
            <a:ext cx="936104" cy="72007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H="1">
            <a:off x="3491880" y="1450172"/>
            <a:ext cx="517488" cy="25063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851920" y="2276872"/>
            <a:ext cx="1317682" cy="4002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4255690" y="3405934"/>
            <a:ext cx="1548448" cy="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5804138" y="4771481"/>
            <a:ext cx="1225285" cy="133795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6" idx="3"/>
          </p:cNvCxnSpPr>
          <p:nvPr/>
        </p:nvCxnSpPr>
        <p:spPr>
          <a:xfrm>
            <a:off x="2574528" y="4763210"/>
            <a:ext cx="1421408" cy="7516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2595458" y="3068960"/>
            <a:ext cx="896422" cy="101280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329303" y="5733256"/>
            <a:ext cx="4596252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70000"/>
              </a:lnSpc>
            </a:pPr>
            <a:r>
              <a:rPr lang="ru-RU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Птахи – </a:t>
            </a:r>
            <a:r>
              <a:rPr lang="ru-RU" sz="2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тварини</a:t>
            </a:r>
            <a:r>
              <a:rPr lang="ru-RU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ru-RU" sz="2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тіло</a:t>
            </a:r>
            <a:endParaRPr lang="ru-RU" sz="2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>
              <a:lnSpc>
                <a:spcPct val="70000"/>
              </a:lnSpc>
            </a:pPr>
            <a:r>
              <a:rPr lang="ru-RU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яких</a:t>
            </a:r>
            <a:r>
              <a:rPr lang="ru-RU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укрите</a:t>
            </a:r>
            <a:r>
              <a:rPr lang="ru-RU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2000" b="1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пір</a:t>
            </a:r>
            <a:r>
              <a:rPr lang="en-US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’</a:t>
            </a:r>
            <a:r>
              <a:rPr lang="uk-UA" sz="20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ям.</a:t>
            </a:r>
            <a:endParaRPr lang="ru-RU" sz="20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  <a:p>
            <a:pPr algn="ctr"/>
            <a:endParaRPr lang="ru-RU" sz="54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9BBB59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104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  <p:bldP spid="14" grpId="0"/>
      <p:bldP spid="15" grpId="0"/>
      <p:bldP spid="16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Для чого дзьоб птахам?</a:t>
            </a:r>
            <a:endParaRPr lang="uk-UA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39"/>
            <a:ext cx="3960440" cy="263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56992"/>
            <a:ext cx="4555949" cy="303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7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          Де живуть птахи?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77252"/>
            <a:ext cx="324626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01238"/>
            <a:ext cx="4129050" cy="2312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3168352" cy="211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60763"/>
            <a:ext cx="4273066" cy="2207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78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678"/>
            <a:ext cx="8229600" cy="1143000"/>
          </a:xfrm>
        </p:spPr>
        <p:txBody>
          <a:bodyPr/>
          <a:lstStyle/>
          <a:p>
            <a:pPr algn="ctr"/>
            <a:r>
              <a:rPr lang="uk-UA" dirty="0" smtClean="0"/>
              <a:t>Свійські птахи </a:t>
            </a:r>
            <a:endParaRPr lang="uk-UA" dirty="0"/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529" y="1196753"/>
            <a:ext cx="540060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23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146" y="2852936"/>
            <a:ext cx="5757429" cy="383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896544" cy="32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05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olet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polet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204</TotalTime>
  <Words>134</Words>
  <Application>Microsoft Office PowerPoint</Application>
  <PresentationFormat>Екран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слайдів</vt:lpstr>
      </vt:variant>
      <vt:variant>
        <vt:i4>22</vt:i4>
      </vt:variant>
    </vt:vector>
  </HeadingPairs>
  <TitlesOfParts>
    <vt:vector size="26" baseType="lpstr">
      <vt:lpstr>Поток</vt:lpstr>
      <vt:lpstr>Тема Office</vt:lpstr>
      <vt:lpstr>polet</vt:lpstr>
      <vt:lpstr>1_polet</vt:lpstr>
      <vt:lpstr>ПТАХИ</vt:lpstr>
      <vt:lpstr>Презентація PowerPoint</vt:lpstr>
      <vt:lpstr>Презентація PowerPoint</vt:lpstr>
      <vt:lpstr>Покривне пір’я</vt:lpstr>
      <vt:lpstr>Презентація PowerPoint</vt:lpstr>
      <vt:lpstr>Для чого дзьоб птахам?</vt:lpstr>
      <vt:lpstr>          Де живуть птахи?</vt:lpstr>
      <vt:lpstr>Свійські птахи </vt:lpstr>
      <vt:lpstr>Презентація PowerPoint</vt:lpstr>
      <vt:lpstr>                  Дослідники</vt:lpstr>
      <vt:lpstr>Презентація PowerPoint</vt:lpstr>
      <vt:lpstr>Презентація PowerPoint</vt:lpstr>
      <vt:lpstr>Презентація PowerPoint</vt:lpstr>
      <vt:lpstr>Страус ему </vt:lpstr>
      <vt:lpstr>Страус нанду</vt:lpstr>
      <vt:lpstr>Презентація PowerPoint</vt:lpstr>
      <vt:lpstr>Я живу у Антарктиді. На цім зимовім материці. І такий чудовий звиду В чорно-білім сюртуці. </vt:lpstr>
      <vt:lpstr>Презентація PowerPoint</vt:lpstr>
      <vt:lpstr>Презентація PowerPoint</vt:lpstr>
      <vt:lpstr>Вдень спить , вночі кричить, мишей ловить ? </vt:lpstr>
      <vt:lpstr>Дзьоб міцний та гострий має, Шкідників ним добуває. </vt:lpstr>
      <vt:lpstr>Пташка чорненька в білій сорочці, ліпить на будівлях свої гнізда, схожі на кошички.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ПТАХИ</dc:title>
  <dc:creator>Админ</dc:creator>
  <cp:lastModifiedBy>PC</cp:lastModifiedBy>
  <cp:revision>11</cp:revision>
  <dcterms:created xsi:type="dcterms:W3CDTF">2018-02-25T15:58:22Z</dcterms:created>
  <dcterms:modified xsi:type="dcterms:W3CDTF">2019-03-20T12:06:08Z</dcterms:modified>
</cp:coreProperties>
</file>