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60" r:id="rId2"/>
    <p:sldId id="261" r:id="rId3"/>
    <p:sldId id="262" r:id="rId4"/>
    <p:sldId id="263" r:id="rId5"/>
    <p:sldId id="277" r:id="rId6"/>
    <p:sldId id="264" r:id="rId7"/>
    <p:sldId id="259" r:id="rId8"/>
    <p:sldId id="258" r:id="rId9"/>
    <p:sldId id="257" r:id="rId10"/>
    <p:sldId id="256" r:id="rId11"/>
    <p:sldId id="265" r:id="rId12"/>
    <p:sldId id="266" r:id="rId13"/>
    <p:sldId id="269" r:id="rId14"/>
    <p:sldId id="268" r:id="rId15"/>
    <p:sldId id="267" r:id="rId16"/>
    <p:sldId id="270" r:id="rId17"/>
    <p:sldId id="272" r:id="rId18"/>
    <p:sldId id="271" r:id="rId19"/>
    <p:sldId id="273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11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31.03.2019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0508" t="26250" r="26758" b="165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000100" y="5143512"/>
            <a:ext cx="68580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9600" b="1" u="sng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весна</a:t>
            </a:r>
            <a:endParaRPr lang="ru-RU" sz="9600" b="1" u="sn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0508" t="15000" r="17968" b="10937"/>
          <a:stretch>
            <a:fillRect/>
          </a:stretch>
        </p:blipFill>
        <p:spPr bwMode="auto">
          <a:xfrm>
            <a:off x="0" y="0"/>
            <a:ext cx="9144000" cy="687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ÐÐ°ÑÑÐ¸Ð½ÐºÐ¸ Ð¿Ð¾ Ð·Ð°Ð¿ÑÐ¾ÑÑ Ð¿ÑÐµÐ·ÐµÐ½ÑÐ°ÑÑÑ ÐÐÐÐÐÐ ÐÐÐÐ ÐÐ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ÐÐ°ÑÑÐ¸Ð½ÐºÐ¸ Ð¿Ð¾ Ð·Ð°Ð¿ÑÐ¾ÑÑ Ð¿ÑÐµÐ·ÐµÐ½ÑÐ°ÑÑÑ ÐÐ£ÐÐÐÐ Ð¢ÐÐÐ  ÐÐÐÐ ÐÐ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14062" t="18750" r="36719" b="21250"/>
          <a:stretch>
            <a:fillRect/>
          </a:stretch>
        </p:blipFill>
        <p:spPr bwMode="auto">
          <a:xfrm>
            <a:off x="0" y="-108857"/>
            <a:ext cx="9144000" cy="6966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14831" t="19687" r="36719" b="2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4831" t="18750" r="36719" b="21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 l="66106" b="66535"/>
          <a:stretch>
            <a:fillRect/>
          </a:stretch>
        </p:blipFill>
        <p:spPr bwMode="auto">
          <a:xfrm>
            <a:off x="3571868" y="5643554"/>
            <a:ext cx="2014510" cy="121444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428992" y="4929198"/>
            <a:ext cx="2143140" cy="5847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ВДОМА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/>
          <a:lstStyle/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“Відшукай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маму та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маля”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5794"/>
            <a:ext cx="2214546" cy="2561492"/>
          </a:xfrm>
          <a:prstGeom prst="rect">
            <a:avLst/>
          </a:prstGeom>
          <a:noFill/>
        </p:spPr>
      </p:pic>
      <p:pic>
        <p:nvPicPr>
          <p:cNvPr id="29700" name="Picture 4" descr="ÐÐ°ÑÑÐ¸Ð½ÐºÐ¸ Ð¿Ð¾ Ð·Ð°Ð¿ÑÐ¾ÑÑ Ð²ÐµÐ´Ð¼ÐµÐ¶Ð°"/>
          <p:cNvPicPr>
            <a:picLocks noChangeAspect="1" noChangeArrowheads="1"/>
          </p:cNvPicPr>
          <p:nvPr/>
        </p:nvPicPr>
        <p:blipFill>
          <a:blip r:embed="rId3"/>
          <a:srcRect l="16667" r="16666"/>
          <a:stretch>
            <a:fillRect/>
          </a:stretch>
        </p:blipFill>
        <p:spPr bwMode="auto">
          <a:xfrm>
            <a:off x="6781793" y="4643447"/>
            <a:ext cx="2362207" cy="2214554"/>
          </a:xfrm>
          <a:prstGeom prst="rect">
            <a:avLst/>
          </a:prstGeom>
          <a:noFill/>
        </p:spPr>
      </p:pic>
      <p:pic>
        <p:nvPicPr>
          <p:cNvPr id="29702" name="Picture 6" descr="ÐÐ°ÑÑÐ¸Ð½ÐºÐ¸ Ð¿Ð¾ Ð·Ð°Ð¿ÑÐ¾ÑÑ ÐºÑÐ½Ñ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28841" y="857232"/>
            <a:ext cx="3115159" cy="2071702"/>
          </a:xfrm>
          <a:prstGeom prst="rect">
            <a:avLst/>
          </a:prstGeom>
          <a:noFill/>
        </p:spPr>
      </p:pic>
      <p:pic>
        <p:nvPicPr>
          <p:cNvPr id="29704" name="Picture 8" descr="ÐÐ°ÑÑÐ¸Ð½ÐºÐ¸ Ð¿Ð¾ Ð·Ð°Ð¿ÑÐ¾ÑÑ Ð»Ð¾ÑÐ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5072074"/>
            <a:ext cx="3189154" cy="1785926"/>
          </a:xfrm>
          <a:prstGeom prst="rect">
            <a:avLst/>
          </a:prstGeom>
          <a:noFill/>
        </p:spPr>
      </p:pic>
      <p:pic>
        <p:nvPicPr>
          <p:cNvPr id="29706" name="Picture 10" descr="ÐÐ°ÑÑÐ¸Ð½ÐºÐ¸ Ð¿Ð¾ Ð·Ð°Ð¿ÑÐ¾ÑÑ Ð±ÑÐ»ÐºÐ°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868" y="3786190"/>
            <a:ext cx="2464018" cy="3071810"/>
          </a:xfrm>
          <a:prstGeom prst="rect">
            <a:avLst/>
          </a:prstGeom>
          <a:noFill/>
        </p:spPr>
      </p:pic>
      <p:pic>
        <p:nvPicPr>
          <p:cNvPr id="29708" name="Picture 12" descr="ÐÐ°ÑÑÐ¸Ð½ÐºÐ¸ Ð¿Ð¾ Ð·Ð°Ð¿ÑÐ¾ÑÑ Ð±ÑÐ»ÑÐµÐ½Ñ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1736" y="1000108"/>
            <a:ext cx="3000364" cy="1933120"/>
          </a:xfrm>
          <a:prstGeom prst="rect">
            <a:avLst/>
          </a:prstGeom>
          <a:noFill/>
        </p:spPr>
      </p:pic>
      <p:pic>
        <p:nvPicPr>
          <p:cNvPr id="29710" name="Picture 14" descr="ÐÐ°ÑÑÐ¸Ð½ÐºÐ¸ Ð¿Ð¾ Ð·Ð°Ð¿ÑÐ¾ÑÑ Ð²ÑÐ²ÑÑ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472" y="2857496"/>
            <a:ext cx="3000396" cy="2250297"/>
          </a:xfrm>
          <a:prstGeom prst="rect">
            <a:avLst/>
          </a:prstGeom>
          <a:noFill/>
        </p:spPr>
      </p:pic>
      <p:pic>
        <p:nvPicPr>
          <p:cNvPr id="29712" name="Picture 16" descr="ÐÐ°ÑÑÐ¸Ð½ÐºÐ¸ Ð¿Ð¾ Ð·Ð°Ð¿ÑÐ¾ÑÑ Ð²ÑÐ²ÑÑ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728794" y="2571744"/>
            <a:ext cx="3058048" cy="2178860"/>
          </a:xfrm>
          <a:prstGeom prst="rect">
            <a:avLst/>
          </a:prstGeom>
          <a:noFill/>
        </p:spPr>
      </p:pic>
      <p:pic>
        <p:nvPicPr>
          <p:cNvPr id="29714" name="Picture 18" descr="https://fs01.vseosvita.ua/01002qjb-928d/00e.jpg"/>
          <p:cNvPicPr>
            <a:picLocks noChangeAspect="1" noChangeArrowheads="1"/>
          </p:cNvPicPr>
          <p:nvPr/>
        </p:nvPicPr>
        <p:blipFill>
          <a:blip r:embed="rId10"/>
          <a:srcRect l="21094" t="20834" r="18749" b="30208"/>
          <a:stretch>
            <a:fillRect/>
          </a:stretch>
        </p:blipFill>
        <p:spPr bwMode="auto">
          <a:xfrm>
            <a:off x="3286116" y="2714620"/>
            <a:ext cx="3000396" cy="18313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ÐÐ°ÑÑÐ¸Ð½ÐºÐ¸ Ð¿Ð¾ Ð·Ð°Ð¿ÑÐ¾ÑÑ Ð¿ÑÐµÐ·ÐµÐ½ÑÐ°ÑÑÑ Ð½Ð°Ð¹Ð±ÑÐ»ÑÑÐ° Ñ Ð½Ð°Ð¹Ð¼ÐµÐ½ÑÐ° ÑÐ²Ð°ÑÐ¸Ð½Ð¸"/>
          <p:cNvPicPr>
            <a:picLocks noChangeAspect="1" noChangeArrowheads="1"/>
          </p:cNvPicPr>
          <p:nvPr/>
        </p:nvPicPr>
        <p:blipFill>
          <a:blip r:embed="rId2"/>
          <a:srcRect l="4264" t="9843" r="26156" b="10952"/>
          <a:stretch>
            <a:fillRect/>
          </a:stretch>
        </p:blipFill>
        <p:spPr bwMode="auto">
          <a:xfrm>
            <a:off x="0" y="857232"/>
            <a:ext cx="4429124" cy="3786190"/>
          </a:xfrm>
          <a:prstGeom prst="rect">
            <a:avLst/>
          </a:prstGeom>
          <a:noFill/>
        </p:spPr>
      </p:pic>
      <p:pic>
        <p:nvPicPr>
          <p:cNvPr id="28676" name="Picture 4" descr="ÐÐ°ÑÑÐ¸Ð½ÐºÐ¸ Ð¿Ð¾ Ð·Ð°Ð¿ÑÐ¾ÑÑ Ð¿ÑÐµÐ·ÐµÐ½ÑÐ°ÑÑÑ Ð½Ð°Ð¹Ð±ÑÐ»ÑÑÐ° Ñ Ð½Ð°Ð¹Ð¼ÐµÐ½ÑÐ° ÑÐ²Ð°ÑÐ¸Ð½Ð¸"/>
          <p:cNvPicPr>
            <a:picLocks noChangeAspect="1" noChangeArrowheads="1"/>
          </p:cNvPicPr>
          <p:nvPr/>
        </p:nvPicPr>
        <p:blipFill>
          <a:blip r:embed="rId3"/>
          <a:srcRect l="4395" t="11734" r="15771" b="11994"/>
          <a:stretch>
            <a:fillRect/>
          </a:stretch>
        </p:blipFill>
        <p:spPr bwMode="auto">
          <a:xfrm>
            <a:off x="4500562" y="785794"/>
            <a:ext cx="4643438" cy="38576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2910" y="214290"/>
            <a:ext cx="7772400" cy="1470025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ЗНАЧЕННЯ ТВАРИН</a:t>
            </a:r>
            <a:b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(ЗВІРІВ)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2143116"/>
            <a:ext cx="3214710" cy="1000132"/>
          </a:xfrm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ПРОДУКТИ </a:t>
            </a:r>
          </a:p>
          <a:p>
            <a:r>
              <a:rPr lang="uk-UA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ХАРЧУВАННЯ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1142976" y="3500438"/>
            <a:ext cx="3357586" cy="50006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ПОМІЧНИКИ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5000628" y="3500438"/>
            <a:ext cx="2643206" cy="500066"/>
          </a:xfrm>
          <a:prstGeom prst="rect">
            <a:avLst/>
          </a:prstGeom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ДРУЗІ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5429256" y="2143116"/>
            <a:ext cx="3357586" cy="100013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ВОВНА,</a:t>
            </a: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ХУТРО,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2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ШКІРА</a:t>
            </a:r>
            <a:endParaRPr kumimoji="0" lang="uk-UA" sz="2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3071802" y="4357694"/>
            <a:ext cx="3071834" cy="714380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uk-UA" sz="4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31746" name="Picture 2" descr="ÐÐ°ÑÑÐ¸Ð½ÐºÐ¸ Ð¿Ð¾ Ð·Ð°Ð¿ÑÐ¾ÑÑ Ð¿ÑÐµÐ·ÐµÐ½ÑÐ°ÑÑÑ Ð·Ð½Ð°ÑÐµÐ½Ð½Ñ Ð·Ð²ÑÑÑÐ²"/>
          <p:cNvPicPr>
            <a:picLocks noChangeAspect="1" noChangeArrowheads="1"/>
          </p:cNvPicPr>
          <p:nvPr/>
        </p:nvPicPr>
        <p:blipFill>
          <a:blip r:embed="rId2"/>
          <a:srcRect l="79102" t="3125" r="1562" b="69791"/>
          <a:stretch>
            <a:fillRect/>
          </a:stretch>
        </p:blipFill>
        <p:spPr bwMode="auto">
          <a:xfrm>
            <a:off x="6423891" y="4714884"/>
            <a:ext cx="2720109" cy="2143116"/>
          </a:xfrm>
          <a:prstGeom prst="rect">
            <a:avLst/>
          </a:prstGeom>
          <a:noFill/>
          <a:effectLst>
            <a:softEdge rad="317500"/>
          </a:effectLst>
        </p:spPr>
      </p:pic>
      <p:pic>
        <p:nvPicPr>
          <p:cNvPr id="31748" name="Picture 4" descr="ÐÐ°ÑÑÐ¸Ð½ÐºÐ¸ Ð¿Ð¾ Ð·Ð°Ð¿ÑÐ¾ÑÑ Ð¿ÑÐµÐ·ÐµÐ½ÑÐ°ÑÑÑ Ð·Ð½Ð°ÑÐµÐ½Ð½Ñ Ð·Ð²ÑÑÑÐ²"/>
          <p:cNvPicPr>
            <a:picLocks noChangeAspect="1" noChangeArrowheads="1"/>
          </p:cNvPicPr>
          <p:nvPr/>
        </p:nvPicPr>
        <p:blipFill>
          <a:blip r:embed="rId2"/>
          <a:srcRect l="4687" t="27084" r="73633" b="48958"/>
          <a:stretch>
            <a:fillRect/>
          </a:stretch>
        </p:blipFill>
        <p:spPr bwMode="auto">
          <a:xfrm>
            <a:off x="0" y="4786322"/>
            <a:ext cx="2571768" cy="2071678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ºÐ²ÑÑÐµÐ½Ñ  Ð¿ÑÐµÐ·ÐµÐ½ÑÐ°ÑÑÑ"/>
          <p:cNvPicPr>
            <a:picLocks noChangeAspect="1" noChangeArrowheads="1"/>
          </p:cNvPicPr>
          <p:nvPr/>
        </p:nvPicPr>
        <p:blipFill>
          <a:blip r:embed="rId2"/>
          <a:srcRect b="536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/>
          <a:srcRect l="25781" t="17812" r="23828" b="21250"/>
          <a:stretch>
            <a:fillRect/>
          </a:stretch>
        </p:blipFill>
        <p:spPr bwMode="auto">
          <a:xfrm>
            <a:off x="0" y="0"/>
            <a:ext cx="5072066" cy="38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5" name="Picture 7"/>
          <p:cNvPicPr>
            <a:picLocks noChangeAspect="1" noChangeArrowheads="1"/>
          </p:cNvPicPr>
          <p:nvPr/>
        </p:nvPicPr>
        <p:blipFill>
          <a:blip r:embed="rId3"/>
          <a:srcRect l="37109" t="20937" r="34180" b="32187"/>
          <a:stretch>
            <a:fillRect/>
          </a:stretch>
        </p:blipFill>
        <p:spPr bwMode="auto">
          <a:xfrm>
            <a:off x="5572132" y="0"/>
            <a:ext cx="3143272" cy="26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6" name="Picture 8"/>
          <p:cNvPicPr>
            <a:picLocks noChangeAspect="1" noChangeArrowheads="1"/>
          </p:cNvPicPr>
          <p:nvPr/>
        </p:nvPicPr>
        <p:blipFill>
          <a:blip r:embed="rId4"/>
          <a:srcRect l="35937" t="22812" r="33594" b="32188"/>
          <a:stretch>
            <a:fillRect/>
          </a:stretch>
        </p:blipFill>
        <p:spPr bwMode="auto">
          <a:xfrm>
            <a:off x="6072198" y="2786058"/>
            <a:ext cx="3071802" cy="2662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8" name="Picture 10"/>
          <p:cNvPicPr>
            <a:picLocks noChangeAspect="1" noChangeArrowheads="1"/>
          </p:cNvPicPr>
          <p:nvPr/>
        </p:nvPicPr>
        <p:blipFill>
          <a:blip r:embed="rId5"/>
          <a:srcRect l="28320" t="20937" r="27734" b="26562"/>
          <a:stretch>
            <a:fillRect/>
          </a:stretch>
        </p:blipFill>
        <p:spPr bwMode="auto">
          <a:xfrm>
            <a:off x="3286116" y="3929066"/>
            <a:ext cx="2678925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/>
          <a:srcRect l="26562" t="21875" r="31836" b="23750"/>
          <a:stretch>
            <a:fillRect/>
          </a:stretch>
        </p:blipFill>
        <p:spPr bwMode="auto">
          <a:xfrm>
            <a:off x="214282" y="3929066"/>
            <a:ext cx="2786082" cy="2561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 l="25781" t="17812" r="23828" b="21250"/>
          <a:stretch>
            <a:fillRect/>
          </a:stretch>
        </p:blipFill>
        <p:spPr bwMode="auto">
          <a:xfrm>
            <a:off x="0" y="-1"/>
            <a:ext cx="9144000" cy="69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ÐÐ°ÑÑÐ¸Ð½ÐºÐ¸ Ð¿Ð¾ Ð·Ð°Ð¿ÑÐ¾ÑÑ Ð¿ÑÐ¾ÑÑ Ð²Ð°Ñ ÑÑÐ»ÑÐºÐ¸ Ð½Ðµ Ð·Ð°Ð±ÑÐ²Ð°ÑÐ¸. ÐºÐ¾Ð¶Ð½Ð° ÑÐ²Ð°ÑÐ¸Ð½Ð°..."/>
          <p:cNvPicPr>
            <a:picLocks noChangeAspect="1" noChangeArrowheads="1"/>
          </p:cNvPicPr>
          <p:nvPr/>
        </p:nvPicPr>
        <p:blipFill>
          <a:blip r:embed="rId2"/>
          <a:srcRect b="104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2910" y="0"/>
            <a:ext cx="7715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Гра </a:t>
            </a:r>
            <a:r>
              <a:rPr lang="uk-UA" sz="4400" b="1" i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“Буває</a:t>
            </a:r>
            <a:r>
              <a:rPr lang="uk-UA" sz="44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–не</a:t>
            </a:r>
            <a:r>
              <a:rPr lang="uk-UA" sz="4400" b="1" i="1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400" b="1" i="1" u="sng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буває”</a:t>
            </a:r>
            <a:endParaRPr lang="ru-RU" sz="4400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 descr="ÐÐ°ÑÑÐ¸Ð½ÐºÐ¸ Ð¿Ð¾ Ð·Ð°Ð¿ÑÐ¾ÑÑ ÐºÐ²ÑÑÐ¸ Ð²ÐµÑÐ½ÑÐ½Ñ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051883">
            <a:off x="133403" y="1024009"/>
            <a:ext cx="3155216" cy="1932571"/>
          </a:xfrm>
          <a:prstGeom prst="rect">
            <a:avLst/>
          </a:prstGeom>
          <a:noFill/>
        </p:spPr>
      </p:pic>
      <p:pic>
        <p:nvPicPr>
          <p:cNvPr id="19460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739004">
            <a:off x="5908593" y="1091966"/>
            <a:ext cx="3071834" cy="1865065"/>
          </a:xfrm>
          <a:prstGeom prst="rect">
            <a:avLst/>
          </a:prstGeom>
          <a:noFill/>
        </p:spPr>
      </p:pic>
      <p:pic>
        <p:nvPicPr>
          <p:cNvPr id="19462" name="Picture 6" descr="ÐÐ°ÑÑÐ¸Ð½ÐºÐ¸ Ð¿Ð¾ Ð·Ð°Ð¿ÑÐ¾ÑÑ Ð»Ð¸ÑÑÐ¾Ð¿Ð°Ð´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1000108"/>
            <a:ext cx="2694272" cy="2000264"/>
          </a:xfrm>
          <a:prstGeom prst="rect">
            <a:avLst/>
          </a:prstGeom>
          <a:noFill/>
        </p:spPr>
      </p:pic>
      <p:pic>
        <p:nvPicPr>
          <p:cNvPr id="19464" name="Picture 8" descr="ÐÐ°ÑÑÐ¸Ð½ÐºÐ¸ Ð¿Ð¾ Ð·Ð°Ð¿ÑÐ¾ÑÑ Ð·Ð¸Ð¼Ð° ÑÐ½ÑÐ³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868685">
            <a:off x="163278" y="3008663"/>
            <a:ext cx="2984590" cy="1865369"/>
          </a:xfrm>
          <a:prstGeom prst="rect">
            <a:avLst/>
          </a:prstGeom>
          <a:noFill/>
        </p:spPr>
      </p:pic>
      <p:sp>
        <p:nvSpPr>
          <p:cNvPr id="19466" name="AutoShape 10" descr="ÐÐ°ÑÑÐ¸Ð½ÐºÐ¸ Ð¿Ð¾ Ð·Ð°Ð¿ÑÐ¾ÑÑ ÑÐ±Ð»ÑÐºÐ° Ð½Ð° Ð´ÐµÑÐµÐ²Ñ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468" name="AutoShape 12" descr="ÐÐ°ÑÑÐ¸Ð½ÐºÐ¸ Ð¿Ð¾ Ð·Ð°Ð¿ÑÐ¾ÑÑ ÑÐ±Ð»ÑÐºÐ° Ð½Ð° Ð´ÐµÑÐµÐ²Ñ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70" name="Picture 14" descr="ÐÐ°ÑÑÐ¸Ð½ÐºÐ¸ Ð¿Ð¾ Ð·Ð°Ð¿ÑÐ¾ÑÑ ÑÐ±Ð»ÑÐºÐ° Ð½Ð° Ð´ÐµÑÐµÐ²Ñ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75181">
            <a:off x="6046722" y="3019867"/>
            <a:ext cx="2963510" cy="1854983"/>
          </a:xfrm>
          <a:prstGeom prst="rect">
            <a:avLst/>
          </a:prstGeom>
          <a:noFill/>
        </p:spPr>
      </p:pic>
      <p:pic>
        <p:nvPicPr>
          <p:cNvPr id="19472" name="Picture 16" descr="ÐÐ°ÑÑÐ¸Ð½ÐºÐ¸ Ð¿Ð¾ Ð·Ð°Ð¿ÑÐ¾ÑÑ Ð½ÐµÐ±Ð¾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2857496"/>
            <a:ext cx="2714644" cy="1845605"/>
          </a:xfrm>
          <a:prstGeom prst="rect">
            <a:avLst/>
          </a:prstGeom>
          <a:noFill/>
        </p:spPr>
      </p:pic>
      <p:pic>
        <p:nvPicPr>
          <p:cNvPr id="19474" name="Picture 18" descr="ÐÐ°ÑÑÐ¸Ð½ÐºÐ¸ Ð¿Ð¾ Ð·Ð°Ð¿ÑÐ¾ÑÑ Ð³ÑÐ¸Ð±Ð¸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43636" y="4808040"/>
            <a:ext cx="2857520" cy="2049960"/>
          </a:xfrm>
          <a:prstGeom prst="rect">
            <a:avLst/>
          </a:prstGeom>
          <a:noFill/>
        </p:spPr>
      </p:pic>
      <p:pic>
        <p:nvPicPr>
          <p:cNvPr id="19476" name="Picture 20" descr="ÐÐ°ÑÑÐ¸Ð½ÐºÐ¸ Ð¿Ð¾ Ð·Ð°Ð¿ÑÐ¾ÑÑ Ð±ÑÐ·ÑÐºÐ¸ Ð½Ð° Ð²ÐµÑÐ½Ñ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" y="4857761"/>
            <a:ext cx="3000359" cy="2000240"/>
          </a:xfrm>
          <a:prstGeom prst="rect">
            <a:avLst/>
          </a:prstGeom>
          <a:noFill/>
        </p:spPr>
      </p:pic>
      <p:pic>
        <p:nvPicPr>
          <p:cNvPr id="19478" name="Picture 22" descr="ÐÐ°ÑÑÐ¸Ð½ÐºÐ¸ Ð¿Ð¾ Ð·Ð°Ð¿ÑÐ¾ÑÑ Ð·Ð°Ð¹ÑÐµÐ½ÑÑÐ°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71802" y="4714884"/>
            <a:ext cx="2924273" cy="1993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85729"/>
            <a:ext cx="9144000" cy="1214446"/>
          </a:xfrm>
        </p:spPr>
        <p:txBody>
          <a:bodyPr>
            <a:noAutofit/>
          </a:bodyPr>
          <a:lstStyle/>
          <a:p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ТВАРИНИ-ЖИВА ПРИРОДА</a:t>
            </a:r>
            <a:b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ЗВІРІ</a:t>
            </a:r>
            <a:endParaRPr lang="ru-RU" sz="4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ÐÐ°ÑÑÐ¸Ð½ÐºÐ¸ Ð¿Ð¾ Ð·Ð°Ð¿ÑÐ¾ÑÑ Ð·Ð°Ð¹ÑÐµÐ½ÑÑÐ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71612"/>
            <a:ext cx="3000396" cy="2357453"/>
          </a:xfrm>
          <a:prstGeom prst="rect">
            <a:avLst/>
          </a:prstGeom>
          <a:noFill/>
        </p:spPr>
      </p:pic>
      <p:pic>
        <p:nvPicPr>
          <p:cNvPr id="20484" name="Picture 4" descr="ÐÐ°ÑÑÐ¸Ð½ÐºÐ¸ Ð¿Ð¾ Ð·Ð°Ð¿ÑÐ¾ÑÑ ÐÐÐÐ£ÐÐ¯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7699" y="1571612"/>
            <a:ext cx="2896301" cy="2357454"/>
          </a:xfrm>
          <a:prstGeom prst="rect">
            <a:avLst/>
          </a:prstGeom>
          <a:noFill/>
        </p:spPr>
      </p:pic>
      <p:pic>
        <p:nvPicPr>
          <p:cNvPr id="20486" name="Picture 6" descr="ÐÐ°ÑÑÐ¸Ð½ÐºÐ¸ Ð¿Ð¾ Ð·Ð°Ð¿ÑÐ¾ÑÑ Ð¡ÐÐÐÐ¯ Ð ÐÐÐ ÐÐ¡Ð¯Ð¢ÐÐÐ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00364" y="1571612"/>
            <a:ext cx="3214710" cy="2357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285984" y="4000504"/>
            <a:ext cx="43577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ЧОМУ ЗВІРІ Є ЧАСТИНОЮ ЖИВОЇ ПРИРОДИ?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ÐÐ°ÑÑÐ¸Ð½ÐºÐ¸ Ð¿Ð¾ Ð·Ð°Ð¿ÑÐ¾ÑÑ Ð¿ÑÐ¾ÑÑ Ð²Ð°Ñ ÑÑÐ»ÑÐºÐ¸ Ð½Ðµ Ð·Ð°Ð±ÑÐ²Ð°ÑÐ¸. ÐºÐ¾Ð¶Ð½Ð° ÑÐ²Ð°ÑÐ¸Ð½Ð°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51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ÐÐ°ÑÑÐ¸Ð½ÐºÐ¸ Ð¿Ð¾ Ð·Ð°Ð¿ÑÐ¾ÑÑ Ð¿ÑÐµÐ·ÐµÐ½ÑÐ°ÑÑÑ Ð·Ð²ÑÑÑ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9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0508" t="15937" r="18554" b="10000"/>
          <a:stretch>
            <a:fillRect/>
          </a:stretch>
        </p:blipFill>
        <p:spPr bwMode="auto">
          <a:xfrm>
            <a:off x="0" y="0"/>
            <a:ext cx="9144000" cy="694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19922" t="15000" r="17968" b="10000"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0508" t="15000" r="17968" b="10000"/>
          <a:stretch>
            <a:fillRect/>
          </a:stretch>
        </p:blipFill>
        <p:spPr bwMode="auto">
          <a:xfrm>
            <a:off x="0" y="0"/>
            <a:ext cx="9144000" cy="6966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</TotalTime>
  <Words>37</Words>
  <PresentationFormat>Экран (4:3)</PresentationFormat>
  <Paragraphs>14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Слайд 3</vt:lpstr>
      <vt:lpstr>ТВАРИНИ-ЖИВА ПРИРОДА ЗВІРІ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Гра “Відшукай маму та маля”</vt:lpstr>
      <vt:lpstr>Слайд 18</vt:lpstr>
      <vt:lpstr>ЗНАЧЕННЯ ТВАРИН (ЗВІРІВ)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7</cp:revision>
  <dcterms:created xsi:type="dcterms:W3CDTF">2019-03-31T13:33:00Z</dcterms:created>
  <dcterms:modified xsi:type="dcterms:W3CDTF">2019-03-31T15:58:36Z</dcterms:modified>
</cp:coreProperties>
</file>