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76" r:id="rId4"/>
    <p:sldId id="277" r:id="rId5"/>
    <p:sldId id="278" r:id="rId6"/>
    <p:sldId id="279" r:id="rId7"/>
  </p:sldIdLst>
  <p:sldSz cx="12192000" cy="6858000"/>
  <p:notesSz cx="6858000" cy="9144000"/>
  <p:embeddedFontLst>
    <p:embeddedFont>
      <p:font typeface="Open Sans" charset="0"/>
      <p:regular r:id="rId10"/>
      <p:bold r:id="rId11"/>
      <p:italic r:id="rId12"/>
      <p:boldItalic r:id="rId13"/>
    </p:embeddedFont>
    <p:embeddedFont>
      <p:font typeface="Open Sans Condensed" charset="0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DDD648"/>
    <a:srgbClr val="CBDE71"/>
    <a:srgbClr val="6DA041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45" autoAdjust="0"/>
    <p:restoredTop sz="94660"/>
  </p:normalViewPr>
  <p:slideViewPr>
    <p:cSldViewPr snapToGrid="0">
      <p:cViewPr>
        <p:scale>
          <a:sx n="75" d="100"/>
          <a:sy n="75" d="100"/>
        </p:scale>
        <p:origin x="-162" y="-852"/>
      </p:cViewPr>
      <p:guideLst>
        <p:guide orient="horz" pos="8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861EBA-FD0B-41E9-A9A4-0B9D23E7FE01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D2F31A-279A-42D2-B77A-766EB5884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50DE01-6516-4A91-84ED-BBF763278B07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5F686C-C474-4F8D-888D-7FE43FE06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 userDrawn="1"/>
        </p:nvGrpSpPr>
        <p:grpSpPr bwMode="auto">
          <a:xfrm>
            <a:off x="0" y="0"/>
            <a:ext cx="12198350" cy="179388"/>
            <a:chOff x="1" y="3396014"/>
            <a:chExt cx="12198886" cy="1533357"/>
          </a:xfrm>
        </p:grpSpPr>
        <p:sp>
          <p:nvSpPr>
            <p:cNvPr id="4" name="Rectangle 3"/>
            <p:cNvSpPr/>
            <p:nvPr/>
          </p:nvSpPr>
          <p:spPr>
            <a:xfrm>
              <a:off x="9750854" y="3396014"/>
              <a:ext cx="2448033" cy="1533357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17111" y="3396014"/>
              <a:ext cx="2435332" cy="1533357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80190" y="3396014"/>
              <a:ext cx="2433745" cy="1533357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" y="3396014"/>
              <a:ext cx="2441682" cy="1533357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41683" y="3396014"/>
              <a:ext cx="2433745" cy="153335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94596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1624014" y="2511486"/>
            <a:ext cx="1755648" cy="31089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3"/>
          </p:nvPr>
        </p:nvSpPr>
        <p:spPr>
          <a:xfrm>
            <a:off x="4028546" y="2511486"/>
            <a:ext cx="1737360" cy="31089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4"/>
          </p:nvPr>
        </p:nvSpPr>
        <p:spPr>
          <a:xfrm>
            <a:off x="6433079" y="2511486"/>
            <a:ext cx="1737360" cy="31089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5"/>
          </p:nvPr>
        </p:nvSpPr>
        <p:spPr>
          <a:xfrm>
            <a:off x="8836819" y="2511486"/>
            <a:ext cx="1737360" cy="31089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 rot="19665687">
            <a:off x="1723138" y="2767607"/>
            <a:ext cx="2837794" cy="2478321"/>
          </a:xfrm>
          <a:custGeom>
            <a:avLst/>
            <a:gdLst>
              <a:gd name="connsiteX0" fmla="*/ 0 w 1941512"/>
              <a:gd name="connsiteY0" fmla="*/ 0 h 3352800"/>
              <a:gd name="connsiteX1" fmla="*/ 1941512 w 1941512"/>
              <a:gd name="connsiteY1" fmla="*/ 0 h 3352800"/>
              <a:gd name="connsiteX2" fmla="*/ 1941512 w 1941512"/>
              <a:gd name="connsiteY2" fmla="*/ 3352800 h 3352800"/>
              <a:gd name="connsiteX3" fmla="*/ 0 w 1941512"/>
              <a:gd name="connsiteY3" fmla="*/ 3352800 h 3352800"/>
              <a:gd name="connsiteX4" fmla="*/ 0 w 1941512"/>
              <a:gd name="connsiteY4" fmla="*/ 0 h 3352800"/>
              <a:gd name="connsiteX0" fmla="*/ 0 w 2711426"/>
              <a:gd name="connsiteY0" fmla="*/ 0 h 3352800"/>
              <a:gd name="connsiteX1" fmla="*/ 1941512 w 2711426"/>
              <a:gd name="connsiteY1" fmla="*/ 0 h 3352800"/>
              <a:gd name="connsiteX2" fmla="*/ 2711426 w 2711426"/>
              <a:gd name="connsiteY2" fmla="*/ 2394258 h 3352800"/>
              <a:gd name="connsiteX3" fmla="*/ 0 w 2711426"/>
              <a:gd name="connsiteY3" fmla="*/ 3352800 h 3352800"/>
              <a:gd name="connsiteX4" fmla="*/ 0 w 2711426"/>
              <a:gd name="connsiteY4" fmla="*/ 0 h 3352800"/>
              <a:gd name="connsiteX0" fmla="*/ 0 w 3245125"/>
              <a:gd name="connsiteY0" fmla="*/ 0 h 3352800"/>
              <a:gd name="connsiteX1" fmla="*/ 1941512 w 3245125"/>
              <a:gd name="connsiteY1" fmla="*/ 0 h 3352800"/>
              <a:gd name="connsiteX2" fmla="*/ 3245125 w 3245125"/>
              <a:gd name="connsiteY2" fmla="*/ 2424278 h 3352800"/>
              <a:gd name="connsiteX3" fmla="*/ 0 w 3245125"/>
              <a:gd name="connsiteY3" fmla="*/ 3352800 h 3352800"/>
              <a:gd name="connsiteX4" fmla="*/ 0 w 3245125"/>
              <a:gd name="connsiteY4" fmla="*/ 0 h 3352800"/>
              <a:gd name="connsiteX0" fmla="*/ 0 w 3245125"/>
              <a:gd name="connsiteY0" fmla="*/ 0 h 2601487"/>
              <a:gd name="connsiteX1" fmla="*/ 1941512 w 3245125"/>
              <a:gd name="connsiteY1" fmla="*/ 0 h 2601487"/>
              <a:gd name="connsiteX2" fmla="*/ 3245125 w 3245125"/>
              <a:gd name="connsiteY2" fmla="*/ 2424278 h 2601487"/>
              <a:gd name="connsiteX3" fmla="*/ 1034535 w 3245125"/>
              <a:gd name="connsiteY3" fmla="*/ 2601487 h 2601487"/>
              <a:gd name="connsiteX4" fmla="*/ 0 w 3245125"/>
              <a:gd name="connsiteY4" fmla="*/ 0 h 2601487"/>
              <a:gd name="connsiteX0" fmla="*/ 0 w 3245125"/>
              <a:gd name="connsiteY0" fmla="*/ 0 h 2424278"/>
              <a:gd name="connsiteX1" fmla="*/ 1941512 w 3245125"/>
              <a:gd name="connsiteY1" fmla="*/ 0 h 2424278"/>
              <a:gd name="connsiteX2" fmla="*/ 3245125 w 3245125"/>
              <a:gd name="connsiteY2" fmla="*/ 2424278 h 2424278"/>
              <a:gd name="connsiteX3" fmla="*/ 1785055 w 3245125"/>
              <a:gd name="connsiteY3" fmla="*/ 2409240 h 2424278"/>
              <a:gd name="connsiteX4" fmla="*/ 0 w 3245125"/>
              <a:gd name="connsiteY4" fmla="*/ 0 h 2424278"/>
              <a:gd name="connsiteX0" fmla="*/ 0 w 3245125"/>
              <a:gd name="connsiteY0" fmla="*/ 0 h 2461055"/>
              <a:gd name="connsiteX1" fmla="*/ 1941512 w 3245125"/>
              <a:gd name="connsiteY1" fmla="*/ 0 h 2461055"/>
              <a:gd name="connsiteX2" fmla="*/ 3245125 w 3245125"/>
              <a:gd name="connsiteY2" fmla="*/ 2424278 h 2461055"/>
              <a:gd name="connsiteX3" fmla="*/ 1720105 w 3245125"/>
              <a:gd name="connsiteY3" fmla="*/ 2461055 h 2461055"/>
              <a:gd name="connsiteX4" fmla="*/ 0 w 3245125"/>
              <a:gd name="connsiteY4" fmla="*/ 0 h 2461055"/>
              <a:gd name="connsiteX0" fmla="*/ 0 w 2692864"/>
              <a:gd name="connsiteY0" fmla="*/ 90133 h 2461055"/>
              <a:gd name="connsiteX1" fmla="*/ 1389251 w 2692864"/>
              <a:gd name="connsiteY1" fmla="*/ 0 h 2461055"/>
              <a:gd name="connsiteX2" fmla="*/ 2692864 w 2692864"/>
              <a:gd name="connsiteY2" fmla="*/ 2424278 h 2461055"/>
              <a:gd name="connsiteX3" fmla="*/ 1167844 w 2692864"/>
              <a:gd name="connsiteY3" fmla="*/ 2461055 h 2461055"/>
              <a:gd name="connsiteX4" fmla="*/ 0 w 2692864"/>
              <a:gd name="connsiteY4" fmla="*/ 90133 h 2461055"/>
              <a:gd name="connsiteX0" fmla="*/ 0 w 2837793"/>
              <a:gd name="connsiteY0" fmla="*/ 0 h 2483947"/>
              <a:gd name="connsiteX1" fmla="*/ 1534180 w 2837793"/>
              <a:gd name="connsiteY1" fmla="*/ 22892 h 2483947"/>
              <a:gd name="connsiteX2" fmla="*/ 2837793 w 2837793"/>
              <a:gd name="connsiteY2" fmla="*/ 2447170 h 2483947"/>
              <a:gd name="connsiteX3" fmla="*/ 1312773 w 2837793"/>
              <a:gd name="connsiteY3" fmla="*/ 2483947 h 2483947"/>
              <a:gd name="connsiteX4" fmla="*/ 0 w 2837793"/>
              <a:gd name="connsiteY4" fmla="*/ 0 h 2483947"/>
              <a:gd name="connsiteX0" fmla="*/ 0 w 2819283"/>
              <a:gd name="connsiteY0" fmla="*/ 0 h 2461353"/>
              <a:gd name="connsiteX1" fmla="*/ 1515670 w 2819283"/>
              <a:gd name="connsiteY1" fmla="*/ 298 h 2461353"/>
              <a:gd name="connsiteX2" fmla="*/ 2819283 w 2819283"/>
              <a:gd name="connsiteY2" fmla="*/ 2424576 h 2461353"/>
              <a:gd name="connsiteX3" fmla="*/ 1294263 w 2819283"/>
              <a:gd name="connsiteY3" fmla="*/ 2461353 h 2461353"/>
              <a:gd name="connsiteX4" fmla="*/ 0 w 2819283"/>
              <a:gd name="connsiteY4" fmla="*/ 0 h 2461353"/>
              <a:gd name="connsiteX0" fmla="*/ 0 w 2819283"/>
              <a:gd name="connsiteY0" fmla="*/ 12722 h 2474075"/>
              <a:gd name="connsiteX1" fmla="*/ 1523882 w 2819283"/>
              <a:gd name="connsiteY1" fmla="*/ 0 h 2474075"/>
              <a:gd name="connsiteX2" fmla="*/ 2819283 w 2819283"/>
              <a:gd name="connsiteY2" fmla="*/ 2437298 h 2474075"/>
              <a:gd name="connsiteX3" fmla="*/ 1294263 w 2819283"/>
              <a:gd name="connsiteY3" fmla="*/ 2474075 h 2474075"/>
              <a:gd name="connsiteX4" fmla="*/ 0 w 2819283"/>
              <a:gd name="connsiteY4" fmla="*/ 12722 h 2474075"/>
              <a:gd name="connsiteX0" fmla="*/ 0 w 2824491"/>
              <a:gd name="connsiteY0" fmla="*/ 9437 h 2474075"/>
              <a:gd name="connsiteX1" fmla="*/ 1529090 w 2824491"/>
              <a:gd name="connsiteY1" fmla="*/ 0 h 2474075"/>
              <a:gd name="connsiteX2" fmla="*/ 2824491 w 2824491"/>
              <a:gd name="connsiteY2" fmla="*/ 2437298 h 2474075"/>
              <a:gd name="connsiteX3" fmla="*/ 1299471 w 2824491"/>
              <a:gd name="connsiteY3" fmla="*/ 2474075 h 2474075"/>
              <a:gd name="connsiteX4" fmla="*/ 0 w 2824491"/>
              <a:gd name="connsiteY4" fmla="*/ 9437 h 2474075"/>
              <a:gd name="connsiteX0" fmla="*/ 0 w 2837794"/>
              <a:gd name="connsiteY0" fmla="*/ 9437 h 2474075"/>
              <a:gd name="connsiteX1" fmla="*/ 1529090 w 2837794"/>
              <a:gd name="connsiteY1" fmla="*/ 0 h 2474075"/>
              <a:gd name="connsiteX2" fmla="*/ 2837794 w 2837794"/>
              <a:gd name="connsiteY2" fmla="*/ 2456607 h 2474075"/>
              <a:gd name="connsiteX3" fmla="*/ 1299471 w 2837794"/>
              <a:gd name="connsiteY3" fmla="*/ 2474075 h 2474075"/>
              <a:gd name="connsiteX4" fmla="*/ 0 w 2837794"/>
              <a:gd name="connsiteY4" fmla="*/ 9437 h 2474075"/>
              <a:gd name="connsiteX0" fmla="*/ 0 w 2837794"/>
              <a:gd name="connsiteY0" fmla="*/ 9437 h 2478321"/>
              <a:gd name="connsiteX1" fmla="*/ 1529090 w 2837794"/>
              <a:gd name="connsiteY1" fmla="*/ 0 h 2478321"/>
              <a:gd name="connsiteX2" fmla="*/ 2837794 w 2837794"/>
              <a:gd name="connsiteY2" fmla="*/ 2456607 h 2478321"/>
              <a:gd name="connsiteX3" fmla="*/ 1300433 w 2837794"/>
              <a:gd name="connsiteY3" fmla="*/ 2478321 h 2478321"/>
              <a:gd name="connsiteX4" fmla="*/ 0 w 2837794"/>
              <a:gd name="connsiteY4" fmla="*/ 9437 h 247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7794" h="2478321">
                <a:moveTo>
                  <a:pt x="0" y="9437"/>
                </a:moveTo>
                <a:lnTo>
                  <a:pt x="1529090" y="0"/>
                </a:lnTo>
                <a:lnTo>
                  <a:pt x="2837794" y="2456607"/>
                </a:lnTo>
                <a:lnTo>
                  <a:pt x="1300433" y="2478321"/>
                </a:lnTo>
                <a:lnTo>
                  <a:pt x="0" y="943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3"/>
          <p:cNvSpPr/>
          <p:nvPr userDrawn="1"/>
        </p:nvSpPr>
        <p:spPr>
          <a:xfrm flipV="1">
            <a:off x="1809750" y="3500438"/>
            <a:ext cx="238125" cy="2698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Isosceles Triangle 5"/>
          <p:cNvSpPr/>
          <p:nvPr userDrawn="1"/>
        </p:nvSpPr>
        <p:spPr>
          <a:xfrm flipV="1">
            <a:off x="4595813" y="3500438"/>
            <a:ext cx="238125" cy="26987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flipV="1">
            <a:off x="7381875" y="3500438"/>
            <a:ext cx="238125" cy="26987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Isosceles Triangle 11"/>
          <p:cNvSpPr/>
          <p:nvPr userDrawn="1"/>
        </p:nvSpPr>
        <p:spPr>
          <a:xfrm flipV="1">
            <a:off x="10167938" y="3500438"/>
            <a:ext cx="238125" cy="2698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1293871" y="2331583"/>
            <a:ext cx="1268950" cy="1268949"/>
          </a:xfrm>
          <a:custGeom>
            <a:avLst/>
            <a:gdLst>
              <a:gd name="connsiteX0" fmla="*/ 634475 w 1268950"/>
              <a:gd name="connsiteY0" fmla="*/ 0 h 1268949"/>
              <a:gd name="connsiteX1" fmla="*/ 1268950 w 1268950"/>
              <a:gd name="connsiteY1" fmla="*/ 634475 h 1268949"/>
              <a:gd name="connsiteX2" fmla="*/ 762344 w 1268950"/>
              <a:gd name="connsiteY2" fmla="*/ 1256060 h 1268949"/>
              <a:gd name="connsiteX3" fmla="*/ 634485 w 1268950"/>
              <a:gd name="connsiteY3" fmla="*/ 1268949 h 1268949"/>
              <a:gd name="connsiteX4" fmla="*/ 634465 w 1268950"/>
              <a:gd name="connsiteY4" fmla="*/ 1268949 h 1268949"/>
              <a:gd name="connsiteX5" fmla="*/ 506606 w 1268950"/>
              <a:gd name="connsiteY5" fmla="*/ 1256060 h 1268949"/>
              <a:gd name="connsiteX6" fmla="*/ 0 w 1268950"/>
              <a:gd name="connsiteY6" fmla="*/ 634475 h 1268949"/>
              <a:gd name="connsiteX7" fmla="*/ 634475 w 1268950"/>
              <a:gd name="connsiteY7" fmla="*/ 0 h 126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950" h="1268949">
                <a:moveTo>
                  <a:pt x="634475" y="0"/>
                </a:moveTo>
                <a:cubicBezTo>
                  <a:pt x="984886" y="0"/>
                  <a:pt x="1268950" y="284064"/>
                  <a:pt x="1268950" y="634475"/>
                </a:cubicBezTo>
                <a:cubicBezTo>
                  <a:pt x="1268950" y="941085"/>
                  <a:pt x="1051464" y="1196897"/>
                  <a:pt x="762344" y="1256060"/>
                </a:cubicBezTo>
                <a:lnTo>
                  <a:pt x="634485" y="1268949"/>
                </a:lnTo>
                <a:lnTo>
                  <a:pt x="634465" y="1268949"/>
                </a:lnTo>
                <a:lnTo>
                  <a:pt x="506606" y="1256060"/>
                </a:lnTo>
                <a:cubicBezTo>
                  <a:pt x="217487" y="1196897"/>
                  <a:pt x="0" y="941085"/>
                  <a:pt x="0" y="634475"/>
                </a:cubicBezTo>
                <a:cubicBezTo>
                  <a:pt x="0" y="284064"/>
                  <a:pt x="284064" y="0"/>
                  <a:pt x="63447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4080104" y="2331583"/>
            <a:ext cx="1268950" cy="1268949"/>
          </a:xfrm>
          <a:custGeom>
            <a:avLst/>
            <a:gdLst>
              <a:gd name="connsiteX0" fmla="*/ 634475 w 1268950"/>
              <a:gd name="connsiteY0" fmla="*/ 0 h 1268949"/>
              <a:gd name="connsiteX1" fmla="*/ 1268950 w 1268950"/>
              <a:gd name="connsiteY1" fmla="*/ 634475 h 1268949"/>
              <a:gd name="connsiteX2" fmla="*/ 762344 w 1268950"/>
              <a:gd name="connsiteY2" fmla="*/ 1256060 h 1268949"/>
              <a:gd name="connsiteX3" fmla="*/ 634485 w 1268950"/>
              <a:gd name="connsiteY3" fmla="*/ 1268949 h 1268949"/>
              <a:gd name="connsiteX4" fmla="*/ 634465 w 1268950"/>
              <a:gd name="connsiteY4" fmla="*/ 1268949 h 1268949"/>
              <a:gd name="connsiteX5" fmla="*/ 506606 w 1268950"/>
              <a:gd name="connsiteY5" fmla="*/ 1256060 h 1268949"/>
              <a:gd name="connsiteX6" fmla="*/ 0 w 1268950"/>
              <a:gd name="connsiteY6" fmla="*/ 634475 h 1268949"/>
              <a:gd name="connsiteX7" fmla="*/ 634475 w 1268950"/>
              <a:gd name="connsiteY7" fmla="*/ 0 h 126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950" h="1268949">
                <a:moveTo>
                  <a:pt x="634475" y="0"/>
                </a:moveTo>
                <a:cubicBezTo>
                  <a:pt x="984886" y="0"/>
                  <a:pt x="1268950" y="284064"/>
                  <a:pt x="1268950" y="634475"/>
                </a:cubicBezTo>
                <a:cubicBezTo>
                  <a:pt x="1268950" y="941085"/>
                  <a:pt x="1051464" y="1196897"/>
                  <a:pt x="762344" y="1256060"/>
                </a:cubicBezTo>
                <a:lnTo>
                  <a:pt x="634485" y="1268949"/>
                </a:lnTo>
                <a:lnTo>
                  <a:pt x="634465" y="1268949"/>
                </a:lnTo>
                <a:lnTo>
                  <a:pt x="506606" y="1256060"/>
                </a:lnTo>
                <a:cubicBezTo>
                  <a:pt x="217487" y="1196897"/>
                  <a:pt x="0" y="941085"/>
                  <a:pt x="0" y="634475"/>
                </a:cubicBezTo>
                <a:cubicBezTo>
                  <a:pt x="0" y="284064"/>
                  <a:pt x="284064" y="0"/>
                  <a:pt x="63447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866337" y="2331583"/>
            <a:ext cx="1268950" cy="1268949"/>
          </a:xfrm>
          <a:custGeom>
            <a:avLst/>
            <a:gdLst>
              <a:gd name="connsiteX0" fmla="*/ 634475 w 1268950"/>
              <a:gd name="connsiteY0" fmla="*/ 0 h 1268949"/>
              <a:gd name="connsiteX1" fmla="*/ 1268950 w 1268950"/>
              <a:gd name="connsiteY1" fmla="*/ 634475 h 1268949"/>
              <a:gd name="connsiteX2" fmla="*/ 762344 w 1268950"/>
              <a:gd name="connsiteY2" fmla="*/ 1256060 h 1268949"/>
              <a:gd name="connsiteX3" fmla="*/ 634485 w 1268950"/>
              <a:gd name="connsiteY3" fmla="*/ 1268949 h 1268949"/>
              <a:gd name="connsiteX4" fmla="*/ 634465 w 1268950"/>
              <a:gd name="connsiteY4" fmla="*/ 1268949 h 1268949"/>
              <a:gd name="connsiteX5" fmla="*/ 506606 w 1268950"/>
              <a:gd name="connsiteY5" fmla="*/ 1256060 h 1268949"/>
              <a:gd name="connsiteX6" fmla="*/ 0 w 1268950"/>
              <a:gd name="connsiteY6" fmla="*/ 634475 h 1268949"/>
              <a:gd name="connsiteX7" fmla="*/ 634475 w 1268950"/>
              <a:gd name="connsiteY7" fmla="*/ 0 h 126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950" h="1268949">
                <a:moveTo>
                  <a:pt x="634475" y="0"/>
                </a:moveTo>
                <a:cubicBezTo>
                  <a:pt x="984886" y="0"/>
                  <a:pt x="1268950" y="284064"/>
                  <a:pt x="1268950" y="634475"/>
                </a:cubicBezTo>
                <a:cubicBezTo>
                  <a:pt x="1268950" y="941085"/>
                  <a:pt x="1051464" y="1196897"/>
                  <a:pt x="762344" y="1256060"/>
                </a:cubicBezTo>
                <a:lnTo>
                  <a:pt x="634485" y="1268949"/>
                </a:lnTo>
                <a:lnTo>
                  <a:pt x="634465" y="1268949"/>
                </a:lnTo>
                <a:lnTo>
                  <a:pt x="506606" y="1256060"/>
                </a:lnTo>
                <a:cubicBezTo>
                  <a:pt x="217487" y="1196897"/>
                  <a:pt x="0" y="941085"/>
                  <a:pt x="0" y="634475"/>
                </a:cubicBezTo>
                <a:cubicBezTo>
                  <a:pt x="0" y="284064"/>
                  <a:pt x="284064" y="0"/>
                  <a:pt x="63447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9652569" y="2331583"/>
            <a:ext cx="1268950" cy="1268949"/>
          </a:xfrm>
          <a:custGeom>
            <a:avLst/>
            <a:gdLst>
              <a:gd name="connsiteX0" fmla="*/ 634475 w 1268950"/>
              <a:gd name="connsiteY0" fmla="*/ 0 h 1268949"/>
              <a:gd name="connsiteX1" fmla="*/ 1268950 w 1268950"/>
              <a:gd name="connsiteY1" fmla="*/ 634475 h 1268949"/>
              <a:gd name="connsiteX2" fmla="*/ 762344 w 1268950"/>
              <a:gd name="connsiteY2" fmla="*/ 1256060 h 1268949"/>
              <a:gd name="connsiteX3" fmla="*/ 634485 w 1268950"/>
              <a:gd name="connsiteY3" fmla="*/ 1268949 h 1268949"/>
              <a:gd name="connsiteX4" fmla="*/ 634465 w 1268950"/>
              <a:gd name="connsiteY4" fmla="*/ 1268949 h 1268949"/>
              <a:gd name="connsiteX5" fmla="*/ 506606 w 1268950"/>
              <a:gd name="connsiteY5" fmla="*/ 1256060 h 1268949"/>
              <a:gd name="connsiteX6" fmla="*/ 0 w 1268950"/>
              <a:gd name="connsiteY6" fmla="*/ 634475 h 1268949"/>
              <a:gd name="connsiteX7" fmla="*/ 634475 w 1268950"/>
              <a:gd name="connsiteY7" fmla="*/ 0 h 126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950" h="1268949">
                <a:moveTo>
                  <a:pt x="634475" y="0"/>
                </a:moveTo>
                <a:cubicBezTo>
                  <a:pt x="984886" y="0"/>
                  <a:pt x="1268950" y="284064"/>
                  <a:pt x="1268950" y="634475"/>
                </a:cubicBezTo>
                <a:cubicBezTo>
                  <a:pt x="1268950" y="941085"/>
                  <a:pt x="1051463" y="1196897"/>
                  <a:pt x="762344" y="1256060"/>
                </a:cubicBezTo>
                <a:lnTo>
                  <a:pt x="634485" y="1268949"/>
                </a:lnTo>
                <a:lnTo>
                  <a:pt x="634465" y="1268949"/>
                </a:lnTo>
                <a:lnTo>
                  <a:pt x="506606" y="1256060"/>
                </a:lnTo>
                <a:cubicBezTo>
                  <a:pt x="217487" y="1196897"/>
                  <a:pt x="0" y="941085"/>
                  <a:pt x="0" y="634475"/>
                </a:cubicBezTo>
                <a:cubicBezTo>
                  <a:pt x="0" y="284064"/>
                  <a:pt x="284064" y="0"/>
                  <a:pt x="634475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56238"/>
            <a:ext cx="12192000" cy="1401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" y="2067591"/>
            <a:ext cx="10972800" cy="268964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014701" y="372245"/>
            <a:ext cx="4290754" cy="6113511"/>
          </a:xfrm>
          <a:custGeom>
            <a:avLst/>
            <a:gdLst>
              <a:gd name="connsiteX0" fmla="*/ 2455756 w 3972063"/>
              <a:gd name="connsiteY0" fmla="*/ 5262223 h 5659437"/>
              <a:gd name="connsiteX1" fmla="*/ 2460545 w 3972063"/>
              <a:gd name="connsiteY1" fmla="*/ 5265682 h 5659437"/>
              <a:gd name="connsiteX2" fmla="*/ 2454160 w 3972063"/>
              <a:gd name="connsiteY2" fmla="*/ 5263553 h 5659437"/>
              <a:gd name="connsiteX3" fmla="*/ 2455756 w 3972063"/>
              <a:gd name="connsiteY3" fmla="*/ 5262223 h 5659437"/>
              <a:gd name="connsiteX4" fmla="*/ 2439262 w 3972063"/>
              <a:gd name="connsiteY4" fmla="*/ 5106051 h 5659437"/>
              <a:gd name="connsiteX5" fmla="*/ 2441390 w 3972063"/>
              <a:gd name="connsiteY5" fmla="*/ 5108180 h 5659437"/>
              <a:gd name="connsiteX6" fmla="*/ 2441390 w 3972063"/>
              <a:gd name="connsiteY6" fmla="*/ 5108180 h 5659437"/>
              <a:gd name="connsiteX7" fmla="*/ 2439262 w 3972063"/>
              <a:gd name="connsiteY7" fmla="*/ 5106051 h 5659437"/>
              <a:gd name="connsiteX8" fmla="*/ 2399771 w 3972063"/>
              <a:gd name="connsiteY8" fmla="*/ 5097065 h 5659437"/>
              <a:gd name="connsiteX9" fmla="*/ 2400155 w 3972063"/>
              <a:gd name="connsiteY9" fmla="*/ 5097272 h 5659437"/>
              <a:gd name="connsiteX10" fmla="*/ 2398825 w 3972063"/>
              <a:gd name="connsiteY10" fmla="*/ 5097538 h 5659437"/>
              <a:gd name="connsiteX11" fmla="*/ 2486084 w 3972063"/>
              <a:gd name="connsiteY11" fmla="*/ 5069868 h 5659437"/>
              <a:gd name="connsiteX12" fmla="*/ 2492469 w 3972063"/>
              <a:gd name="connsiteY12" fmla="*/ 5078382 h 5659437"/>
              <a:gd name="connsiteX13" fmla="*/ 2486084 w 3972063"/>
              <a:gd name="connsiteY13" fmla="*/ 5074125 h 5659437"/>
              <a:gd name="connsiteX14" fmla="*/ 2486084 w 3972063"/>
              <a:gd name="connsiteY14" fmla="*/ 5069868 h 5659437"/>
              <a:gd name="connsiteX15" fmla="*/ 2547804 w 3972063"/>
              <a:gd name="connsiteY15" fmla="*/ 5016658 h 5659437"/>
              <a:gd name="connsiteX16" fmla="*/ 2549932 w 3972063"/>
              <a:gd name="connsiteY16" fmla="*/ 5016658 h 5659437"/>
              <a:gd name="connsiteX17" fmla="*/ 2548539 w 3972063"/>
              <a:gd name="connsiteY17" fmla="*/ 5017006 h 5659437"/>
              <a:gd name="connsiteX18" fmla="*/ 764315 w 3972063"/>
              <a:gd name="connsiteY18" fmla="*/ 4578738 h 5659437"/>
              <a:gd name="connsiteX19" fmla="*/ 768571 w 3972063"/>
              <a:gd name="connsiteY19" fmla="*/ 4583527 h 5659437"/>
              <a:gd name="connsiteX20" fmla="*/ 764315 w 3972063"/>
              <a:gd name="connsiteY20" fmla="*/ 4593105 h 5659437"/>
              <a:gd name="connsiteX21" fmla="*/ 764314 w 3972063"/>
              <a:gd name="connsiteY21" fmla="*/ 4585655 h 5659437"/>
              <a:gd name="connsiteX22" fmla="*/ 764315 w 3972063"/>
              <a:gd name="connsiteY22" fmla="*/ 4578206 h 5659437"/>
              <a:gd name="connsiteX23" fmla="*/ 764315 w 3972063"/>
              <a:gd name="connsiteY23" fmla="*/ 4578738 h 5659437"/>
              <a:gd name="connsiteX24" fmla="*/ 763895 w 3972063"/>
              <a:gd name="connsiteY24" fmla="*/ 4578266 h 5659437"/>
              <a:gd name="connsiteX25" fmla="*/ 843060 w 3972063"/>
              <a:gd name="connsiteY25" fmla="*/ 4535638 h 5659437"/>
              <a:gd name="connsiteX26" fmla="*/ 849445 w 3972063"/>
              <a:gd name="connsiteY26" fmla="*/ 4539895 h 5659437"/>
              <a:gd name="connsiteX27" fmla="*/ 834547 w 3972063"/>
              <a:gd name="connsiteY27" fmla="*/ 4559050 h 5659437"/>
              <a:gd name="connsiteX28" fmla="*/ 838804 w 3972063"/>
              <a:gd name="connsiteY28" fmla="*/ 4548408 h 5659437"/>
              <a:gd name="connsiteX29" fmla="*/ 843060 w 3972063"/>
              <a:gd name="connsiteY29" fmla="*/ 4535638 h 5659437"/>
              <a:gd name="connsiteX30" fmla="*/ 3339433 w 3972063"/>
              <a:gd name="connsiteY30" fmla="*/ 4171984 h 5659437"/>
              <a:gd name="connsiteX31" fmla="*/ 3343777 w 3972063"/>
              <a:gd name="connsiteY31" fmla="*/ 4178065 h 5659437"/>
              <a:gd name="connsiteX32" fmla="*/ 3339520 w 3972063"/>
              <a:gd name="connsiteY32" fmla="*/ 4173808 h 5659437"/>
              <a:gd name="connsiteX33" fmla="*/ 3326656 w 3972063"/>
              <a:gd name="connsiteY33" fmla="*/ 3978939 h 5659437"/>
              <a:gd name="connsiteX34" fmla="*/ 3326218 w 3972063"/>
              <a:gd name="connsiteY34" fmla="*/ 3983316 h 5659437"/>
              <a:gd name="connsiteX35" fmla="*/ 3322494 w 3972063"/>
              <a:gd name="connsiteY35" fmla="*/ 3982252 h 5659437"/>
              <a:gd name="connsiteX36" fmla="*/ 3326750 w 3972063"/>
              <a:gd name="connsiteY36" fmla="*/ 3977995 h 5659437"/>
              <a:gd name="connsiteX37" fmla="*/ 3327688 w 3972063"/>
              <a:gd name="connsiteY37" fmla="*/ 3978118 h 5659437"/>
              <a:gd name="connsiteX38" fmla="*/ 3326656 w 3972063"/>
              <a:gd name="connsiteY38" fmla="*/ 3978939 h 5659437"/>
              <a:gd name="connsiteX39" fmla="*/ 3326750 w 3972063"/>
              <a:gd name="connsiteY39" fmla="*/ 3786438 h 5659437"/>
              <a:gd name="connsiteX40" fmla="*/ 3324760 w 3972063"/>
              <a:gd name="connsiteY40" fmla="*/ 3787599 h 5659437"/>
              <a:gd name="connsiteX41" fmla="*/ 3324356 w 3972063"/>
              <a:gd name="connsiteY41" fmla="*/ 3786970 h 5659437"/>
              <a:gd name="connsiteX42" fmla="*/ 3326750 w 3972063"/>
              <a:gd name="connsiteY42" fmla="*/ 3786438 h 5659437"/>
              <a:gd name="connsiteX43" fmla="*/ 3442731 w 3972063"/>
              <a:gd name="connsiteY43" fmla="*/ 3351654 h 5659437"/>
              <a:gd name="connsiteX44" fmla="*/ 3443805 w 3972063"/>
              <a:gd name="connsiteY44" fmla="*/ 3352243 h 5659437"/>
              <a:gd name="connsiteX45" fmla="*/ 3443604 w 3972063"/>
              <a:gd name="connsiteY45" fmla="*/ 3352395 h 5659437"/>
              <a:gd name="connsiteX46" fmla="*/ 3433164 w 3972063"/>
              <a:gd name="connsiteY46" fmla="*/ 3339472 h 5659437"/>
              <a:gd name="connsiteX47" fmla="*/ 3437155 w 3972063"/>
              <a:gd name="connsiteY47" fmla="*/ 3346922 h 5659437"/>
              <a:gd name="connsiteX48" fmla="*/ 3442731 w 3972063"/>
              <a:gd name="connsiteY48" fmla="*/ 3351654 h 5659437"/>
              <a:gd name="connsiteX49" fmla="*/ 3435558 w 3972063"/>
              <a:gd name="connsiteY49" fmla="*/ 3347720 h 5659437"/>
              <a:gd name="connsiteX50" fmla="*/ 3428907 w 3972063"/>
              <a:gd name="connsiteY50" fmla="*/ 3341601 h 5659437"/>
              <a:gd name="connsiteX51" fmla="*/ 3433164 w 3972063"/>
              <a:gd name="connsiteY51" fmla="*/ 3339472 h 5659437"/>
              <a:gd name="connsiteX52" fmla="*/ 345046 w 3972063"/>
              <a:gd name="connsiteY52" fmla="*/ 2292030 h 5659437"/>
              <a:gd name="connsiteX53" fmla="*/ 345569 w 3972063"/>
              <a:gd name="connsiteY53" fmla="*/ 2292400 h 5659437"/>
              <a:gd name="connsiteX54" fmla="*/ 345046 w 3972063"/>
              <a:gd name="connsiteY54" fmla="*/ 2292296 h 5659437"/>
              <a:gd name="connsiteX55" fmla="*/ 345046 w 3972063"/>
              <a:gd name="connsiteY55" fmla="*/ 2292030 h 5659437"/>
              <a:gd name="connsiteX56" fmla="*/ 394048 w 3972063"/>
              <a:gd name="connsiteY56" fmla="*/ 2186217 h 5659437"/>
              <a:gd name="connsiteX57" fmla="*/ 402509 w 3972063"/>
              <a:gd name="connsiteY57" fmla="*/ 2192260 h 5659437"/>
              <a:gd name="connsiteX58" fmla="*/ 398252 w 3972063"/>
              <a:gd name="connsiteY58" fmla="*/ 2192260 h 5659437"/>
              <a:gd name="connsiteX59" fmla="*/ 393864 w 3972063"/>
              <a:gd name="connsiteY59" fmla="*/ 2186086 h 5659437"/>
              <a:gd name="connsiteX60" fmla="*/ 393996 w 3972063"/>
              <a:gd name="connsiteY60" fmla="*/ 2186141 h 5659437"/>
              <a:gd name="connsiteX61" fmla="*/ 394048 w 3972063"/>
              <a:gd name="connsiteY61" fmla="*/ 2186217 h 5659437"/>
              <a:gd name="connsiteX62" fmla="*/ 414480 w 3972063"/>
              <a:gd name="connsiteY62" fmla="*/ 2048327 h 5659437"/>
              <a:gd name="connsiteX63" fmla="*/ 419535 w 3972063"/>
              <a:gd name="connsiteY63" fmla="*/ 2051786 h 5659437"/>
              <a:gd name="connsiteX64" fmla="*/ 411022 w 3972063"/>
              <a:gd name="connsiteY64" fmla="*/ 2049657 h 5659437"/>
              <a:gd name="connsiteX65" fmla="*/ 414480 w 3972063"/>
              <a:gd name="connsiteY65" fmla="*/ 2048327 h 5659437"/>
              <a:gd name="connsiteX66" fmla="*/ 308865 w 3972063"/>
              <a:gd name="connsiteY66" fmla="*/ 2024116 h 5659437"/>
              <a:gd name="connsiteX67" fmla="*/ 309274 w 3972063"/>
              <a:gd name="connsiteY67" fmla="*/ 2024116 h 5659437"/>
              <a:gd name="connsiteX68" fmla="*/ 309551 w 3972063"/>
              <a:gd name="connsiteY68" fmla="*/ 2024459 h 5659437"/>
              <a:gd name="connsiteX69" fmla="*/ 304608 w 3972063"/>
              <a:gd name="connsiteY69" fmla="*/ 2015603 h 5659437"/>
              <a:gd name="connsiteX70" fmla="*/ 315250 w 3972063"/>
              <a:gd name="connsiteY70" fmla="*/ 2024116 h 5659437"/>
              <a:gd name="connsiteX71" fmla="*/ 309274 w 3972063"/>
              <a:gd name="connsiteY71" fmla="*/ 2024116 h 5659437"/>
              <a:gd name="connsiteX72" fmla="*/ 305407 w 3972063"/>
              <a:gd name="connsiteY72" fmla="*/ 2019327 h 5659437"/>
              <a:gd name="connsiteX73" fmla="*/ 304608 w 3972063"/>
              <a:gd name="connsiteY73" fmla="*/ 2015603 h 5659437"/>
              <a:gd name="connsiteX74" fmla="*/ 180318 w 3972063"/>
              <a:gd name="connsiteY74" fmla="*/ 1997724 h 5659437"/>
              <a:gd name="connsiteX75" fmla="*/ 191810 w 3972063"/>
              <a:gd name="connsiteY75" fmla="*/ 2002832 h 5659437"/>
              <a:gd name="connsiteX76" fmla="*/ 185425 w 3972063"/>
              <a:gd name="connsiteY76" fmla="*/ 2002832 h 5659437"/>
              <a:gd name="connsiteX77" fmla="*/ 179041 w 3972063"/>
              <a:gd name="connsiteY77" fmla="*/ 1996447 h 5659437"/>
              <a:gd name="connsiteX78" fmla="*/ 180318 w 3972063"/>
              <a:gd name="connsiteY78" fmla="*/ 1997724 h 5659437"/>
              <a:gd name="connsiteX79" fmla="*/ 178206 w 3972063"/>
              <a:gd name="connsiteY79" fmla="*/ 1996786 h 5659437"/>
              <a:gd name="connsiteX80" fmla="*/ 3607682 w 3972063"/>
              <a:gd name="connsiteY80" fmla="*/ 1964521 h 5659437"/>
              <a:gd name="connsiteX81" fmla="*/ 3599169 w 3972063"/>
              <a:gd name="connsiteY81" fmla="*/ 1977291 h 5659437"/>
              <a:gd name="connsiteX82" fmla="*/ 3601297 w 3972063"/>
              <a:gd name="connsiteY82" fmla="*/ 1968778 h 5659437"/>
              <a:gd name="connsiteX83" fmla="*/ 3607682 w 3972063"/>
              <a:gd name="connsiteY83" fmla="*/ 1964521 h 5659437"/>
              <a:gd name="connsiteX84" fmla="*/ 406765 w 3972063"/>
              <a:gd name="connsiteY84" fmla="*/ 1868742 h 5659437"/>
              <a:gd name="connsiteX85" fmla="*/ 409130 w 3972063"/>
              <a:gd name="connsiteY85" fmla="*/ 1870634 h 5659437"/>
              <a:gd name="connsiteX86" fmla="*/ 408894 w 3972063"/>
              <a:gd name="connsiteY86" fmla="*/ 1870871 h 5659437"/>
              <a:gd name="connsiteX87" fmla="*/ 406765 w 3972063"/>
              <a:gd name="connsiteY87" fmla="*/ 1868742 h 5659437"/>
              <a:gd name="connsiteX88" fmla="*/ 365146 w 3972063"/>
              <a:gd name="connsiteY88" fmla="*/ 1864013 h 5659437"/>
              <a:gd name="connsiteX89" fmla="*/ 365530 w 3972063"/>
              <a:gd name="connsiteY89" fmla="*/ 1864220 h 5659437"/>
              <a:gd name="connsiteX90" fmla="*/ 364200 w 3972063"/>
              <a:gd name="connsiteY90" fmla="*/ 1864486 h 5659437"/>
              <a:gd name="connsiteX91" fmla="*/ 151373 w 3972063"/>
              <a:gd name="connsiteY91" fmla="*/ 1760194 h 5659437"/>
              <a:gd name="connsiteX92" fmla="*/ 150718 w 3972063"/>
              <a:gd name="connsiteY92" fmla="*/ 1760685 h 5659437"/>
              <a:gd name="connsiteX93" fmla="*/ 149564 w 3972063"/>
              <a:gd name="connsiteY93" fmla="*/ 1760300 h 5659437"/>
              <a:gd name="connsiteX94" fmla="*/ 140732 w 3972063"/>
              <a:gd name="connsiteY94" fmla="*/ 1760194 h 5659437"/>
              <a:gd name="connsiteX95" fmla="*/ 149245 w 3972063"/>
              <a:gd name="connsiteY95" fmla="*/ 1761790 h 5659437"/>
              <a:gd name="connsiteX96" fmla="*/ 150718 w 3972063"/>
              <a:gd name="connsiteY96" fmla="*/ 1760685 h 5659437"/>
              <a:gd name="connsiteX97" fmla="*/ 155630 w 3972063"/>
              <a:gd name="connsiteY97" fmla="*/ 1762322 h 5659437"/>
              <a:gd name="connsiteX98" fmla="*/ 151373 w 3972063"/>
              <a:gd name="connsiteY98" fmla="*/ 1766579 h 5659437"/>
              <a:gd name="connsiteX99" fmla="*/ 140732 w 3972063"/>
              <a:gd name="connsiteY99" fmla="*/ 1760194 h 5659437"/>
              <a:gd name="connsiteX100" fmla="*/ 144228 w 3972063"/>
              <a:gd name="connsiteY100" fmla="*/ 1758521 h 5659437"/>
              <a:gd name="connsiteX101" fmla="*/ 149564 w 3972063"/>
              <a:gd name="connsiteY101" fmla="*/ 1760300 h 5659437"/>
              <a:gd name="connsiteX102" fmla="*/ 146850 w 3972063"/>
              <a:gd name="connsiteY102" fmla="*/ 1760460 h 5659437"/>
              <a:gd name="connsiteX103" fmla="*/ 143088 w 3972063"/>
              <a:gd name="connsiteY103" fmla="*/ 1757678 h 5659437"/>
              <a:gd name="connsiteX104" fmla="*/ 144228 w 3972063"/>
              <a:gd name="connsiteY104" fmla="*/ 1758521 h 5659437"/>
              <a:gd name="connsiteX105" fmla="*/ 142860 w 3972063"/>
              <a:gd name="connsiteY105" fmla="*/ 1758065 h 5659437"/>
              <a:gd name="connsiteX106" fmla="*/ 302381 w 3972063"/>
              <a:gd name="connsiteY106" fmla="*/ 1723813 h 5659437"/>
              <a:gd name="connsiteX107" fmla="*/ 302480 w 3972063"/>
              <a:gd name="connsiteY107" fmla="*/ 1724011 h 5659437"/>
              <a:gd name="connsiteX108" fmla="*/ 302218 w 3972063"/>
              <a:gd name="connsiteY108" fmla="*/ 1723954 h 5659437"/>
              <a:gd name="connsiteX109" fmla="*/ 300352 w 3972063"/>
              <a:gd name="connsiteY109" fmla="*/ 1719754 h 5659437"/>
              <a:gd name="connsiteX110" fmla="*/ 304608 w 3972063"/>
              <a:gd name="connsiteY110" fmla="*/ 1721882 h 5659437"/>
              <a:gd name="connsiteX111" fmla="*/ 302381 w 3972063"/>
              <a:gd name="connsiteY111" fmla="*/ 1723813 h 5659437"/>
              <a:gd name="connsiteX112" fmla="*/ 221606 w 3972063"/>
              <a:gd name="connsiteY112" fmla="*/ 1577151 h 5659437"/>
              <a:gd name="connsiteX113" fmla="*/ 225862 w 3972063"/>
              <a:gd name="connsiteY113" fmla="*/ 1579279 h 5659437"/>
              <a:gd name="connsiteX114" fmla="*/ 227410 w 3972063"/>
              <a:gd name="connsiteY114" fmla="*/ 1581988 h 5659437"/>
              <a:gd name="connsiteX115" fmla="*/ 1483669 w 3972063"/>
              <a:gd name="connsiteY115" fmla="*/ 1294072 h 5659437"/>
              <a:gd name="connsiteX116" fmla="*/ 1481541 w 3972063"/>
              <a:gd name="connsiteY116" fmla="*/ 1296201 h 5659437"/>
              <a:gd name="connsiteX117" fmla="*/ 1483401 w 3972063"/>
              <a:gd name="connsiteY117" fmla="*/ 1294084 h 5659437"/>
              <a:gd name="connsiteX118" fmla="*/ 506794 w 3972063"/>
              <a:gd name="connsiteY118" fmla="*/ 1232348 h 5659437"/>
              <a:gd name="connsiteX119" fmla="*/ 515307 w 3972063"/>
              <a:gd name="connsiteY119" fmla="*/ 1238734 h 5659437"/>
              <a:gd name="connsiteX120" fmla="*/ 515307 w 3972063"/>
              <a:gd name="connsiteY120" fmla="*/ 1245119 h 5659437"/>
              <a:gd name="connsiteX121" fmla="*/ 519564 w 3972063"/>
              <a:gd name="connsiteY121" fmla="*/ 1245119 h 5659437"/>
              <a:gd name="connsiteX122" fmla="*/ 508922 w 3972063"/>
              <a:gd name="connsiteY122" fmla="*/ 1253633 h 5659437"/>
              <a:gd name="connsiteX123" fmla="*/ 502537 w 3972063"/>
              <a:gd name="connsiteY123" fmla="*/ 1247247 h 5659437"/>
              <a:gd name="connsiteX124" fmla="*/ 506794 w 3972063"/>
              <a:gd name="connsiteY124" fmla="*/ 1245119 h 5659437"/>
              <a:gd name="connsiteX125" fmla="*/ 506794 w 3972063"/>
              <a:gd name="connsiteY125" fmla="*/ 1232348 h 5659437"/>
              <a:gd name="connsiteX126" fmla="*/ 1728420 w 3972063"/>
              <a:gd name="connsiteY126" fmla="*/ 1025893 h 5659437"/>
              <a:gd name="connsiteX127" fmla="*/ 1725297 w 3972063"/>
              <a:gd name="connsiteY127" fmla="*/ 1027859 h 5659437"/>
              <a:gd name="connsiteX128" fmla="*/ 1724430 w 3972063"/>
              <a:gd name="connsiteY128" fmla="*/ 1027223 h 5659437"/>
              <a:gd name="connsiteX129" fmla="*/ 1728420 w 3972063"/>
              <a:gd name="connsiteY129" fmla="*/ 1025893 h 5659437"/>
              <a:gd name="connsiteX130" fmla="*/ 1170814 w 3972063"/>
              <a:gd name="connsiteY130" fmla="*/ 813052 h 5659437"/>
              <a:gd name="connsiteX131" fmla="*/ 1175070 w 3972063"/>
              <a:gd name="connsiteY131" fmla="*/ 823694 h 5659437"/>
              <a:gd name="connsiteX132" fmla="*/ 1168686 w 3972063"/>
              <a:gd name="connsiteY132" fmla="*/ 815180 h 5659437"/>
              <a:gd name="connsiteX133" fmla="*/ 1170814 w 3972063"/>
              <a:gd name="connsiteY133" fmla="*/ 813052 h 5659437"/>
              <a:gd name="connsiteX134" fmla="*/ 3075615 w 3972063"/>
              <a:gd name="connsiteY134" fmla="*/ 669917 h 5659437"/>
              <a:gd name="connsiteX135" fmla="*/ 3076034 w 3972063"/>
              <a:gd name="connsiteY135" fmla="*/ 670389 h 5659437"/>
              <a:gd name="connsiteX136" fmla="*/ 3075615 w 3972063"/>
              <a:gd name="connsiteY136" fmla="*/ 670449 h 5659437"/>
              <a:gd name="connsiteX137" fmla="*/ 3075615 w 3972063"/>
              <a:gd name="connsiteY137" fmla="*/ 655550 h 5659437"/>
              <a:gd name="connsiteX138" fmla="*/ 3075615 w 3972063"/>
              <a:gd name="connsiteY138" fmla="*/ 662999 h 5659437"/>
              <a:gd name="connsiteX139" fmla="*/ 3075615 w 3972063"/>
              <a:gd name="connsiteY139" fmla="*/ 669917 h 5659437"/>
              <a:gd name="connsiteX140" fmla="*/ 3071358 w 3972063"/>
              <a:gd name="connsiteY140" fmla="*/ 665128 h 5659437"/>
              <a:gd name="connsiteX141" fmla="*/ 3075615 w 3972063"/>
              <a:gd name="connsiteY141" fmla="*/ 655550 h 5659437"/>
              <a:gd name="connsiteX142" fmla="*/ 2894712 w 3972063"/>
              <a:gd name="connsiteY142" fmla="*/ 0 h 5659437"/>
              <a:gd name="connsiteX143" fmla="*/ 2941534 w 3972063"/>
              <a:gd name="connsiteY143" fmla="*/ 0 h 5659437"/>
              <a:gd name="connsiteX144" fmla="*/ 2962816 w 3972063"/>
              <a:gd name="connsiteY144" fmla="*/ 8514 h 5659437"/>
              <a:gd name="connsiteX145" fmla="*/ 2958560 w 3972063"/>
              <a:gd name="connsiteY145" fmla="*/ 80880 h 5659437"/>
              <a:gd name="connsiteX146" fmla="*/ 2954303 w 3972063"/>
              <a:gd name="connsiteY146" fmla="*/ 68109 h 5659437"/>
              <a:gd name="connsiteX147" fmla="*/ 2939405 w 3972063"/>
              <a:gd name="connsiteY147" fmla="*/ 87265 h 5659437"/>
              <a:gd name="connsiteX148" fmla="*/ 2913866 w 3972063"/>
              <a:gd name="connsiteY148" fmla="*/ 146860 h 5659437"/>
              <a:gd name="connsiteX149" fmla="*/ 2890455 w 3972063"/>
              <a:gd name="connsiteY149" fmla="*/ 163888 h 5659437"/>
              <a:gd name="connsiteX150" fmla="*/ 2879814 w 3972063"/>
              <a:gd name="connsiteY150" fmla="*/ 187300 h 5659437"/>
              <a:gd name="connsiteX151" fmla="*/ 2892583 w 3972063"/>
              <a:gd name="connsiteY151" fmla="*/ 180915 h 5659437"/>
              <a:gd name="connsiteX152" fmla="*/ 2877686 w 3972063"/>
              <a:gd name="connsiteY152" fmla="*/ 208584 h 5659437"/>
              <a:gd name="connsiteX153" fmla="*/ 2860659 w 3972063"/>
              <a:gd name="connsiteY153" fmla="*/ 236253 h 5659437"/>
              <a:gd name="connsiteX154" fmla="*/ 2850018 w 3972063"/>
              <a:gd name="connsiteY154" fmla="*/ 231997 h 5659437"/>
              <a:gd name="connsiteX155" fmla="*/ 2839377 w 3972063"/>
              <a:gd name="connsiteY155" fmla="*/ 253281 h 5659437"/>
              <a:gd name="connsiteX156" fmla="*/ 2843633 w 3972063"/>
              <a:gd name="connsiteY156" fmla="*/ 242639 h 5659437"/>
              <a:gd name="connsiteX157" fmla="*/ 2837248 w 3972063"/>
              <a:gd name="connsiteY157" fmla="*/ 259666 h 5659437"/>
              <a:gd name="connsiteX158" fmla="*/ 2801068 w 3972063"/>
              <a:gd name="connsiteY158" fmla="*/ 295849 h 5659437"/>
              <a:gd name="connsiteX159" fmla="*/ 2796811 w 3972063"/>
              <a:gd name="connsiteY159" fmla="*/ 340545 h 5659437"/>
              <a:gd name="connsiteX160" fmla="*/ 2815966 w 3972063"/>
              <a:gd name="connsiteY160" fmla="*/ 353316 h 5659437"/>
              <a:gd name="connsiteX161" fmla="*/ 2815966 w 3972063"/>
              <a:gd name="connsiteY161" fmla="*/ 342674 h 5659437"/>
              <a:gd name="connsiteX162" fmla="*/ 2807453 w 3972063"/>
              <a:gd name="connsiteY162" fmla="*/ 329903 h 5659437"/>
              <a:gd name="connsiteX163" fmla="*/ 2826607 w 3972063"/>
              <a:gd name="connsiteY163" fmla="*/ 310748 h 5659437"/>
              <a:gd name="connsiteX164" fmla="*/ 2835120 w 3972063"/>
              <a:gd name="connsiteY164" fmla="*/ 315005 h 5659437"/>
              <a:gd name="connsiteX165" fmla="*/ 2839377 w 3972063"/>
              <a:gd name="connsiteY165" fmla="*/ 302234 h 5659437"/>
              <a:gd name="connsiteX166" fmla="*/ 2835120 w 3972063"/>
              <a:gd name="connsiteY166" fmla="*/ 300106 h 5659437"/>
              <a:gd name="connsiteX167" fmla="*/ 2845762 w 3972063"/>
              <a:gd name="connsiteY167" fmla="*/ 300106 h 5659437"/>
              <a:gd name="connsiteX168" fmla="*/ 2847890 w 3972063"/>
              <a:gd name="connsiteY168" fmla="*/ 325647 h 5659437"/>
              <a:gd name="connsiteX169" fmla="*/ 2862788 w 3972063"/>
              <a:gd name="connsiteY169" fmla="*/ 297977 h 5659437"/>
              <a:gd name="connsiteX170" fmla="*/ 2871301 w 3972063"/>
              <a:gd name="connsiteY170" fmla="*/ 308619 h 5659437"/>
              <a:gd name="connsiteX171" fmla="*/ 2888327 w 3972063"/>
              <a:gd name="connsiteY171" fmla="*/ 293720 h 5659437"/>
              <a:gd name="connsiteX172" fmla="*/ 2892583 w 3972063"/>
              <a:gd name="connsiteY172" fmla="*/ 306491 h 5659437"/>
              <a:gd name="connsiteX173" fmla="*/ 2911738 w 3972063"/>
              <a:gd name="connsiteY173" fmla="*/ 300106 h 5659437"/>
              <a:gd name="connsiteX174" fmla="*/ 2909610 w 3972063"/>
              <a:gd name="connsiteY174" fmla="*/ 291592 h 5659437"/>
              <a:gd name="connsiteX175" fmla="*/ 2930892 w 3972063"/>
              <a:gd name="connsiteY175" fmla="*/ 280950 h 5659437"/>
              <a:gd name="connsiteX176" fmla="*/ 2956432 w 3972063"/>
              <a:gd name="connsiteY176" fmla="*/ 278822 h 5659437"/>
              <a:gd name="connsiteX177" fmla="*/ 2905353 w 3972063"/>
              <a:gd name="connsiteY177" fmla="*/ 370343 h 5659437"/>
              <a:gd name="connsiteX178" fmla="*/ 2888327 w 3972063"/>
              <a:gd name="connsiteY178" fmla="*/ 400141 h 5659437"/>
              <a:gd name="connsiteX179" fmla="*/ 2884032 w 3972063"/>
              <a:gd name="connsiteY179" fmla="*/ 402448 h 5659437"/>
              <a:gd name="connsiteX180" fmla="*/ 2884070 w 3972063"/>
              <a:gd name="connsiteY180" fmla="*/ 402269 h 5659437"/>
              <a:gd name="connsiteX181" fmla="*/ 2883922 w 3972063"/>
              <a:gd name="connsiteY181" fmla="*/ 402507 h 5659437"/>
              <a:gd name="connsiteX182" fmla="*/ 2873961 w 3972063"/>
              <a:gd name="connsiteY182" fmla="*/ 407856 h 5659437"/>
              <a:gd name="connsiteX183" fmla="*/ 2875557 w 3972063"/>
              <a:gd name="connsiteY183" fmla="*/ 429939 h 5659437"/>
              <a:gd name="connsiteX184" fmla="*/ 2877420 w 3972063"/>
              <a:gd name="connsiteY184" fmla="*/ 412911 h 5659437"/>
              <a:gd name="connsiteX185" fmla="*/ 2883922 w 3972063"/>
              <a:gd name="connsiteY185" fmla="*/ 402507 h 5659437"/>
              <a:gd name="connsiteX186" fmla="*/ 2884032 w 3972063"/>
              <a:gd name="connsiteY186" fmla="*/ 402448 h 5659437"/>
              <a:gd name="connsiteX187" fmla="*/ 2878750 w 3972063"/>
              <a:gd name="connsiteY187" fmla="*/ 427278 h 5659437"/>
              <a:gd name="connsiteX188" fmla="*/ 2867044 w 3972063"/>
              <a:gd name="connsiteY188" fmla="*/ 442709 h 5659437"/>
              <a:gd name="connsiteX189" fmla="*/ 2864916 w 3972063"/>
              <a:gd name="connsiteY189" fmla="*/ 459736 h 5659437"/>
              <a:gd name="connsiteX190" fmla="*/ 2862788 w 3972063"/>
              <a:gd name="connsiteY190" fmla="*/ 436324 h 5659437"/>
              <a:gd name="connsiteX191" fmla="*/ 2862788 w 3972063"/>
              <a:gd name="connsiteY191" fmla="*/ 474635 h 5659437"/>
              <a:gd name="connsiteX192" fmla="*/ 2852146 w 3972063"/>
              <a:gd name="connsiteY192" fmla="*/ 470378 h 5659437"/>
              <a:gd name="connsiteX193" fmla="*/ 2843633 w 3972063"/>
              <a:gd name="connsiteY193" fmla="*/ 478892 h 5659437"/>
              <a:gd name="connsiteX194" fmla="*/ 2841505 w 3972063"/>
              <a:gd name="connsiteY194" fmla="*/ 483149 h 5659437"/>
              <a:gd name="connsiteX195" fmla="*/ 2847890 w 3972063"/>
              <a:gd name="connsiteY195" fmla="*/ 500176 h 5659437"/>
              <a:gd name="connsiteX196" fmla="*/ 2852146 w 3972063"/>
              <a:gd name="connsiteY196" fmla="*/ 495919 h 5659437"/>
              <a:gd name="connsiteX197" fmla="*/ 2850018 w 3972063"/>
              <a:gd name="connsiteY197" fmla="*/ 485277 h 5659437"/>
              <a:gd name="connsiteX198" fmla="*/ 2856403 w 3972063"/>
              <a:gd name="connsiteY198" fmla="*/ 476764 h 5659437"/>
              <a:gd name="connsiteX199" fmla="*/ 2854275 w 3972063"/>
              <a:gd name="connsiteY199" fmla="*/ 493791 h 5659437"/>
              <a:gd name="connsiteX200" fmla="*/ 2867044 w 3972063"/>
              <a:gd name="connsiteY200" fmla="*/ 495919 h 5659437"/>
              <a:gd name="connsiteX201" fmla="*/ 2875557 w 3972063"/>
              <a:gd name="connsiteY201" fmla="*/ 510818 h 5659437"/>
              <a:gd name="connsiteX202" fmla="*/ 2881942 w 3972063"/>
              <a:gd name="connsiteY202" fmla="*/ 476764 h 5659437"/>
              <a:gd name="connsiteX203" fmla="*/ 2888327 w 3972063"/>
              <a:gd name="connsiteY203" fmla="*/ 463993 h 5659437"/>
              <a:gd name="connsiteX204" fmla="*/ 2879814 w 3972063"/>
              <a:gd name="connsiteY204" fmla="*/ 459736 h 5659437"/>
              <a:gd name="connsiteX205" fmla="*/ 2890455 w 3972063"/>
              <a:gd name="connsiteY205" fmla="*/ 455479 h 5659437"/>
              <a:gd name="connsiteX206" fmla="*/ 2903225 w 3972063"/>
              <a:gd name="connsiteY206" fmla="*/ 425682 h 5659437"/>
              <a:gd name="connsiteX207" fmla="*/ 2920251 w 3972063"/>
              <a:gd name="connsiteY207" fmla="*/ 398012 h 5659437"/>
              <a:gd name="connsiteX208" fmla="*/ 2956432 w 3972063"/>
              <a:gd name="connsiteY208" fmla="*/ 357573 h 5659437"/>
              <a:gd name="connsiteX209" fmla="*/ 2954303 w 3972063"/>
              <a:gd name="connsiteY209" fmla="*/ 389499 h 5659437"/>
              <a:gd name="connsiteX210" fmla="*/ 2971329 w 3972063"/>
              <a:gd name="connsiteY210" fmla="*/ 368215 h 5659437"/>
              <a:gd name="connsiteX211" fmla="*/ 2984099 w 3972063"/>
              <a:gd name="connsiteY211" fmla="*/ 370343 h 5659437"/>
              <a:gd name="connsiteX212" fmla="*/ 2994740 w 3972063"/>
              <a:gd name="connsiteY212" fmla="*/ 351187 h 5659437"/>
              <a:gd name="connsiteX213" fmla="*/ 3007510 w 3972063"/>
              <a:gd name="connsiteY213" fmla="*/ 344802 h 5659437"/>
              <a:gd name="connsiteX214" fmla="*/ 3003253 w 3972063"/>
              <a:gd name="connsiteY214" fmla="*/ 357573 h 5659437"/>
              <a:gd name="connsiteX215" fmla="*/ 3016023 w 3972063"/>
              <a:gd name="connsiteY215" fmla="*/ 361829 h 5659437"/>
              <a:gd name="connsiteX216" fmla="*/ 3007510 w 3972063"/>
              <a:gd name="connsiteY216" fmla="*/ 425682 h 5659437"/>
              <a:gd name="connsiteX217" fmla="*/ 2988356 w 3972063"/>
              <a:gd name="connsiteY217" fmla="*/ 478892 h 5659437"/>
              <a:gd name="connsiteX218" fmla="*/ 2979843 w 3972063"/>
              <a:gd name="connsiteY218" fmla="*/ 515075 h 5659437"/>
              <a:gd name="connsiteX219" fmla="*/ 2960688 w 3972063"/>
              <a:gd name="connsiteY219" fmla="*/ 544873 h 5659437"/>
              <a:gd name="connsiteX220" fmla="*/ 2939405 w 3972063"/>
              <a:gd name="connsiteY220" fmla="*/ 595954 h 5659437"/>
              <a:gd name="connsiteX221" fmla="*/ 2933021 w 3972063"/>
              <a:gd name="connsiteY221" fmla="*/ 591698 h 5659437"/>
              <a:gd name="connsiteX222" fmla="*/ 2930892 w 3972063"/>
              <a:gd name="connsiteY222" fmla="*/ 615110 h 5659437"/>
              <a:gd name="connsiteX223" fmla="*/ 2918123 w 3972063"/>
              <a:gd name="connsiteY223" fmla="*/ 610853 h 5659437"/>
              <a:gd name="connsiteX224" fmla="*/ 2907481 w 3972063"/>
              <a:gd name="connsiteY224" fmla="*/ 647036 h 5659437"/>
              <a:gd name="connsiteX225" fmla="*/ 2909610 w 3972063"/>
              <a:gd name="connsiteY225" fmla="*/ 687476 h 5659437"/>
              <a:gd name="connsiteX226" fmla="*/ 2905353 w 3972063"/>
              <a:gd name="connsiteY226" fmla="*/ 710888 h 5659437"/>
              <a:gd name="connsiteX227" fmla="*/ 2852146 w 3972063"/>
              <a:gd name="connsiteY227" fmla="*/ 753457 h 5659437"/>
              <a:gd name="connsiteX228" fmla="*/ 2858531 w 3972063"/>
              <a:gd name="connsiteY228" fmla="*/ 749200 h 5659437"/>
              <a:gd name="connsiteX229" fmla="*/ 2864916 w 3972063"/>
              <a:gd name="connsiteY229" fmla="*/ 766227 h 5659437"/>
              <a:gd name="connsiteX230" fmla="*/ 2858531 w 3972063"/>
              <a:gd name="connsiteY230" fmla="*/ 778998 h 5659437"/>
              <a:gd name="connsiteX231" fmla="*/ 2843633 w 3972063"/>
              <a:gd name="connsiteY231" fmla="*/ 781126 h 5659437"/>
              <a:gd name="connsiteX232" fmla="*/ 2852146 w 3972063"/>
              <a:gd name="connsiteY232" fmla="*/ 798153 h 5659437"/>
              <a:gd name="connsiteX233" fmla="*/ 2796811 w 3972063"/>
              <a:gd name="connsiteY233" fmla="*/ 855620 h 5659437"/>
              <a:gd name="connsiteX234" fmla="*/ 2835120 w 3972063"/>
              <a:gd name="connsiteY234" fmla="*/ 855620 h 5659437"/>
              <a:gd name="connsiteX235" fmla="*/ 2860659 w 3972063"/>
              <a:gd name="connsiteY235" fmla="*/ 832208 h 5659437"/>
              <a:gd name="connsiteX236" fmla="*/ 2867044 w 3972063"/>
              <a:gd name="connsiteY236" fmla="*/ 830079 h 5659437"/>
              <a:gd name="connsiteX237" fmla="*/ 2869173 w 3972063"/>
              <a:gd name="connsiteY237" fmla="*/ 836465 h 5659437"/>
              <a:gd name="connsiteX238" fmla="*/ 2869173 w 3972063"/>
              <a:gd name="connsiteY238" fmla="*/ 827951 h 5659437"/>
              <a:gd name="connsiteX239" fmla="*/ 2869173 w 3972063"/>
              <a:gd name="connsiteY239" fmla="*/ 825822 h 5659437"/>
              <a:gd name="connsiteX240" fmla="*/ 2873429 w 3972063"/>
              <a:gd name="connsiteY240" fmla="*/ 817309 h 5659437"/>
              <a:gd name="connsiteX241" fmla="*/ 2877686 w 3972063"/>
              <a:gd name="connsiteY241" fmla="*/ 823694 h 5659437"/>
              <a:gd name="connsiteX242" fmla="*/ 2888327 w 3972063"/>
              <a:gd name="connsiteY242" fmla="*/ 819437 h 5659437"/>
              <a:gd name="connsiteX243" fmla="*/ 2903225 w 3972063"/>
              <a:gd name="connsiteY243" fmla="*/ 815180 h 5659437"/>
              <a:gd name="connsiteX244" fmla="*/ 2903225 w 3972063"/>
              <a:gd name="connsiteY244" fmla="*/ 825822 h 5659437"/>
              <a:gd name="connsiteX245" fmla="*/ 2926636 w 3972063"/>
              <a:gd name="connsiteY245" fmla="*/ 810924 h 5659437"/>
              <a:gd name="connsiteX246" fmla="*/ 2920251 w 3972063"/>
              <a:gd name="connsiteY246" fmla="*/ 808795 h 5659437"/>
              <a:gd name="connsiteX247" fmla="*/ 2956432 w 3972063"/>
              <a:gd name="connsiteY247" fmla="*/ 749200 h 5659437"/>
              <a:gd name="connsiteX248" fmla="*/ 2950047 w 3972063"/>
              <a:gd name="connsiteY248" fmla="*/ 742815 h 5659437"/>
              <a:gd name="connsiteX249" fmla="*/ 2960688 w 3972063"/>
              <a:gd name="connsiteY249" fmla="*/ 732173 h 5659437"/>
              <a:gd name="connsiteX250" fmla="*/ 2967073 w 3972063"/>
              <a:gd name="connsiteY250" fmla="*/ 747071 h 5659437"/>
              <a:gd name="connsiteX251" fmla="*/ 2981971 w 3972063"/>
              <a:gd name="connsiteY251" fmla="*/ 721530 h 5659437"/>
              <a:gd name="connsiteX252" fmla="*/ 2990484 w 3972063"/>
              <a:gd name="connsiteY252" fmla="*/ 721530 h 5659437"/>
              <a:gd name="connsiteX253" fmla="*/ 2990484 w 3972063"/>
              <a:gd name="connsiteY253" fmla="*/ 713017 h 5659437"/>
              <a:gd name="connsiteX254" fmla="*/ 3001125 w 3972063"/>
              <a:gd name="connsiteY254" fmla="*/ 713017 h 5659437"/>
              <a:gd name="connsiteX255" fmla="*/ 3001125 w 3972063"/>
              <a:gd name="connsiteY255" fmla="*/ 700246 h 5659437"/>
              <a:gd name="connsiteX256" fmla="*/ 3022408 w 3972063"/>
              <a:gd name="connsiteY256" fmla="*/ 700246 h 5659437"/>
              <a:gd name="connsiteX257" fmla="*/ 3028793 w 3972063"/>
              <a:gd name="connsiteY257" fmla="*/ 693861 h 5659437"/>
              <a:gd name="connsiteX258" fmla="*/ 3030921 w 3972063"/>
              <a:gd name="connsiteY258" fmla="*/ 698118 h 5659437"/>
              <a:gd name="connsiteX259" fmla="*/ 3033049 w 3972063"/>
              <a:gd name="connsiteY259" fmla="*/ 700246 h 5659437"/>
              <a:gd name="connsiteX260" fmla="*/ 3037306 w 3972063"/>
              <a:gd name="connsiteY260" fmla="*/ 681091 h 5659437"/>
              <a:gd name="connsiteX261" fmla="*/ 3052204 w 3972063"/>
              <a:gd name="connsiteY261" fmla="*/ 678962 h 5659437"/>
              <a:gd name="connsiteX262" fmla="*/ 3052204 w 3972063"/>
              <a:gd name="connsiteY262" fmla="*/ 670449 h 5659437"/>
              <a:gd name="connsiteX263" fmla="*/ 3069230 w 3972063"/>
              <a:gd name="connsiteY263" fmla="*/ 683219 h 5659437"/>
              <a:gd name="connsiteX264" fmla="*/ 3062845 w 3972063"/>
              <a:gd name="connsiteY264" fmla="*/ 700246 h 5659437"/>
              <a:gd name="connsiteX265" fmla="*/ 3073486 w 3972063"/>
              <a:gd name="connsiteY265" fmla="*/ 700246 h 5659437"/>
              <a:gd name="connsiteX266" fmla="*/ 3079871 w 3972063"/>
              <a:gd name="connsiteY266" fmla="*/ 674706 h 5659437"/>
              <a:gd name="connsiteX267" fmla="*/ 3076034 w 3972063"/>
              <a:gd name="connsiteY267" fmla="*/ 670389 h 5659437"/>
              <a:gd name="connsiteX268" fmla="*/ 3090512 w 3972063"/>
              <a:gd name="connsiteY268" fmla="*/ 668320 h 5659437"/>
              <a:gd name="connsiteX269" fmla="*/ 3086256 w 3972063"/>
              <a:gd name="connsiteY269" fmla="*/ 657678 h 5659437"/>
              <a:gd name="connsiteX270" fmla="*/ 3094769 w 3972063"/>
              <a:gd name="connsiteY270" fmla="*/ 659807 h 5659437"/>
              <a:gd name="connsiteX271" fmla="*/ 3086256 w 3972063"/>
              <a:gd name="connsiteY271" fmla="*/ 642779 h 5659437"/>
              <a:gd name="connsiteX272" fmla="*/ 3101154 w 3972063"/>
              <a:gd name="connsiteY272" fmla="*/ 644908 h 5659437"/>
              <a:gd name="connsiteX273" fmla="*/ 3092641 w 3972063"/>
              <a:gd name="connsiteY273" fmla="*/ 625752 h 5659437"/>
              <a:gd name="connsiteX274" fmla="*/ 3099026 w 3972063"/>
              <a:gd name="connsiteY274" fmla="*/ 634266 h 5659437"/>
              <a:gd name="connsiteX275" fmla="*/ 3109667 w 3972063"/>
              <a:gd name="connsiteY275" fmla="*/ 632137 h 5659437"/>
              <a:gd name="connsiteX276" fmla="*/ 3109667 w 3972063"/>
              <a:gd name="connsiteY276" fmla="*/ 600211 h 5659437"/>
              <a:gd name="connsiteX277" fmla="*/ 3099026 w 3972063"/>
              <a:gd name="connsiteY277" fmla="*/ 591698 h 5659437"/>
              <a:gd name="connsiteX278" fmla="*/ 3099026 w 3972063"/>
              <a:gd name="connsiteY278" fmla="*/ 583184 h 5659437"/>
              <a:gd name="connsiteX279" fmla="*/ 3109667 w 3972063"/>
              <a:gd name="connsiteY279" fmla="*/ 574670 h 5659437"/>
              <a:gd name="connsiteX280" fmla="*/ 3109667 w 3972063"/>
              <a:gd name="connsiteY280" fmla="*/ 610853 h 5659437"/>
              <a:gd name="connsiteX281" fmla="*/ 3113923 w 3972063"/>
              <a:gd name="connsiteY281" fmla="*/ 612982 h 5659437"/>
              <a:gd name="connsiteX282" fmla="*/ 3135206 w 3972063"/>
              <a:gd name="connsiteY282" fmla="*/ 538487 h 5659437"/>
              <a:gd name="connsiteX283" fmla="*/ 3147976 w 3972063"/>
              <a:gd name="connsiteY283" fmla="*/ 536359 h 5659437"/>
              <a:gd name="connsiteX284" fmla="*/ 3154361 w 3972063"/>
              <a:gd name="connsiteY284" fmla="*/ 583184 h 5659437"/>
              <a:gd name="connsiteX285" fmla="*/ 3158617 w 3972063"/>
              <a:gd name="connsiteY285" fmla="*/ 583184 h 5659437"/>
              <a:gd name="connsiteX286" fmla="*/ 3175643 w 3972063"/>
              <a:gd name="connsiteY286" fmla="*/ 527845 h 5659437"/>
              <a:gd name="connsiteX287" fmla="*/ 3199054 w 3972063"/>
              <a:gd name="connsiteY287" fmla="*/ 485277 h 5659437"/>
              <a:gd name="connsiteX288" fmla="*/ 3199054 w 3972063"/>
              <a:gd name="connsiteY288" fmla="*/ 474635 h 5659437"/>
              <a:gd name="connsiteX289" fmla="*/ 3207567 w 3972063"/>
              <a:gd name="connsiteY289" fmla="*/ 483149 h 5659437"/>
              <a:gd name="connsiteX290" fmla="*/ 3222465 w 3972063"/>
              <a:gd name="connsiteY290" fmla="*/ 478892 h 5659437"/>
              <a:gd name="connsiteX291" fmla="*/ 3218209 w 3972063"/>
              <a:gd name="connsiteY291" fmla="*/ 468250 h 5659437"/>
              <a:gd name="connsiteX292" fmla="*/ 3216080 w 3972063"/>
              <a:gd name="connsiteY292" fmla="*/ 476764 h 5659437"/>
              <a:gd name="connsiteX293" fmla="*/ 3213952 w 3972063"/>
              <a:gd name="connsiteY293" fmla="*/ 449094 h 5659437"/>
              <a:gd name="connsiteX294" fmla="*/ 3260774 w 3972063"/>
              <a:gd name="connsiteY294" fmla="*/ 434195 h 5659437"/>
              <a:gd name="connsiteX295" fmla="*/ 3284185 w 3972063"/>
              <a:gd name="connsiteY295" fmla="*/ 434195 h 5659437"/>
              <a:gd name="connsiteX296" fmla="*/ 3296955 w 3972063"/>
              <a:gd name="connsiteY296" fmla="*/ 510818 h 5659437"/>
              <a:gd name="connsiteX297" fmla="*/ 3290570 w 3972063"/>
              <a:gd name="connsiteY297" fmla="*/ 498048 h 5659437"/>
              <a:gd name="connsiteX298" fmla="*/ 3279928 w 3972063"/>
              <a:gd name="connsiteY298" fmla="*/ 523589 h 5659437"/>
              <a:gd name="connsiteX299" fmla="*/ 3269287 w 3972063"/>
              <a:gd name="connsiteY299" fmla="*/ 593826 h 5659437"/>
              <a:gd name="connsiteX300" fmla="*/ 3241620 w 3972063"/>
              <a:gd name="connsiteY300" fmla="*/ 644908 h 5659437"/>
              <a:gd name="connsiteX301" fmla="*/ 3254389 w 3972063"/>
              <a:gd name="connsiteY301" fmla="*/ 634266 h 5659437"/>
              <a:gd name="connsiteX302" fmla="*/ 3243748 w 3972063"/>
              <a:gd name="connsiteY302" fmla="*/ 668320 h 5659437"/>
              <a:gd name="connsiteX303" fmla="*/ 3228850 w 3972063"/>
              <a:gd name="connsiteY303" fmla="*/ 700246 h 5659437"/>
              <a:gd name="connsiteX304" fmla="*/ 3230978 w 3972063"/>
              <a:gd name="connsiteY304" fmla="*/ 700246 h 5659437"/>
              <a:gd name="connsiteX305" fmla="*/ 3230978 w 3972063"/>
              <a:gd name="connsiteY305" fmla="*/ 702375 h 5659437"/>
              <a:gd name="connsiteX306" fmla="*/ 3230978 w 3972063"/>
              <a:gd name="connsiteY306" fmla="*/ 704503 h 5659437"/>
              <a:gd name="connsiteX307" fmla="*/ 3230978 w 3972063"/>
              <a:gd name="connsiteY307" fmla="*/ 800282 h 5659437"/>
              <a:gd name="connsiteX308" fmla="*/ 3233107 w 3972063"/>
              <a:gd name="connsiteY308" fmla="*/ 802410 h 5659437"/>
              <a:gd name="connsiteX309" fmla="*/ 3245876 w 3972063"/>
              <a:gd name="connsiteY309" fmla="*/ 768355 h 5659437"/>
              <a:gd name="connsiteX310" fmla="*/ 3256517 w 3972063"/>
              <a:gd name="connsiteY310" fmla="*/ 774741 h 5659437"/>
              <a:gd name="connsiteX311" fmla="*/ 3271415 w 3972063"/>
              <a:gd name="connsiteY311" fmla="*/ 755585 h 5659437"/>
              <a:gd name="connsiteX312" fmla="*/ 3277800 w 3972063"/>
              <a:gd name="connsiteY312" fmla="*/ 766227 h 5659437"/>
              <a:gd name="connsiteX313" fmla="*/ 3294826 w 3972063"/>
              <a:gd name="connsiteY313" fmla="*/ 753457 h 5659437"/>
              <a:gd name="connsiteX314" fmla="*/ 3292698 w 3972063"/>
              <a:gd name="connsiteY314" fmla="*/ 747071 h 5659437"/>
              <a:gd name="connsiteX315" fmla="*/ 3311852 w 3972063"/>
              <a:gd name="connsiteY315" fmla="*/ 727916 h 5659437"/>
              <a:gd name="connsiteX316" fmla="*/ 3339520 w 3972063"/>
              <a:gd name="connsiteY316" fmla="*/ 715145 h 5659437"/>
              <a:gd name="connsiteX317" fmla="*/ 3316109 w 3972063"/>
              <a:gd name="connsiteY317" fmla="*/ 783254 h 5659437"/>
              <a:gd name="connsiteX318" fmla="*/ 3326750 w 3972063"/>
              <a:gd name="connsiteY318" fmla="*/ 776869 h 5659437"/>
              <a:gd name="connsiteX319" fmla="*/ 3326750 w 3972063"/>
              <a:gd name="connsiteY319" fmla="*/ 761970 h 5659437"/>
              <a:gd name="connsiteX320" fmla="*/ 3335263 w 3972063"/>
              <a:gd name="connsiteY320" fmla="*/ 761970 h 5659437"/>
              <a:gd name="connsiteX321" fmla="*/ 3331007 w 3972063"/>
              <a:gd name="connsiteY321" fmla="*/ 753457 h 5659437"/>
              <a:gd name="connsiteX322" fmla="*/ 3333135 w 3972063"/>
              <a:gd name="connsiteY322" fmla="*/ 770484 h 5659437"/>
              <a:gd name="connsiteX323" fmla="*/ 3341648 w 3972063"/>
              <a:gd name="connsiteY323" fmla="*/ 778998 h 5659437"/>
              <a:gd name="connsiteX324" fmla="*/ 3350161 w 3972063"/>
              <a:gd name="connsiteY324" fmla="*/ 770484 h 5659437"/>
              <a:gd name="connsiteX325" fmla="*/ 3337392 w 3972063"/>
              <a:gd name="connsiteY325" fmla="*/ 787511 h 5659437"/>
              <a:gd name="connsiteX326" fmla="*/ 3341648 w 3972063"/>
              <a:gd name="connsiteY326" fmla="*/ 789640 h 5659437"/>
              <a:gd name="connsiteX327" fmla="*/ 3354418 w 3972063"/>
              <a:gd name="connsiteY327" fmla="*/ 787511 h 5659437"/>
              <a:gd name="connsiteX328" fmla="*/ 3326750 w 3972063"/>
              <a:gd name="connsiteY328" fmla="*/ 804538 h 5659437"/>
              <a:gd name="connsiteX329" fmla="*/ 3335263 w 3972063"/>
              <a:gd name="connsiteY329" fmla="*/ 813052 h 5659437"/>
              <a:gd name="connsiteX330" fmla="*/ 3320366 w 3972063"/>
              <a:gd name="connsiteY330" fmla="*/ 813052 h 5659437"/>
              <a:gd name="connsiteX331" fmla="*/ 3320366 w 3972063"/>
              <a:gd name="connsiteY331" fmla="*/ 804538 h 5659437"/>
              <a:gd name="connsiteX332" fmla="*/ 3311852 w 3972063"/>
              <a:gd name="connsiteY332" fmla="*/ 825822 h 5659437"/>
              <a:gd name="connsiteX333" fmla="*/ 3303339 w 3972063"/>
              <a:gd name="connsiteY333" fmla="*/ 823694 h 5659437"/>
              <a:gd name="connsiteX334" fmla="*/ 3301211 w 3972063"/>
              <a:gd name="connsiteY334" fmla="*/ 830079 h 5659437"/>
              <a:gd name="connsiteX335" fmla="*/ 3292698 w 3972063"/>
              <a:gd name="connsiteY335" fmla="*/ 838593 h 5659437"/>
              <a:gd name="connsiteX336" fmla="*/ 3294826 w 3972063"/>
              <a:gd name="connsiteY336" fmla="*/ 842850 h 5659437"/>
              <a:gd name="connsiteX337" fmla="*/ 3290570 w 3972063"/>
              <a:gd name="connsiteY337" fmla="*/ 844978 h 5659437"/>
              <a:gd name="connsiteX338" fmla="*/ 3288442 w 3972063"/>
              <a:gd name="connsiteY338" fmla="*/ 868391 h 5659437"/>
              <a:gd name="connsiteX339" fmla="*/ 3279928 w 3972063"/>
              <a:gd name="connsiteY339" fmla="*/ 904574 h 5659437"/>
              <a:gd name="connsiteX340" fmla="*/ 3286313 w 3972063"/>
              <a:gd name="connsiteY340" fmla="*/ 872647 h 5659437"/>
              <a:gd name="connsiteX341" fmla="*/ 3271415 w 3972063"/>
              <a:gd name="connsiteY341" fmla="*/ 921601 h 5659437"/>
              <a:gd name="connsiteX342" fmla="*/ 3273544 w 3972063"/>
              <a:gd name="connsiteY342" fmla="*/ 940757 h 5659437"/>
              <a:gd name="connsiteX343" fmla="*/ 3267159 w 3972063"/>
              <a:gd name="connsiteY343" fmla="*/ 917344 h 5659437"/>
              <a:gd name="connsiteX344" fmla="*/ 3271415 w 3972063"/>
              <a:gd name="connsiteY344" fmla="*/ 957784 h 5659437"/>
              <a:gd name="connsiteX345" fmla="*/ 3260774 w 3972063"/>
              <a:gd name="connsiteY345" fmla="*/ 955655 h 5659437"/>
              <a:gd name="connsiteX346" fmla="*/ 3252261 w 3972063"/>
              <a:gd name="connsiteY346" fmla="*/ 968426 h 5659437"/>
              <a:gd name="connsiteX347" fmla="*/ 3250133 w 3972063"/>
              <a:gd name="connsiteY347" fmla="*/ 972683 h 5659437"/>
              <a:gd name="connsiteX348" fmla="*/ 3258646 w 3972063"/>
              <a:gd name="connsiteY348" fmla="*/ 987581 h 5659437"/>
              <a:gd name="connsiteX349" fmla="*/ 3262902 w 3972063"/>
              <a:gd name="connsiteY349" fmla="*/ 985453 h 5659437"/>
              <a:gd name="connsiteX350" fmla="*/ 3265031 w 3972063"/>
              <a:gd name="connsiteY350" fmla="*/ 983325 h 5659437"/>
              <a:gd name="connsiteX351" fmla="*/ 3260774 w 3972063"/>
              <a:gd name="connsiteY351" fmla="*/ 972683 h 5659437"/>
              <a:gd name="connsiteX352" fmla="*/ 3265031 w 3972063"/>
              <a:gd name="connsiteY352" fmla="*/ 962041 h 5659437"/>
              <a:gd name="connsiteX353" fmla="*/ 3267159 w 3972063"/>
              <a:gd name="connsiteY353" fmla="*/ 981196 h 5659437"/>
              <a:gd name="connsiteX354" fmla="*/ 3279928 w 3972063"/>
              <a:gd name="connsiteY354" fmla="*/ 976939 h 5659437"/>
              <a:gd name="connsiteX355" fmla="*/ 3290570 w 3972063"/>
              <a:gd name="connsiteY355" fmla="*/ 993967 h 5659437"/>
              <a:gd name="connsiteX356" fmla="*/ 3292698 w 3972063"/>
              <a:gd name="connsiteY356" fmla="*/ 953527 h 5659437"/>
              <a:gd name="connsiteX357" fmla="*/ 3296955 w 3972063"/>
              <a:gd name="connsiteY357" fmla="*/ 938628 h 5659437"/>
              <a:gd name="connsiteX358" fmla="*/ 3288442 w 3972063"/>
              <a:gd name="connsiteY358" fmla="*/ 934371 h 5659437"/>
              <a:gd name="connsiteX359" fmla="*/ 3299083 w 3972063"/>
              <a:gd name="connsiteY359" fmla="*/ 925858 h 5659437"/>
              <a:gd name="connsiteX360" fmla="*/ 3352290 w 3972063"/>
              <a:gd name="connsiteY360" fmla="*/ 798153 h 5659437"/>
              <a:gd name="connsiteX361" fmla="*/ 3356546 w 3972063"/>
              <a:gd name="connsiteY361" fmla="*/ 834336 h 5659437"/>
              <a:gd name="connsiteX362" fmla="*/ 3371444 w 3972063"/>
              <a:gd name="connsiteY362" fmla="*/ 806667 h 5659437"/>
              <a:gd name="connsiteX363" fmla="*/ 3384214 w 3972063"/>
              <a:gd name="connsiteY363" fmla="*/ 802410 h 5659437"/>
              <a:gd name="connsiteX364" fmla="*/ 3392727 w 3972063"/>
              <a:gd name="connsiteY364" fmla="*/ 778998 h 5659437"/>
              <a:gd name="connsiteX365" fmla="*/ 3405496 w 3972063"/>
              <a:gd name="connsiteY365" fmla="*/ 768355 h 5659437"/>
              <a:gd name="connsiteX366" fmla="*/ 3403368 w 3972063"/>
              <a:gd name="connsiteY366" fmla="*/ 783254 h 5659437"/>
              <a:gd name="connsiteX367" fmla="*/ 3416138 w 3972063"/>
              <a:gd name="connsiteY367" fmla="*/ 781126 h 5659437"/>
              <a:gd name="connsiteX368" fmla="*/ 3418266 w 3972063"/>
              <a:gd name="connsiteY368" fmla="*/ 855620 h 5659437"/>
              <a:gd name="connsiteX369" fmla="*/ 3405496 w 3972063"/>
              <a:gd name="connsiteY369" fmla="*/ 919472 h 5659437"/>
              <a:gd name="connsiteX370" fmla="*/ 3386342 w 3972063"/>
              <a:gd name="connsiteY370" fmla="*/ 1000352 h 5659437"/>
              <a:gd name="connsiteX371" fmla="*/ 3369316 w 3972063"/>
              <a:gd name="connsiteY371" fmla="*/ 1064204 h 5659437"/>
              <a:gd name="connsiteX372" fmla="*/ 3362931 w 3972063"/>
              <a:gd name="connsiteY372" fmla="*/ 1059947 h 5659437"/>
              <a:gd name="connsiteX373" fmla="*/ 3362931 w 3972063"/>
              <a:gd name="connsiteY373" fmla="*/ 1087617 h 5659437"/>
              <a:gd name="connsiteX374" fmla="*/ 3348033 w 3972063"/>
              <a:gd name="connsiteY374" fmla="*/ 1087617 h 5659437"/>
              <a:gd name="connsiteX375" fmla="*/ 3345905 w 3972063"/>
              <a:gd name="connsiteY375" fmla="*/ 1098259 h 5659437"/>
              <a:gd name="connsiteX376" fmla="*/ 3358674 w 3972063"/>
              <a:gd name="connsiteY376" fmla="*/ 1096130 h 5659437"/>
              <a:gd name="connsiteX377" fmla="*/ 3362931 w 3972063"/>
              <a:gd name="connsiteY377" fmla="*/ 1115286 h 5659437"/>
              <a:gd name="connsiteX378" fmla="*/ 3375701 w 3972063"/>
              <a:gd name="connsiteY378" fmla="*/ 1100387 h 5659437"/>
              <a:gd name="connsiteX379" fmla="*/ 3373572 w 3972063"/>
              <a:gd name="connsiteY379" fmla="*/ 1085488 h 5659437"/>
              <a:gd name="connsiteX380" fmla="*/ 3390598 w 3972063"/>
              <a:gd name="connsiteY380" fmla="*/ 1091874 h 5659437"/>
              <a:gd name="connsiteX381" fmla="*/ 3394855 w 3972063"/>
              <a:gd name="connsiteY381" fmla="*/ 1106772 h 5659437"/>
              <a:gd name="connsiteX382" fmla="*/ 3384214 w 3972063"/>
              <a:gd name="connsiteY382" fmla="*/ 1117414 h 5659437"/>
              <a:gd name="connsiteX383" fmla="*/ 3343777 w 3972063"/>
              <a:gd name="connsiteY383" fmla="*/ 1132313 h 5659437"/>
              <a:gd name="connsiteX384" fmla="*/ 3341648 w 3972063"/>
              <a:gd name="connsiteY384" fmla="*/ 1140827 h 5659437"/>
              <a:gd name="connsiteX385" fmla="*/ 3343777 w 3972063"/>
              <a:gd name="connsiteY385" fmla="*/ 1162111 h 5659437"/>
              <a:gd name="connsiteX386" fmla="*/ 3352290 w 3972063"/>
              <a:gd name="connsiteY386" fmla="*/ 1159982 h 5659437"/>
              <a:gd name="connsiteX387" fmla="*/ 3345905 w 3972063"/>
              <a:gd name="connsiteY387" fmla="*/ 1170625 h 5659437"/>
              <a:gd name="connsiteX388" fmla="*/ 3348033 w 3972063"/>
              <a:gd name="connsiteY388" fmla="*/ 1174881 h 5659437"/>
              <a:gd name="connsiteX389" fmla="*/ 3343777 w 3972063"/>
              <a:gd name="connsiteY389" fmla="*/ 1181267 h 5659437"/>
              <a:gd name="connsiteX390" fmla="*/ 3343777 w 3972063"/>
              <a:gd name="connsiteY390" fmla="*/ 1189780 h 5659437"/>
              <a:gd name="connsiteX391" fmla="*/ 3354418 w 3972063"/>
              <a:gd name="connsiteY391" fmla="*/ 1194037 h 5659437"/>
              <a:gd name="connsiteX392" fmla="*/ 3356546 w 3972063"/>
              <a:gd name="connsiteY392" fmla="*/ 1181267 h 5659437"/>
              <a:gd name="connsiteX393" fmla="*/ 3350161 w 3972063"/>
              <a:gd name="connsiteY393" fmla="*/ 1177010 h 5659437"/>
              <a:gd name="connsiteX394" fmla="*/ 3371444 w 3972063"/>
              <a:gd name="connsiteY394" fmla="*/ 1172753 h 5659437"/>
              <a:gd name="connsiteX395" fmla="*/ 3373572 w 3972063"/>
              <a:gd name="connsiteY395" fmla="*/ 1183395 h 5659437"/>
              <a:gd name="connsiteX396" fmla="*/ 3379957 w 3972063"/>
              <a:gd name="connsiteY396" fmla="*/ 1166368 h 5659437"/>
              <a:gd name="connsiteX397" fmla="*/ 3405496 w 3972063"/>
              <a:gd name="connsiteY397" fmla="*/ 1172753 h 5659437"/>
              <a:gd name="connsiteX398" fmla="*/ 3424651 w 3972063"/>
              <a:gd name="connsiteY398" fmla="*/ 1168496 h 5659437"/>
              <a:gd name="connsiteX399" fmla="*/ 3428907 w 3972063"/>
              <a:gd name="connsiteY399" fmla="*/ 1177010 h 5659437"/>
              <a:gd name="connsiteX400" fmla="*/ 3437420 w 3972063"/>
              <a:gd name="connsiteY400" fmla="*/ 1170625 h 5659437"/>
              <a:gd name="connsiteX401" fmla="*/ 3448062 w 3972063"/>
              <a:gd name="connsiteY401" fmla="*/ 1179138 h 5659437"/>
              <a:gd name="connsiteX402" fmla="*/ 3458703 w 3972063"/>
              <a:gd name="connsiteY402" fmla="*/ 1174881 h 5659437"/>
              <a:gd name="connsiteX403" fmla="*/ 3448062 w 3972063"/>
              <a:gd name="connsiteY403" fmla="*/ 1170625 h 5659437"/>
              <a:gd name="connsiteX404" fmla="*/ 3448062 w 3972063"/>
              <a:gd name="connsiteY404" fmla="*/ 1159982 h 5659437"/>
              <a:gd name="connsiteX405" fmla="*/ 3456575 w 3972063"/>
              <a:gd name="connsiteY405" fmla="*/ 1155726 h 5659437"/>
              <a:gd name="connsiteX406" fmla="*/ 3469344 w 3972063"/>
              <a:gd name="connsiteY406" fmla="*/ 1164239 h 5659437"/>
              <a:gd name="connsiteX407" fmla="*/ 3456575 w 3972063"/>
              <a:gd name="connsiteY407" fmla="*/ 1168496 h 5659437"/>
              <a:gd name="connsiteX408" fmla="*/ 3473601 w 3972063"/>
              <a:gd name="connsiteY408" fmla="*/ 1179138 h 5659437"/>
              <a:gd name="connsiteX409" fmla="*/ 3490627 w 3972063"/>
              <a:gd name="connsiteY409" fmla="*/ 1172753 h 5659437"/>
              <a:gd name="connsiteX410" fmla="*/ 3486371 w 3972063"/>
              <a:gd name="connsiteY410" fmla="*/ 1181267 h 5659437"/>
              <a:gd name="connsiteX411" fmla="*/ 3497012 w 3972063"/>
              <a:gd name="connsiteY411" fmla="*/ 1179138 h 5659437"/>
              <a:gd name="connsiteX412" fmla="*/ 3499140 w 3972063"/>
              <a:gd name="connsiteY412" fmla="*/ 1187652 h 5659437"/>
              <a:gd name="connsiteX413" fmla="*/ 3486371 w 3972063"/>
              <a:gd name="connsiteY413" fmla="*/ 1183395 h 5659437"/>
              <a:gd name="connsiteX414" fmla="*/ 3469344 w 3972063"/>
              <a:gd name="connsiteY414" fmla="*/ 1187652 h 5659437"/>
              <a:gd name="connsiteX415" fmla="*/ 3471473 w 3972063"/>
              <a:gd name="connsiteY415" fmla="*/ 1194037 h 5659437"/>
              <a:gd name="connsiteX416" fmla="*/ 3454446 w 3972063"/>
              <a:gd name="connsiteY416" fmla="*/ 1211064 h 5659437"/>
              <a:gd name="connsiteX417" fmla="*/ 3443805 w 3972063"/>
              <a:gd name="connsiteY417" fmla="*/ 1204679 h 5659437"/>
              <a:gd name="connsiteX418" fmla="*/ 3426779 w 3972063"/>
              <a:gd name="connsiteY418" fmla="*/ 1213193 h 5659437"/>
              <a:gd name="connsiteX419" fmla="*/ 3435292 w 3972063"/>
              <a:gd name="connsiteY419" fmla="*/ 1208936 h 5659437"/>
              <a:gd name="connsiteX420" fmla="*/ 3431036 w 3972063"/>
              <a:gd name="connsiteY420" fmla="*/ 1191909 h 5659437"/>
              <a:gd name="connsiteX421" fmla="*/ 3431036 w 3972063"/>
              <a:gd name="connsiteY421" fmla="*/ 1202551 h 5659437"/>
              <a:gd name="connsiteX422" fmla="*/ 3418266 w 3972063"/>
              <a:gd name="connsiteY422" fmla="*/ 1208936 h 5659437"/>
              <a:gd name="connsiteX423" fmla="*/ 3409753 w 3972063"/>
              <a:gd name="connsiteY423" fmla="*/ 1200422 h 5659437"/>
              <a:gd name="connsiteX424" fmla="*/ 3403368 w 3972063"/>
              <a:gd name="connsiteY424" fmla="*/ 1217449 h 5659437"/>
              <a:gd name="connsiteX425" fmla="*/ 3407625 w 3972063"/>
              <a:gd name="connsiteY425" fmla="*/ 1234477 h 5659437"/>
              <a:gd name="connsiteX426" fmla="*/ 3384214 w 3972063"/>
              <a:gd name="connsiteY426" fmla="*/ 1242990 h 5659437"/>
              <a:gd name="connsiteX427" fmla="*/ 3386342 w 3972063"/>
              <a:gd name="connsiteY427" fmla="*/ 1234477 h 5659437"/>
              <a:gd name="connsiteX428" fmla="*/ 3371444 w 3972063"/>
              <a:gd name="connsiteY428" fmla="*/ 1242990 h 5659437"/>
              <a:gd name="connsiteX429" fmla="*/ 3350161 w 3972063"/>
              <a:gd name="connsiteY429" fmla="*/ 1247247 h 5659437"/>
              <a:gd name="connsiteX430" fmla="*/ 3335263 w 3972063"/>
              <a:gd name="connsiteY430" fmla="*/ 1236605 h 5659437"/>
              <a:gd name="connsiteX431" fmla="*/ 3333135 w 3972063"/>
              <a:gd name="connsiteY431" fmla="*/ 1253633 h 5659437"/>
              <a:gd name="connsiteX432" fmla="*/ 3324622 w 3972063"/>
              <a:gd name="connsiteY432" fmla="*/ 1255761 h 5659437"/>
              <a:gd name="connsiteX433" fmla="*/ 3320366 w 3972063"/>
              <a:gd name="connsiteY433" fmla="*/ 1247247 h 5659437"/>
              <a:gd name="connsiteX434" fmla="*/ 3318237 w 3972063"/>
              <a:gd name="connsiteY434" fmla="*/ 1255761 h 5659437"/>
              <a:gd name="connsiteX435" fmla="*/ 3307596 w 3972063"/>
              <a:gd name="connsiteY435" fmla="*/ 1247247 h 5659437"/>
              <a:gd name="connsiteX436" fmla="*/ 3301211 w 3972063"/>
              <a:gd name="connsiteY436" fmla="*/ 1257889 h 5659437"/>
              <a:gd name="connsiteX437" fmla="*/ 3301211 w 3972063"/>
              <a:gd name="connsiteY437" fmla="*/ 1262146 h 5659437"/>
              <a:gd name="connsiteX438" fmla="*/ 3313981 w 3972063"/>
              <a:gd name="connsiteY438" fmla="*/ 1260018 h 5659437"/>
              <a:gd name="connsiteX439" fmla="*/ 3303339 w 3972063"/>
              <a:gd name="connsiteY439" fmla="*/ 1268531 h 5659437"/>
              <a:gd name="connsiteX440" fmla="*/ 3305468 w 3972063"/>
              <a:gd name="connsiteY440" fmla="*/ 1272788 h 5659437"/>
              <a:gd name="connsiteX441" fmla="*/ 3324622 w 3972063"/>
              <a:gd name="connsiteY441" fmla="*/ 1266403 h 5659437"/>
              <a:gd name="connsiteX442" fmla="*/ 3320366 w 3972063"/>
              <a:gd name="connsiteY442" fmla="*/ 1260018 h 5659437"/>
              <a:gd name="connsiteX443" fmla="*/ 3333135 w 3972063"/>
              <a:gd name="connsiteY443" fmla="*/ 1264275 h 5659437"/>
              <a:gd name="connsiteX444" fmla="*/ 3335263 w 3972063"/>
              <a:gd name="connsiteY444" fmla="*/ 1274916 h 5659437"/>
              <a:gd name="connsiteX445" fmla="*/ 3303339 w 3972063"/>
              <a:gd name="connsiteY445" fmla="*/ 1289815 h 5659437"/>
              <a:gd name="connsiteX446" fmla="*/ 3294826 w 3972063"/>
              <a:gd name="connsiteY446" fmla="*/ 1291944 h 5659437"/>
              <a:gd name="connsiteX447" fmla="*/ 3296955 w 3972063"/>
              <a:gd name="connsiteY447" fmla="*/ 1294072 h 5659437"/>
              <a:gd name="connsiteX448" fmla="*/ 3292698 w 3972063"/>
              <a:gd name="connsiteY448" fmla="*/ 1294072 h 5659437"/>
              <a:gd name="connsiteX449" fmla="*/ 3288442 w 3972063"/>
              <a:gd name="connsiteY449" fmla="*/ 1298329 h 5659437"/>
              <a:gd name="connsiteX450" fmla="*/ 3299083 w 3972063"/>
              <a:gd name="connsiteY450" fmla="*/ 1315356 h 5659437"/>
              <a:gd name="connsiteX451" fmla="*/ 3286313 w 3972063"/>
              <a:gd name="connsiteY451" fmla="*/ 1321742 h 5659437"/>
              <a:gd name="connsiteX452" fmla="*/ 3282057 w 3972063"/>
              <a:gd name="connsiteY452" fmla="*/ 1325998 h 5659437"/>
              <a:gd name="connsiteX453" fmla="*/ 3284185 w 3972063"/>
              <a:gd name="connsiteY453" fmla="*/ 1334512 h 5659437"/>
              <a:gd name="connsiteX454" fmla="*/ 3277800 w 3972063"/>
              <a:gd name="connsiteY454" fmla="*/ 1328127 h 5659437"/>
              <a:gd name="connsiteX455" fmla="*/ 3254389 w 3972063"/>
              <a:gd name="connsiteY455" fmla="*/ 1358723 h 5659437"/>
              <a:gd name="connsiteX456" fmla="*/ 3243992 w 3972063"/>
              <a:gd name="connsiteY456" fmla="*/ 1399537 h 5659437"/>
              <a:gd name="connsiteX457" fmla="*/ 3242702 w 3972063"/>
              <a:gd name="connsiteY457" fmla="*/ 1400618 h 5659437"/>
              <a:gd name="connsiteX458" fmla="*/ 3237097 w 3972063"/>
              <a:gd name="connsiteY458" fmla="*/ 1401291 h 5659437"/>
              <a:gd name="connsiteX459" fmla="*/ 3235235 w 3972063"/>
              <a:gd name="connsiteY459" fmla="*/ 1406878 h 5659437"/>
              <a:gd name="connsiteX460" fmla="*/ 3242702 w 3972063"/>
              <a:gd name="connsiteY460" fmla="*/ 1400618 h 5659437"/>
              <a:gd name="connsiteX461" fmla="*/ 3243748 w 3972063"/>
              <a:gd name="connsiteY461" fmla="*/ 1400493 h 5659437"/>
              <a:gd name="connsiteX462" fmla="*/ 3243992 w 3972063"/>
              <a:gd name="connsiteY462" fmla="*/ 1399537 h 5659437"/>
              <a:gd name="connsiteX463" fmla="*/ 3253325 w 3972063"/>
              <a:gd name="connsiteY463" fmla="*/ 1391713 h 5659437"/>
              <a:gd name="connsiteX464" fmla="*/ 3258646 w 3972063"/>
              <a:gd name="connsiteY464" fmla="*/ 1374952 h 5659437"/>
              <a:gd name="connsiteX465" fmla="*/ 3265031 w 3972063"/>
              <a:gd name="connsiteY465" fmla="*/ 1370695 h 5659437"/>
              <a:gd name="connsiteX466" fmla="*/ 3269287 w 3972063"/>
              <a:gd name="connsiteY466" fmla="*/ 1377080 h 5659437"/>
              <a:gd name="connsiteX467" fmla="*/ 3273544 w 3972063"/>
              <a:gd name="connsiteY467" fmla="*/ 1364310 h 5659437"/>
              <a:gd name="connsiteX468" fmla="*/ 3265031 w 3972063"/>
              <a:gd name="connsiteY468" fmla="*/ 1368566 h 5659437"/>
              <a:gd name="connsiteX469" fmla="*/ 3282057 w 3972063"/>
              <a:gd name="connsiteY469" fmla="*/ 1355796 h 5659437"/>
              <a:gd name="connsiteX470" fmla="*/ 3294826 w 3972063"/>
              <a:gd name="connsiteY470" fmla="*/ 1349411 h 5659437"/>
              <a:gd name="connsiteX471" fmla="*/ 3296955 w 3972063"/>
              <a:gd name="connsiteY471" fmla="*/ 1357925 h 5659437"/>
              <a:gd name="connsiteX472" fmla="*/ 3320366 w 3972063"/>
              <a:gd name="connsiteY472" fmla="*/ 1323870 h 5659437"/>
              <a:gd name="connsiteX473" fmla="*/ 3324622 w 3972063"/>
              <a:gd name="connsiteY473" fmla="*/ 1332384 h 5659437"/>
              <a:gd name="connsiteX474" fmla="*/ 3331007 w 3972063"/>
              <a:gd name="connsiteY474" fmla="*/ 1321742 h 5659437"/>
              <a:gd name="connsiteX475" fmla="*/ 3324622 w 3972063"/>
              <a:gd name="connsiteY475" fmla="*/ 1315356 h 5659437"/>
              <a:gd name="connsiteX476" fmla="*/ 3339520 w 3972063"/>
              <a:gd name="connsiteY476" fmla="*/ 1306843 h 5659437"/>
              <a:gd name="connsiteX477" fmla="*/ 3337392 w 3972063"/>
              <a:gd name="connsiteY477" fmla="*/ 1298329 h 5659437"/>
              <a:gd name="connsiteX478" fmla="*/ 3354418 w 3972063"/>
              <a:gd name="connsiteY478" fmla="*/ 1291944 h 5659437"/>
              <a:gd name="connsiteX479" fmla="*/ 3360803 w 3972063"/>
              <a:gd name="connsiteY479" fmla="*/ 1302586 h 5659437"/>
              <a:gd name="connsiteX480" fmla="*/ 3369316 w 3972063"/>
              <a:gd name="connsiteY480" fmla="*/ 1285559 h 5659437"/>
              <a:gd name="connsiteX481" fmla="*/ 3371444 w 3972063"/>
              <a:gd name="connsiteY481" fmla="*/ 1270660 h 5659437"/>
              <a:gd name="connsiteX482" fmla="*/ 3379957 w 3972063"/>
              <a:gd name="connsiteY482" fmla="*/ 1285559 h 5659437"/>
              <a:gd name="connsiteX483" fmla="*/ 3382085 w 3972063"/>
              <a:gd name="connsiteY483" fmla="*/ 1272788 h 5659437"/>
              <a:gd name="connsiteX484" fmla="*/ 3399111 w 3972063"/>
              <a:gd name="connsiteY484" fmla="*/ 1272788 h 5659437"/>
              <a:gd name="connsiteX485" fmla="*/ 3411881 w 3972063"/>
              <a:gd name="connsiteY485" fmla="*/ 1257889 h 5659437"/>
              <a:gd name="connsiteX486" fmla="*/ 3407625 w 3972063"/>
              <a:gd name="connsiteY486" fmla="*/ 1253633 h 5659437"/>
              <a:gd name="connsiteX487" fmla="*/ 3411881 w 3972063"/>
              <a:gd name="connsiteY487" fmla="*/ 1247247 h 5659437"/>
              <a:gd name="connsiteX488" fmla="*/ 3424651 w 3972063"/>
              <a:gd name="connsiteY488" fmla="*/ 1247247 h 5659437"/>
              <a:gd name="connsiteX489" fmla="*/ 3433164 w 3972063"/>
              <a:gd name="connsiteY489" fmla="*/ 1257889 h 5659437"/>
              <a:gd name="connsiteX490" fmla="*/ 3420394 w 3972063"/>
              <a:gd name="connsiteY490" fmla="*/ 1272788 h 5659437"/>
              <a:gd name="connsiteX491" fmla="*/ 3399111 w 3972063"/>
              <a:gd name="connsiteY491" fmla="*/ 1277045 h 5659437"/>
              <a:gd name="connsiteX492" fmla="*/ 3399111 w 3972063"/>
              <a:gd name="connsiteY492" fmla="*/ 1291944 h 5659437"/>
              <a:gd name="connsiteX493" fmla="*/ 3394855 w 3972063"/>
              <a:gd name="connsiteY493" fmla="*/ 1283430 h 5659437"/>
              <a:gd name="connsiteX494" fmla="*/ 3386342 w 3972063"/>
              <a:gd name="connsiteY494" fmla="*/ 1287687 h 5659437"/>
              <a:gd name="connsiteX495" fmla="*/ 3399111 w 3972063"/>
              <a:gd name="connsiteY495" fmla="*/ 1302586 h 5659437"/>
              <a:gd name="connsiteX496" fmla="*/ 3382085 w 3972063"/>
              <a:gd name="connsiteY496" fmla="*/ 1291944 h 5659437"/>
              <a:gd name="connsiteX497" fmla="*/ 3369316 w 3972063"/>
              <a:gd name="connsiteY497" fmla="*/ 1313228 h 5659437"/>
              <a:gd name="connsiteX498" fmla="*/ 3384214 w 3972063"/>
              <a:gd name="connsiteY498" fmla="*/ 1319613 h 5659437"/>
              <a:gd name="connsiteX499" fmla="*/ 3367187 w 3972063"/>
              <a:gd name="connsiteY499" fmla="*/ 1313228 h 5659437"/>
              <a:gd name="connsiteX500" fmla="*/ 3339520 w 3972063"/>
              <a:gd name="connsiteY500" fmla="*/ 1349411 h 5659437"/>
              <a:gd name="connsiteX501" fmla="*/ 3343777 w 3972063"/>
              <a:gd name="connsiteY501" fmla="*/ 1353668 h 5659437"/>
              <a:gd name="connsiteX502" fmla="*/ 3352290 w 3972063"/>
              <a:gd name="connsiteY502" fmla="*/ 1349411 h 5659437"/>
              <a:gd name="connsiteX503" fmla="*/ 3335263 w 3972063"/>
              <a:gd name="connsiteY503" fmla="*/ 1357925 h 5659437"/>
              <a:gd name="connsiteX504" fmla="*/ 3335263 w 3972063"/>
              <a:gd name="connsiteY504" fmla="*/ 1368566 h 5659437"/>
              <a:gd name="connsiteX505" fmla="*/ 3320366 w 3972063"/>
              <a:gd name="connsiteY505" fmla="*/ 1364310 h 5659437"/>
              <a:gd name="connsiteX506" fmla="*/ 3296955 w 3972063"/>
              <a:gd name="connsiteY506" fmla="*/ 1400493 h 5659437"/>
              <a:gd name="connsiteX507" fmla="*/ 3296955 w 3972063"/>
              <a:gd name="connsiteY507" fmla="*/ 1406878 h 5659437"/>
              <a:gd name="connsiteX508" fmla="*/ 3299083 w 3972063"/>
              <a:gd name="connsiteY508" fmla="*/ 1413263 h 5659437"/>
              <a:gd name="connsiteX509" fmla="*/ 3292698 w 3972063"/>
              <a:gd name="connsiteY509" fmla="*/ 1411135 h 5659437"/>
              <a:gd name="connsiteX510" fmla="*/ 3288442 w 3972063"/>
              <a:gd name="connsiteY510" fmla="*/ 1415392 h 5659437"/>
              <a:gd name="connsiteX511" fmla="*/ 3288442 w 3972063"/>
              <a:gd name="connsiteY511" fmla="*/ 1409006 h 5659437"/>
              <a:gd name="connsiteX512" fmla="*/ 3279928 w 3972063"/>
              <a:gd name="connsiteY512" fmla="*/ 1417520 h 5659437"/>
              <a:gd name="connsiteX513" fmla="*/ 3269287 w 3972063"/>
              <a:gd name="connsiteY513" fmla="*/ 1434547 h 5659437"/>
              <a:gd name="connsiteX514" fmla="*/ 3265031 w 3972063"/>
              <a:gd name="connsiteY514" fmla="*/ 1440932 h 5659437"/>
              <a:gd name="connsiteX515" fmla="*/ 3269287 w 3972063"/>
              <a:gd name="connsiteY515" fmla="*/ 1443061 h 5659437"/>
              <a:gd name="connsiteX516" fmla="*/ 3258646 w 3972063"/>
              <a:gd name="connsiteY516" fmla="*/ 1449446 h 5659437"/>
              <a:gd name="connsiteX517" fmla="*/ 3258646 w 3972063"/>
              <a:gd name="connsiteY517" fmla="*/ 1447318 h 5659437"/>
              <a:gd name="connsiteX518" fmla="*/ 3254389 w 3972063"/>
              <a:gd name="connsiteY518" fmla="*/ 1453703 h 5659437"/>
              <a:gd name="connsiteX519" fmla="*/ 3245876 w 3972063"/>
              <a:gd name="connsiteY519" fmla="*/ 1449446 h 5659437"/>
              <a:gd name="connsiteX520" fmla="*/ 3239491 w 3972063"/>
              <a:gd name="connsiteY520" fmla="*/ 1455831 h 5659437"/>
              <a:gd name="connsiteX521" fmla="*/ 3248004 w 3972063"/>
              <a:gd name="connsiteY521" fmla="*/ 1460088 h 5659437"/>
              <a:gd name="connsiteX522" fmla="*/ 3235235 w 3972063"/>
              <a:gd name="connsiteY522" fmla="*/ 1468602 h 5659437"/>
              <a:gd name="connsiteX523" fmla="*/ 3239491 w 3972063"/>
              <a:gd name="connsiteY523" fmla="*/ 1483501 h 5659437"/>
              <a:gd name="connsiteX524" fmla="*/ 3220337 w 3972063"/>
              <a:gd name="connsiteY524" fmla="*/ 1511170 h 5659437"/>
              <a:gd name="connsiteX525" fmla="*/ 3213952 w 3972063"/>
              <a:gd name="connsiteY525" fmla="*/ 1502656 h 5659437"/>
              <a:gd name="connsiteX526" fmla="*/ 3226722 w 3972063"/>
              <a:gd name="connsiteY526" fmla="*/ 1479244 h 5659437"/>
              <a:gd name="connsiteX527" fmla="*/ 3237363 w 3972063"/>
              <a:gd name="connsiteY527" fmla="*/ 1479244 h 5659437"/>
              <a:gd name="connsiteX528" fmla="*/ 3233107 w 3972063"/>
              <a:gd name="connsiteY528" fmla="*/ 1470730 h 5659437"/>
              <a:gd name="connsiteX529" fmla="*/ 3226722 w 3972063"/>
              <a:gd name="connsiteY529" fmla="*/ 1477115 h 5659437"/>
              <a:gd name="connsiteX530" fmla="*/ 3220337 w 3972063"/>
              <a:gd name="connsiteY530" fmla="*/ 1487757 h 5659437"/>
              <a:gd name="connsiteX531" fmla="*/ 3224593 w 3972063"/>
              <a:gd name="connsiteY531" fmla="*/ 1489886 h 5659437"/>
              <a:gd name="connsiteX532" fmla="*/ 3216080 w 3972063"/>
              <a:gd name="connsiteY532" fmla="*/ 1496271 h 5659437"/>
              <a:gd name="connsiteX533" fmla="*/ 3211824 w 3972063"/>
              <a:gd name="connsiteY533" fmla="*/ 1506913 h 5659437"/>
              <a:gd name="connsiteX534" fmla="*/ 3209696 w 3972063"/>
              <a:gd name="connsiteY534" fmla="*/ 1513298 h 5659437"/>
              <a:gd name="connsiteX535" fmla="*/ 3197107 w 3972063"/>
              <a:gd name="connsiteY535" fmla="*/ 1555263 h 5659437"/>
              <a:gd name="connsiteX536" fmla="*/ 3196926 w 3972063"/>
              <a:gd name="connsiteY536" fmla="*/ 1553738 h 5659437"/>
              <a:gd name="connsiteX537" fmla="*/ 3196926 w 3972063"/>
              <a:gd name="connsiteY537" fmla="*/ 1555866 h 5659437"/>
              <a:gd name="connsiteX538" fmla="*/ 3197107 w 3972063"/>
              <a:gd name="connsiteY538" fmla="*/ 1555263 h 5659437"/>
              <a:gd name="connsiteX539" fmla="*/ 3198788 w 3972063"/>
              <a:gd name="connsiteY539" fmla="*/ 1569435 h 5659437"/>
              <a:gd name="connsiteX540" fmla="*/ 3186285 w 3972063"/>
              <a:gd name="connsiteY540" fmla="*/ 1577151 h 5659437"/>
              <a:gd name="connsiteX541" fmla="*/ 3173515 w 3972063"/>
              <a:gd name="connsiteY541" fmla="*/ 1619719 h 5659437"/>
              <a:gd name="connsiteX542" fmla="*/ 3171387 w 3972063"/>
              <a:gd name="connsiteY542" fmla="*/ 1641003 h 5659437"/>
              <a:gd name="connsiteX543" fmla="*/ 3179900 w 3972063"/>
              <a:gd name="connsiteY543" fmla="*/ 1617590 h 5659437"/>
              <a:gd name="connsiteX544" fmla="*/ 3196926 w 3972063"/>
              <a:gd name="connsiteY544" fmla="*/ 1598435 h 5659437"/>
              <a:gd name="connsiteX545" fmla="*/ 3203311 w 3972063"/>
              <a:gd name="connsiteY545" fmla="*/ 1611205 h 5659437"/>
              <a:gd name="connsiteX546" fmla="*/ 3199054 w 3972063"/>
              <a:gd name="connsiteY546" fmla="*/ 1598435 h 5659437"/>
              <a:gd name="connsiteX547" fmla="*/ 3233107 w 3972063"/>
              <a:gd name="connsiteY547" fmla="*/ 1551610 h 5659437"/>
              <a:gd name="connsiteX548" fmla="*/ 3239491 w 3972063"/>
              <a:gd name="connsiteY548" fmla="*/ 1540968 h 5659437"/>
              <a:gd name="connsiteX549" fmla="*/ 3245876 w 3972063"/>
              <a:gd name="connsiteY549" fmla="*/ 1545224 h 5659437"/>
              <a:gd name="connsiteX550" fmla="*/ 3256517 w 3972063"/>
              <a:gd name="connsiteY550" fmla="*/ 1523940 h 5659437"/>
              <a:gd name="connsiteX551" fmla="*/ 3271415 w 3972063"/>
              <a:gd name="connsiteY551" fmla="*/ 1509041 h 5659437"/>
              <a:gd name="connsiteX552" fmla="*/ 3296955 w 3972063"/>
              <a:gd name="connsiteY552" fmla="*/ 1492014 h 5659437"/>
              <a:gd name="connsiteX553" fmla="*/ 3311852 w 3972063"/>
              <a:gd name="connsiteY553" fmla="*/ 1477115 h 5659437"/>
              <a:gd name="connsiteX554" fmla="*/ 3328879 w 3972063"/>
              <a:gd name="connsiteY554" fmla="*/ 1468602 h 5659437"/>
              <a:gd name="connsiteX555" fmla="*/ 3365059 w 3972063"/>
              <a:gd name="connsiteY555" fmla="*/ 1417520 h 5659437"/>
              <a:gd name="connsiteX556" fmla="*/ 3375701 w 3972063"/>
              <a:gd name="connsiteY556" fmla="*/ 1411135 h 5659437"/>
              <a:gd name="connsiteX557" fmla="*/ 3352290 w 3972063"/>
              <a:gd name="connsiteY557" fmla="*/ 1449446 h 5659437"/>
              <a:gd name="connsiteX558" fmla="*/ 3360803 w 3972063"/>
              <a:gd name="connsiteY558" fmla="*/ 1460088 h 5659437"/>
              <a:gd name="connsiteX559" fmla="*/ 3367187 w 3972063"/>
              <a:gd name="connsiteY559" fmla="*/ 1445189 h 5659437"/>
              <a:gd name="connsiteX560" fmla="*/ 3379957 w 3972063"/>
              <a:gd name="connsiteY560" fmla="*/ 1453703 h 5659437"/>
              <a:gd name="connsiteX561" fmla="*/ 3377829 w 3972063"/>
              <a:gd name="connsiteY561" fmla="*/ 1434547 h 5659437"/>
              <a:gd name="connsiteX562" fmla="*/ 3392727 w 3972063"/>
              <a:gd name="connsiteY562" fmla="*/ 1423905 h 5659437"/>
              <a:gd name="connsiteX563" fmla="*/ 3379957 w 3972063"/>
              <a:gd name="connsiteY563" fmla="*/ 1409006 h 5659437"/>
              <a:gd name="connsiteX564" fmla="*/ 3394855 w 3972063"/>
              <a:gd name="connsiteY564" fmla="*/ 1389851 h 5659437"/>
              <a:gd name="connsiteX565" fmla="*/ 3403368 w 3972063"/>
              <a:gd name="connsiteY565" fmla="*/ 1394107 h 5659437"/>
              <a:gd name="connsiteX566" fmla="*/ 3428907 w 3972063"/>
              <a:gd name="connsiteY566" fmla="*/ 1372823 h 5659437"/>
              <a:gd name="connsiteX567" fmla="*/ 3416138 w 3972063"/>
              <a:gd name="connsiteY567" fmla="*/ 1391979 h 5659437"/>
              <a:gd name="connsiteX568" fmla="*/ 3433164 w 3972063"/>
              <a:gd name="connsiteY568" fmla="*/ 1396236 h 5659437"/>
              <a:gd name="connsiteX569" fmla="*/ 3431036 w 3972063"/>
              <a:gd name="connsiteY569" fmla="*/ 1383465 h 5659437"/>
              <a:gd name="connsiteX570" fmla="*/ 3465088 w 3972063"/>
              <a:gd name="connsiteY570" fmla="*/ 1357925 h 5659437"/>
              <a:gd name="connsiteX571" fmla="*/ 3475729 w 3972063"/>
              <a:gd name="connsiteY571" fmla="*/ 1362181 h 5659437"/>
              <a:gd name="connsiteX572" fmla="*/ 3475729 w 3972063"/>
              <a:gd name="connsiteY572" fmla="*/ 1357925 h 5659437"/>
              <a:gd name="connsiteX573" fmla="*/ 3460831 w 3972063"/>
              <a:gd name="connsiteY573" fmla="*/ 1347282 h 5659437"/>
              <a:gd name="connsiteX574" fmla="*/ 3471473 w 3972063"/>
              <a:gd name="connsiteY574" fmla="*/ 1338769 h 5659437"/>
              <a:gd name="connsiteX575" fmla="*/ 3456575 w 3972063"/>
              <a:gd name="connsiteY575" fmla="*/ 1338769 h 5659437"/>
              <a:gd name="connsiteX576" fmla="*/ 3471473 w 3972063"/>
              <a:gd name="connsiteY576" fmla="*/ 1328127 h 5659437"/>
              <a:gd name="connsiteX577" fmla="*/ 3475729 w 3972063"/>
              <a:gd name="connsiteY577" fmla="*/ 1345154 h 5659437"/>
              <a:gd name="connsiteX578" fmla="*/ 3488499 w 3972063"/>
              <a:gd name="connsiteY578" fmla="*/ 1332384 h 5659437"/>
              <a:gd name="connsiteX579" fmla="*/ 3499140 w 3972063"/>
              <a:gd name="connsiteY579" fmla="*/ 1340897 h 5659437"/>
              <a:gd name="connsiteX580" fmla="*/ 3503397 w 3972063"/>
              <a:gd name="connsiteY580" fmla="*/ 1357925 h 5659437"/>
              <a:gd name="connsiteX581" fmla="*/ 3505525 w 3972063"/>
              <a:gd name="connsiteY581" fmla="*/ 1343026 h 5659437"/>
              <a:gd name="connsiteX582" fmla="*/ 3518295 w 3972063"/>
              <a:gd name="connsiteY582" fmla="*/ 1351539 h 5659437"/>
              <a:gd name="connsiteX583" fmla="*/ 3511910 w 3972063"/>
              <a:gd name="connsiteY583" fmla="*/ 1336640 h 5659437"/>
              <a:gd name="connsiteX584" fmla="*/ 3503397 w 3972063"/>
              <a:gd name="connsiteY584" fmla="*/ 1336640 h 5659437"/>
              <a:gd name="connsiteX585" fmla="*/ 3501268 w 3972063"/>
              <a:gd name="connsiteY585" fmla="*/ 1340897 h 5659437"/>
              <a:gd name="connsiteX586" fmla="*/ 3497012 w 3972063"/>
              <a:gd name="connsiteY586" fmla="*/ 1332384 h 5659437"/>
              <a:gd name="connsiteX587" fmla="*/ 3514038 w 3972063"/>
              <a:gd name="connsiteY587" fmla="*/ 1334512 h 5659437"/>
              <a:gd name="connsiteX588" fmla="*/ 3516166 w 3972063"/>
              <a:gd name="connsiteY588" fmla="*/ 1325998 h 5659437"/>
              <a:gd name="connsiteX589" fmla="*/ 3505525 w 3972063"/>
              <a:gd name="connsiteY589" fmla="*/ 1325998 h 5659437"/>
              <a:gd name="connsiteX590" fmla="*/ 3531064 w 3972063"/>
              <a:gd name="connsiteY590" fmla="*/ 1304714 h 5659437"/>
              <a:gd name="connsiteX591" fmla="*/ 3522551 w 3972063"/>
              <a:gd name="connsiteY591" fmla="*/ 1336640 h 5659437"/>
              <a:gd name="connsiteX592" fmla="*/ 3526808 w 3972063"/>
              <a:gd name="connsiteY592" fmla="*/ 1338769 h 5659437"/>
              <a:gd name="connsiteX593" fmla="*/ 3543834 w 3972063"/>
              <a:gd name="connsiteY593" fmla="*/ 1304714 h 5659437"/>
              <a:gd name="connsiteX594" fmla="*/ 3552347 w 3972063"/>
              <a:gd name="connsiteY594" fmla="*/ 1308971 h 5659437"/>
              <a:gd name="connsiteX595" fmla="*/ 3554475 w 3972063"/>
              <a:gd name="connsiteY595" fmla="*/ 1302586 h 5659437"/>
              <a:gd name="connsiteX596" fmla="*/ 3548090 w 3972063"/>
              <a:gd name="connsiteY596" fmla="*/ 1298329 h 5659437"/>
              <a:gd name="connsiteX597" fmla="*/ 3562988 w 3972063"/>
              <a:gd name="connsiteY597" fmla="*/ 1289815 h 5659437"/>
              <a:gd name="connsiteX598" fmla="*/ 3573630 w 3972063"/>
              <a:gd name="connsiteY598" fmla="*/ 1260018 h 5659437"/>
              <a:gd name="connsiteX599" fmla="*/ 3571501 w 3972063"/>
              <a:gd name="connsiteY599" fmla="*/ 1289815 h 5659437"/>
              <a:gd name="connsiteX600" fmla="*/ 3588527 w 3972063"/>
              <a:gd name="connsiteY600" fmla="*/ 1262146 h 5659437"/>
              <a:gd name="connsiteX601" fmla="*/ 3575758 w 3972063"/>
              <a:gd name="connsiteY601" fmla="*/ 1253633 h 5659437"/>
              <a:gd name="connsiteX602" fmla="*/ 3580014 w 3972063"/>
              <a:gd name="connsiteY602" fmla="*/ 1247247 h 5659437"/>
              <a:gd name="connsiteX603" fmla="*/ 3594912 w 3972063"/>
              <a:gd name="connsiteY603" fmla="*/ 1262146 h 5659437"/>
              <a:gd name="connsiteX604" fmla="*/ 3605554 w 3972063"/>
              <a:gd name="connsiteY604" fmla="*/ 1253633 h 5659437"/>
              <a:gd name="connsiteX605" fmla="*/ 3614067 w 3972063"/>
              <a:gd name="connsiteY605" fmla="*/ 1230220 h 5659437"/>
              <a:gd name="connsiteX606" fmla="*/ 3624708 w 3972063"/>
              <a:gd name="connsiteY606" fmla="*/ 1213193 h 5659437"/>
              <a:gd name="connsiteX607" fmla="*/ 3631093 w 3972063"/>
              <a:gd name="connsiteY607" fmla="*/ 1236605 h 5659437"/>
              <a:gd name="connsiteX608" fmla="*/ 3654504 w 3972063"/>
              <a:gd name="connsiteY608" fmla="*/ 1215321 h 5659437"/>
              <a:gd name="connsiteX609" fmla="*/ 3658760 w 3972063"/>
              <a:gd name="connsiteY609" fmla="*/ 1200422 h 5659437"/>
              <a:gd name="connsiteX610" fmla="*/ 3667273 w 3972063"/>
              <a:gd name="connsiteY610" fmla="*/ 1189780 h 5659437"/>
              <a:gd name="connsiteX611" fmla="*/ 3660889 w 3972063"/>
              <a:gd name="connsiteY611" fmla="*/ 1177010 h 5659437"/>
              <a:gd name="connsiteX612" fmla="*/ 3667273 w 3972063"/>
              <a:gd name="connsiteY612" fmla="*/ 1174881 h 5659437"/>
              <a:gd name="connsiteX613" fmla="*/ 3658760 w 3972063"/>
              <a:gd name="connsiteY613" fmla="*/ 1168496 h 5659437"/>
              <a:gd name="connsiteX614" fmla="*/ 3669402 w 3972063"/>
              <a:gd name="connsiteY614" fmla="*/ 1183395 h 5659437"/>
              <a:gd name="connsiteX615" fmla="*/ 3680043 w 3972063"/>
              <a:gd name="connsiteY615" fmla="*/ 1187652 h 5659437"/>
              <a:gd name="connsiteX616" fmla="*/ 3684300 w 3972063"/>
              <a:gd name="connsiteY616" fmla="*/ 1177010 h 5659437"/>
              <a:gd name="connsiteX617" fmla="*/ 3680043 w 3972063"/>
              <a:gd name="connsiteY617" fmla="*/ 1196166 h 5659437"/>
              <a:gd name="connsiteX618" fmla="*/ 3686428 w 3972063"/>
              <a:gd name="connsiteY618" fmla="*/ 1198294 h 5659437"/>
              <a:gd name="connsiteX619" fmla="*/ 3694941 w 3972063"/>
              <a:gd name="connsiteY619" fmla="*/ 1189780 h 5659437"/>
              <a:gd name="connsiteX620" fmla="*/ 3680043 w 3972063"/>
              <a:gd name="connsiteY620" fmla="*/ 1217449 h 5659437"/>
              <a:gd name="connsiteX621" fmla="*/ 3690684 w 3972063"/>
              <a:gd name="connsiteY621" fmla="*/ 1219578 h 5659437"/>
              <a:gd name="connsiteX622" fmla="*/ 3677915 w 3972063"/>
              <a:gd name="connsiteY622" fmla="*/ 1225963 h 5659437"/>
              <a:gd name="connsiteX623" fmla="*/ 3673658 w 3972063"/>
              <a:gd name="connsiteY623" fmla="*/ 1219578 h 5659437"/>
              <a:gd name="connsiteX624" fmla="*/ 3673658 w 3972063"/>
              <a:gd name="connsiteY624" fmla="*/ 1240862 h 5659437"/>
              <a:gd name="connsiteX625" fmla="*/ 3660889 w 3972063"/>
              <a:gd name="connsiteY625" fmla="*/ 1242990 h 5659437"/>
              <a:gd name="connsiteX626" fmla="*/ 3665145 w 3972063"/>
              <a:gd name="connsiteY626" fmla="*/ 1230220 h 5659437"/>
              <a:gd name="connsiteX627" fmla="*/ 3641734 w 3972063"/>
              <a:gd name="connsiteY627" fmla="*/ 1236605 h 5659437"/>
              <a:gd name="connsiteX628" fmla="*/ 3641734 w 3972063"/>
              <a:gd name="connsiteY628" fmla="*/ 1242990 h 5659437"/>
              <a:gd name="connsiteX629" fmla="*/ 3650247 w 3972063"/>
              <a:gd name="connsiteY629" fmla="*/ 1242990 h 5659437"/>
              <a:gd name="connsiteX630" fmla="*/ 3656632 w 3972063"/>
              <a:gd name="connsiteY630" fmla="*/ 1249376 h 5659437"/>
              <a:gd name="connsiteX631" fmla="*/ 3654504 w 3972063"/>
              <a:gd name="connsiteY631" fmla="*/ 1264275 h 5659437"/>
              <a:gd name="connsiteX632" fmla="*/ 3665145 w 3972063"/>
              <a:gd name="connsiteY632" fmla="*/ 1264275 h 5659437"/>
              <a:gd name="connsiteX633" fmla="*/ 3643862 w 3972063"/>
              <a:gd name="connsiteY633" fmla="*/ 1281302 h 5659437"/>
              <a:gd name="connsiteX634" fmla="*/ 3645991 w 3972063"/>
              <a:gd name="connsiteY634" fmla="*/ 1270660 h 5659437"/>
              <a:gd name="connsiteX635" fmla="*/ 3620451 w 3972063"/>
              <a:gd name="connsiteY635" fmla="*/ 1294072 h 5659437"/>
              <a:gd name="connsiteX636" fmla="*/ 3628965 w 3972063"/>
              <a:gd name="connsiteY636" fmla="*/ 1296201 h 5659437"/>
              <a:gd name="connsiteX637" fmla="*/ 3624708 w 3972063"/>
              <a:gd name="connsiteY637" fmla="*/ 1313228 h 5659437"/>
              <a:gd name="connsiteX638" fmla="*/ 3594912 w 3972063"/>
              <a:gd name="connsiteY638" fmla="*/ 1347282 h 5659437"/>
              <a:gd name="connsiteX639" fmla="*/ 3592784 w 3972063"/>
              <a:gd name="connsiteY639" fmla="*/ 1336640 h 5659437"/>
              <a:gd name="connsiteX640" fmla="*/ 3584271 w 3972063"/>
              <a:gd name="connsiteY640" fmla="*/ 1353668 h 5659437"/>
              <a:gd name="connsiteX641" fmla="*/ 3575758 w 3972063"/>
              <a:gd name="connsiteY641" fmla="*/ 1345154 h 5659437"/>
              <a:gd name="connsiteX642" fmla="*/ 3577886 w 3972063"/>
              <a:gd name="connsiteY642" fmla="*/ 1355796 h 5659437"/>
              <a:gd name="connsiteX643" fmla="*/ 3567245 w 3972063"/>
              <a:gd name="connsiteY643" fmla="*/ 1385594 h 5659437"/>
              <a:gd name="connsiteX644" fmla="*/ 3556603 w 3972063"/>
              <a:gd name="connsiteY644" fmla="*/ 1409006 h 5659437"/>
              <a:gd name="connsiteX645" fmla="*/ 3562988 w 3972063"/>
              <a:gd name="connsiteY645" fmla="*/ 1402621 h 5659437"/>
              <a:gd name="connsiteX646" fmla="*/ 3569373 w 3972063"/>
              <a:gd name="connsiteY646" fmla="*/ 1409006 h 5659437"/>
              <a:gd name="connsiteX647" fmla="*/ 3550219 w 3972063"/>
              <a:gd name="connsiteY647" fmla="*/ 1413263 h 5659437"/>
              <a:gd name="connsiteX648" fmla="*/ 3550219 w 3972063"/>
              <a:gd name="connsiteY648" fmla="*/ 1396236 h 5659437"/>
              <a:gd name="connsiteX649" fmla="*/ 3528936 w 3972063"/>
              <a:gd name="connsiteY649" fmla="*/ 1426033 h 5659437"/>
              <a:gd name="connsiteX650" fmla="*/ 3514038 w 3972063"/>
              <a:gd name="connsiteY650" fmla="*/ 1430290 h 5659437"/>
              <a:gd name="connsiteX651" fmla="*/ 3503397 w 3972063"/>
              <a:gd name="connsiteY651" fmla="*/ 1445189 h 5659437"/>
              <a:gd name="connsiteX652" fmla="*/ 3505525 w 3972063"/>
              <a:gd name="connsiteY652" fmla="*/ 1462217 h 5659437"/>
              <a:gd name="connsiteX653" fmla="*/ 3492755 w 3972063"/>
              <a:gd name="connsiteY653" fmla="*/ 1453703 h 5659437"/>
              <a:gd name="connsiteX654" fmla="*/ 3479986 w 3972063"/>
              <a:gd name="connsiteY654" fmla="*/ 1472859 h 5659437"/>
              <a:gd name="connsiteX655" fmla="*/ 3488499 w 3972063"/>
              <a:gd name="connsiteY655" fmla="*/ 1477115 h 5659437"/>
              <a:gd name="connsiteX656" fmla="*/ 3471473 w 3972063"/>
              <a:gd name="connsiteY656" fmla="*/ 1481372 h 5659437"/>
              <a:gd name="connsiteX657" fmla="*/ 3450190 w 3972063"/>
              <a:gd name="connsiteY657" fmla="*/ 1515427 h 5659437"/>
              <a:gd name="connsiteX658" fmla="*/ 3452318 w 3972063"/>
              <a:gd name="connsiteY658" fmla="*/ 1523940 h 5659437"/>
              <a:gd name="connsiteX659" fmla="*/ 3443805 w 3972063"/>
              <a:gd name="connsiteY659" fmla="*/ 1515427 h 5659437"/>
              <a:gd name="connsiteX660" fmla="*/ 3428907 w 3972063"/>
              <a:gd name="connsiteY660" fmla="*/ 1547353 h 5659437"/>
              <a:gd name="connsiteX661" fmla="*/ 3441677 w 3972063"/>
              <a:gd name="connsiteY661" fmla="*/ 1540968 h 5659437"/>
              <a:gd name="connsiteX662" fmla="*/ 3422522 w 3972063"/>
              <a:gd name="connsiteY662" fmla="*/ 1560123 h 5659437"/>
              <a:gd name="connsiteX663" fmla="*/ 3424651 w 3972063"/>
              <a:gd name="connsiteY663" fmla="*/ 1551610 h 5659437"/>
              <a:gd name="connsiteX664" fmla="*/ 3414009 w 3972063"/>
              <a:gd name="connsiteY664" fmla="*/ 1570765 h 5659437"/>
              <a:gd name="connsiteX665" fmla="*/ 3422522 w 3972063"/>
              <a:gd name="connsiteY665" fmla="*/ 1570765 h 5659437"/>
              <a:gd name="connsiteX666" fmla="*/ 3411881 w 3972063"/>
              <a:gd name="connsiteY666" fmla="*/ 1572894 h 5659437"/>
              <a:gd name="connsiteX667" fmla="*/ 3409753 w 3972063"/>
              <a:gd name="connsiteY667" fmla="*/ 1589921 h 5659437"/>
              <a:gd name="connsiteX668" fmla="*/ 3426779 w 3972063"/>
              <a:gd name="connsiteY668" fmla="*/ 1585664 h 5659437"/>
              <a:gd name="connsiteX669" fmla="*/ 3426779 w 3972063"/>
              <a:gd name="connsiteY669" fmla="*/ 1575022 h 5659437"/>
              <a:gd name="connsiteX670" fmla="*/ 3469344 w 3972063"/>
              <a:gd name="connsiteY670" fmla="*/ 1543096 h 5659437"/>
              <a:gd name="connsiteX671" fmla="*/ 3484242 w 3972063"/>
              <a:gd name="connsiteY671" fmla="*/ 1519684 h 5659437"/>
              <a:gd name="connsiteX672" fmla="*/ 3520423 w 3972063"/>
              <a:gd name="connsiteY672" fmla="*/ 1483501 h 5659437"/>
              <a:gd name="connsiteX673" fmla="*/ 3531064 w 3972063"/>
              <a:gd name="connsiteY673" fmla="*/ 1489886 h 5659437"/>
              <a:gd name="connsiteX674" fmla="*/ 3539577 w 3972063"/>
              <a:gd name="connsiteY674" fmla="*/ 1479244 h 5659437"/>
              <a:gd name="connsiteX675" fmla="*/ 3556603 w 3972063"/>
              <a:gd name="connsiteY675" fmla="*/ 1485629 h 5659437"/>
              <a:gd name="connsiteX676" fmla="*/ 3552347 w 3972063"/>
              <a:gd name="connsiteY676" fmla="*/ 1470730 h 5659437"/>
              <a:gd name="connsiteX677" fmla="*/ 3569373 w 3972063"/>
              <a:gd name="connsiteY677" fmla="*/ 1464345 h 5659437"/>
              <a:gd name="connsiteX678" fmla="*/ 3571501 w 3972063"/>
              <a:gd name="connsiteY678" fmla="*/ 1453703 h 5659437"/>
              <a:gd name="connsiteX679" fmla="*/ 3577886 w 3972063"/>
              <a:gd name="connsiteY679" fmla="*/ 1468602 h 5659437"/>
              <a:gd name="connsiteX680" fmla="*/ 3590656 w 3972063"/>
              <a:gd name="connsiteY680" fmla="*/ 1460088 h 5659437"/>
              <a:gd name="connsiteX681" fmla="*/ 3592784 w 3972063"/>
              <a:gd name="connsiteY681" fmla="*/ 1447318 h 5659437"/>
              <a:gd name="connsiteX682" fmla="*/ 3584271 w 3972063"/>
              <a:gd name="connsiteY682" fmla="*/ 1434547 h 5659437"/>
              <a:gd name="connsiteX683" fmla="*/ 3594912 w 3972063"/>
              <a:gd name="connsiteY683" fmla="*/ 1440932 h 5659437"/>
              <a:gd name="connsiteX684" fmla="*/ 3614067 w 3972063"/>
              <a:gd name="connsiteY684" fmla="*/ 1421777 h 5659437"/>
              <a:gd name="connsiteX685" fmla="*/ 3620451 w 3972063"/>
              <a:gd name="connsiteY685" fmla="*/ 1436676 h 5659437"/>
              <a:gd name="connsiteX686" fmla="*/ 3620451 w 3972063"/>
              <a:gd name="connsiteY686" fmla="*/ 1449446 h 5659437"/>
              <a:gd name="connsiteX687" fmla="*/ 3607682 w 3972063"/>
              <a:gd name="connsiteY687" fmla="*/ 1460088 h 5659437"/>
              <a:gd name="connsiteX688" fmla="*/ 3605554 w 3972063"/>
              <a:gd name="connsiteY688" fmla="*/ 1449446 h 5659437"/>
              <a:gd name="connsiteX689" fmla="*/ 3599169 w 3972063"/>
              <a:gd name="connsiteY689" fmla="*/ 1466473 h 5659437"/>
              <a:gd name="connsiteX690" fmla="*/ 3567245 w 3972063"/>
              <a:gd name="connsiteY690" fmla="*/ 1481372 h 5659437"/>
              <a:gd name="connsiteX691" fmla="*/ 3571501 w 3972063"/>
              <a:gd name="connsiteY691" fmla="*/ 1489886 h 5659437"/>
              <a:gd name="connsiteX692" fmla="*/ 3567245 w 3972063"/>
              <a:gd name="connsiteY692" fmla="*/ 1496271 h 5659437"/>
              <a:gd name="connsiteX693" fmla="*/ 3558732 w 3972063"/>
              <a:gd name="connsiteY693" fmla="*/ 1487757 h 5659437"/>
              <a:gd name="connsiteX694" fmla="*/ 3558732 w 3972063"/>
              <a:gd name="connsiteY694" fmla="*/ 1502656 h 5659437"/>
              <a:gd name="connsiteX695" fmla="*/ 3545962 w 3972063"/>
              <a:gd name="connsiteY695" fmla="*/ 1500528 h 5659437"/>
              <a:gd name="connsiteX696" fmla="*/ 3528936 w 3972063"/>
              <a:gd name="connsiteY696" fmla="*/ 1517555 h 5659437"/>
              <a:gd name="connsiteX697" fmla="*/ 3533192 w 3972063"/>
              <a:gd name="connsiteY697" fmla="*/ 1526069 h 5659437"/>
              <a:gd name="connsiteX698" fmla="*/ 3533192 w 3972063"/>
              <a:gd name="connsiteY698" fmla="*/ 1534582 h 5659437"/>
              <a:gd name="connsiteX699" fmla="*/ 3520423 w 3972063"/>
              <a:gd name="connsiteY699" fmla="*/ 1540968 h 5659437"/>
              <a:gd name="connsiteX700" fmla="*/ 3486371 w 3972063"/>
              <a:gd name="connsiteY700" fmla="*/ 1572894 h 5659437"/>
              <a:gd name="connsiteX701" fmla="*/ 3497012 w 3972063"/>
              <a:gd name="connsiteY701" fmla="*/ 1594178 h 5659437"/>
              <a:gd name="connsiteX702" fmla="*/ 3494884 w 3972063"/>
              <a:gd name="connsiteY702" fmla="*/ 1581407 h 5659437"/>
              <a:gd name="connsiteX703" fmla="*/ 3505525 w 3972063"/>
              <a:gd name="connsiteY703" fmla="*/ 1585664 h 5659437"/>
              <a:gd name="connsiteX704" fmla="*/ 3558732 w 3972063"/>
              <a:gd name="connsiteY704" fmla="*/ 1536711 h 5659437"/>
              <a:gd name="connsiteX705" fmla="*/ 3554475 w 3972063"/>
              <a:gd name="connsiteY705" fmla="*/ 1551610 h 5659437"/>
              <a:gd name="connsiteX706" fmla="*/ 3565116 w 3972063"/>
              <a:gd name="connsiteY706" fmla="*/ 1557995 h 5659437"/>
              <a:gd name="connsiteX707" fmla="*/ 3558732 w 3972063"/>
              <a:gd name="connsiteY707" fmla="*/ 1555866 h 5659437"/>
              <a:gd name="connsiteX708" fmla="*/ 3554475 w 3972063"/>
              <a:gd name="connsiteY708" fmla="*/ 1577151 h 5659437"/>
              <a:gd name="connsiteX709" fmla="*/ 3545962 w 3972063"/>
              <a:gd name="connsiteY709" fmla="*/ 1564380 h 5659437"/>
              <a:gd name="connsiteX710" fmla="*/ 3556603 w 3972063"/>
              <a:gd name="connsiteY710" fmla="*/ 1560123 h 5659437"/>
              <a:gd name="connsiteX711" fmla="*/ 3545962 w 3972063"/>
              <a:gd name="connsiteY711" fmla="*/ 1551610 h 5659437"/>
              <a:gd name="connsiteX712" fmla="*/ 3539577 w 3972063"/>
              <a:gd name="connsiteY712" fmla="*/ 1568637 h 5659437"/>
              <a:gd name="connsiteX713" fmla="*/ 3545962 w 3972063"/>
              <a:gd name="connsiteY713" fmla="*/ 1581407 h 5659437"/>
              <a:gd name="connsiteX714" fmla="*/ 3503397 w 3972063"/>
              <a:gd name="connsiteY714" fmla="*/ 1626104 h 5659437"/>
              <a:gd name="connsiteX715" fmla="*/ 3511910 w 3972063"/>
              <a:gd name="connsiteY715" fmla="*/ 1634618 h 5659437"/>
              <a:gd name="connsiteX716" fmla="*/ 3488499 w 3972063"/>
              <a:gd name="connsiteY716" fmla="*/ 1643131 h 5659437"/>
              <a:gd name="connsiteX717" fmla="*/ 3490627 w 3972063"/>
              <a:gd name="connsiteY717" fmla="*/ 1628232 h 5659437"/>
              <a:gd name="connsiteX718" fmla="*/ 3494884 w 3972063"/>
              <a:gd name="connsiteY718" fmla="*/ 1632489 h 5659437"/>
              <a:gd name="connsiteX719" fmla="*/ 3492755 w 3972063"/>
              <a:gd name="connsiteY719" fmla="*/ 1617590 h 5659437"/>
              <a:gd name="connsiteX720" fmla="*/ 3486371 w 3972063"/>
              <a:gd name="connsiteY720" fmla="*/ 1649516 h 5659437"/>
              <a:gd name="connsiteX721" fmla="*/ 3473601 w 3972063"/>
              <a:gd name="connsiteY721" fmla="*/ 1662287 h 5659437"/>
              <a:gd name="connsiteX722" fmla="*/ 3469344 w 3972063"/>
              <a:gd name="connsiteY722" fmla="*/ 1645260 h 5659437"/>
              <a:gd name="connsiteX723" fmla="*/ 3462960 w 3972063"/>
              <a:gd name="connsiteY723" fmla="*/ 1662287 h 5659437"/>
              <a:gd name="connsiteX724" fmla="*/ 3460831 w 3972063"/>
              <a:gd name="connsiteY724" fmla="*/ 1689956 h 5659437"/>
              <a:gd name="connsiteX725" fmla="*/ 3454446 w 3972063"/>
              <a:gd name="connsiteY725" fmla="*/ 1683571 h 5659437"/>
              <a:gd name="connsiteX726" fmla="*/ 3450190 w 3972063"/>
              <a:gd name="connsiteY726" fmla="*/ 1696341 h 5659437"/>
              <a:gd name="connsiteX727" fmla="*/ 3435292 w 3972063"/>
              <a:gd name="connsiteY727" fmla="*/ 1698470 h 5659437"/>
              <a:gd name="connsiteX728" fmla="*/ 3439549 w 3972063"/>
              <a:gd name="connsiteY728" fmla="*/ 1717625 h 5659437"/>
              <a:gd name="connsiteX729" fmla="*/ 3426779 w 3972063"/>
              <a:gd name="connsiteY729" fmla="*/ 1717625 h 5659437"/>
              <a:gd name="connsiteX730" fmla="*/ 3424651 w 3972063"/>
              <a:gd name="connsiteY730" fmla="*/ 1732524 h 5659437"/>
              <a:gd name="connsiteX731" fmla="*/ 3420394 w 3972063"/>
              <a:gd name="connsiteY731" fmla="*/ 1726139 h 5659437"/>
              <a:gd name="connsiteX732" fmla="*/ 3424651 w 3972063"/>
              <a:gd name="connsiteY732" fmla="*/ 1734653 h 5659437"/>
              <a:gd name="connsiteX733" fmla="*/ 3414009 w 3972063"/>
              <a:gd name="connsiteY733" fmla="*/ 1736781 h 5659437"/>
              <a:gd name="connsiteX734" fmla="*/ 3411881 w 3972063"/>
              <a:gd name="connsiteY734" fmla="*/ 1726139 h 5659437"/>
              <a:gd name="connsiteX735" fmla="*/ 3414009 w 3972063"/>
              <a:gd name="connsiteY735" fmla="*/ 1747423 h 5659437"/>
              <a:gd name="connsiteX736" fmla="*/ 3403368 w 3972063"/>
              <a:gd name="connsiteY736" fmla="*/ 1755937 h 5659437"/>
              <a:gd name="connsiteX737" fmla="*/ 3392727 w 3972063"/>
              <a:gd name="connsiteY737" fmla="*/ 1755937 h 5659437"/>
              <a:gd name="connsiteX738" fmla="*/ 3369316 w 3972063"/>
              <a:gd name="connsiteY738" fmla="*/ 1800633 h 5659437"/>
              <a:gd name="connsiteX739" fmla="*/ 3356546 w 3972063"/>
              <a:gd name="connsiteY739" fmla="*/ 1796377 h 5659437"/>
              <a:gd name="connsiteX740" fmla="*/ 3348033 w 3972063"/>
              <a:gd name="connsiteY740" fmla="*/ 1817661 h 5659437"/>
              <a:gd name="connsiteX741" fmla="*/ 3343777 w 3972063"/>
              <a:gd name="connsiteY741" fmla="*/ 1834688 h 5659437"/>
              <a:gd name="connsiteX742" fmla="*/ 3337392 w 3972063"/>
              <a:gd name="connsiteY742" fmla="*/ 1832560 h 5659437"/>
              <a:gd name="connsiteX743" fmla="*/ 3324622 w 3972063"/>
              <a:gd name="connsiteY743" fmla="*/ 1858100 h 5659437"/>
              <a:gd name="connsiteX744" fmla="*/ 3326750 w 3972063"/>
              <a:gd name="connsiteY744" fmla="*/ 1887898 h 5659437"/>
              <a:gd name="connsiteX745" fmla="*/ 3294826 w 3972063"/>
              <a:gd name="connsiteY745" fmla="*/ 1909182 h 5659437"/>
              <a:gd name="connsiteX746" fmla="*/ 3288442 w 3972063"/>
              <a:gd name="connsiteY746" fmla="*/ 1921953 h 5659437"/>
              <a:gd name="connsiteX747" fmla="*/ 3286313 w 3972063"/>
              <a:gd name="connsiteY747" fmla="*/ 1913439 h 5659437"/>
              <a:gd name="connsiteX748" fmla="*/ 3282057 w 3972063"/>
              <a:gd name="connsiteY748" fmla="*/ 1934723 h 5659437"/>
              <a:gd name="connsiteX749" fmla="*/ 3292698 w 3972063"/>
              <a:gd name="connsiteY749" fmla="*/ 1926209 h 5659437"/>
              <a:gd name="connsiteX750" fmla="*/ 3267159 w 3972063"/>
              <a:gd name="connsiteY750" fmla="*/ 1947494 h 5659437"/>
              <a:gd name="connsiteX751" fmla="*/ 3273544 w 3972063"/>
              <a:gd name="connsiteY751" fmla="*/ 1956007 h 5659437"/>
              <a:gd name="connsiteX752" fmla="*/ 3265031 w 3972063"/>
              <a:gd name="connsiteY752" fmla="*/ 1966649 h 5659437"/>
              <a:gd name="connsiteX753" fmla="*/ 3279928 w 3972063"/>
              <a:gd name="connsiteY753" fmla="*/ 1966649 h 5659437"/>
              <a:gd name="connsiteX754" fmla="*/ 3292698 w 3972063"/>
              <a:gd name="connsiteY754" fmla="*/ 1953879 h 5659437"/>
              <a:gd name="connsiteX755" fmla="*/ 3284185 w 3972063"/>
              <a:gd name="connsiteY755" fmla="*/ 1968778 h 5659437"/>
              <a:gd name="connsiteX756" fmla="*/ 3265031 w 3972063"/>
              <a:gd name="connsiteY756" fmla="*/ 1975163 h 5659437"/>
              <a:gd name="connsiteX757" fmla="*/ 3273544 w 3972063"/>
              <a:gd name="connsiteY757" fmla="*/ 1987933 h 5659437"/>
              <a:gd name="connsiteX758" fmla="*/ 3267159 w 3972063"/>
              <a:gd name="connsiteY758" fmla="*/ 1987933 h 5659437"/>
              <a:gd name="connsiteX759" fmla="*/ 3267159 w 3972063"/>
              <a:gd name="connsiteY759" fmla="*/ 1990062 h 5659437"/>
              <a:gd name="connsiteX760" fmla="*/ 3256517 w 3972063"/>
              <a:gd name="connsiteY760" fmla="*/ 1975163 h 5659437"/>
              <a:gd name="connsiteX761" fmla="*/ 3245876 w 3972063"/>
              <a:gd name="connsiteY761" fmla="*/ 1973034 h 5659437"/>
              <a:gd name="connsiteX762" fmla="*/ 3245876 w 3972063"/>
              <a:gd name="connsiteY762" fmla="*/ 1992190 h 5659437"/>
              <a:gd name="connsiteX763" fmla="*/ 3237363 w 3972063"/>
              <a:gd name="connsiteY763" fmla="*/ 2019859 h 5659437"/>
              <a:gd name="connsiteX764" fmla="*/ 3220337 w 3972063"/>
              <a:gd name="connsiteY764" fmla="*/ 2009217 h 5659437"/>
              <a:gd name="connsiteX765" fmla="*/ 3228850 w 3972063"/>
              <a:gd name="connsiteY765" fmla="*/ 2026245 h 5659437"/>
              <a:gd name="connsiteX766" fmla="*/ 3220337 w 3972063"/>
              <a:gd name="connsiteY766" fmla="*/ 2045400 h 5659437"/>
              <a:gd name="connsiteX767" fmla="*/ 3203311 w 3972063"/>
              <a:gd name="connsiteY767" fmla="*/ 2036887 h 5659437"/>
              <a:gd name="connsiteX768" fmla="*/ 3207567 w 3972063"/>
              <a:gd name="connsiteY768" fmla="*/ 2053914 h 5659437"/>
              <a:gd name="connsiteX769" fmla="*/ 3188413 w 3972063"/>
              <a:gd name="connsiteY769" fmla="*/ 2060299 h 5659437"/>
              <a:gd name="connsiteX770" fmla="*/ 3192669 w 3972063"/>
              <a:gd name="connsiteY770" fmla="*/ 2068813 h 5659437"/>
              <a:gd name="connsiteX771" fmla="*/ 3182028 w 3972063"/>
              <a:gd name="connsiteY771" fmla="*/ 2096482 h 5659437"/>
              <a:gd name="connsiteX772" fmla="*/ 3173515 w 3972063"/>
              <a:gd name="connsiteY772" fmla="*/ 2111381 h 5659437"/>
              <a:gd name="connsiteX773" fmla="*/ 3154361 w 3972063"/>
              <a:gd name="connsiteY773" fmla="*/ 2130537 h 5659437"/>
              <a:gd name="connsiteX774" fmla="*/ 3154361 w 3972063"/>
              <a:gd name="connsiteY774" fmla="*/ 2136922 h 5659437"/>
              <a:gd name="connsiteX775" fmla="*/ 3162874 w 3972063"/>
              <a:gd name="connsiteY775" fmla="*/ 2139050 h 5659437"/>
              <a:gd name="connsiteX776" fmla="*/ 3156489 w 3972063"/>
              <a:gd name="connsiteY776" fmla="*/ 2153949 h 5659437"/>
              <a:gd name="connsiteX777" fmla="*/ 3152232 w 3972063"/>
              <a:gd name="connsiteY777" fmla="*/ 2139050 h 5659437"/>
              <a:gd name="connsiteX778" fmla="*/ 3124565 w 3972063"/>
              <a:gd name="connsiteY778" fmla="*/ 2164591 h 5659437"/>
              <a:gd name="connsiteX779" fmla="*/ 3133078 w 3972063"/>
              <a:gd name="connsiteY779" fmla="*/ 2177362 h 5659437"/>
              <a:gd name="connsiteX780" fmla="*/ 3137334 w 3972063"/>
              <a:gd name="connsiteY780" fmla="*/ 2160334 h 5659437"/>
              <a:gd name="connsiteX781" fmla="*/ 3152232 w 3972063"/>
              <a:gd name="connsiteY781" fmla="*/ 2175233 h 5659437"/>
              <a:gd name="connsiteX782" fmla="*/ 3133078 w 3972063"/>
              <a:gd name="connsiteY782" fmla="*/ 2185875 h 5659437"/>
              <a:gd name="connsiteX783" fmla="*/ 3118180 w 3972063"/>
              <a:gd name="connsiteY783" fmla="*/ 2175233 h 5659437"/>
              <a:gd name="connsiteX784" fmla="*/ 3122437 w 3972063"/>
              <a:gd name="connsiteY784" fmla="*/ 2185875 h 5659437"/>
              <a:gd name="connsiteX785" fmla="*/ 3116052 w 3972063"/>
              <a:gd name="connsiteY785" fmla="*/ 2181618 h 5659437"/>
              <a:gd name="connsiteX786" fmla="*/ 3107539 w 3972063"/>
              <a:gd name="connsiteY786" fmla="*/ 2200774 h 5659437"/>
              <a:gd name="connsiteX787" fmla="*/ 3081999 w 3972063"/>
              <a:gd name="connsiteY787" fmla="*/ 2228443 h 5659437"/>
              <a:gd name="connsiteX788" fmla="*/ 3088384 w 3972063"/>
              <a:gd name="connsiteY788" fmla="*/ 2234829 h 5659437"/>
              <a:gd name="connsiteX789" fmla="*/ 3084128 w 3972063"/>
              <a:gd name="connsiteY789" fmla="*/ 2245471 h 5659437"/>
              <a:gd name="connsiteX790" fmla="*/ 3069230 w 3972063"/>
              <a:gd name="connsiteY790" fmla="*/ 2264626 h 5659437"/>
              <a:gd name="connsiteX791" fmla="*/ 3060717 w 3972063"/>
              <a:gd name="connsiteY791" fmla="*/ 2264626 h 5659437"/>
              <a:gd name="connsiteX792" fmla="*/ 3060717 w 3972063"/>
              <a:gd name="connsiteY792" fmla="*/ 2249727 h 5659437"/>
              <a:gd name="connsiteX793" fmla="*/ 3041562 w 3972063"/>
              <a:gd name="connsiteY793" fmla="*/ 2271012 h 5659437"/>
              <a:gd name="connsiteX794" fmla="*/ 3054332 w 3972063"/>
              <a:gd name="connsiteY794" fmla="*/ 2262498 h 5659437"/>
              <a:gd name="connsiteX795" fmla="*/ 3039434 w 3972063"/>
              <a:gd name="connsiteY795" fmla="*/ 2305066 h 5659437"/>
              <a:gd name="connsiteX796" fmla="*/ 3047947 w 3972063"/>
              <a:gd name="connsiteY796" fmla="*/ 2307194 h 5659437"/>
              <a:gd name="connsiteX797" fmla="*/ 3050075 w 3972063"/>
              <a:gd name="connsiteY797" fmla="*/ 2317836 h 5659437"/>
              <a:gd name="connsiteX798" fmla="*/ 3033049 w 3972063"/>
              <a:gd name="connsiteY798" fmla="*/ 2313580 h 5659437"/>
              <a:gd name="connsiteX799" fmla="*/ 3020280 w 3972063"/>
              <a:gd name="connsiteY799" fmla="*/ 2328479 h 5659437"/>
              <a:gd name="connsiteX800" fmla="*/ 3026664 w 3972063"/>
              <a:gd name="connsiteY800" fmla="*/ 2332735 h 5659437"/>
              <a:gd name="connsiteX801" fmla="*/ 3028793 w 3972063"/>
              <a:gd name="connsiteY801" fmla="*/ 2332735 h 5659437"/>
              <a:gd name="connsiteX802" fmla="*/ 3039434 w 3972063"/>
              <a:gd name="connsiteY802" fmla="*/ 2324222 h 5659437"/>
              <a:gd name="connsiteX803" fmla="*/ 3037306 w 3972063"/>
              <a:gd name="connsiteY803" fmla="*/ 2332735 h 5659437"/>
              <a:gd name="connsiteX804" fmla="*/ 3047947 w 3972063"/>
              <a:gd name="connsiteY804" fmla="*/ 2332735 h 5659437"/>
              <a:gd name="connsiteX805" fmla="*/ 3050075 w 3972063"/>
              <a:gd name="connsiteY805" fmla="*/ 2332735 h 5659437"/>
              <a:gd name="connsiteX806" fmla="*/ 3058588 w 3972063"/>
              <a:gd name="connsiteY806" fmla="*/ 2332735 h 5659437"/>
              <a:gd name="connsiteX807" fmla="*/ 3073486 w 3972063"/>
              <a:gd name="connsiteY807" fmla="*/ 2298681 h 5659437"/>
              <a:gd name="connsiteX808" fmla="*/ 3079871 w 3972063"/>
              <a:gd name="connsiteY808" fmla="*/ 2285910 h 5659437"/>
              <a:gd name="connsiteX809" fmla="*/ 3094769 w 3972063"/>
              <a:gd name="connsiteY809" fmla="*/ 2285910 h 5659437"/>
              <a:gd name="connsiteX810" fmla="*/ 3113923 w 3972063"/>
              <a:gd name="connsiteY810" fmla="*/ 2258241 h 5659437"/>
              <a:gd name="connsiteX811" fmla="*/ 3107539 w 3972063"/>
              <a:gd name="connsiteY811" fmla="*/ 2251856 h 5659437"/>
              <a:gd name="connsiteX812" fmla="*/ 3120308 w 3972063"/>
              <a:gd name="connsiteY812" fmla="*/ 2236957 h 5659437"/>
              <a:gd name="connsiteX813" fmla="*/ 3128821 w 3972063"/>
              <a:gd name="connsiteY813" fmla="*/ 2247599 h 5659437"/>
              <a:gd name="connsiteX814" fmla="*/ 3152232 w 3972063"/>
              <a:gd name="connsiteY814" fmla="*/ 2198646 h 5659437"/>
              <a:gd name="connsiteX815" fmla="*/ 3141591 w 3972063"/>
              <a:gd name="connsiteY815" fmla="*/ 2190132 h 5659437"/>
              <a:gd name="connsiteX816" fmla="*/ 3154361 w 3972063"/>
              <a:gd name="connsiteY816" fmla="*/ 2177362 h 5659437"/>
              <a:gd name="connsiteX817" fmla="*/ 3162874 w 3972063"/>
              <a:gd name="connsiteY817" fmla="*/ 2190132 h 5659437"/>
              <a:gd name="connsiteX818" fmla="*/ 3216080 w 3972063"/>
              <a:gd name="connsiteY818" fmla="*/ 2117766 h 5659437"/>
              <a:gd name="connsiteX819" fmla="*/ 3211824 w 3972063"/>
              <a:gd name="connsiteY819" fmla="*/ 2128408 h 5659437"/>
              <a:gd name="connsiteX820" fmla="*/ 3222465 w 3972063"/>
              <a:gd name="connsiteY820" fmla="*/ 2128408 h 5659437"/>
              <a:gd name="connsiteX821" fmla="*/ 3235235 w 3972063"/>
              <a:gd name="connsiteY821" fmla="*/ 2115638 h 5659437"/>
              <a:gd name="connsiteX822" fmla="*/ 3228850 w 3972063"/>
              <a:gd name="connsiteY822" fmla="*/ 2102867 h 5659437"/>
              <a:gd name="connsiteX823" fmla="*/ 3243748 w 3972063"/>
              <a:gd name="connsiteY823" fmla="*/ 2098610 h 5659437"/>
              <a:gd name="connsiteX824" fmla="*/ 3237363 w 3972063"/>
              <a:gd name="connsiteY824" fmla="*/ 2092225 h 5659437"/>
              <a:gd name="connsiteX825" fmla="*/ 3250133 w 3972063"/>
              <a:gd name="connsiteY825" fmla="*/ 2075198 h 5659437"/>
              <a:gd name="connsiteX826" fmla="*/ 3245876 w 3972063"/>
              <a:gd name="connsiteY826" fmla="*/ 2087968 h 5659437"/>
              <a:gd name="connsiteX827" fmla="*/ 3267159 w 3972063"/>
              <a:gd name="connsiteY827" fmla="*/ 2090097 h 5659437"/>
              <a:gd name="connsiteX828" fmla="*/ 3258646 w 3972063"/>
              <a:gd name="connsiteY828" fmla="*/ 2079455 h 5659437"/>
              <a:gd name="connsiteX829" fmla="*/ 3282057 w 3972063"/>
              <a:gd name="connsiteY829" fmla="*/ 2049657 h 5659437"/>
              <a:gd name="connsiteX830" fmla="*/ 3277800 w 3972063"/>
              <a:gd name="connsiteY830" fmla="*/ 2032630 h 5659437"/>
              <a:gd name="connsiteX831" fmla="*/ 3290570 w 3972063"/>
              <a:gd name="connsiteY831" fmla="*/ 2036887 h 5659437"/>
              <a:gd name="connsiteX832" fmla="*/ 3290570 w 3972063"/>
              <a:gd name="connsiteY832" fmla="*/ 2013474 h 5659437"/>
              <a:gd name="connsiteX833" fmla="*/ 3282057 w 3972063"/>
              <a:gd name="connsiteY833" fmla="*/ 2013474 h 5659437"/>
              <a:gd name="connsiteX834" fmla="*/ 3279928 w 3972063"/>
              <a:gd name="connsiteY834" fmla="*/ 2002832 h 5659437"/>
              <a:gd name="connsiteX835" fmla="*/ 3290570 w 3972063"/>
              <a:gd name="connsiteY835" fmla="*/ 1992190 h 5659437"/>
              <a:gd name="connsiteX836" fmla="*/ 3288442 w 3972063"/>
              <a:gd name="connsiteY836" fmla="*/ 2000704 h 5659437"/>
              <a:gd name="connsiteX837" fmla="*/ 3292698 w 3972063"/>
              <a:gd name="connsiteY837" fmla="*/ 2007089 h 5659437"/>
              <a:gd name="connsiteX838" fmla="*/ 3309724 w 3972063"/>
              <a:gd name="connsiteY838" fmla="*/ 2000704 h 5659437"/>
              <a:gd name="connsiteX839" fmla="*/ 3309724 w 3972063"/>
              <a:gd name="connsiteY839" fmla="*/ 2007089 h 5659437"/>
              <a:gd name="connsiteX840" fmla="*/ 3320366 w 3972063"/>
              <a:gd name="connsiteY840" fmla="*/ 1975163 h 5659437"/>
              <a:gd name="connsiteX841" fmla="*/ 3331007 w 3972063"/>
              <a:gd name="connsiteY841" fmla="*/ 1985805 h 5659437"/>
              <a:gd name="connsiteX842" fmla="*/ 3333135 w 3972063"/>
              <a:gd name="connsiteY842" fmla="*/ 1960264 h 5659437"/>
              <a:gd name="connsiteX843" fmla="*/ 3333135 w 3972063"/>
              <a:gd name="connsiteY843" fmla="*/ 1966649 h 5659437"/>
              <a:gd name="connsiteX844" fmla="*/ 3345905 w 3972063"/>
              <a:gd name="connsiteY844" fmla="*/ 1947494 h 5659437"/>
              <a:gd name="connsiteX845" fmla="*/ 3356546 w 3972063"/>
              <a:gd name="connsiteY845" fmla="*/ 1947494 h 5659437"/>
              <a:gd name="connsiteX846" fmla="*/ 3354418 w 3972063"/>
              <a:gd name="connsiteY846" fmla="*/ 1934723 h 5659437"/>
              <a:gd name="connsiteX847" fmla="*/ 3362931 w 3972063"/>
              <a:gd name="connsiteY847" fmla="*/ 1930466 h 5659437"/>
              <a:gd name="connsiteX848" fmla="*/ 3369316 w 3972063"/>
              <a:gd name="connsiteY848" fmla="*/ 1934723 h 5659437"/>
              <a:gd name="connsiteX849" fmla="*/ 3386342 w 3972063"/>
              <a:gd name="connsiteY849" fmla="*/ 1892155 h 5659437"/>
              <a:gd name="connsiteX850" fmla="*/ 3399111 w 3972063"/>
              <a:gd name="connsiteY850" fmla="*/ 1904925 h 5659437"/>
              <a:gd name="connsiteX851" fmla="*/ 3405496 w 3972063"/>
              <a:gd name="connsiteY851" fmla="*/ 1887898 h 5659437"/>
              <a:gd name="connsiteX852" fmla="*/ 3394855 w 3972063"/>
              <a:gd name="connsiteY852" fmla="*/ 1894283 h 5659437"/>
              <a:gd name="connsiteX853" fmla="*/ 3414009 w 3972063"/>
              <a:gd name="connsiteY853" fmla="*/ 1881513 h 5659437"/>
              <a:gd name="connsiteX854" fmla="*/ 3401240 w 3972063"/>
              <a:gd name="connsiteY854" fmla="*/ 1875128 h 5659437"/>
              <a:gd name="connsiteX855" fmla="*/ 3426779 w 3972063"/>
              <a:gd name="connsiteY855" fmla="*/ 1830431 h 5659437"/>
              <a:gd name="connsiteX856" fmla="*/ 3424651 w 3972063"/>
              <a:gd name="connsiteY856" fmla="*/ 1841073 h 5659437"/>
              <a:gd name="connsiteX857" fmla="*/ 3437420 w 3972063"/>
              <a:gd name="connsiteY857" fmla="*/ 1843202 h 5659437"/>
              <a:gd name="connsiteX858" fmla="*/ 3437420 w 3972063"/>
              <a:gd name="connsiteY858" fmla="*/ 1826174 h 5659437"/>
              <a:gd name="connsiteX859" fmla="*/ 3445933 w 3972063"/>
              <a:gd name="connsiteY859" fmla="*/ 1817661 h 5659437"/>
              <a:gd name="connsiteX860" fmla="*/ 3465088 w 3972063"/>
              <a:gd name="connsiteY860" fmla="*/ 1798505 h 5659437"/>
              <a:gd name="connsiteX861" fmla="*/ 3473601 w 3972063"/>
              <a:gd name="connsiteY861" fmla="*/ 1802762 h 5659437"/>
              <a:gd name="connsiteX862" fmla="*/ 3473601 w 3972063"/>
              <a:gd name="connsiteY862" fmla="*/ 1783606 h 5659437"/>
              <a:gd name="connsiteX863" fmla="*/ 3477857 w 3972063"/>
              <a:gd name="connsiteY863" fmla="*/ 1787863 h 5659437"/>
              <a:gd name="connsiteX864" fmla="*/ 3499140 w 3972063"/>
              <a:gd name="connsiteY864" fmla="*/ 1749552 h 5659437"/>
              <a:gd name="connsiteX865" fmla="*/ 3505525 w 3972063"/>
              <a:gd name="connsiteY865" fmla="*/ 1755937 h 5659437"/>
              <a:gd name="connsiteX866" fmla="*/ 3533192 w 3972063"/>
              <a:gd name="connsiteY866" fmla="*/ 1730396 h 5659437"/>
              <a:gd name="connsiteX867" fmla="*/ 3539577 w 3972063"/>
              <a:gd name="connsiteY867" fmla="*/ 1738910 h 5659437"/>
              <a:gd name="connsiteX868" fmla="*/ 3545962 w 3972063"/>
              <a:gd name="connsiteY868" fmla="*/ 1730396 h 5659437"/>
              <a:gd name="connsiteX869" fmla="*/ 3541706 w 3972063"/>
              <a:gd name="connsiteY869" fmla="*/ 1719754 h 5659437"/>
              <a:gd name="connsiteX870" fmla="*/ 3550219 w 3972063"/>
              <a:gd name="connsiteY870" fmla="*/ 1713369 h 5659437"/>
              <a:gd name="connsiteX871" fmla="*/ 3541706 w 3972063"/>
              <a:gd name="connsiteY871" fmla="*/ 1709112 h 5659437"/>
              <a:gd name="connsiteX872" fmla="*/ 3558732 w 3972063"/>
              <a:gd name="connsiteY872" fmla="*/ 1700598 h 5659437"/>
              <a:gd name="connsiteX873" fmla="*/ 3550219 w 3972063"/>
              <a:gd name="connsiteY873" fmla="*/ 1696341 h 5659437"/>
              <a:gd name="connsiteX874" fmla="*/ 3588527 w 3972063"/>
              <a:gd name="connsiteY874" fmla="*/ 1687828 h 5659437"/>
              <a:gd name="connsiteX875" fmla="*/ 3601297 w 3972063"/>
              <a:gd name="connsiteY875" fmla="*/ 1668672 h 5659437"/>
              <a:gd name="connsiteX876" fmla="*/ 3605554 w 3972063"/>
              <a:gd name="connsiteY876" fmla="*/ 1675057 h 5659437"/>
              <a:gd name="connsiteX877" fmla="*/ 3620451 w 3972063"/>
              <a:gd name="connsiteY877" fmla="*/ 1666544 h 5659437"/>
              <a:gd name="connsiteX878" fmla="*/ 3603425 w 3972063"/>
              <a:gd name="connsiteY878" fmla="*/ 1651645 h 5659437"/>
              <a:gd name="connsiteX879" fmla="*/ 3620451 w 3972063"/>
              <a:gd name="connsiteY879" fmla="*/ 1636746 h 5659437"/>
              <a:gd name="connsiteX880" fmla="*/ 3731121 w 3972063"/>
              <a:gd name="connsiteY880" fmla="*/ 1536711 h 5659437"/>
              <a:gd name="connsiteX881" fmla="*/ 3722608 w 3972063"/>
              <a:gd name="connsiteY881" fmla="*/ 1547353 h 5659437"/>
              <a:gd name="connsiteX882" fmla="*/ 3728993 w 3972063"/>
              <a:gd name="connsiteY882" fmla="*/ 1557995 h 5659437"/>
              <a:gd name="connsiteX883" fmla="*/ 3733250 w 3972063"/>
              <a:gd name="connsiteY883" fmla="*/ 1551610 h 5659437"/>
              <a:gd name="connsiteX884" fmla="*/ 3728993 w 3972063"/>
              <a:gd name="connsiteY884" fmla="*/ 1543096 h 5659437"/>
              <a:gd name="connsiteX885" fmla="*/ 3739635 w 3972063"/>
              <a:gd name="connsiteY885" fmla="*/ 1547353 h 5659437"/>
              <a:gd name="connsiteX886" fmla="*/ 3748148 w 3972063"/>
              <a:gd name="connsiteY886" fmla="*/ 1538839 h 5659437"/>
              <a:gd name="connsiteX887" fmla="*/ 3741763 w 3972063"/>
              <a:gd name="connsiteY887" fmla="*/ 1532454 h 5659437"/>
              <a:gd name="connsiteX888" fmla="*/ 3720480 w 3972063"/>
              <a:gd name="connsiteY888" fmla="*/ 1528197 h 5659437"/>
              <a:gd name="connsiteX889" fmla="*/ 3731121 w 3972063"/>
              <a:gd name="connsiteY889" fmla="*/ 1521812 h 5659437"/>
              <a:gd name="connsiteX890" fmla="*/ 3737506 w 3972063"/>
              <a:gd name="connsiteY890" fmla="*/ 1530326 h 5659437"/>
              <a:gd name="connsiteX891" fmla="*/ 3760917 w 3972063"/>
              <a:gd name="connsiteY891" fmla="*/ 1502656 h 5659437"/>
              <a:gd name="connsiteX892" fmla="*/ 3765174 w 3972063"/>
              <a:gd name="connsiteY892" fmla="*/ 1498399 h 5659437"/>
              <a:gd name="connsiteX893" fmla="*/ 3780072 w 3972063"/>
              <a:gd name="connsiteY893" fmla="*/ 1492014 h 5659437"/>
              <a:gd name="connsiteX894" fmla="*/ 3773687 w 3972063"/>
              <a:gd name="connsiteY894" fmla="*/ 1511170 h 5659437"/>
              <a:gd name="connsiteX895" fmla="*/ 3797098 w 3972063"/>
              <a:gd name="connsiteY895" fmla="*/ 1487757 h 5659437"/>
              <a:gd name="connsiteX896" fmla="*/ 3811996 w 3972063"/>
              <a:gd name="connsiteY896" fmla="*/ 1481372 h 5659437"/>
              <a:gd name="connsiteX897" fmla="*/ 3822637 w 3972063"/>
              <a:gd name="connsiteY897" fmla="*/ 1500528 h 5659437"/>
              <a:gd name="connsiteX898" fmla="*/ 3833278 w 3972063"/>
              <a:gd name="connsiteY898" fmla="*/ 1479244 h 5659437"/>
              <a:gd name="connsiteX899" fmla="*/ 3824765 w 3972063"/>
              <a:gd name="connsiteY899" fmla="*/ 1464345 h 5659437"/>
              <a:gd name="connsiteX900" fmla="*/ 3843920 w 3972063"/>
              <a:gd name="connsiteY900" fmla="*/ 1462217 h 5659437"/>
              <a:gd name="connsiteX901" fmla="*/ 3854561 w 3972063"/>
              <a:gd name="connsiteY901" fmla="*/ 1477115 h 5659437"/>
              <a:gd name="connsiteX902" fmla="*/ 3846048 w 3972063"/>
              <a:gd name="connsiteY902" fmla="*/ 1492014 h 5659437"/>
              <a:gd name="connsiteX903" fmla="*/ 3809867 w 3972063"/>
              <a:gd name="connsiteY903" fmla="*/ 1523940 h 5659437"/>
              <a:gd name="connsiteX904" fmla="*/ 3792841 w 3972063"/>
              <a:gd name="connsiteY904" fmla="*/ 1549481 h 5659437"/>
              <a:gd name="connsiteX905" fmla="*/ 3799226 w 3972063"/>
              <a:gd name="connsiteY905" fmla="*/ 1553738 h 5659437"/>
              <a:gd name="connsiteX906" fmla="*/ 3784328 w 3972063"/>
              <a:gd name="connsiteY906" fmla="*/ 1557995 h 5659437"/>
              <a:gd name="connsiteX907" fmla="*/ 3773687 w 3972063"/>
              <a:gd name="connsiteY907" fmla="*/ 1549481 h 5659437"/>
              <a:gd name="connsiteX908" fmla="*/ 3771559 w 3972063"/>
              <a:gd name="connsiteY908" fmla="*/ 1555866 h 5659437"/>
              <a:gd name="connsiteX909" fmla="*/ 3782200 w 3972063"/>
              <a:gd name="connsiteY909" fmla="*/ 1572894 h 5659437"/>
              <a:gd name="connsiteX910" fmla="*/ 3773687 w 3972063"/>
              <a:gd name="connsiteY910" fmla="*/ 1585664 h 5659437"/>
              <a:gd name="connsiteX911" fmla="*/ 3765174 w 3972063"/>
              <a:gd name="connsiteY911" fmla="*/ 1583536 h 5659437"/>
              <a:gd name="connsiteX912" fmla="*/ 3763045 w 3972063"/>
              <a:gd name="connsiteY912" fmla="*/ 1598435 h 5659437"/>
              <a:gd name="connsiteX913" fmla="*/ 3769430 w 3972063"/>
              <a:gd name="connsiteY913" fmla="*/ 1577151 h 5659437"/>
              <a:gd name="connsiteX914" fmla="*/ 3758789 w 3972063"/>
              <a:gd name="connsiteY914" fmla="*/ 1570765 h 5659437"/>
              <a:gd name="connsiteX915" fmla="*/ 3750276 w 3972063"/>
              <a:gd name="connsiteY915" fmla="*/ 1592049 h 5659437"/>
              <a:gd name="connsiteX916" fmla="*/ 3741763 w 3972063"/>
              <a:gd name="connsiteY916" fmla="*/ 1600563 h 5659437"/>
              <a:gd name="connsiteX917" fmla="*/ 3728993 w 3972063"/>
              <a:gd name="connsiteY917" fmla="*/ 1598435 h 5659437"/>
              <a:gd name="connsiteX918" fmla="*/ 3728993 w 3972063"/>
              <a:gd name="connsiteY918" fmla="*/ 1611205 h 5659437"/>
              <a:gd name="connsiteX919" fmla="*/ 3714095 w 3972063"/>
              <a:gd name="connsiteY919" fmla="*/ 1613333 h 5659437"/>
              <a:gd name="connsiteX920" fmla="*/ 3728993 w 3972063"/>
              <a:gd name="connsiteY920" fmla="*/ 1626104 h 5659437"/>
              <a:gd name="connsiteX921" fmla="*/ 3707711 w 3972063"/>
              <a:gd name="connsiteY921" fmla="*/ 1623976 h 5659437"/>
              <a:gd name="connsiteX922" fmla="*/ 3707711 w 3972063"/>
              <a:gd name="connsiteY922" fmla="*/ 1641003 h 5659437"/>
              <a:gd name="connsiteX923" fmla="*/ 3722608 w 3972063"/>
              <a:gd name="connsiteY923" fmla="*/ 1632489 h 5659437"/>
              <a:gd name="connsiteX924" fmla="*/ 3701326 w 3972063"/>
              <a:gd name="connsiteY924" fmla="*/ 1653773 h 5659437"/>
              <a:gd name="connsiteX925" fmla="*/ 3686428 w 3972063"/>
              <a:gd name="connsiteY925" fmla="*/ 1681443 h 5659437"/>
              <a:gd name="connsiteX926" fmla="*/ 3724737 w 3972063"/>
              <a:gd name="connsiteY926" fmla="*/ 1677186 h 5659437"/>
              <a:gd name="connsiteX927" fmla="*/ 3726865 w 3972063"/>
              <a:gd name="connsiteY927" fmla="*/ 1668672 h 5659437"/>
              <a:gd name="connsiteX928" fmla="*/ 3720480 w 3972063"/>
              <a:gd name="connsiteY928" fmla="*/ 1664415 h 5659437"/>
              <a:gd name="connsiteX929" fmla="*/ 3724737 w 3972063"/>
              <a:gd name="connsiteY929" fmla="*/ 1643131 h 5659437"/>
              <a:gd name="connsiteX930" fmla="*/ 3731121 w 3972063"/>
              <a:gd name="connsiteY930" fmla="*/ 1653773 h 5659437"/>
              <a:gd name="connsiteX931" fmla="*/ 3737506 w 3972063"/>
              <a:gd name="connsiteY931" fmla="*/ 1649516 h 5659437"/>
              <a:gd name="connsiteX932" fmla="*/ 3735378 w 3972063"/>
              <a:gd name="connsiteY932" fmla="*/ 1641003 h 5659437"/>
              <a:gd name="connsiteX933" fmla="*/ 3752404 w 3972063"/>
              <a:gd name="connsiteY933" fmla="*/ 1634618 h 5659437"/>
              <a:gd name="connsiteX934" fmla="*/ 3748148 w 3972063"/>
              <a:gd name="connsiteY934" fmla="*/ 1651645 h 5659437"/>
              <a:gd name="connsiteX935" fmla="*/ 3758789 w 3972063"/>
              <a:gd name="connsiteY935" fmla="*/ 1645260 h 5659437"/>
              <a:gd name="connsiteX936" fmla="*/ 3756661 w 3972063"/>
              <a:gd name="connsiteY936" fmla="*/ 1632489 h 5659437"/>
              <a:gd name="connsiteX937" fmla="*/ 3748148 w 3972063"/>
              <a:gd name="connsiteY937" fmla="*/ 1630361 h 5659437"/>
              <a:gd name="connsiteX938" fmla="*/ 3771559 w 3972063"/>
              <a:gd name="connsiteY938" fmla="*/ 1609077 h 5659437"/>
              <a:gd name="connsiteX939" fmla="*/ 3805611 w 3972063"/>
              <a:gd name="connsiteY939" fmla="*/ 1560123 h 5659437"/>
              <a:gd name="connsiteX940" fmla="*/ 3814124 w 3972063"/>
              <a:gd name="connsiteY940" fmla="*/ 1572894 h 5659437"/>
              <a:gd name="connsiteX941" fmla="*/ 3788585 w 3972063"/>
              <a:gd name="connsiteY941" fmla="*/ 1594178 h 5659437"/>
              <a:gd name="connsiteX942" fmla="*/ 3773687 w 3972063"/>
              <a:gd name="connsiteY942" fmla="*/ 1604820 h 5659437"/>
              <a:gd name="connsiteX943" fmla="*/ 3788585 w 3972063"/>
              <a:gd name="connsiteY943" fmla="*/ 1606948 h 5659437"/>
              <a:gd name="connsiteX944" fmla="*/ 3794970 w 3972063"/>
              <a:gd name="connsiteY944" fmla="*/ 1587793 h 5659437"/>
              <a:gd name="connsiteX945" fmla="*/ 3820509 w 3972063"/>
              <a:gd name="connsiteY945" fmla="*/ 1572894 h 5659437"/>
              <a:gd name="connsiteX946" fmla="*/ 3824765 w 3972063"/>
              <a:gd name="connsiteY946" fmla="*/ 1583536 h 5659437"/>
              <a:gd name="connsiteX947" fmla="*/ 3835407 w 3972063"/>
              <a:gd name="connsiteY947" fmla="*/ 1581407 h 5659437"/>
              <a:gd name="connsiteX948" fmla="*/ 3835407 w 3972063"/>
              <a:gd name="connsiteY948" fmla="*/ 1566509 h 5659437"/>
              <a:gd name="connsiteX949" fmla="*/ 3826894 w 3972063"/>
              <a:gd name="connsiteY949" fmla="*/ 1564380 h 5659437"/>
              <a:gd name="connsiteX950" fmla="*/ 3848176 w 3972063"/>
              <a:gd name="connsiteY950" fmla="*/ 1553738 h 5659437"/>
              <a:gd name="connsiteX951" fmla="*/ 3852433 w 3972063"/>
              <a:gd name="connsiteY951" fmla="*/ 1562252 h 5659437"/>
              <a:gd name="connsiteX952" fmla="*/ 3854561 w 3972063"/>
              <a:gd name="connsiteY952" fmla="*/ 1543096 h 5659437"/>
              <a:gd name="connsiteX953" fmla="*/ 3882229 w 3972063"/>
              <a:gd name="connsiteY953" fmla="*/ 1538839 h 5659437"/>
              <a:gd name="connsiteX954" fmla="*/ 3901383 w 3972063"/>
              <a:gd name="connsiteY954" fmla="*/ 1523940 h 5659437"/>
              <a:gd name="connsiteX955" fmla="*/ 3907768 w 3972063"/>
              <a:gd name="connsiteY955" fmla="*/ 1532454 h 5659437"/>
              <a:gd name="connsiteX956" fmla="*/ 3916281 w 3972063"/>
              <a:gd name="connsiteY956" fmla="*/ 1521812 h 5659437"/>
              <a:gd name="connsiteX957" fmla="*/ 3929050 w 3972063"/>
              <a:gd name="connsiteY957" fmla="*/ 1523940 h 5659437"/>
              <a:gd name="connsiteX958" fmla="*/ 3937564 w 3972063"/>
              <a:gd name="connsiteY958" fmla="*/ 1515427 h 5659437"/>
              <a:gd name="connsiteX959" fmla="*/ 3924794 w 3972063"/>
              <a:gd name="connsiteY959" fmla="*/ 1517555 h 5659437"/>
              <a:gd name="connsiteX960" fmla="*/ 3924794 w 3972063"/>
              <a:gd name="connsiteY960" fmla="*/ 1504785 h 5659437"/>
              <a:gd name="connsiteX961" fmla="*/ 3931179 w 3972063"/>
              <a:gd name="connsiteY961" fmla="*/ 1496271 h 5659437"/>
              <a:gd name="connsiteX962" fmla="*/ 3946077 w 3972063"/>
              <a:gd name="connsiteY962" fmla="*/ 1498399 h 5659437"/>
              <a:gd name="connsiteX963" fmla="*/ 3935435 w 3972063"/>
              <a:gd name="connsiteY963" fmla="*/ 1511170 h 5659437"/>
              <a:gd name="connsiteX964" fmla="*/ 3956718 w 3972063"/>
              <a:gd name="connsiteY964" fmla="*/ 1513298 h 5659437"/>
              <a:gd name="connsiteX965" fmla="*/ 3971616 w 3972063"/>
              <a:gd name="connsiteY965" fmla="*/ 1494143 h 5659437"/>
              <a:gd name="connsiteX966" fmla="*/ 3971616 w 3972063"/>
              <a:gd name="connsiteY966" fmla="*/ 1511170 h 5659437"/>
              <a:gd name="connsiteX967" fmla="*/ 3954590 w 3972063"/>
              <a:gd name="connsiteY967" fmla="*/ 1523940 h 5659437"/>
              <a:gd name="connsiteX968" fmla="*/ 3956718 w 3972063"/>
              <a:gd name="connsiteY968" fmla="*/ 1528197 h 5659437"/>
              <a:gd name="connsiteX969" fmla="*/ 3943948 w 3972063"/>
              <a:gd name="connsiteY969" fmla="*/ 1555866 h 5659437"/>
              <a:gd name="connsiteX970" fmla="*/ 3931179 w 3972063"/>
              <a:gd name="connsiteY970" fmla="*/ 1553738 h 5659437"/>
              <a:gd name="connsiteX971" fmla="*/ 3916281 w 3972063"/>
              <a:gd name="connsiteY971" fmla="*/ 1572894 h 5659437"/>
              <a:gd name="connsiteX972" fmla="*/ 3924794 w 3972063"/>
              <a:gd name="connsiteY972" fmla="*/ 1562252 h 5659437"/>
              <a:gd name="connsiteX973" fmla="*/ 3914153 w 3972063"/>
              <a:gd name="connsiteY973" fmla="*/ 1547353 h 5659437"/>
              <a:gd name="connsiteX974" fmla="*/ 3916281 w 3972063"/>
              <a:gd name="connsiteY974" fmla="*/ 1560123 h 5659437"/>
              <a:gd name="connsiteX975" fmla="*/ 3905640 w 3972063"/>
              <a:gd name="connsiteY975" fmla="*/ 1570765 h 5659437"/>
              <a:gd name="connsiteX976" fmla="*/ 3894998 w 3972063"/>
              <a:gd name="connsiteY976" fmla="*/ 1566509 h 5659437"/>
              <a:gd name="connsiteX977" fmla="*/ 3892870 w 3972063"/>
              <a:gd name="connsiteY977" fmla="*/ 1585664 h 5659437"/>
              <a:gd name="connsiteX978" fmla="*/ 3901383 w 3972063"/>
              <a:gd name="connsiteY978" fmla="*/ 1600563 h 5659437"/>
              <a:gd name="connsiteX979" fmla="*/ 3877972 w 3972063"/>
              <a:gd name="connsiteY979" fmla="*/ 1619719 h 5659437"/>
              <a:gd name="connsiteX980" fmla="*/ 3877972 w 3972063"/>
              <a:gd name="connsiteY980" fmla="*/ 1611205 h 5659437"/>
              <a:gd name="connsiteX981" fmla="*/ 3865202 w 3972063"/>
              <a:gd name="connsiteY981" fmla="*/ 1626104 h 5659437"/>
              <a:gd name="connsiteX982" fmla="*/ 3843920 w 3972063"/>
              <a:gd name="connsiteY982" fmla="*/ 1638874 h 5659437"/>
              <a:gd name="connsiteX983" fmla="*/ 3826894 w 3972063"/>
              <a:gd name="connsiteY983" fmla="*/ 1632489 h 5659437"/>
              <a:gd name="connsiteX984" fmla="*/ 3829022 w 3972063"/>
              <a:gd name="connsiteY984" fmla="*/ 1651645 h 5659437"/>
              <a:gd name="connsiteX985" fmla="*/ 3820509 w 3972063"/>
              <a:gd name="connsiteY985" fmla="*/ 1658030 h 5659437"/>
              <a:gd name="connsiteX986" fmla="*/ 3814124 w 3972063"/>
              <a:gd name="connsiteY986" fmla="*/ 1651645 h 5659437"/>
              <a:gd name="connsiteX987" fmla="*/ 3814124 w 3972063"/>
              <a:gd name="connsiteY987" fmla="*/ 1660158 h 5659437"/>
              <a:gd name="connsiteX988" fmla="*/ 3799226 w 3972063"/>
              <a:gd name="connsiteY988" fmla="*/ 1653773 h 5659437"/>
              <a:gd name="connsiteX989" fmla="*/ 3792841 w 3972063"/>
              <a:gd name="connsiteY989" fmla="*/ 1672929 h 5659437"/>
              <a:gd name="connsiteX990" fmla="*/ 3811996 w 3972063"/>
              <a:gd name="connsiteY990" fmla="*/ 1664415 h 5659437"/>
              <a:gd name="connsiteX991" fmla="*/ 3788585 w 3972063"/>
              <a:gd name="connsiteY991" fmla="*/ 1689956 h 5659437"/>
              <a:gd name="connsiteX992" fmla="*/ 3824765 w 3972063"/>
              <a:gd name="connsiteY992" fmla="*/ 1666544 h 5659437"/>
              <a:gd name="connsiteX993" fmla="*/ 3816252 w 3972063"/>
              <a:gd name="connsiteY993" fmla="*/ 1662287 h 5659437"/>
              <a:gd name="connsiteX994" fmla="*/ 3831150 w 3972063"/>
              <a:gd name="connsiteY994" fmla="*/ 1662287 h 5659437"/>
              <a:gd name="connsiteX995" fmla="*/ 3837535 w 3972063"/>
              <a:gd name="connsiteY995" fmla="*/ 1672929 h 5659437"/>
              <a:gd name="connsiteX996" fmla="*/ 3807739 w 3972063"/>
              <a:gd name="connsiteY996" fmla="*/ 1700598 h 5659437"/>
              <a:gd name="connsiteX997" fmla="*/ 3799226 w 3972063"/>
              <a:gd name="connsiteY997" fmla="*/ 1706983 h 5659437"/>
              <a:gd name="connsiteX998" fmla="*/ 3788585 w 3972063"/>
              <a:gd name="connsiteY998" fmla="*/ 1696341 h 5659437"/>
              <a:gd name="connsiteX999" fmla="*/ 3782200 w 3972063"/>
              <a:gd name="connsiteY999" fmla="*/ 1706983 h 5659437"/>
              <a:gd name="connsiteX1000" fmla="*/ 3792841 w 3972063"/>
              <a:gd name="connsiteY1000" fmla="*/ 1709112 h 5659437"/>
              <a:gd name="connsiteX1001" fmla="*/ 3784328 w 3972063"/>
              <a:gd name="connsiteY1001" fmla="*/ 1713369 h 5659437"/>
              <a:gd name="connsiteX1002" fmla="*/ 3786456 w 3972063"/>
              <a:gd name="connsiteY1002" fmla="*/ 1730396 h 5659437"/>
              <a:gd name="connsiteX1003" fmla="*/ 3797098 w 3972063"/>
              <a:gd name="connsiteY1003" fmla="*/ 1736781 h 5659437"/>
              <a:gd name="connsiteX1004" fmla="*/ 3797098 w 3972063"/>
              <a:gd name="connsiteY1004" fmla="*/ 1749552 h 5659437"/>
              <a:gd name="connsiteX1005" fmla="*/ 3784328 w 3972063"/>
              <a:gd name="connsiteY1005" fmla="*/ 1738910 h 5659437"/>
              <a:gd name="connsiteX1006" fmla="*/ 3771559 w 3972063"/>
              <a:gd name="connsiteY1006" fmla="*/ 1755937 h 5659437"/>
              <a:gd name="connsiteX1007" fmla="*/ 3767302 w 3972063"/>
              <a:gd name="connsiteY1007" fmla="*/ 1747423 h 5659437"/>
              <a:gd name="connsiteX1008" fmla="*/ 3754532 w 3972063"/>
              <a:gd name="connsiteY1008" fmla="*/ 1747423 h 5659437"/>
              <a:gd name="connsiteX1009" fmla="*/ 3741763 w 3972063"/>
              <a:gd name="connsiteY1009" fmla="*/ 1753808 h 5659437"/>
              <a:gd name="connsiteX1010" fmla="*/ 3746019 w 3972063"/>
              <a:gd name="connsiteY1010" fmla="*/ 1772964 h 5659437"/>
              <a:gd name="connsiteX1011" fmla="*/ 3728993 w 3972063"/>
              <a:gd name="connsiteY1011" fmla="*/ 1764450 h 5659437"/>
              <a:gd name="connsiteX1012" fmla="*/ 3724737 w 3972063"/>
              <a:gd name="connsiteY1012" fmla="*/ 1785735 h 5659437"/>
              <a:gd name="connsiteX1013" fmla="*/ 3714095 w 3972063"/>
              <a:gd name="connsiteY1013" fmla="*/ 1787863 h 5659437"/>
              <a:gd name="connsiteX1014" fmla="*/ 3733250 w 3972063"/>
              <a:gd name="connsiteY1014" fmla="*/ 1787863 h 5659437"/>
              <a:gd name="connsiteX1015" fmla="*/ 3750276 w 3972063"/>
              <a:gd name="connsiteY1015" fmla="*/ 1783606 h 5659437"/>
              <a:gd name="connsiteX1016" fmla="*/ 3728993 w 3972063"/>
              <a:gd name="connsiteY1016" fmla="*/ 1794248 h 5659437"/>
              <a:gd name="connsiteX1017" fmla="*/ 3756661 w 3972063"/>
              <a:gd name="connsiteY1017" fmla="*/ 1824046 h 5659437"/>
              <a:gd name="connsiteX1018" fmla="*/ 3735378 w 3972063"/>
              <a:gd name="connsiteY1018" fmla="*/ 1851715 h 5659437"/>
              <a:gd name="connsiteX1019" fmla="*/ 3733250 w 3972063"/>
              <a:gd name="connsiteY1019" fmla="*/ 1832560 h 5659437"/>
              <a:gd name="connsiteX1020" fmla="*/ 3709839 w 3972063"/>
              <a:gd name="connsiteY1020" fmla="*/ 1841073 h 5659437"/>
              <a:gd name="connsiteX1021" fmla="*/ 3701326 w 3972063"/>
              <a:gd name="connsiteY1021" fmla="*/ 1855972 h 5659437"/>
              <a:gd name="connsiteX1022" fmla="*/ 3665145 w 3972063"/>
              <a:gd name="connsiteY1022" fmla="*/ 1872999 h 5659437"/>
              <a:gd name="connsiteX1023" fmla="*/ 3663017 w 3972063"/>
              <a:gd name="connsiteY1023" fmla="*/ 1881513 h 5659437"/>
              <a:gd name="connsiteX1024" fmla="*/ 3652376 w 3972063"/>
              <a:gd name="connsiteY1024" fmla="*/ 1881513 h 5659437"/>
              <a:gd name="connsiteX1025" fmla="*/ 3635349 w 3972063"/>
              <a:gd name="connsiteY1025" fmla="*/ 1898540 h 5659437"/>
              <a:gd name="connsiteX1026" fmla="*/ 3618323 w 3972063"/>
              <a:gd name="connsiteY1026" fmla="*/ 1909182 h 5659437"/>
              <a:gd name="connsiteX1027" fmla="*/ 3624708 w 3972063"/>
              <a:gd name="connsiteY1027" fmla="*/ 1911311 h 5659437"/>
              <a:gd name="connsiteX1028" fmla="*/ 3620451 w 3972063"/>
              <a:gd name="connsiteY1028" fmla="*/ 1917696 h 5659437"/>
              <a:gd name="connsiteX1029" fmla="*/ 3614067 w 3972063"/>
              <a:gd name="connsiteY1029" fmla="*/ 1913439 h 5659437"/>
              <a:gd name="connsiteX1030" fmla="*/ 3597041 w 3972063"/>
              <a:gd name="connsiteY1030" fmla="*/ 1930466 h 5659437"/>
              <a:gd name="connsiteX1031" fmla="*/ 3594912 w 3972063"/>
              <a:gd name="connsiteY1031" fmla="*/ 1917696 h 5659437"/>
              <a:gd name="connsiteX1032" fmla="*/ 3590656 w 3972063"/>
              <a:gd name="connsiteY1032" fmla="*/ 1919824 h 5659437"/>
              <a:gd name="connsiteX1033" fmla="*/ 3601297 w 3972063"/>
              <a:gd name="connsiteY1033" fmla="*/ 1968778 h 5659437"/>
              <a:gd name="connsiteX1034" fmla="*/ 3592784 w 3972063"/>
              <a:gd name="connsiteY1034" fmla="*/ 1960264 h 5659437"/>
              <a:gd name="connsiteX1035" fmla="*/ 3588527 w 3972063"/>
              <a:gd name="connsiteY1035" fmla="*/ 1979420 h 5659437"/>
              <a:gd name="connsiteX1036" fmla="*/ 3590656 w 3972063"/>
              <a:gd name="connsiteY1036" fmla="*/ 2019859 h 5659437"/>
              <a:gd name="connsiteX1037" fmla="*/ 3599169 w 3972063"/>
              <a:gd name="connsiteY1037" fmla="*/ 2011346 h 5659437"/>
              <a:gd name="connsiteX1038" fmla="*/ 3614067 w 3972063"/>
              <a:gd name="connsiteY1038" fmla="*/ 2017731 h 5659437"/>
              <a:gd name="connsiteX1039" fmla="*/ 3607682 w 3972063"/>
              <a:gd name="connsiteY1039" fmla="*/ 2028373 h 5659437"/>
              <a:gd name="connsiteX1040" fmla="*/ 3622580 w 3972063"/>
              <a:gd name="connsiteY1040" fmla="*/ 2011346 h 5659437"/>
              <a:gd name="connsiteX1041" fmla="*/ 3611938 w 3972063"/>
              <a:gd name="connsiteY1041" fmla="*/ 2004961 h 5659437"/>
              <a:gd name="connsiteX1042" fmla="*/ 3605554 w 3972063"/>
              <a:gd name="connsiteY1042" fmla="*/ 2017731 h 5659437"/>
              <a:gd name="connsiteX1043" fmla="*/ 3603425 w 3972063"/>
              <a:gd name="connsiteY1043" fmla="*/ 2004961 h 5659437"/>
              <a:gd name="connsiteX1044" fmla="*/ 3628965 w 3972063"/>
              <a:gd name="connsiteY1044" fmla="*/ 1968778 h 5659437"/>
              <a:gd name="connsiteX1045" fmla="*/ 3643862 w 3972063"/>
              <a:gd name="connsiteY1045" fmla="*/ 1968778 h 5659437"/>
              <a:gd name="connsiteX1046" fmla="*/ 3645991 w 3972063"/>
              <a:gd name="connsiteY1046" fmla="*/ 1964521 h 5659437"/>
              <a:gd name="connsiteX1047" fmla="*/ 3643862 w 3972063"/>
              <a:gd name="connsiteY1047" fmla="*/ 1956007 h 5659437"/>
              <a:gd name="connsiteX1048" fmla="*/ 3663017 w 3972063"/>
              <a:gd name="connsiteY1048" fmla="*/ 1932595 h 5659437"/>
              <a:gd name="connsiteX1049" fmla="*/ 3671530 w 3972063"/>
              <a:gd name="connsiteY1049" fmla="*/ 1938980 h 5659437"/>
              <a:gd name="connsiteX1050" fmla="*/ 3680043 w 3972063"/>
              <a:gd name="connsiteY1050" fmla="*/ 1936852 h 5659437"/>
              <a:gd name="connsiteX1051" fmla="*/ 3686428 w 3972063"/>
              <a:gd name="connsiteY1051" fmla="*/ 1930466 h 5659437"/>
              <a:gd name="connsiteX1052" fmla="*/ 3682171 w 3972063"/>
              <a:gd name="connsiteY1052" fmla="*/ 1924081 h 5659437"/>
              <a:gd name="connsiteX1053" fmla="*/ 3694941 w 3972063"/>
              <a:gd name="connsiteY1053" fmla="*/ 1919824 h 5659437"/>
              <a:gd name="connsiteX1054" fmla="*/ 3701326 w 3972063"/>
              <a:gd name="connsiteY1054" fmla="*/ 1926209 h 5659437"/>
              <a:gd name="connsiteX1055" fmla="*/ 3703454 w 3972063"/>
              <a:gd name="connsiteY1055" fmla="*/ 1917696 h 5659437"/>
              <a:gd name="connsiteX1056" fmla="*/ 3694941 w 3972063"/>
              <a:gd name="connsiteY1056" fmla="*/ 1919824 h 5659437"/>
              <a:gd name="connsiteX1057" fmla="*/ 3697069 w 3972063"/>
              <a:gd name="connsiteY1057" fmla="*/ 1907054 h 5659437"/>
              <a:gd name="connsiteX1058" fmla="*/ 3714095 w 3972063"/>
              <a:gd name="connsiteY1058" fmla="*/ 1907054 h 5659437"/>
              <a:gd name="connsiteX1059" fmla="*/ 3726865 w 3972063"/>
              <a:gd name="connsiteY1059" fmla="*/ 1890027 h 5659437"/>
              <a:gd name="connsiteX1060" fmla="*/ 3748148 w 3972063"/>
              <a:gd name="connsiteY1060" fmla="*/ 1881513 h 5659437"/>
              <a:gd name="connsiteX1061" fmla="*/ 3754532 w 3972063"/>
              <a:gd name="connsiteY1061" fmla="*/ 1877256 h 5659437"/>
              <a:gd name="connsiteX1062" fmla="*/ 3777943 w 3972063"/>
              <a:gd name="connsiteY1062" fmla="*/ 1858100 h 5659437"/>
              <a:gd name="connsiteX1063" fmla="*/ 3799226 w 3972063"/>
              <a:gd name="connsiteY1063" fmla="*/ 1845330 h 5659437"/>
              <a:gd name="connsiteX1064" fmla="*/ 3799226 w 3972063"/>
              <a:gd name="connsiteY1064" fmla="*/ 1853844 h 5659437"/>
              <a:gd name="connsiteX1065" fmla="*/ 3805611 w 3972063"/>
              <a:gd name="connsiteY1065" fmla="*/ 1843202 h 5659437"/>
              <a:gd name="connsiteX1066" fmla="*/ 3801354 w 3972063"/>
              <a:gd name="connsiteY1066" fmla="*/ 1838945 h 5659437"/>
              <a:gd name="connsiteX1067" fmla="*/ 3811996 w 3972063"/>
              <a:gd name="connsiteY1067" fmla="*/ 1824046 h 5659437"/>
              <a:gd name="connsiteX1068" fmla="*/ 3805611 w 3972063"/>
              <a:gd name="connsiteY1068" fmla="*/ 1853844 h 5659437"/>
              <a:gd name="connsiteX1069" fmla="*/ 3797098 w 3972063"/>
              <a:gd name="connsiteY1069" fmla="*/ 1875128 h 5659437"/>
              <a:gd name="connsiteX1070" fmla="*/ 3782200 w 3972063"/>
              <a:gd name="connsiteY1070" fmla="*/ 1875128 h 5659437"/>
              <a:gd name="connsiteX1071" fmla="*/ 3782200 w 3972063"/>
              <a:gd name="connsiteY1071" fmla="*/ 1866614 h 5659437"/>
              <a:gd name="connsiteX1072" fmla="*/ 3769430 w 3972063"/>
              <a:gd name="connsiteY1072" fmla="*/ 1883641 h 5659437"/>
              <a:gd name="connsiteX1073" fmla="*/ 3769430 w 3972063"/>
              <a:gd name="connsiteY1073" fmla="*/ 1900669 h 5659437"/>
              <a:gd name="connsiteX1074" fmla="*/ 3754532 w 3972063"/>
              <a:gd name="connsiteY1074" fmla="*/ 1894283 h 5659437"/>
              <a:gd name="connsiteX1075" fmla="*/ 3739635 w 3972063"/>
              <a:gd name="connsiteY1075" fmla="*/ 1911311 h 5659437"/>
              <a:gd name="connsiteX1076" fmla="*/ 3741763 w 3972063"/>
              <a:gd name="connsiteY1076" fmla="*/ 1898540 h 5659437"/>
              <a:gd name="connsiteX1077" fmla="*/ 3750276 w 3972063"/>
              <a:gd name="connsiteY1077" fmla="*/ 1885770 h 5659437"/>
              <a:gd name="connsiteX1078" fmla="*/ 3728993 w 3972063"/>
              <a:gd name="connsiteY1078" fmla="*/ 1900669 h 5659437"/>
              <a:gd name="connsiteX1079" fmla="*/ 3728993 w 3972063"/>
              <a:gd name="connsiteY1079" fmla="*/ 1907054 h 5659437"/>
              <a:gd name="connsiteX1080" fmla="*/ 3739635 w 3972063"/>
              <a:gd name="connsiteY1080" fmla="*/ 1907054 h 5659437"/>
              <a:gd name="connsiteX1081" fmla="*/ 3739635 w 3972063"/>
              <a:gd name="connsiteY1081" fmla="*/ 1917696 h 5659437"/>
              <a:gd name="connsiteX1082" fmla="*/ 3731121 w 3972063"/>
              <a:gd name="connsiteY1082" fmla="*/ 1936852 h 5659437"/>
              <a:gd name="connsiteX1083" fmla="*/ 3726865 w 3972063"/>
              <a:gd name="connsiteY1083" fmla="*/ 1926209 h 5659437"/>
              <a:gd name="connsiteX1084" fmla="*/ 3711967 w 3972063"/>
              <a:gd name="connsiteY1084" fmla="*/ 1945365 h 5659437"/>
              <a:gd name="connsiteX1085" fmla="*/ 3701326 w 3972063"/>
              <a:gd name="connsiteY1085" fmla="*/ 1943237 h 5659437"/>
              <a:gd name="connsiteX1086" fmla="*/ 3701326 w 3972063"/>
              <a:gd name="connsiteY1086" fmla="*/ 1956007 h 5659437"/>
              <a:gd name="connsiteX1087" fmla="*/ 3688556 w 3972063"/>
              <a:gd name="connsiteY1087" fmla="*/ 1941108 h 5659437"/>
              <a:gd name="connsiteX1088" fmla="*/ 3682171 w 3972063"/>
              <a:gd name="connsiteY1088" fmla="*/ 1945365 h 5659437"/>
              <a:gd name="connsiteX1089" fmla="*/ 3682171 w 3972063"/>
              <a:gd name="connsiteY1089" fmla="*/ 1956007 h 5659437"/>
              <a:gd name="connsiteX1090" fmla="*/ 3688556 w 3972063"/>
              <a:gd name="connsiteY1090" fmla="*/ 1964521 h 5659437"/>
              <a:gd name="connsiteX1091" fmla="*/ 3690684 w 3972063"/>
              <a:gd name="connsiteY1091" fmla="*/ 1966649 h 5659437"/>
              <a:gd name="connsiteX1092" fmla="*/ 3677915 w 3972063"/>
              <a:gd name="connsiteY1092" fmla="*/ 1962392 h 5659437"/>
              <a:gd name="connsiteX1093" fmla="*/ 3677915 w 3972063"/>
              <a:gd name="connsiteY1093" fmla="*/ 1973034 h 5659437"/>
              <a:gd name="connsiteX1094" fmla="*/ 3677915 w 3972063"/>
              <a:gd name="connsiteY1094" fmla="*/ 1975163 h 5659437"/>
              <a:gd name="connsiteX1095" fmla="*/ 3680043 w 3972063"/>
              <a:gd name="connsiteY1095" fmla="*/ 1979420 h 5659437"/>
              <a:gd name="connsiteX1096" fmla="*/ 3675786 w 3972063"/>
              <a:gd name="connsiteY1096" fmla="*/ 1981548 h 5659437"/>
              <a:gd name="connsiteX1097" fmla="*/ 3669402 w 3972063"/>
              <a:gd name="connsiteY1097" fmla="*/ 1973034 h 5659437"/>
              <a:gd name="connsiteX1098" fmla="*/ 3669402 w 3972063"/>
              <a:gd name="connsiteY1098" fmla="*/ 2000704 h 5659437"/>
              <a:gd name="connsiteX1099" fmla="*/ 3658760 w 3972063"/>
              <a:gd name="connsiteY1099" fmla="*/ 1996447 h 5659437"/>
              <a:gd name="connsiteX1100" fmla="*/ 3656632 w 3972063"/>
              <a:gd name="connsiteY1100" fmla="*/ 1977291 h 5659437"/>
              <a:gd name="connsiteX1101" fmla="*/ 3652376 w 3972063"/>
              <a:gd name="connsiteY1101" fmla="*/ 2007089 h 5659437"/>
              <a:gd name="connsiteX1102" fmla="*/ 3641734 w 3972063"/>
              <a:gd name="connsiteY1102" fmla="*/ 2007089 h 5659437"/>
              <a:gd name="connsiteX1103" fmla="*/ 3645991 w 3972063"/>
              <a:gd name="connsiteY1103" fmla="*/ 2019859 h 5659437"/>
              <a:gd name="connsiteX1104" fmla="*/ 3656632 w 3972063"/>
              <a:gd name="connsiteY1104" fmla="*/ 2013474 h 5659437"/>
              <a:gd name="connsiteX1105" fmla="*/ 3645991 w 3972063"/>
              <a:gd name="connsiteY1105" fmla="*/ 2030501 h 5659437"/>
              <a:gd name="connsiteX1106" fmla="*/ 3684300 w 3972063"/>
              <a:gd name="connsiteY1106" fmla="*/ 1990062 h 5659437"/>
              <a:gd name="connsiteX1107" fmla="*/ 3660889 w 3972063"/>
              <a:gd name="connsiteY1107" fmla="*/ 2034758 h 5659437"/>
              <a:gd name="connsiteX1108" fmla="*/ 3654504 w 3972063"/>
              <a:gd name="connsiteY1108" fmla="*/ 2047529 h 5659437"/>
              <a:gd name="connsiteX1109" fmla="*/ 3650247 w 3972063"/>
              <a:gd name="connsiteY1109" fmla="*/ 2041144 h 5659437"/>
              <a:gd name="connsiteX1110" fmla="*/ 3626836 w 3972063"/>
              <a:gd name="connsiteY1110" fmla="*/ 2060299 h 5659437"/>
              <a:gd name="connsiteX1111" fmla="*/ 3622580 w 3972063"/>
              <a:gd name="connsiteY1111" fmla="*/ 2053914 h 5659437"/>
              <a:gd name="connsiteX1112" fmla="*/ 3616195 w 3972063"/>
              <a:gd name="connsiteY1112" fmla="*/ 2066684 h 5659437"/>
              <a:gd name="connsiteX1113" fmla="*/ 3626836 w 3972063"/>
              <a:gd name="connsiteY1113" fmla="*/ 2060299 h 5659437"/>
              <a:gd name="connsiteX1114" fmla="*/ 3628965 w 3972063"/>
              <a:gd name="connsiteY1114" fmla="*/ 2090097 h 5659437"/>
              <a:gd name="connsiteX1115" fmla="*/ 3616195 w 3972063"/>
              <a:gd name="connsiteY1115" fmla="*/ 2102867 h 5659437"/>
              <a:gd name="connsiteX1116" fmla="*/ 3590656 w 3972063"/>
              <a:gd name="connsiteY1116" fmla="*/ 2141179 h 5659437"/>
              <a:gd name="connsiteX1117" fmla="*/ 3586399 w 3972063"/>
              <a:gd name="connsiteY1117" fmla="*/ 2134793 h 5659437"/>
              <a:gd name="connsiteX1118" fmla="*/ 3582143 w 3972063"/>
              <a:gd name="connsiteY1118" fmla="*/ 2136922 h 5659437"/>
              <a:gd name="connsiteX1119" fmla="*/ 3582143 w 3972063"/>
              <a:gd name="connsiteY1119" fmla="*/ 2151821 h 5659437"/>
              <a:gd name="connsiteX1120" fmla="*/ 3575758 w 3972063"/>
              <a:gd name="connsiteY1120" fmla="*/ 2147564 h 5659437"/>
              <a:gd name="connsiteX1121" fmla="*/ 3577886 w 3972063"/>
              <a:gd name="connsiteY1121" fmla="*/ 2156077 h 5659437"/>
              <a:gd name="connsiteX1122" fmla="*/ 3569373 w 3972063"/>
              <a:gd name="connsiteY1122" fmla="*/ 2151821 h 5659437"/>
              <a:gd name="connsiteX1123" fmla="*/ 3573630 w 3972063"/>
              <a:gd name="connsiteY1123" fmla="*/ 2160334 h 5659437"/>
              <a:gd name="connsiteX1124" fmla="*/ 3556603 w 3972063"/>
              <a:gd name="connsiteY1124" fmla="*/ 2188004 h 5659437"/>
              <a:gd name="connsiteX1125" fmla="*/ 3545962 w 3972063"/>
              <a:gd name="connsiteY1125" fmla="*/ 2179490 h 5659437"/>
              <a:gd name="connsiteX1126" fmla="*/ 3539577 w 3972063"/>
              <a:gd name="connsiteY1126" fmla="*/ 2205031 h 5659437"/>
              <a:gd name="connsiteX1127" fmla="*/ 3545962 w 3972063"/>
              <a:gd name="connsiteY1127" fmla="*/ 2241214 h 5659437"/>
              <a:gd name="connsiteX1128" fmla="*/ 3565116 w 3972063"/>
              <a:gd name="connsiteY1128" fmla="*/ 2249727 h 5659437"/>
              <a:gd name="connsiteX1129" fmla="*/ 3565116 w 3972063"/>
              <a:gd name="connsiteY1129" fmla="*/ 2239085 h 5659437"/>
              <a:gd name="connsiteX1130" fmla="*/ 3552347 w 3972063"/>
              <a:gd name="connsiteY1130" fmla="*/ 2230572 h 5659437"/>
              <a:gd name="connsiteX1131" fmla="*/ 3565116 w 3972063"/>
              <a:gd name="connsiteY1131" fmla="*/ 2207159 h 5659437"/>
              <a:gd name="connsiteX1132" fmla="*/ 3573630 w 3972063"/>
              <a:gd name="connsiteY1132" fmla="*/ 2209288 h 5659437"/>
              <a:gd name="connsiteX1133" fmla="*/ 3573630 w 3972063"/>
              <a:gd name="connsiteY1133" fmla="*/ 2196517 h 5659437"/>
              <a:gd name="connsiteX1134" fmla="*/ 3569373 w 3972063"/>
              <a:gd name="connsiteY1134" fmla="*/ 2196517 h 5659437"/>
              <a:gd name="connsiteX1135" fmla="*/ 3575758 w 3972063"/>
              <a:gd name="connsiteY1135" fmla="*/ 2192260 h 5659437"/>
              <a:gd name="connsiteX1136" fmla="*/ 3588527 w 3972063"/>
              <a:gd name="connsiteY1136" fmla="*/ 2217801 h 5659437"/>
              <a:gd name="connsiteX1137" fmla="*/ 3592784 w 3972063"/>
              <a:gd name="connsiteY1137" fmla="*/ 2188004 h 5659437"/>
              <a:gd name="connsiteX1138" fmla="*/ 3603425 w 3972063"/>
              <a:gd name="connsiteY1138" fmla="*/ 2194389 h 5659437"/>
              <a:gd name="connsiteX1139" fmla="*/ 3616195 w 3972063"/>
              <a:gd name="connsiteY1139" fmla="*/ 2177362 h 5659437"/>
              <a:gd name="connsiteX1140" fmla="*/ 3624708 w 3972063"/>
              <a:gd name="connsiteY1140" fmla="*/ 2188004 h 5659437"/>
              <a:gd name="connsiteX1141" fmla="*/ 3637478 w 3972063"/>
              <a:gd name="connsiteY1141" fmla="*/ 2177362 h 5659437"/>
              <a:gd name="connsiteX1142" fmla="*/ 3633221 w 3972063"/>
              <a:gd name="connsiteY1142" fmla="*/ 2170976 h 5659437"/>
              <a:gd name="connsiteX1143" fmla="*/ 3650247 w 3972063"/>
              <a:gd name="connsiteY1143" fmla="*/ 2156077 h 5659437"/>
              <a:gd name="connsiteX1144" fmla="*/ 3673658 w 3972063"/>
              <a:gd name="connsiteY1144" fmla="*/ 2145435 h 5659437"/>
              <a:gd name="connsiteX1145" fmla="*/ 3656632 w 3972063"/>
              <a:gd name="connsiteY1145" fmla="*/ 2243342 h 5659437"/>
              <a:gd name="connsiteX1146" fmla="*/ 3650247 w 3972063"/>
              <a:gd name="connsiteY1146" fmla="*/ 2275268 h 5659437"/>
              <a:gd name="connsiteX1147" fmla="*/ 3643862 w 3972063"/>
              <a:gd name="connsiteY1147" fmla="*/ 2305066 h 5659437"/>
              <a:gd name="connsiteX1148" fmla="*/ 3645991 w 3972063"/>
              <a:gd name="connsiteY1148" fmla="*/ 2279525 h 5659437"/>
              <a:gd name="connsiteX1149" fmla="*/ 3641734 w 3972063"/>
              <a:gd name="connsiteY1149" fmla="*/ 2319965 h 5659437"/>
              <a:gd name="connsiteX1150" fmla="*/ 3643862 w 3972063"/>
              <a:gd name="connsiteY1150" fmla="*/ 2336992 h 5659437"/>
              <a:gd name="connsiteX1151" fmla="*/ 3635349 w 3972063"/>
              <a:gd name="connsiteY1151" fmla="*/ 2315708 h 5659437"/>
              <a:gd name="connsiteX1152" fmla="*/ 3645991 w 3972063"/>
              <a:gd name="connsiteY1152" fmla="*/ 2351891 h 5659437"/>
              <a:gd name="connsiteX1153" fmla="*/ 3635349 w 3972063"/>
              <a:gd name="connsiteY1153" fmla="*/ 2349763 h 5659437"/>
              <a:gd name="connsiteX1154" fmla="*/ 3628965 w 3972063"/>
              <a:gd name="connsiteY1154" fmla="*/ 2360405 h 5659437"/>
              <a:gd name="connsiteX1155" fmla="*/ 3626836 w 3972063"/>
              <a:gd name="connsiteY1155" fmla="*/ 2364661 h 5659437"/>
              <a:gd name="connsiteX1156" fmla="*/ 3639606 w 3972063"/>
              <a:gd name="connsiteY1156" fmla="*/ 2377432 h 5659437"/>
              <a:gd name="connsiteX1157" fmla="*/ 3641734 w 3972063"/>
              <a:gd name="connsiteY1157" fmla="*/ 2373175 h 5659437"/>
              <a:gd name="connsiteX1158" fmla="*/ 3635349 w 3972063"/>
              <a:gd name="connsiteY1158" fmla="*/ 2364661 h 5659437"/>
              <a:gd name="connsiteX1159" fmla="*/ 3639606 w 3972063"/>
              <a:gd name="connsiteY1159" fmla="*/ 2356148 h 5659437"/>
              <a:gd name="connsiteX1160" fmla="*/ 3643862 w 3972063"/>
              <a:gd name="connsiteY1160" fmla="*/ 2371047 h 5659437"/>
              <a:gd name="connsiteX1161" fmla="*/ 3656632 w 3972063"/>
              <a:gd name="connsiteY1161" fmla="*/ 2368918 h 5659437"/>
              <a:gd name="connsiteX1162" fmla="*/ 3667273 w 3972063"/>
              <a:gd name="connsiteY1162" fmla="*/ 2383817 h 5659437"/>
              <a:gd name="connsiteX1163" fmla="*/ 3665145 w 3972063"/>
              <a:gd name="connsiteY1163" fmla="*/ 2347634 h 5659437"/>
              <a:gd name="connsiteX1164" fmla="*/ 3667273 w 3972063"/>
              <a:gd name="connsiteY1164" fmla="*/ 2336992 h 5659437"/>
              <a:gd name="connsiteX1165" fmla="*/ 3658760 w 3972063"/>
              <a:gd name="connsiteY1165" fmla="*/ 2332735 h 5659437"/>
              <a:gd name="connsiteX1166" fmla="*/ 3667273 w 3972063"/>
              <a:gd name="connsiteY1166" fmla="*/ 2326350 h 5659437"/>
              <a:gd name="connsiteX1167" fmla="*/ 3699197 w 3972063"/>
              <a:gd name="connsiteY1167" fmla="*/ 2217801 h 5659437"/>
              <a:gd name="connsiteX1168" fmla="*/ 3707711 w 3972063"/>
              <a:gd name="connsiteY1168" fmla="*/ 2247599 h 5659437"/>
              <a:gd name="connsiteX1169" fmla="*/ 3716224 w 3972063"/>
              <a:gd name="connsiteY1169" fmla="*/ 2224187 h 5659437"/>
              <a:gd name="connsiteX1170" fmla="*/ 3728993 w 3972063"/>
              <a:gd name="connsiteY1170" fmla="*/ 2222058 h 5659437"/>
              <a:gd name="connsiteX1171" fmla="*/ 3733250 w 3972063"/>
              <a:gd name="connsiteY1171" fmla="*/ 2200774 h 5659437"/>
              <a:gd name="connsiteX1172" fmla="*/ 3743891 w 3972063"/>
              <a:gd name="connsiteY1172" fmla="*/ 2192260 h 5659437"/>
              <a:gd name="connsiteX1173" fmla="*/ 3743891 w 3972063"/>
              <a:gd name="connsiteY1173" fmla="*/ 2205031 h 5659437"/>
              <a:gd name="connsiteX1174" fmla="*/ 3756661 w 3972063"/>
              <a:gd name="connsiteY1174" fmla="*/ 2205031 h 5659437"/>
              <a:gd name="connsiteX1175" fmla="*/ 3769430 w 3972063"/>
              <a:gd name="connsiteY1175" fmla="*/ 2266755 h 5659437"/>
              <a:gd name="connsiteX1176" fmla="*/ 3767302 w 3972063"/>
              <a:gd name="connsiteY1176" fmla="*/ 2324222 h 5659437"/>
              <a:gd name="connsiteX1177" fmla="*/ 3758789 w 3972063"/>
              <a:gd name="connsiteY1177" fmla="*/ 2392331 h 5659437"/>
              <a:gd name="connsiteX1178" fmla="*/ 3750276 w 3972063"/>
              <a:gd name="connsiteY1178" fmla="*/ 2449798 h 5659437"/>
              <a:gd name="connsiteX1179" fmla="*/ 3746019 w 3972063"/>
              <a:gd name="connsiteY1179" fmla="*/ 2445541 h 5659437"/>
              <a:gd name="connsiteX1180" fmla="*/ 3748148 w 3972063"/>
              <a:gd name="connsiteY1180" fmla="*/ 2468953 h 5659437"/>
              <a:gd name="connsiteX1181" fmla="*/ 3735378 w 3972063"/>
              <a:gd name="connsiteY1181" fmla="*/ 2468953 h 5659437"/>
              <a:gd name="connsiteX1182" fmla="*/ 3743891 w 3972063"/>
              <a:gd name="connsiteY1182" fmla="*/ 2545576 h 5659437"/>
              <a:gd name="connsiteX1183" fmla="*/ 3746019 w 3972063"/>
              <a:gd name="connsiteY1183" fmla="*/ 2568989 h 5659437"/>
              <a:gd name="connsiteX1184" fmla="*/ 3714095 w 3972063"/>
              <a:gd name="connsiteY1184" fmla="*/ 2590273 h 5659437"/>
              <a:gd name="connsiteX1185" fmla="*/ 3703454 w 3972063"/>
              <a:gd name="connsiteY1185" fmla="*/ 2622199 h 5659437"/>
              <a:gd name="connsiteX1186" fmla="*/ 3707711 w 3972063"/>
              <a:gd name="connsiteY1186" fmla="*/ 2615814 h 5659437"/>
              <a:gd name="connsiteX1187" fmla="*/ 3718352 w 3972063"/>
              <a:gd name="connsiteY1187" fmla="*/ 2632841 h 5659437"/>
              <a:gd name="connsiteX1188" fmla="*/ 3714095 w 3972063"/>
              <a:gd name="connsiteY1188" fmla="*/ 2645611 h 5659437"/>
              <a:gd name="connsiteX1189" fmla="*/ 3701326 w 3972063"/>
              <a:gd name="connsiteY1189" fmla="*/ 2651997 h 5659437"/>
              <a:gd name="connsiteX1190" fmla="*/ 3711967 w 3972063"/>
              <a:gd name="connsiteY1190" fmla="*/ 2666895 h 5659437"/>
              <a:gd name="connsiteX1191" fmla="*/ 3669402 w 3972063"/>
              <a:gd name="connsiteY1191" fmla="*/ 2739261 h 5659437"/>
              <a:gd name="connsiteX1192" fmla="*/ 3660889 w 3972063"/>
              <a:gd name="connsiteY1192" fmla="*/ 2760545 h 5659437"/>
              <a:gd name="connsiteX1193" fmla="*/ 3677915 w 3972063"/>
              <a:gd name="connsiteY1193" fmla="*/ 2794600 h 5659437"/>
              <a:gd name="connsiteX1194" fmla="*/ 3624708 w 3972063"/>
              <a:gd name="connsiteY1194" fmla="*/ 2886121 h 5659437"/>
              <a:gd name="connsiteX1195" fmla="*/ 3616195 w 3972063"/>
              <a:gd name="connsiteY1195" fmla="*/ 2930818 h 5659437"/>
              <a:gd name="connsiteX1196" fmla="*/ 3590656 w 3972063"/>
              <a:gd name="connsiteY1196" fmla="*/ 2990413 h 5659437"/>
              <a:gd name="connsiteX1197" fmla="*/ 3584271 w 3972063"/>
              <a:gd name="connsiteY1197" fmla="*/ 3041495 h 5659437"/>
              <a:gd name="connsiteX1198" fmla="*/ 3573630 w 3972063"/>
              <a:gd name="connsiteY1198" fmla="*/ 3039367 h 5659437"/>
              <a:gd name="connsiteX1199" fmla="*/ 3571501 w 3972063"/>
              <a:gd name="connsiteY1199" fmla="*/ 3073421 h 5659437"/>
              <a:gd name="connsiteX1200" fmla="*/ 3567245 w 3972063"/>
              <a:gd name="connsiteY1200" fmla="*/ 3062779 h 5659437"/>
              <a:gd name="connsiteX1201" fmla="*/ 3541706 w 3972063"/>
              <a:gd name="connsiteY1201" fmla="*/ 3118118 h 5659437"/>
              <a:gd name="connsiteX1202" fmla="*/ 3554475 w 3972063"/>
              <a:gd name="connsiteY1202" fmla="*/ 3096834 h 5659437"/>
              <a:gd name="connsiteX1203" fmla="*/ 3556603 w 3972063"/>
              <a:gd name="connsiteY1203" fmla="*/ 3064908 h 5659437"/>
              <a:gd name="connsiteX1204" fmla="*/ 3548090 w 3972063"/>
              <a:gd name="connsiteY1204" fmla="*/ 3067036 h 5659437"/>
              <a:gd name="connsiteX1205" fmla="*/ 3550219 w 3972063"/>
              <a:gd name="connsiteY1205" fmla="*/ 3047880 h 5659437"/>
              <a:gd name="connsiteX1206" fmla="*/ 3545962 w 3972063"/>
              <a:gd name="connsiteY1206" fmla="*/ 3079807 h 5659437"/>
              <a:gd name="connsiteX1207" fmla="*/ 3522551 w 3972063"/>
              <a:gd name="connsiteY1207" fmla="*/ 3107476 h 5659437"/>
              <a:gd name="connsiteX1208" fmla="*/ 3503397 w 3972063"/>
              <a:gd name="connsiteY1208" fmla="*/ 3139402 h 5659437"/>
              <a:gd name="connsiteX1209" fmla="*/ 3505525 w 3972063"/>
              <a:gd name="connsiteY1209" fmla="*/ 3154301 h 5659437"/>
              <a:gd name="connsiteX1210" fmla="*/ 3497012 w 3972063"/>
              <a:gd name="connsiteY1210" fmla="*/ 3158558 h 5659437"/>
              <a:gd name="connsiteX1211" fmla="*/ 3492755 w 3972063"/>
              <a:gd name="connsiteY1211" fmla="*/ 3152172 h 5659437"/>
              <a:gd name="connsiteX1212" fmla="*/ 3484242 w 3972063"/>
              <a:gd name="connsiteY1212" fmla="*/ 3179842 h 5659437"/>
              <a:gd name="connsiteX1213" fmla="*/ 3492755 w 3972063"/>
              <a:gd name="connsiteY1213" fmla="*/ 3181970 h 5659437"/>
              <a:gd name="connsiteX1214" fmla="*/ 3482114 w 3972063"/>
              <a:gd name="connsiteY1214" fmla="*/ 3192612 h 5659437"/>
              <a:gd name="connsiteX1215" fmla="*/ 3471473 w 3972063"/>
              <a:gd name="connsiteY1215" fmla="*/ 3188355 h 5659437"/>
              <a:gd name="connsiteX1216" fmla="*/ 3465088 w 3972063"/>
              <a:gd name="connsiteY1216" fmla="*/ 3216025 h 5659437"/>
              <a:gd name="connsiteX1217" fmla="*/ 3471473 w 3972063"/>
              <a:gd name="connsiteY1217" fmla="*/ 3220282 h 5659437"/>
              <a:gd name="connsiteX1218" fmla="*/ 3460831 w 3972063"/>
              <a:gd name="connsiteY1218" fmla="*/ 3218153 h 5659437"/>
              <a:gd name="connsiteX1219" fmla="*/ 3441677 w 3972063"/>
              <a:gd name="connsiteY1219" fmla="*/ 3269235 h 5659437"/>
              <a:gd name="connsiteX1220" fmla="*/ 3439549 w 3972063"/>
              <a:gd name="connsiteY1220" fmla="*/ 3256464 h 5659437"/>
              <a:gd name="connsiteX1221" fmla="*/ 3433164 w 3972063"/>
              <a:gd name="connsiteY1221" fmla="*/ 3279877 h 5659437"/>
              <a:gd name="connsiteX1222" fmla="*/ 3426779 w 3972063"/>
              <a:gd name="connsiteY1222" fmla="*/ 3275620 h 5659437"/>
              <a:gd name="connsiteX1223" fmla="*/ 3422522 w 3972063"/>
              <a:gd name="connsiteY1223" fmla="*/ 3288391 h 5659437"/>
              <a:gd name="connsiteX1224" fmla="*/ 3426779 w 3972063"/>
              <a:gd name="connsiteY1224" fmla="*/ 3290519 h 5659437"/>
              <a:gd name="connsiteX1225" fmla="*/ 3422522 w 3972063"/>
              <a:gd name="connsiteY1225" fmla="*/ 3303289 h 5659437"/>
              <a:gd name="connsiteX1226" fmla="*/ 3414009 w 3972063"/>
              <a:gd name="connsiteY1226" fmla="*/ 3296904 h 5659437"/>
              <a:gd name="connsiteX1227" fmla="*/ 3388470 w 3972063"/>
              <a:gd name="connsiteY1227" fmla="*/ 3337344 h 5659437"/>
              <a:gd name="connsiteX1228" fmla="*/ 3382085 w 3972063"/>
              <a:gd name="connsiteY1228" fmla="*/ 3347986 h 5659437"/>
              <a:gd name="connsiteX1229" fmla="*/ 3371444 w 3972063"/>
              <a:gd name="connsiteY1229" fmla="*/ 3345858 h 5659437"/>
              <a:gd name="connsiteX1230" fmla="*/ 3354418 w 3972063"/>
              <a:gd name="connsiteY1230" fmla="*/ 3367142 h 5659437"/>
              <a:gd name="connsiteX1231" fmla="*/ 3356546 w 3972063"/>
              <a:gd name="connsiteY1231" fmla="*/ 3375655 h 5659437"/>
              <a:gd name="connsiteX1232" fmla="*/ 3356546 w 3972063"/>
              <a:gd name="connsiteY1232" fmla="*/ 3377784 h 5659437"/>
              <a:gd name="connsiteX1233" fmla="*/ 3360803 w 3972063"/>
              <a:gd name="connsiteY1233" fmla="*/ 3384169 h 5659437"/>
              <a:gd name="connsiteX1234" fmla="*/ 3367187 w 3972063"/>
              <a:gd name="connsiteY1234" fmla="*/ 3379912 h 5659437"/>
              <a:gd name="connsiteX1235" fmla="*/ 3379957 w 3972063"/>
              <a:gd name="connsiteY1235" fmla="*/ 3388426 h 5659437"/>
              <a:gd name="connsiteX1236" fmla="*/ 3384214 w 3972063"/>
              <a:gd name="connsiteY1236" fmla="*/ 3401196 h 5659437"/>
              <a:gd name="connsiteX1237" fmla="*/ 3384214 w 3972063"/>
              <a:gd name="connsiteY1237" fmla="*/ 3390554 h 5659437"/>
              <a:gd name="connsiteX1238" fmla="*/ 3394855 w 3972063"/>
              <a:gd name="connsiteY1238" fmla="*/ 3399068 h 5659437"/>
              <a:gd name="connsiteX1239" fmla="*/ 3388470 w 3972063"/>
              <a:gd name="connsiteY1239" fmla="*/ 3388426 h 5659437"/>
              <a:gd name="connsiteX1240" fmla="*/ 3382085 w 3972063"/>
              <a:gd name="connsiteY1240" fmla="*/ 3386297 h 5659437"/>
              <a:gd name="connsiteX1241" fmla="*/ 3382085 w 3972063"/>
              <a:gd name="connsiteY1241" fmla="*/ 3388426 h 5659437"/>
              <a:gd name="connsiteX1242" fmla="*/ 3375701 w 3972063"/>
              <a:gd name="connsiteY1242" fmla="*/ 3382041 h 5659437"/>
              <a:gd name="connsiteX1243" fmla="*/ 3390598 w 3972063"/>
              <a:gd name="connsiteY1243" fmla="*/ 3386297 h 5659437"/>
              <a:gd name="connsiteX1244" fmla="*/ 3390598 w 3972063"/>
              <a:gd name="connsiteY1244" fmla="*/ 3379912 h 5659437"/>
              <a:gd name="connsiteX1245" fmla="*/ 3382085 w 3972063"/>
              <a:gd name="connsiteY1245" fmla="*/ 3377784 h 5659437"/>
              <a:gd name="connsiteX1246" fmla="*/ 3399111 w 3972063"/>
              <a:gd name="connsiteY1246" fmla="*/ 3367142 h 5659437"/>
              <a:gd name="connsiteX1247" fmla="*/ 3396983 w 3972063"/>
              <a:gd name="connsiteY1247" fmla="*/ 3390554 h 5659437"/>
              <a:gd name="connsiteX1248" fmla="*/ 3401240 w 3972063"/>
              <a:gd name="connsiteY1248" fmla="*/ 3392683 h 5659437"/>
              <a:gd name="connsiteX1249" fmla="*/ 3409753 w 3972063"/>
              <a:gd name="connsiteY1249" fmla="*/ 3371398 h 5659437"/>
              <a:gd name="connsiteX1250" fmla="*/ 3418266 w 3972063"/>
              <a:gd name="connsiteY1250" fmla="*/ 3375655 h 5659437"/>
              <a:gd name="connsiteX1251" fmla="*/ 3418266 w 3972063"/>
              <a:gd name="connsiteY1251" fmla="*/ 3373527 h 5659437"/>
              <a:gd name="connsiteX1252" fmla="*/ 3411881 w 3972063"/>
              <a:gd name="connsiteY1252" fmla="*/ 3369270 h 5659437"/>
              <a:gd name="connsiteX1253" fmla="*/ 3424651 w 3972063"/>
              <a:gd name="connsiteY1253" fmla="*/ 3365013 h 5659437"/>
              <a:gd name="connsiteX1254" fmla="*/ 3428907 w 3972063"/>
              <a:gd name="connsiteY1254" fmla="*/ 3345858 h 5659437"/>
              <a:gd name="connsiteX1255" fmla="*/ 3431036 w 3972063"/>
              <a:gd name="connsiteY1255" fmla="*/ 3367142 h 5659437"/>
              <a:gd name="connsiteX1256" fmla="*/ 3435026 w 3972063"/>
              <a:gd name="connsiteY1256" fmla="*/ 3358894 h 5659437"/>
              <a:gd name="connsiteX1257" fmla="*/ 3443604 w 3972063"/>
              <a:gd name="connsiteY1257" fmla="*/ 3352395 h 5659437"/>
              <a:gd name="connsiteX1258" fmla="*/ 3445933 w 3972063"/>
              <a:gd name="connsiteY1258" fmla="*/ 3354371 h 5659437"/>
              <a:gd name="connsiteX1259" fmla="*/ 3454446 w 3972063"/>
              <a:gd name="connsiteY1259" fmla="*/ 3350114 h 5659437"/>
              <a:gd name="connsiteX1260" fmla="*/ 3467216 w 3972063"/>
              <a:gd name="connsiteY1260" fmla="*/ 3324573 h 5659437"/>
              <a:gd name="connsiteX1261" fmla="*/ 3473601 w 3972063"/>
              <a:gd name="connsiteY1261" fmla="*/ 3343729 h 5659437"/>
              <a:gd name="connsiteX1262" fmla="*/ 3492755 w 3972063"/>
              <a:gd name="connsiteY1262" fmla="*/ 3335216 h 5659437"/>
              <a:gd name="connsiteX1263" fmla="*/ 3501268 w 3972063"/>
              <a:gd name="connsiteY1263" fmla="*/ 3320317 h 5659437"/>
              <a:gd name="connsiteX1264" fmla="*/ 3494884 w 3972063"/>
              <a:gd name="connsiteY1264" fmla="*/ 3309675 h 5659437"/>
              <a:gd name="connsiteX1265" fmla="*/ 3499140 w 3972063"/>
              <a:gd name="connsiteY1265" fmla="*/ 3309675 h 5659437"/>
              <a:gd name="connsiteX1266" fmla="*/ 3492755 w 3972063"/>
              <a:gd name="connsiteY1266" fmla="*/ 3303289 h 5659437"/>
              <a:gd name="connsiteX1267" fmla="*/ 3503397 w 3972063"/>
              <a:gd name="connsiteY1267" fmla="*/ 3316060 h 5659437"/>
              <a:gd name="connsiteX1268" fmla="*/ 3511910 w 3972063"/>
              <a:gd name="connsiteY1268" fmla="*/ 3322445 h 5659437"/>
              <a:gd name="connsiteX1269" fmla="*/ 3514038 w 3972063"/>
              <a:gd name="connsiteY1269" fmla="*/ 3316060 h 5659437"/>
              <a:gd name="connsiteX1270" fmla="*/ 3514038 w 3972063"/>
              <a:gd name="connsiteY1270" fmla="*/ 3328830 h 5659437"/>
              <a:gd name="connsiteX1271" fmla="*/ 3518295 w 3972063"/>
              <a:gd name="connsiteY1271" fmla="*/ 3330959 h 5659437"/>
              <a:gd name="connsiteX1272" fmla="*/ 3524679 w 3972063"/>
              <a:gd name="connsiteY1272" fmla="*/ 3328830 h 5659437"/>
              <a:gd name="connsiteX1273" fmla="*/ 3514038 w 3972063"/>
              <a:gd name="connsiteY1273" fmla="*/ 3341601 h 5659437"/>
              <a:gd name="connsiteX1274" fmla="*/ 3524679 w 3972063"/>
              <a:gd name="connsiteY1274" fmla="*/ 3347986 h 5659437"/>
              <a:gd name="connsiteX1275" fmla="*/ 3514038 w 3972063"/>
              <a:gd name="connsiteY1275" fmla="*/ 3347986 h 5659437"/>
              <a:gd name="connsiteX1276" fmla="*/ 3509781 w 3972063"/>
              <a:gd name="connsiteY1276" fmla="*/ 3343729 h 5659437"/>
              <a:gd name="connsiteX1277" fmla="*/ 3511910 w 3972063"/>
              <a:gd name="connsiteY1277" fmla="*/ 3358628 h 5659437"/>
              <a:gd name="connsiteX1278" fmla="*/ 3501268 w 3972063"/>
              <a:gd name="connsiteY1278" fmla="*/ 3356500 h 5659437"/>
              <a:gd name="connsiteX1279" fmla="*/ 3503397 w 3972063"/>
              <a:gd name="connsiteY1279" fmla="*/ 3347986 h 5659437"/>
              <a:gd name="connsiteX1280" fmla="*/ 3484242 w 3972063"/>
              <a:gd name="connsiteY1280" fmla="*/ 3345858 h 5659437"/>
              <a:gd name="connsiteX1281" fmla="*/ 3484242 w 3972063"/>
              <a:gd name="connsiteY1281" fmla="*/ 3352243 h 5659437"/>
              <a:gd name="connsiteX1282" fmla="*/ 3492755 w 3972063"/>
              <a:gd name="connsiteY1282" fmla="*/ 3352243 h 5659437"/>
              <a:gd name="connsiteX1283" fmla="*/ 3499140 w 3972063"/>
              <a:gd name="connsiteY1283" fmla="*/ 3358628 h 5659437"/>
              <a:gd name="connsiteX1284" fmla="*/ 3499140 w 3972063"/>
              <a:gd name="connsiteY1284" fmla="*/ 3371398 h 5659437"/>
              <a:gd name="connsiteX1285" fmla="*/ 3507653 w 3972063"/>
              <a:gd name="connsiteY1285" fmla="*/ 3373527 h 5659437"/>
              <a:gd name="connsiteX1286" fmla="*/ 3492755 w 3972063"/>
              <a:gd name="connsiteY1286" fmla="*/ 3379912 h 5659437"/>
              <a:gd name="connsiteX1287" fmla="*/ 3492755 w 3972063"/>
              <a:gd name="connsiteY1287" fmla="*/ 3371398 h 5659437"/>
              <a:gd name="connsiteX1288" fmla="*/ 3473601 w 3972063"/>
              <a:gd name="connsiteY1288" fmla="*/ 3382041 h 5659437"/>
              <a:gd name="connsiteX1289" fmla="*/ 3479986 w 3972063"/>
              <a:gd name="connsiteY1289" fmla="*/ 3386297 h 5659437"/>
              <a:gd name="connsiteX1290" fmla="*/ 3479986 w 3972063"/>
              <a:gd name="connsiteY1290" fmla="*/ 3396939 h 5659437"/>
              <a:gd name="connsiteX1291" fmla="*/ 3460831 w 3972063"/>
              <a:gd name="connsiteY1291" fmla="*/ 3413967 h 5659437"/>
              <a:gd name="connsiteX1292" fmla="*/ 3456575 w 3972063"/>
              <a:gd name="connsiteY1292" fmla="*/ 3405453 h 5659437"/>
              <a:gd name="connsiteX1293" fmla="*/ 3452318 w 3972063"/>
              <a:gd name="connsiteY1293" fmla="*/ 3416095 h 5659437"/>
              <a:gd name="connsiteX1294" fmla="*/ 3443805 w 3972063"/>
              <a:gd name="connsiteY1294" fmla="*/ 3409710 h 5659437"/>
              <a:gd name="connsiteX1295" fmla="*/ 3448062 w 3972063"/>
              <a:gd name="connsiteY1295" fmla="*/ 3416095 h 5659437"/>
              <a:gd name="connsiteX1296" fmla="*/ 3443805 w 3972063"/>
              <a:gd name="connsiteY1296" fmla="*/ 3435251 h 5659437"/>
              <a:gd name="connsiteX1297" fmla="*/ 3439549 w 3972063"/>
              <a:gd name="connsiteY1297" fmla="*/ 3450150 h 5659437"/>
              <a:gd name="connsiteX1298" fmla="*/ 3443805 w 3972063"/>
              <a:gd name="connsiteY1298" fmla="*/ 3445893 h 5659437"/>
              <a:gd name="connsiteX1299" fmla="*/ 3448062 w 3972063"/>
              <a:gd name="connsiteY1299" fmla="*/ 3452278 h 5659437"/>
              <a:gd name="connsiteX1300" fmla="*/ 3435292 w 3972063"/>
              <a:gd name="connsiteY1300" fmla="*/ 3452278 h 5659437"/>
              <a:gd name="connsiteX1301" fmla="*/ 3431036 w 3972063"/>
              <a:gd name="connsiteY1301" fmla="*/ 3439508 h 5659437"/>
              <a:gd name="connsiteX1302" fmla="*/ 3418266 w 3972063"/>
              <a:gd name="connsiteY1302" fmla="*/ 3456535 h 5659437"/>
              <a:gd name="connsiteX1303" fmla="*/ 3407625 w 3972063"/>
              <a:gd name="connsiteY1303" fmla="*/ 3454406 h 5659437"/>
              <a:gd name="connsiteX1304" fmla="*/ 3401240 w 3972063"/>
              <a:gd name="connsiteY1304" fmla="*/ 3465048 h 5659437"/>
              <a:gd name="connsiteX1305" fmla="*/ 3405496 w 3972063"/>
              <a:gd name="connsiteY1305" fmla="*/ 3477819 h 5659437"/>
              <a:gd name="connsiteX1306" fmla="*/ 3392727 w 3972063"/>
              <a:gd name="connsiteY1306" fmla="*/ 3467177 h 5659437"/>
              <a:gd name="connsiteX1307" fmla="*/ 3388470 w 3972063"/>
              <a:gd name="connsiteY1307" fmla="*/ 3477819 h 5659437"/>
              <a:gd name="connsiteX1308" fmla="*/ 3394855 w 3972063"/>
              <a:gd name="connsiteY1308" fmla="*/ 3484204 h 5659437"/>
              <a:gd name="connsiteX1309" fmla="*/ 3382085 w 3972063"/>
              <a:gd name="connsiteY1309" fmla="*/ 3484204 h 5659437"/>
              <a:gd name="connsiteX1310" fmla="*/ 3371444 w 3972063"/>
              <a:gd name="connsiteY1310" fmla="*/ 3503360 h 5659437"/>
              <a:gd name="connsiteX1311" fmla="*/ 3373572 w 3972063"/>
              <a:gd name="connsiteY1311" fmla="*/ 3509745 h 5659437"/>
              <a:gd name="connsiteX1312" fmla="*/ 3365059 w 3972063"/>
              <a:gd name="connsiteY1312" fmla="*/ 3501231 h 5659437"/>
              <a:gd name="connsiteX1313" fmla="*/ 3358674 w 3972063"/>
              <a:gd name="connsiteY1313" fmla="*/ 3520387 h 5659437"/>
              <a:gd name="connsiteX1314" fmla="*/ 3367187 w 3972063"/>
              <a:gd name="connsiteY1314" fmla="*/ 3518259 h 5659437"/>
              <a:gd name="connsiteX1315" fmla="*/ 3356546 w 3972063"/>
              <a:gd name="connsiteY1315" fmla="*/ 3528901 h 5659437"/>
              <a:gd name="connsiteX1316" fmla="*/ 3356546 w 3972063"/>
              <a:gd name="connsiteY1316" fmla="*/ 3522515 h 5659437"/>
              <a:gd name="connsiteX1317" fmla="*/ 3350161 w 3972063"/>
              <a:gd name="connsiteY1317" fmla="*/ 3533157 h 5659437"/>
              <a:gd name="connsiteX1318" fmla="*/ 3358674 w 3972063"/>
              <a:gd name="connsiteY1318" fmla="*/ 3535286 h 5659437"/>
              <a:gd name="connsiteX1319" fmla="*/ 3350161 w 3972063"/>
              <a:gd name="connsiteY1319" fmla="*/ 3535286 h 5659437"/>
              <a:gd name="connsiteX1320" fmla="*/ 3350161 w 3972063"/>
              <a:gd name="connsiteY1320" fmla="*/ 3545928 h 5659437"/>
              <a:gd name="connsiteX1321" fmla="*/ 3362931 w 3972063"/>
              <a:gd name="connsiteY1321" fmla="*/ 3548056 h 5659437"/>
              <a:gd name="connsiteX1322" fmla="*/ 3362931 w 3972063"/>
              <a:gd name="connsiteY1322" fmla="*/ 3539543 h 5659437"/>
              <a:gd name="connsiteX1323" fmla="*/ 3392727 w 3972063"/>
              <a:gd name="connsiteY1323" fmla="*/ 3526772 h 5659437"/>
              <a:gd name="connsiteX1324" fmla="*/ 3401240 w 3972063"/>
              <a:gd name="connsiteY1324" fmla="*/ 3514002 h 5659437"/>
              <a:gd name="connsiteX1325" fmla="*/ 3422522 w 3972063"/>
              <a:gd name="connsiteY1325" fmla="*/ 3494846 h 5659437"/>
              <a:gd name="connsiteX1326" fmla="*/ 3433164 w 3972063"/>
              <a:gd name="connsiteY1326" fmla="*/ 3503360 h 5659437"/>
              <a:gd name="connsiteX1327" fmla="*/ 3437420 w 3972063"/>
              <a:gd name="connsiteY1327" fmla="*/ 3496975 h 5659437"/>
              <a:gd name="connsiteX1328" fmla="*/ 3454446 w 3972063"/>
              <a:gd name="connsiteY1328" fmla="*/ 3505488 h 5659437"/>
              <a:gd name="connsiteX1329" fmla="*/ 3445933 w 3972063"/>
              <a:gd name="connsiteY1329" fmla="*/ 3492718 h 5659437"/>
              <a:gd name="connsiteX1330" fmla="*/ 3460831 w 3972063"/>
              <a:gd name="connsiteY1330" fmla="*/ 3494846 h 5659437"/>
              <a:gd name="connsiteX1331" fmla="*/ 3458703 w 3972063"/>
              <a:gd name="connsiteY1331" fmla="*/ 3486333 h 5659437"/>
              <a:gd name="connsiteX1332" fmla="*/ 3469344 w 3972063"/>
              <a:gd name="connsiteY1332" fmla="*/ 3499103 h 5659437"/>
              <a:gd name="connsiteX1333" fmla="*/ 3477857 w 3972063"/>
              <a:gd name="connsiteY1333" fmla="*/ 3494846 h 5659437"/>
              <a:gd name="connsiteX1334" fmla="*/ 3477857 w 3972063"/>
              <a:gd name="connsiteY1334" fmla="*/ 3486333 h 5659437"/>
              <a:gd name="connsiteX1335" fmla="*/ 3467216 w 3972063"/>
              <a:gd name="connsiteY1335" fmla="*/ 3475690 h 5659437"/>
              <a:gd name="connsiteX1336" fmla="*/ 3477857 w 3972063"/>
              <a:gd name="connsiteY1336" fmla="*/ 3482076 h 5659437"/>
              <a:gd name="connsiteX1337" fmla="*/ 3488499 w 3972063"/>
              <a:gd name="connsiteY1337" fmla="*/ 3471434 h 5659437"/>
              <a:gd name="connsiteX1338" fmla="*/ 3499140 w 3972063"/>
              <a:gd name="connsiteY1338" fmla="*/ 3486333 h 5659437"/>
              <a:gd name="connsiteX1339" fmla="*/ 3499140 w 3972063"/>
              <a:gd name="connsiteY1339" fmla="*/ 3494846 h 5659437"/>
              <a:gd name="connsiteX1340" fmla="*/ 3492755 w 3972063"/>
              <a:gd name="connsiteY1340" fmla="*/ 3499103 h 5659437"/>
              <a:gd name="connsiteX1341" fmla="*/ 3488499 w 3972063"/>
              <a:gd name="connsiteY1341" fmla="*/ 3490589 h 5659437"/>
              <a:gd name="connsiteX1342" fmla="*/ 3486371 w 3972063"/>
              <a:gd name="connsiteY1342" fmla="*/ 3501231 h 5659437"/>
              <a:gd name="connsiteX1343" fmla="*/ 3462960 w 3972063"/>
              <a:gd name="connsiteY1343" fmla="*/ 3505488 h 5659437"/>
              <a:gd name="connsiteX1344" fmla="*/ 3467216 w 3972063"/>
              <a:gd name="connsiteY1344" fmla="*/ 3511873 h 5659437"/>
              <a:gd name="connsiteX1345" fmla="*/ 3465088 w 3972063"/>
              <a:gd name="connsiteY1345" fmla="*/ 3516130 h 5659437"/>
              <a:gd name="connsiteX1346" fmla="*/ 3456575 w 3972063"/>
              <a:gd name="connsiteY1346" fmla="*/ 3509745 h 5659437"/>
              <a:gd name="connsiteX1347" fmla="*/ 3458703 w 3972063"/>
              <a:gd name="connsiteY1347" fmla="*/ 3518259 h 5659437"/>
              <a:gd name="connsiteX1348" fmla="*/ 3448062 w 3972063"/>
              <a:gd name="connsiteY1348" fmla="*/ 3514002 h 5659437"/>
              <a:gd name="connsiteX1349" fmla="*/ 3435292 w 3972063"/>
              <a:gd name="connsiteY1349" fmla="*/ 3522515 h 5659437"/>
              <a:gd name="connsiteX1350" fmla="*/ 3441677 w 3972063"/>
              <a:gd name="connsiteY1350" fmla="*/ 3531029 h 5659437"/>
              <a:gd name="connsiteX1351" fmla="*/ 3443805 w 3972063"/>
              <a:gd name="connsiteY1351" fmla="*/ 3535286 h 5659437"/>
              <a:gd name="connsiteX1352" fmla="*/ 3433164 w 3972063"/>
              <a:gd name="connsiteY1352" fmla="*/ 3537414 h 5659437"/>
              <a:gd name="connsiteX1353" fmla="*/ 3411881 w 3972063"/>
              <a:gd name="connsiteY1353" fmla="*/ 3552313 h 5659437"/>
              <a:gd name="connsiteX1354" fmla="*/ 3424651 w 3972063"/>
              <a:gd name="connsiteY1354" fmla="*/ 3571469 h 5659437"/>
              <a:gd name="connsiteX1355" fmla="*/ 3420394 w 3972063"/>
              <a:gd name="connsiteY1355" fmla="*/ 3560827 h 5659437"/>
              <a:gd name="connsiteX1356" fmla="*/ 3428907 w 3972063"/>
              <a:gd name="connsiteY1356" fmla="*/ 3567212 h 5659437"/>
              <a:gd name="connsiteX1357" fmla="*/ 3465088 w 3972063"/>
              <a:gd name="connsiteY1357" fmla="*/ 3543800 h 5659437"/>
              <a:gd name="connsiteX1358" fmla="*/ 3465088 w 3972063"/>
              <a:gd name="connsiteY1358" fmla="*/ 3554442 h 5659437"/>
              <a:gd name="connsiteX1359" fmla="*/ 3475729 w 3972063"/>
              <a:gd name="connsiteY1359" fmla="*/ 3560827 h 5659437"/>
              <a:gd name="connsiteX1360" fmla="*/ 3467216 w 3972063"/>
              <a:gd name="connsiteY1360" fmla="*/ 3558698 h 5659437"/>
              <a:gd name="connsiteX1361" fmla="*/ 3469344 w 3972063"/>
              <a:gd name="connsiteY1361" fmla="*/ 3571469 h 5659437"/>
              <a:gd name="connsiteX1362" fmla="*/ 3460831 w 3972063"/>
              <a:gd name="connsiteY1362" fmla="*/ 3560827 h 5659437"/>
              <a:gd name="connsiteX1363" fmla="*/ 3467216 w 3972063"/>
              <a:gd name="connsiteY1363" fmla="*/ 3560827 h 5659437"/>
              <a:gd name="connsiteX1364" fmla="*/ 3456575 w 3972063"/>
              <a:gd name="connsiteY1364" fmla="*/ 3552313 h 5659437"/>
              <a:gd name="connsiteX1365" fmla="*/ 3456575 w 3972063"/>
              <a:gd name="connsiteY1365" fmla="*/ 3562955 h 5659437"/>
              <a:gd name="connsiteX1366" fmla="*/ 3462960 w 3972063"/>
              <a:gd name="connsiteY1366" fmla="*/ 3573597 h 5659437"/>
              <a:gd name="connsiteX1367" fmla="*/ 3435292 w 3972063"/>
              <a:gd name="connsiteY1367" fmla="*/ 3597010 h 5659437"/>
              <a:gd name="connsiteX1368" fmla="*/ 3443805 w 3972063"/>
              <a:gd name="connsiteY1368" fmla="*/ 3605523 h 5659437"/>
              <a:gd name="connsiteX1369" fmla="*/ 3424651 w 3972063"/>
              <a:gd name="connsiteY1369" fmla="*/ 3603395 h 5659437"/>
              <a:gd name="connsiteX1370" fmla="*/ 3424651 w 3972063"/>
              <a:gd name="connsiteY1370" fmla="*/ 3594881 h 5659437"/>
              <a:gd name="connsiteX1371" fmla="*/ 3431036 w 3972063"/>
              <a:gd name="connsiteY1371" fmla="*/ 3599138 h 5659437"/>
              <a:gd name="connsiteX1372" fmla="*/ 3424651 w 3972063"/>
              <a:gd name="connsiteY1372" fmla="*/ 3586368 h 5659437"/>
              <a:gd name="connsiteX1373" fmla="*/ 3424651 w 3972063"/>
              <a:gd name="connsiteY1373" fmla="*/ 3609780 h 5659437"/>
              <a:gd name="connsiteX1374" fmla="*/ 3416138 w 3972063"/>
              <a:gd name="connsiteY1374" fmla="*/ 3614037 h 5659437"/>
              <a:gd name="connsiteX1375" fmla="*/ 3409753 w 3972063"/>
              <a:gd name="connsiteY1375" fmla="*/ 3601267 h 5659437"/>
              <a:gd name="connsiteX1376" fmla="*/ 3407625 w 3972063"/>
              <a:gd name="connsiteY1376" fmla="*/ 3611909 h 5659437"/>
              <a:gd name="connsiteX1377" fmla="*/ 3409753 w 3972063"/>
              <a:gd name="connsiteY1377" fmla="*/ 3631064 h 5659437"/>
              <a:gd name="connsiteX1378" fmla="*/ 3403368 w 3972063"/>
              <a:gd name="connsiteY1378" fmla="*/ 3624679 h 5659437"/>
              <a:gd name="connsiteX1379" fmla="*/ 3401240 w 3972063"/>
              <a:gd name="connsiteY1379" fmla="*/ 3633193 h 5659437"/>
              <a:gd name="connsiteX1380" fmla="*/ 3390598 w 3972063"/>
              <a:gd name="connsiteY1380" fmla="*/ 3631064 h 5659437"/>
              <a:gd name="connsiteX1381" fmla="*/ 3394855 w 3972063"/>
              <a:gd name="connsiteY1381" fmla="*/ 3645963 h 5659437"/>
              <a:gd name="connsiteX1382" fmla="*/ 3386342 w 3972063"/>
              <a:gd name="connsiteY1382" fmla="*/ 3643835 h 5659437"/>
              <a:gd name="connsiteX1383" fmla="*/ 3386342 w 3972063"/>
              <a:gd name="connsiteY1383" fmla="*/ 3652348 h 5659437"/>
              <a:gd name="connsiteX1384" fmla="*/ 3379957 w 3972063"/>
              <a:gd name="connsiteY1384" fmla="*/ 3645963 h 5659437"/>
              <a:gd name="connsiteX1385" fmla="*/ 3384214 w 3972063"/>
              <a:gd name="connsiteY1385" fmla="*/ 3654477 h 5659437"/>
              <a:gd name="connsiteX1386" fmla="*/ 3377829 w 3972063"/>
              <a:gd name="connsiteY1386" fmla="*/ 3654477 h 5659437"/>
              <a:gd name="connsiteX1387" fmla="*/ 3373572 w 3972063"/>
              <a:gd name="connsiteY1387" fmla="*/ 3643835 h 5659437"/>
              <a:gd name="connsiteX1388" fmla="*/ 3377829 w 3972063"/>
              <a:gd name="connsiteY1388" fmla="*/ 3660862 h 5659437"/>
              <a:gd name="connsiteX1389" fmla="*/ 3369316 w 3972063"/>
              <a:gd name="connsiteY1389" fmla="*/ 3665119 h 5659437"/>
              <a:gd name="connsiteX1390" fmla="*/ 3360803 w 3972063"/>
              <a:gd name="connsiteY1390" fmla="*/ 3660862 h 5659437"/>
              <a:gd name="connsiteX1391" fmla="*/ 3345905 w 3972063"/>
              <a:gd name="connsiteY1391" fmla="*/ 3684274 h 5659437"/>
              <a:gd name="connsiteX1392" fmla="*/ 3335263 w 3972063"/>
              <a:gd name="connsiteY1392" fmla="*/ 3677889 h 5659437"/>
              <a:gd name="connsiteX1393" fmla="*/ 3328879 w 3972063"/>
              <a:gd name="connsiteY1393" fmla="*/ 3690660 h 5659437"/>
              <a:gd name="connsiteX1394" fmla="*/ 3326750 w 3972063"/>
              <a:gd name="connsiteY1394" fmla="*/ 3701302 h 5659437"/>
              <a:gd name="connsiteX1395" fmla="*/ 3320366 w 3972063"/>
              <a:gd name="connsiteY1395" fmla="*/ 3697045 h 5659437"/>
              <a:gd name="connsiteX1396" fmla="*/ 3311852 w 3972063"/>
              <a:gd name="connsiteY1396" fmla="*/ 3711944 h 5659437"/>
              <a:gd name="connsiteX1397" fmla="*/ 3316109 w 3972063"/>
              <a:gd name="connsiteY1397" fmla="*/ 3733228 h 5659437"/>
              <a:gd name="connsiteX1398" fmla="*/ 3292698 w 3972063"/>
              <a:gd name="connsiteY1398" fmla="*/ 3737485 h 5659437"/>
              <a:gd name="connsiteX1399" fmla="*/ 3288442 w 3972063"/>
              <a:gd name="connsiteY1399" fmla="*/ 3743870 h 5659437"/>
              <a:gd name="connsiteX1400" fmla="*/ 3284185 w 3972063"/>
              <a:gd name="connsiteY1400" fmla="*/ 3737485 h 5659437"/>
              <a:gd name="connsiteX1401" fmla="*/ 3282057 w 3972063"/>
              <a:gd name="connsiteY1401" fmla="*/ 3750255 h 5659437"/>
              <a:gd name="connsiteX1402" fmla="*/ 3290570 w 3972063"/>
              <a:gd name="connsiteY1402" fmla="*/ 3748127 h 5659437"/>
              <a:gd name="connsiteX1403" fmla="*/ 3271415 w 3972063"/>
              <a:gd name="connsiteY1403" fmla="*/ 3754512 h 5659437"/>
              <a:gd name="connsiteX1404" fmla="*/ 3277800 w 3972063"/>
              <a:gd name="connsiteY1404" fmla="*/ 3763026 h 5659437"/>
              <a:gd name="connsiteX1405" fmla="*/ 3269287 w 3972063"/>
              <a:gd name="connsiteY1405" fmla="*/ 3767282 h 5659437"/>
              <a:gd name="connsiteX1406" fmla="*/ 3282057 w 3972063"/>
              <a:gd name="connsiteY1406" fmla="*/ 3773668 h 5659437"/>
              <a:gd name="connsiteX1407" fmla="*/ 3292698 w 3972063"/>
              <a:gd name="connsiteY1407" fmla="*/ 3767282 h 5659437"/>
              <a:gd name="connsiteX1408" fmla="*/ 3286313 w 3972063"/>
              <a:gd name="connsiteY1408" fmla="*/ 3775796 h 5659437"/>
              <a:gd name="connsiteX1409" fmla="*/ 3269287 w 3972063"/>
              <a:gd name="connsiteY1409" fmla="*/ 3773668 h 5659437"/>
              <a:gd name="connsiteX1410" fmla="*/ 3277800 w 3972063"/>
              <a:gd name="connsiteY1410" fmla="*/ 3784310 h 5659437"/>
              <a:gd name="connsiteX1411" fmla="*/ 3273544 w 3972063"/>
              <a:gd name="connsiteY1411" fmla="*/ 3784310 h 5659437"/>
              <a:gd name="connsiteX1412" fmla="*/ 3265031 w 3972063"/>
              <a:gd name="connsiteY1412" fmla="*/ 3771539 h 5659437"/>
              <a:gd name="connsiteX1413" fmla="*/ 3254389 w 3972063"/>
              <a:gd name="connsiteY1413" fmla="*/ 3765154 h 5659437"/>
              <a:gd name="connsiteX1414" fmla="*/ 3256517 w 3972063"/>
              <a:gd name="connsiteY1414" fmla="*/ 3777924 h 5659437"/>
              <a:gd name="connsiteX1415" fmla="*/ 3250133 w 3972063"/>
              <a:gd name="connsiteY1415" fmla="*/ 3794952 h 5659437"/>
              <a:gd name="connsiteX1416" fmla="*/ 3235235 w 3972063"/>
              <a:gd name="connsiteY1416" fmla="*/ 3782181 h 5659437"/>
              <a:gd name="connsiteX1417" fmla="*/ 3243748 w 3972063"/>
              <a:gd name="connsiteY1417" fmla="*/ 3797080 h 5659437"/>
              <a:gd name="connsiteX1418" fmla="*/ 3237363 w 3972063"/>
              <a:gd name="connsiteY1418" fmla="*/ 3805594 h 5659437"/>
              <a:gd name="connsiteX1419" fmla="*/ 3222465 w 3972063"/>
              <a:gd name="connsiteY1419" fmla="*/ 3794952 h 5659437"/>
              <a:gd name="connsiteX1420" fmla="*/ 3226722 w 3972063"/>
              <a:gd name="connsiteY1420" fmla="*/ 3807722 h 5659437"/>
              <a:gd name="connsiteX1421" fmla="*/ 3211824 w 3972063"/>
              <a:gd name="connsiteY1421" fmla="*/ 3805594 h 5659437"/>
              <a:gd name="connsiteX1422" fmla="*/ 3213952 w 3972063"/>
              <a:gd name="connsiteY1422" fmla="*/ 3811979 h 5659437"/>
              <a:gd name="connsiteX1423" fmla="*/ 3209696 w 3972063"/>
              <a:gd name="connsiteY1423" fmla="*/ 3831135 h 5659437"/>
              <a:gd name="connsiteX1424" fmla="*/ 3203311 w 3972063"/>
              <a:gd name="connsiteY1424" fmla="*/ 3835391 h 5659437"/>
              <a:gd name="connsiteX1425" fmla="*/ 3188413 w 3972063"/>
              <a:gd name="connsiteY1425" fmla="*/ 3843905 h 5659437"/>
              <a:gd name="connsiteX1426" fmla="*/ 3188413 w 3972063"/>
              <a:gd name="connsiteY1426" fmla="*/ 3848162 h 5659437"/>
              <a:gd name="connsiteX1427" fmla="*/ 3194798 w 3972063"/>
              <a:gd name="connsiteY1427" fmla="*/ 3852419 h 5659437"/>
              <a:gd name="connsiteX1428" fmla="*/ 3190541 w 3972063"/>
              <a:gd name="connsiteY1428" fmla="*/ 3860932 h 5659437"/>
              <a:gd name="connsiteX1429" fmla="*/ 3186285 w 3972063"/>
              <a:gd name="connsiteY1429" fmla="*/ 3848162 h 5659437"/>
              <a:gd name="connsiteX1430" fmla="*/ 3165002 w 3972063"/>
              <a:gd name="connsiteY1430" fmla="*/ 3856676 h 5659437"/>
              <a:gd name="connsiteX1431" fmla="*/ 3173515 w 3972063"/>
              <a:gd name="connsiteY1431" fmla="*/ 3869446 h 5659437"/>
              <a:gd name="connsiteX1432" fmla="*/ 3173515 w 3972063"/>
              <a:gd name="connsiteY1432" fmla="*/ 3858804 h 5659437"/>
              <a:gd name="connsiteX1433" fmla="*/ 3188413 w 3972063"/>
              <a:gd name="connsiteY1433" fmla="*/ 3873703 h 5659437"/>
              <a:gd name="connsiteX1434" fmla="*/ 3173515 w 3972063"/>
              <a:gd name="connsiteY1434" fmla="*/ 3873703 h 5659437"/>
              <a:gd name="connsiteX1435" fmla="*/ 3160745 w 3972063"/>
              <a:gd name="connsiteY1435" fmla="*/ 3860932 h 5659437"/>
              <a:gd name="connsiteX1436" fmla="*/ 3162874 w 3972063"/>
              <a:gd name="connsiteY1436" fmla="*/ 3871574 h 5659437"/>
              <a:gd name="connsiteX1437" fmla="*/ 3156489 w 3972063"/>
              <a:gd name="connsiteY1437" fmla="*/ 3865189 h 5659437"/>
              <a:gd name="connsiteX1438" fmla="*/ 3152232 w 3972063"/>
              <a:gd name="connsiteY1438" fmla="*/ 3875831 h 5659437"/>
              <a:gd name="connsiteX1439" fmla="*/ 3130950 w 3972063"/>
              <a:gd name="connsiteY1439" fmla="*/ 3884345 h 5659437"/>
              <a:gd name="connsiteX1440" fmla="*/ 3137334 w 3972063"/>
              <a:gd name="connsiteY1440" fmla="*/ 3892858 h 5659437"/>
              <a:gd name="connsiteX1441" fmla="*/ 3133078 w 3972063"/>
              <a:gd name="connsiteY1441" fmla="*/ 3897115 h 5659437"/>
              <a:gd name="connsiteX1442" fmla="*/ 3122437 w 3972063"/>
              <a:gd name="connsiteY1442" fmla="*/ 3907757 h 5659437"/>
              <a:gd name="connsiteX1443" fmla="*/ 3116052 w 3972063"/>
              <a:gd name="connsiteY1443" fmla="*/ 3903500 h 5659437"/>
              <a:gd name="connsiteX1444" fmla="*/ 3116052 w 3972063"/>
              <a:gd name="connsiteY1444" fmla="*/ 3892858 h 5659437"/>
              <a:gd name="connsiteX1445" fmla="*/ 3101154 w 3972063"/>
              <a:gd name="connsiteY1445" fmla="*/ 3901372 h 5659437"/>
              <a:gd name="connsiteX1446" fmla="*/ 3109667 w 3972063"/>
              <a:gd name="connsiteY1446" fmla="*/ 3899244 h 5659437"/>
              <a:gd name="connsiteX1447" fmla="*/ 3099026 w 3972063"/>
              <a:gd name="connsiteY1447" fmla="*/ 3922656 h 5659437"/>
              <a:gd name="connsiteX1448" fmla="*/ 3105410 w 3972063"/>
              <a:gd name="connsiteY1448" fmla="*/ 3926913 h 5659437"/>
              <a:gd name="connsiteX1449" fmla="*/ 3109667 w 3972063"/>
              <a:gd name="connsiteY1449" fmla="*/ 3935427 h 5659437"/>
              <a:gd name="connsiteX1450" fmla="*/ 3096897 w 3972063"/>
              <a:gd name="connsiteY1450" fmla="*/ 3926913 h 5659437"/>
              <a:gd name="connsiteX1451" fmla="*/ 3086256 w 3972063"/>
              <a:gd name="connsiteY1451" fmla="*/ 3933298 h 5659437"/>
              <a:gd name="connsiteX1452" fmla="*/ 3101154 w 3972063"/>
              <a:gd name="connsiteY1452" fmla="*/ 3937555 h 5659437"/>
              <a:gd name="connsiteX1453" fmla="*/ 3099026 w 3972063"/>
              <a:gd name="connsiteY1453" fmla="*/ 3948197 h 5659437"/>
              <a:gd name="connsiteX1454" fmla="*/ 3077743 w 3972063"/>
              <a:gd name="connsiteY1454" fmla="*/ 3933298 h 5659437"/>
              <a:gd name="connsiteX1455" fmla="*/ 3081999 w 3972063"/>
              <a:gd name="connsiteY1455" fmla="*/ 3958839 h 5659437"/>
              <a:gd name="connsiteX1456" fmla="*/ 3086256 w 3972063"/>
              <a:gd name="connsiteY1456" fmla="*/ 3946069 h 5659437"/>
              <a:gd name="connsiteX1457" fmla="*/ 3090512 w 3972063"/>
              <a:gd name="connsiteY1457" fmla="*/ 3956711 h 5659437"/>
              <a:gd name="connsiteX1458" fmla="*/ 3073486 w 3972063"/>
              <a:gd name="connsiteY1458" fmla="*/ 3969481 h 5659437"/>
              <a:gd name="connsiteX1459" fmla="*/ 3075615 w 3972063"/>
              <a:gd name="connsiteY1459" fmla="*/ 3967353 h 5659437"/>
              <a:gd name="connsiteX1460" fmla="*/ 3067102 w 3972063"/>
              <a:gd name="connsiteY1460" fmla="*/ 3960968 h 5659437"/>
              <a:gd name="connsiteX1461" fmla="*/ 3071358 w 3972063"/>
              <a:gd name="connsiteY1461" fmla="*/ 3963096 h 5659437"/>
              <a:gd name="connsiteX1462" fmla="*/ 3064973 w 3972063"/>
              <a:gd name="connsiteY1462" fmla="*/ 3956711 h 5659437"/>
              <a:gd name="connsiteX1463" fmla="*/ 3064973 w 3972063"/>
              <a:gd name="connsiteY1463" fmla="*/ 3943940 h 5659437"/>
              <a:gd name="connsiteX1464" fmla="*/ 3056460 w 3972063"/>
              <a:gd name="connsiteY1464" fmla="*/ 3946069 h 5659437"/>
              <a:gd name="connsiteX1465" fmla="*/ 3058588 w 3972063"/>
              <a:gd name="connsiteY1465" fmla="*/ 3956711 h 5659437"/>
              <a:gd name="connsiteX1466" fmla="*/ 3050075 w 3972063"/>
              <a:gd name="connsiteY1466" fmla="*/ 3948197 h 5659437"/>
              <a:gd name="connsiteX1467" fmla="*/ 3054332 w 3972063"/>
              <a:gd name="connsiteY1467" fmla="*/ 3958839 h 5659437"/>
              <a:gd name="connsiteX1468" fmla="*/ 3064973 w 3972063"/>
              <a:gd name="connsiteY1468" fmla="*/ 3960968 h 5659437"/>
              <a:gd name="connsiteX1469" fmla="*/ 3056460 w 3972063"/>
              <a:gd name="connsiteY1469" fmla="*/ 3965224 h 5659437"/>
              <a:gd name="connsiteX1470" fmla="*/ 3060717 w 3972063"/>
              <a:gd name="connsiteY1470" fmla="*/ 3973738 h 5659437"/>
              <a:gd name="connsiteX1471" fmla="*/ 3067102 w 3972063"/>
              <a:gd name="connsiteY1471" fmla="*/ 3969481 h 5659437"/>
              <a:gd name="connsiteX1472" fmla="*/ 3069230 w 3972063"/>
              <a:gd name="connsiteY1472" fmla="*/ 3980123 h 5659437"/>
              <a:gd name="connsiteX1473" fmla="*/ 3079871 w 3972063"/>
              <a:gd name="connsiteY1473" fmla="*/ 3971610 h 5659437"/>
              <a:gd name="connsiteX1474" fmla="*/ 3084128 w 3972063"/>
              <a:gd name="connsiteY1474" fmla="*/ 3977995 h 5659437"/>
              <a:gd name="connsiteX1475" fmla="*/ 3081999 w 3972063"/>
              <a:gd name="connsiteY1475" fmla="*/ 3969481 h 5659437"/>
              <a:gd name="connsiteX1476" fmla="*/ 3090512 w 3972063"/>
              <a:gd name="connsiteY1476" fmla="*/ 3960968 h 5659437"/>
              <a:gd name="connsiteX1477" fmla="*/ 3092641 w 3972063"/>
              <a:gd name="connsiteY1477" fmla="*/ 3958839 h 5659437"/>
              <a:gd name="connsiteX1478" fmla="*/ 3099026 w 3972063"/>
              <a:gd name="connsiteY1478" fmla="*/ 3963096 h 5659437"/>
              <a:gd name="connsiteX1479" fmla="*/ 3099026 w 3972063"/>
              <a:gd name="connsiteY1479" fmla="*/ 3954582 h 5659437"/>
              <a:gd name="connsiteX1480" fmla="*/ 3109667 w 3972063"/>
              <a:gd name="connsiteY1480" fmla="*/ 3946069 h 5659437"/>
              <a:gd name="connsiteX1481" fmla="*/ 3118180 w 3972063"/>
              <a:gd name="connsiteY1481" fmla="*/ 3952454 h 5659437"/>
              <a:gd name="connsiteX1482" fmla="*/ 3128821 w 3972063"/>
              <a:gd name="connsiteY1482" fmla="*/ 3931170 h 5659437"/>
              <a:gd name="connsiteX1483" fmla="*/ 3133078 w 3972063"/>
              <a:gd name="connsiteY1483" fmla="*/ 3924785 h 5659437"/>
              <a:gd name="connsiteX1484" fmla="*/ 3145847 w 3972063"/>
              <a:gd name="connsiteY1484" fmla="*/ 3929041 h 5659437"/>
              <a:gd name="connsiteX1485" fmla="*/ 3160745 w 3972063"/>
              <a:gd name="connsiteY1485" fmla="*/ 3918399 h 5659437"/>
              <a:gd name="connsiteX1486" fmla="*/ 3154361 w 3972063"/>
              <a:gd name="connsiteY1486" fmla="*/ 3912014 h 5659437"/>
              <a:gd name="connsiteX1487" fmla="*/ 3165002 w 3972063"/>
              <a:gd name="connsiteY1487" fmla="*/ 3905629 h 5659437"/>
              <a:gd name="connsiteX1488" fmla="*/ 3171387 w 3972063"/>
              <a:gd name="connsiteY1488" fmla="*/ 3916271 h 5659437"/>
              <a:gd name="connsiteX1489" fmla="*/ 3188413 w 3972063"/>
              <a:gd name="connsiteY1489" fmla="*/ 3890730 h 5659437"/>
              <a:gd name="connsiteX1490" fmla="*/ 3179900 w 3972063"/>
              <a:gd name="connsiteY1490" fmla="*/ 3882216 h 5659437"/>
              <a:gd name="connsiteX1491" fmla="*/ 3188413 w 3972063"/>
              <a:gd name="connsiteY1491" fmla="*/ 3875831 h 5659437"/>
              <a:gd name="connsiteX1492" fmla="*/ 3196926 w 3972063"/>
              <a:gd name="connsiteY1492" fmla="*/ 3888602 h 5659437"/>
              <a:gd name="connsiteX1493" fmla="*/ 3237363 w 3972063"/>
              <a:gd name="connsiteY1493" fmla="*/ 3856676 h 5659437"/>
              <a:gd name="connsiteX1494" fmla="*/ 3235235 w 3972063"/>
              <a:gd name="connsiteY1494" fmla="*/ 3863061 h 5659437"/>
              <a:gd name="connsiteX1495" fmla="*/ 3245876 w 3972063"/>
              <a:gd name="connsiteY1495" fmla="*/ 3867318 h 5659437"/>
              <a:gd name="connsiteX1496" fmla="*/ 3254389 w 3972063"/>
              <a:gd name="connsiteY1496" fmla="*/ 3860932 h 5659437"/>
              <a:gd name="connsiteX1497" fmla="*/ 3248004 w 3972063"/>
              <a:gd name="connsiteY1497" fmla="*/ 3850290 h 5659437"/>
              <a:gd name="connsiteX1498" fmla="*/ 3260774 w 3972063"/>
              <a:gd name="connsiteY1498" fmla="*/ 3852419 h 5659437"/>
              <a:gd name="connsiteX1499" fmla="*/ 3254389 w 3972063"/>
              <a:gd name="connsiteY1499" fmla="*/ 3846033 h 5659437"/>
              <a:gd name="connsiteX1500" fmla="*/ 3265031 w 3972063"/>
              <a:gd name="connsiteY1500" fmla="*/ 3839648 h 5659437"/>
              <a:gd name="connsiteX1501" fmla="*/ 3260774 w 3972063"/>
              <a:gd name="connsiteY1501" fmla="*/ 3846033 h 5659437"/>
              <a:gd name="connsiteX1502" fmla="*/ 3277800 w 3972063"/>
              <a:gd name="connsiteY1502" fmla="*/ 3854547 h 5659437"/>
              <a:gd name="connsiteX1503" fmla="*/ 3271415 w 3972063"/>
              <a:gd name="connsiteY1503" fmla="*/ 3843905 h 5659437"/>
              <a:gd name="connsiteX1504" fmla="*/ 3290570 w 3972063"/>
              <a:gd name="connsiteY1504" fmla="*/ 3831135 h 5659437"/>
              <a:gd name="connsiteX1505" fmla="*/ 3284185 w 3972063"/>
              <a:gd name="connsiteY1505" fmla="*/ 3818364 h 5659437"/>
              <a:gd name="connsiteX1506" fmla="*/ 3296955 w 3972063"/>
              <a:gd name="connsiteY1506" fmla="*/ 3824749 h 5659437"/>
              <a:gd name="connsiteX1507" fmla="*/ 3292698 w 3972063"/>
              <a:gd name="connsiteY1507" fmla="*/ 3807722 h 5659437"/>
              <a:gd name="connsiteX1508" fmla="*/ 3288442 w 3972063"/>
              <a:gd name="connsiteY1508" fmla="*/ 3807722 h 5659437"/>
              <a:gd name="connsiteX1509" fmla="*/ 3284185 w 3972063"/>
              <a:gd name="connsiteY1509" fmla="*/ 3797080 h 5659437"/>
              <a:gd name="connsiteX1510" fmla="*/ 3292698 w 3972063"/>
              <a:gd name="connsiteY1510" fmla="*/ 3794952 h 5659437"/>
              <a:gd name="connsiteX1511" fmla="*/ 3292698 w 3972063"/>
              <a:gd name="connsiteY1511" fmla="*/ 3799208 h 5659437"/>
              <a:gd name="connsiteX1512" fmla="*/ 3296955 w 3972063"/>
              <a:gd name="connsiteY1512" fmla="*/ 3805594 h 5659437"/>
              <a:gd name="connsiteX1513" fmla="*/ 3309724 w 3972063"/>
              <a:gd name="connsiteY1513" fmla="*/ 3805594 h 5659437"/>
              <a:gd name="connsiteX1514" fmla="*/ 3309724 w 3972063"/>
              <a:gd name="connsiteY1514" fmla="*/ 3811979 h 5659437"/>
              <a:gd name="connsiteX1515" fmla="*/ 3318237 w 3972063"/>
              <a:gd name="connsiteY1515" fmla="*/ 3792823 h 5659437"/>
              <a:gd name="connsiteX1516" fmla="*/ 3326750 w 3972063"/>
              <a:gd name="connsiteY1516" fmla="*/ 3803465 h 5659437"/>
              <a:gd name="connsiteX1517" fmla="*/ 3320366 w 3972063"/>
              <a:gd name="connsiteY1517" fmla="*/ 3790163 h 5659437"/>
              <a:gd name="connsiteX1518" fmla="*/ 3324760 w 3972063"/>
              <a:gd name="connsiteY1518" fmla="*/ 3787599 h 5659437"/>
              <a:gd name="connsiteX1519" fmla="*/ 3326750 w 3972063"/>
              <a:gd name="connsiteY1519" fmla="*/ 3790695 h 5659437"/>
              <a:gd name="connsiteX1520" fmla="*/ 3335263 w 3972063"/>
              <a:gd name="connsiteY1520" fmla="*/ 3780053 h 5659437"/>
              <a:gd name="connsiteX1521" fmla="*/ 3345905 w 3972063"/>
              <a:gd name="connsiteY1521" fmla="*/ 3786438 h 5659437"/>
              <a:gd name="connsiteX1522" fmla="*/ 3341648 w 3972063"/>
              <a:gd name="connsiteY1522" fmla="*/ 3773668 h 5659437"/>
              <a:gd name="connsiteX1523" fmla="*/ 3350161 w 3972063"/>
              <a:gd name="connsiteY1523" fmla="*/ 3775796 h 5659437"/>
              <a:gd name="connsiteX1524" fmla="*/ 3354418 w 3972063"/>
              <a:gd name="connsiteY1524" fmla="*/ 3780053 h 5659437"/>
              <a:gd name="connsiteX1525" fmla="*/ 3367187 w 3972063"/>
              <a:gd name="connsiteY1525" fmla="*/ 3756640 h 5659437"/>
              <a:gd name="connsiteX1526" fmla="*/ 3379957 w 3972063"/>
              <a:gd name="connsiteY1526" fmla="*/ 3769411 h 5659437"/>
              <a:gd name="connsiteX1527" fmla="*/ 3382085 w 3972063"/>
              <a:gd name="connsiteY1527" fmla="*/ 3758769 h 5659437"/>
              <a:gd name="connsiteX1528" fmla="*/ 3373572 w 3972063"/>
              <a:gd name="connsiteY1528" fmla="*/ 3758769 h 5659437"/>
              <a:gd name="connsiteX1529" fmla="*/ 3390598 w 3972063"/>
              <a:gd name="connsiteY1529" fmla="*/ 3756640 h 5659437"/>
              <a:gd name="connsiteX1530" fmla="*/ 3377829 w 3972063"/>
              <a:gd name="connsiteY1530" fmla="*/ 3750255 h 5659437"/>
              <a:gd name="connsiteX1531" fmla="*/ 3396983 w 3972063"/>
              <a:gd name="connsiteY1531" fmla="*/ 3724714 h 5659437"/>
              <a:gd name="connsiteX1532" fmla="*/ 3394855 w 3972063"/>
              <a:gd name="connsiteY1532" fmla="*/ 3731099 h 5659437"/>
              <a:gd name="connsiteX1533" fmla="*/ 3405496 w 3972063"/>
              <a:gd name="connsiteY1533" fmla="*/ 3737485 h 5659437"/>
              <a:gd name="connsiteX1534" fmla="*/ 3426779 w 3972063"/>
              <a:gd name="connsiteY1534" fmla="*/ 3711944 h 5659437"/>
              <a:gd name="connsiteX1535" fmla="*/ 3435292 w 3972063"/>
              <a:gd name="connsiteY1535" fmla="*/ 3718329 h 5659437"/>
              <a:gd name="connsiteX1536" fmla="*/ 3431036 w 3972063"/>
              <a:gd name="connsiteY1536" fmla="*/ 3703430 h 5659437"/>
              <a:gd name="connsiteX1537" fmla="*/ 3437420 w 3972063"/>
              <a:gd name="connsiteY1537" fmla="*/ 3709815 h 5659437"/>
              <a:gd name="connsiteX1538" fmla="*/ 3450190 w 3972063"/>
              <a:gd name="connsiteY1538" fmla="*/ 3686403 h 5659437"/>
              <a:gd name="connsiteX1539" fmla="*/ 3456575 w 3972063"/>
              <a:gd name="connsiteY1539" fmla="*/ 3692788 h 5659437"/>
              <a:gd name="connsiteX1540" fmla="*/ 3475729 w 3972063"/>
              <a:gd name="connsiteY1540" fmla="*/ 3680018 h 5659437"/>
              <a:gd name="connsiteX1541" fmla="*/ 3482114 w 3972063"/>
              <a:gd name="connsiteY1541" fmla="*/ 3688531 h 5659437"/>
              <a:gd name="connsiteX1542" fmla="*/ 3488499 w 3972063"/>
              <a:gd name="connsiteY1542" fmla="*/ 3684274 h 5659437"/>
              <a:gd name="connsiteX1543" fmla="*/ 3482114 w 3972063"/>
              <a:gd name="connsiteY1543" fmla="*/ 3673632 h 5659437"/>
              <a:gd name="connsiteX1544" fmla="*/ 3488499 w 3972063"/>
              <a:gd name="connsiteY1544" fmla="*/ 3673632 h 5659437"/>
              <a:gd name="connsiteX1545" fmla="*/ 3482114 w 3972063"/>
              <a:gd name="connsiteY1545" fmla="*/ 3667247 h 5659437"/>
              <a:gd name="connsiteX1546" fmla="*/ 3494884 w 3972063"/>
              <a:gd name="connsiteY1546" fmla="*/ 3665119 h 5659437"/>
              <a:gd name="connsiteX1547" fmla="*/ 3486371 w 3972063"/>
              <a:gd name="connsiteY1547" fmla="*/ 3658734 h 5659437"/>
              <a:gd name="connsiteX1548" fmla="*/ 3516166 w 3972063"/>
              <a:gd name="connsiteY1548" fmla="*/ 3662990 h 5659437"/>
              <a:gd name="connsiteX1549" fmla="*/ 3524679 w 3972063"/>
              <a:gd name="connsiteY1549" fmla="*/ 3652348 h 5659437"/>
              <a:gd name="connsiteX1550" fmla="*/ 3528936 w 3972063"/>
              <a:gd name="connsiteY1550" fmla="*/ 3656605 h 5659437"/>
              <a:gd name="connsiteX1551" fmla="*/ 3539577 w 3972063"/>
              <a:gd name="connsiteY1551" fmla="*/ 3654477 h 5659437"/>
              <a:gd name="connsiteX1552" fmla="*/ 3522551 w 3972063"/>
              <a:gd name="connsiteY1552" fmla="*/ 3637449 h 5659437"/>
              <a:gd name="connsiteX1553" fmla="*/ 3535321 w 3972063"/>
              <a:gd name="connsiteY1553" fmla="*/ 3631064 h 5659437"/>
              <a:gd name="connsiteX1554" fmla="*/ 3607682 w 3972063"/>
              <a:gd name="connsiteY1554" fmla="*/ 3582111 h 5659437"/>
              <a:gd name="connsiteX1555" fmla="*/ 3603425 w 3972063"/>
              <a:gd name="connsiteY1555" fmla="*/ 3590625 h 5659437"/>
              <a:gd name="connsiteX1556" fmla="*/ 3611938 w 3972063"/>
              <a:gd name="connsiteY1556" fmla="*/ 3597010 h 5659437"/>
              <a:gd name="connsiteX1557" fmla="*/ 3614067 w 3972063"/>
              <a:gd name="connsiteY1557" fmla="*/ 3594881 h 5659437"/>
              <a:gd name="connsiteX1558" fmla="*/ 3607682 w 3972063"/>
              <a:gd name="connsiteY1558" fmla="*/ 3588496 h 5659437"/>
              <a:gd name="connsiteX1559" fmla="*/ 3618323 w 3972063"/>
              <a:gd name="connsiteY1559" fmla="*/ 3592753 h 5659437"/>
              <a:gd name="connsiteX1560" fmla="*/ 3624708 w 3972063"/>
              <a:gd name="connsiteY1560" fmla="*/ 3590625 h 5659437"/>
              <a:gd name="connsiteX1561" fmla="*/ 3618323 w 3972063"/>
              <a:gd name="connsiteY1561" fmla="*/ 3584239 h 5659437"/>
              <a:gd name="connsiteX1562" fmla="*/ 3599169 w 3972063"/>
              <a:gd name="connsiteY1562" fmla="*/ 3575726 h 5659437"/>
              <a:gd name="connsiteX1563" fmla="*/ 3605554 w 3972063"/>
              <a:gd name="connsiteY1563" fmla="*/ 3573597 h 5659437"/>
              <a:gd name="connsiteX1564" fmla="*/ 3611938 w 3972063"/>
              <a:gd name="connsiteY1564" fmla="*/ 3579982 h 5659437"/>
              <a:gd name="connsiteX1565" fmla="*/ 3628965 w 3972063"/>
              <a:gd name="connsiteY1565" fmla="*/ 3567212 h 5659437"/>
              <a:gd name="connsiteX1566" fmla="*/ 3631093 w 3972063"/>
              <a:gd name="connsiteY1566" fmla="*/ 3565084 h 5659437"/>
              <a:gd name="connsiteX1567" fmla="*/ 3641734 w 3972063"/>
              <a:gd name="connsiteY1567" fmla="*/ 3562955 h 5659437"/>
              <a:gd name="connsiteX1568" fmla="*/ 3639606 w 3972063"/>
              <a:gd name="connsiteY1568" fmla="*/ 3575726 h 5659437"/>
              <a:gd name="connsiteX1569" fmla="*/ 3654504 w 3972063"/>
              <a:gd name="connsiteY1569" fmla="*/ 3565084 h 5659437"/>
              <a:gd name="connsiteX1570" fmla="*/ 3667273 w 3972063"/>
              <a:gd name="connsiteY1570" fmla="*/ 3565084 h 5659437"/>
              <a:gd name="connsiteX1571" fmla="*/ 3680043 w 3972063"/>
              <a:gd name="connsiteY1571" fmla="*/ 3579982 h 5659437"/>
              <a:gd name="connsiteX1572" fmla="*/ 3684300 w 3972063"/>
              <a:gd name="connsiteY1572" fmla="*/ 3567212 h 5659437"/>
              <a:gd name="connsiteX1573" fmla="*/ 3675786 w 3972063"/>
              <a:gd name="connsiteY1573" fmla="*/ 3556570 h 5659437"/>
              <a:gd name="connsiteX1574" fmla="*/ 3690684 w 3972063"/>
              <a:gd name="connsiteY1574" fmla="*/ 3560827 h 5659437"/>
              <a:gd name="connsiteX1575" fmla="*/ 3701326 w 3972063"/>
              <a:gd name="connsiteY1575" fmla="*/ 3571469 h 5659437"/>
              <a:gd name="connsiteX1576" fmla="*/ 3699197 w 3972063"/>
              <a:gd name="connsiteY1576" fmla="*/ 3582111 h 5659437"/>
              <a:gd name="connsiteX1577" fmla="*/ 3671530 w 3972063"/>
              <a:gd name="connsiteY1577" fmla="*/ 3592753 h 5659437"/>
              <a:gd name="connsiteX1578" fmla="*/ 3663017 w 3972063"/>
              <a:gd name="connsiteY1578" fmla="*/ 3607652 h 5659437"/>
              <a:gd name="connsiteX1579" fmla="*/ 3669402 w 3972063"/>
              <a:gd name="connsiteY1579" fmla="*/ 3611909 h 5659437"/>
              <a:gd name="connsiteX1580" fmla="*/ 3658760 w 3972063"/>
              <a:gd name="connsiteY1580" fmla="*/ 3611909 h 5659437"/>
              <a:gd name="connsiteX1581" fmla="*/ 3648119 w 3972063"/>
              <a:gd name="connsiteY1581" fmla="*/ 3603395 h 5659437"/>
              <a:gd name="connsiteX1582" fmla="*/ 3645991 w 3972063"/>
              <a:gd name="connsiteY1582" fmla="*/ 3605523 h 5659437"/>
              <a:gd name="connsiteX1583" fmla="*/ 3658760 w 3972063"/>
              <a:gd name="connsiteY1583" fmla="*/ 3622551 h 5659437"/>
              <a:gd name="connsiteX1584" fmla="*/ 3654504 w 3972063"/>
              <a:gd name="connsiteY1584" fmla="*/ 3628936 h 5659437"/>
              <a:gd name="connsiteX1585" fmla="*/ 3648119 w 3972063"/>
              <a:gd name="connsiteY1585" fmla="*/ 3626807 h 5659437"/>
              <a:gd name="connsiteX1586" fmla="*/ 3648119 w 3972063"/>
              <a:gd name="connsiteY1586" fmla="*/ 3635321 h 5659437"/>
              <a:gd name="connsiteX1587" fmla="*/ 3650247 w 3972063"/>
              <a:gd name="connsiteY1587" fmla="*/ 3622551 h 5659437"/>
              <a:gd name="connsiteX1588" fmla="*/ 3639606 w 3972063"/>
              <a:gd name="connsiteY1588" fmla="*/ 3614037 h 5659437"/>
              <a:gd name="connsiteX1589" fmla="*/ 3635349 w 3972063"/>
              <a:gd name="connsiteY1589" fmla="*/ 3628936 h 5659437"/>
              <a:gd name="connsiteX1590" fmla="*/ 3631093 w 3972063"/>
              <a:gd name="connsiteY1590" fmla="*/ 3631064 h 5659437"/>
              <a:gd name="connsiteX1591" fmla="*/ 3618323 w 3972063"/>
              <a:gd name="connsiteY1591" fmla="*/ 3626807 h 5659437"/>
              <a:gd name="connsiteX1592" fmla="*/ 3622580 w 3972063"/>
              <a:gd name="connsiteY1592" fmla="*/ 3637449 h 5659437"/>
              <a:gd name="connsiteX1593" fmla="*/ 3609810 w 3972063"/>
              <a:gd name="connsiteY1593" fmla="*/ 3635321 h 5659437"/>
              <a:gd name="connsiteX1594" fmla="*/ 3624708 w 3972063"/>
              <a:gd name="connsiteY1594" fmla="*/ 3648092 h 5659437"/>
              <a:gd name="connsiteX1595" fmla="*/ 3605554 w 3972063"/>
              <a:gd name="connsiteY1595" fmla="*/ 3641706 h 5659437"/>
              <a:gd name="connsiteX1596" fmla="*/ 3607682 w 3972063"/>
              <a:gd name="connsiteY1596" fmla="*/ 3654477 h 5659437"/>
              <a:gd name="connsiteX1597" fmla="*/ 3620451 w 3972063"/>
              <a:gd name="connsiteY1597" fmla="*/ 3652348 h 5659437"/>
              <a:gd name="connsiteX1598" fmla="*/ 3605554 w 3972063"/>
              <a:gd name="connsiteY1598" fmla="*/ 3660862 h 5659437"/>
              <a:gd name="connsiteX1599" fmla="*/ 3599169 w 3972063"/>
              <a:gd name="connsiteY1599" fmla="*/ 3680018 h 5659437"/>
              <a:gd name="connsiteX1600" fmla="*/ 3628965 w 3972063"/>
              <a:gd name="connsiteY1600" fmla="*/ 3686403 h 5659437"/>
              <a:gd name="connsiteX1601" fmla="*/ 3631093 w 3972063"/>
              <a:gd name="connsiteY1601" fmla="*/ 3680018 h 5659437"/>
              <a:gd name="connsiteX1602" fmla="*/ 3622580 w 3972063"/>
              <a:gd name="connsiteY1602" fmla="*/ 3673632 h 5659437"/>
              <a:gd name="connsiteX1603" fmla="*/ 3622580 w 3972063"/>
              <a:gd name="connsiteY1603" fmla="*/ 3658734 h 5659437"/>
              <a:gd name="connsiteX1604" fmla="*/ 3631093 w 3972063"/>
              <a:gd name="connsiteY1604" fmla="*/ 3669376 h 5659437"/>
              <a:gd name="connsiteX1605" fmla="*/ 3635349 w 3972063"/>
              <a:gd name="connsiteY1605" fmla="*/ 3667247 h 5659437"/>
              <a:gd name="connsiteX1606" fmla="*/ 3633221 w 3972063"/>
              <a:gd name="connsiteY1606" fmla="*/ 3660862 h 5659437"/>
              <a:gd name="connsiteX1607" fmla="*/ 3643862 w 3972063"/>
              <a:gd name="connsiteY1607" fmla="*/ 3658734 h 5659437"/>
              <a:gd name="connsiteX1608" fmla="*/ 3645991 w 3972063"/>
              <a:gd name="connsiteY1608" fmla="*/ 3671504 h 5659437"/>
              <a:gd name="connsiteX1609" fmla="*/ 3652376 w 3972063"/>
              <a:gd name="connsiteY1609" fmla="*/ 3669376 h 5659437"/>
              <a:gd name="connsiteX1610" fmla="*/ 3648119 w 3972063"/>
              <a:gd name="connsiteY1610" fmla="*/ 3658734 h 5659437"/>
              <a:gd name="connsiteX1611" fmla="*/ 3641734 w 3972063"/>
              <a:gd name="connsiteY1611" fmla="*/ 3654477 h 5659437"/>
              <a:gd name="connsiteX1612" fmla="*/ 3656632 w 3972063"/>
              <a:gd name="connsiteY1612" fmla="*/ 3645963 h 5659437"/>
              <a:gd name="connsiteX1613" fmla="*/ 3675786 w 3972063"/>
              <a:gd name="connsiteY1613" fmla="*/ 3616165 h 5659437"/>
              <a:gd name="connsiteX1614" fmla="*/ 3686428 w 3972063"/>
              <a:gd name="connsiteY1614" fmla="*/ 3631064 h 5659437"/>
              <a:gd name="connsiteX1615" fmla="*/ 3669402 w 3972063"/>
              <a:gd name="connsiteY1615" fmla="*/ 3639578 h 5659437"/>
              <a:gd name="connsiteX1616" fmla="*/ 3658760 w 3972063"/>
              <a:gd name="connsiteY1616" fmla="*/ 3643835 h 5659437"/>
              <a:gd name="connsiteX1617" fmla="*/ 3671530 w 3972063"/>
              <a:gd name="connsiteY1617" fmla="*/ 3648092 h 5659437"/>
              <a:gd name="connsiteX1618" fmla="*/ 3673658 w 3972063"/>
              <a:gd name="connsiteY1618" fmla="*/ 3635321 h 5659437"/>
              <a:gd name="connsiteX1619" fmla="*/ 3690684 w 3972063"/>
              <a:gd name="connsiteY1619" fmla="*/ 3631064 h 5659437"/>
              <a:gd name="connsiteX1620" fmla="*/ 3697069 w 3972063"/>
              <a:gd name="connsiteY1620" fmla="*/ 3639578 h 5659437"/>
              <a:gd name="connsiteX1621" fmla="*/ 3703454 w 3972063"/>
              <a:gd name="connsiteY1621" fmla="*/ 3641706 h 5659437"/>
              <a:gd name="connsiteX1622" fmla="*/ 3701326 w 3972063"/>
              <a:gd name="connsiteY1622" fmla="*/ 3631064 h 5659437"/>
              <a:gd name="connsiteX1623" fmla="*/ 3694941 w 3972063"/>
              <a:gd name="connsiteY1623" fmla="*/ 3626807 h 5659437"/>
              <a:gd name="connsiteX1624" fmla="*/ 3709839 w 3972063"/>
              <a:gd name="connsiteY1624" fmla="*/ 3624679 h 5659437"/>
              <a:gd name="connsiteX1625" fmla="*/ 3716224 w 3972063"/>
              <a:gd name="connsiteY1625" fmla="*/ 3631064 h 5659437"/>
              <a:gd name="connsiteX1626" fmla="*/ 3714095 w 3972063"/>
              <a:gd name="connsiteY1626" fmla="*/ 3618294 h 5659437"/>
              <a:gd name="connsiteX1627" fmla="*/ 3737506 w 3972063"/>
              <a:gd name="connsiteY1627" fmla="*/ 3622551 h 5659437"/>
              <a:gd name="connsiteX1628" fmla="*/ 3750276 w 3972063"/>
              <a:gd name="connsiteY1628" fmla="*/ 3618294 h 5659437"/>
              <a:gd name="connsiteX1629" fmla="*/ 3756661 w 3972063"/>
              <a:gd name="connsiteY1629" fmla="*/ 3624679 h 5659437"/>
              <a:gd name="connsiteX1630" fmla="*/ 3760917 w 3972063"/>
              <a:gd name="connsiteY1630" fmla="*/ 3620422 h 5659437"/>
              <a:gd name="connsiteX1631" fmla="*/ 3773687 w 3972063"/>
              <a:gd name="connsiteY1631" fmla="*/ 3624679 h 5659437"/>
              <a:gd name="connsiteX1632" fmla="*/ 3777943 w 3972063"/>
              <a:gd name="connsiteY1632" fmla="*/ 3622551 h 5659437"/>
              <a:gd name="connsiteX1633" fmla="*/ 3769430 w 3972063"/>
              <a:gd name="connsiteY1633" fmla="*/ 3620422 h 5659437"/>
              <a:gd name="connsiteX1634" fmla="*/ 3765174 w 3972063"/>
              <a:gd name="connsiteY1634" fmla="*/ 3609780 h 5659437"/>
              <a:gd name="connsiteX1635" fmla="*/ 3769430 w 3972063"/>
              <a:gd name="connsiteY1635" fmla="*/ 3605523 h 5659437"/>
              <a:gd name="connsiteX1636" fmla="*/ 3782200 w 3972063"/>
              <a:gd name="connsiteY1636" fmla="*/ 3611909 h 5659437"/>
              <a:gd name="connsiteX1637" fmla="*/ 3775815 w 3972063"/>
              <a:gd name="connsiteY1637" fmla="*/ 3618294 h 5659437"/>
              <a:gd name="connsiteX1638" fmla="*/ 3792841 w 3972063"/>
              <a:gd name="connsiteY1638" fmla="*/ 3624679 h 5659437"/>
              <a:gd name="connsiteX1639" fmla="*/ 3801354 w 3972063"/>
              <a:gd name="connsiteY1639" fmla="*/ 3616165 h 5659437"/>
              <a:gd name="connsiteX1640" fmla="*/ 3805611 w 3972063"/>
              <a:gd name="connsiteY1640" fmla="*/ 3626807 h 5659437"/>
              <a:gd name="connsiteX1641" fmla="*/ 3792841 w 3972063"/>
              <a:gd name="connsiteY1641" fmla="*/ 3631064 h 5659437"/>
              <a:gd name="connsiteX1642" fmla="*/ 3797098 w 3972063"/>
              <a:gd name="connsiteY1642" fmla="*/ 3635321 h 5659437"/>
              <a:gd name="connsiteX1643" fmla="*/ 3790713 w 3972063"/>
              <a:gd name="connsiteY1643" fmla="*/ 3650220 h 5659437"/>
              <a:gd name="connsiteX1644" fmla="*/ 3780072 w 3972063"/>
              <a:gd name="connsiteY1644" fmla="*/ 3645963 h 5659437"/>
              <a:gd name="connsiteX1645" fmla="*/ 3769430 w 3972063"/>
              <a:gd name="connsiteY1645" fmla="*/ 3654477 h 5659437"/>
              <a:gd name="connsiteX1646" fmla="*/ 3775815 w 3972063"/>
              <a:gd name="connsiteY1646" fmla="*/ 3650220 h 5659437"/>
              <a:gd name="connsiteX1647" fmla="*/ 3765174 w 3972063"/>
              <a:gd name="connsiteY1647" fmla="*/ 3637449 h 5659437"/>
              <a:gd name="connsiteX1648" fmla="*/ 3767302 w 3972063"/>
              <a:gd name="connsiteY1648" fmla="*/ 3645963 h 5659437"/>
              <a:gd name="connsiteX1649" fmla="*/ 3760917 w 3972063"/>
              <a:gd name="connsiteY1649" fmla="*/ 3650220 h 5659437"/>
              <a:gd name="connsiteX1650" fmla="*/ 3752404 w 3972063"/>
              <a:gd name="connsiteY1650" fmla="*/ 3645963 h 5659437"/>
              <a:gd name="connsiteX1651" fmla="*/ 3752404 w 3972063"/>
              <a:gd name="connsiteY1651" fmla="*/ 3658734 h 5659437"/>
              <a:gd name="connsiteX1652" fmla="*/ 3763045 w 3972063"/>
              <a:gd name="connsiteY1652" fmla="*/ 3671504 h 5659437"/>
              <a:gd name="connsiteX1653" fmla="*/ 3748148 w 3972063"/>
              <a:gd name="connsiteY1653" fmla="*/ 3677889 h 5659437"/>
              <a:gd name="connsiteX1654" fmla="*/ 3746019 w 3972063"/>
              <a:gd name="connsiteY1654" fmla="*/ 3671504 h 5659437"/>
              <a:gd name="connsiteX1655" fmla="*/ 3737506 w 3972063"/>
              <a:gd name="connsiteY1655" fmla="*/ 3680018 h 5659437"/>
              <a:gd name="connsiteX1656" fmla="*/ 3722608 w 3972063"/>
              <a:gd name="connsiteY1656" fmla="*/ 3684274 h 5659437"/>
              <a:gd name="connsiteX1657" fmla="*/ 3707711 w 3972063"/>
              <a:gd name="connsiteY1657" fmla="*/ 3675761 h 5659437"/>
              <a:gd name="connsiteX1658" fmla="*/ 3714095 w 3972063"/>
              <a:gd name="connsiteY1658" fmla="*/ 3690660 h 5659437"/>
              <a:gd name="connsiteX1659" fmla="*/ 3707711 w 3972063"/>
              <a:gd name="connsiteY1659" fmla="*/ 3692788 h 5659437"/>
              <a:gd name="connsiteX1660" fmla="*/ 3701326 w 3972063"/>
              <a:gd name="connsiteY1660" fmla="*/ 3686403 h 5659437"/>
              <a:gd name="connsiteX1661" fmla="*/ 3701326 w 3972063"/>
              <a:gd name="connsiteY1661" fmla="*/ 3692788 h 5659437"/>
              <a:gd name="connsiteX1662" fmla="*/ 3688556 w 3972063"/>
              <a:gd name="connsiteY1662" fmla="*/ 3684274 h 5659437"/>
              <a:gd name="connsiteX1663" fmla="*/ 3686428 w 3972063"/>
              <a:gd name="connsiteY1663" fmla="*/ 3697045 h 5659437"/>
              <a:gd name="connsiteX1664" fmla="*/ 3701326 w 3972063"/>
              <a:gd name="connsiteY1664" fmla="*/ 3694916 h 5659437"/>
              <a:gd name="connsiteX1665" fmla="*/ 3686428 w 3972063"/>
              <a:gd name="connsiteY1665" fmla="*/ 3707687 h 5659437"/>
              <a:gd name="connsiteX1666" fmla="*/ 3711967 w 3972063"/>
              <a:gd name="connsiteY1666" fmla="*/ 3699173 h 5659437"/>
              <a:gd name="connsiteX1667" fmla="*/ 3703454 w 3972063"/>
              <a:gd name="connsiteY1667" fmla="*/ 3694916 h 5659437"/>
              <a:gd name="connsiteX1668" fmla="*/ 3716224 w 3972063"/>
              <a:gd name="connsiteY1668" fmla="*/ 3697045 h 5659437"/>
              <a:gd name="connsiteX1669" fmla="*/ 3722608 w 3972063"/>
              <a:gd name="connsiteY1669" fmla="*/ 3707687 h 5659437"/>
              <a:gd name="connsiteX1670" fmla="*/ 3703454 w 3972063"/>
              <a:gd name="connsiteY1670" fmla="*/ 3720457 h 5659437"/>
              <a:gd name="connsiteX1671" fmla="*/ 3699197 w 3972063"/>
              <a:gd name="connsiteY1671" fmla="*/ 3722586 h 5659437"/>
              <a:gd name="connsiteX1672" fmla="*/ 3688556 w 3972063"/>
              <a:gd name="connsiteY1672" fmla="*/ 3714072 h 5659437"/>
              <a:gd name="connsiteX1673" fmla="*/ 3682171 w 3972063"/>
              <a:gd name="connsiteY1673" fmla="*/ 3720457 h 5659437"/>
              <a:gd name="connsiteX1674" fmla="*/ 3692813 w 3972063"/>
              <a:gd name="connsiteY1674" fmla="*/ 3722586 h 5659437"/>
              <a:gd name="connsiteX1675" fmla="*/ 3686428 w 3972063"/>
              <a:gd name="connsiteY1675" fmla="*/ 3724714 h 5659437"/>
              <a:gd name="connsiteX1676" fmla="*/ 3692813 w 3972063"/>
              <a:gd name="connsiteY1676" fmla="*/ 3737485 h 5659437"/>
              <a:gd name="connsiteX1677" fmla="*/ 3701326 w 3972063"/>
              <a:gd name="connsiteY1677" fmla="*/ 3745998 h 5659437"/>
              <a:gd name="connsiteX1678" fmla="*/ 3703454 w 3972063"/>
              <a:gd name="connsiteY1678" fmla="*/ 3756640 h 5659437"/>
              <a:gd name="connsiteX1679" fmla="*/ 3690684 w 3972063"/>
              <a:gd name="connsiteY1679" fmla="*/ 3743870 h 5659437"/>
              <a:gd name="connsiteX1680" fmla="*/ 3684300 w 3972063"/>
              <a:gd name="connsiteY1680" fmla="*/ 3754512 h 5659437"/>
              <a:gd name="connsiteX1681" fmla="*/ 3680043 w 3972063"/>
              <a:gd name="connsiteY1681" fmla="*/ 3745998 h 5659437"/>
              <a:gd name="connsiteX1682" fmla="*/ 3667273 w 3972063"/>
              <a:gd name="connsiteY1682" fmla="*/ 3743870 h 5659437"/>
              <a:gd name="connsiteX1683" fmla="*/ 3656632 w 3972063"/>
              <a:gd name="connsiteY1683" fmla="*/ 3745998 h 5659437"/>
              <a:gd name="connsiteX1684" fmla="*/ 3665145 w 3972063"/>
              <a:gd name="connsiteY1684" fmla="*/ 3760897 h 5659437"/>
              <a:gd name="connsiteX1685" fmla="*/ 3648119 w 3972063"/>
              <a:gd name="connsiteY1685" fmla="*/ 3752384 h 5659437"/>
              <a:gd name="connsiteX1686" fmla="*/ 3650247 w 3972063"/>
              <a:gd name="connsiteY1686" fmla="*/ 3767282 h 5659437"/>
              <a:gd name="connsiteX1687" fmla="*/ 3639606 w 3972063"/>
              <a:gd name="connsiteY1687" fmla="*/ 3767282 h 5659437"/>
              <a:gd name="connsiteX1688" fmla="*/ 3669402 w 3972063"/>
              <a:gd name="connsiteY1688" fmla="*/ 3771539 h 5659437"/>
              <a:gd name="connsiteX1689" fmla="*/ 3654504 w 3972063"/>
              <a:gd name="connsiteY1689" fmla="*/ 3775796 h 5659437"/>
              <a:gd name="connsiteX1690" fmla="*/ 3680043 w 3972063"/>
              <a:gd name="connsiteY1690" fmla="*/ 3803465 h 5659437"/>
              <a:gd name="connsiteX1691" fmla="*/ 3665145 w 3972063"/>
              <a:gd name="connsiteY1691" fmla="*/ 3820493 h 5659437"/>
              <a:gd name="connsiteX1692" fmla="*/ 3660889 w 3972063"/>
              <a:gd name="connsiteY1692" fmla="*/ 3805594 h 5659437"/>
              <a:gd name="connsiteX1693" fmla="*/ 3637478 w 3972063"/>
              <a:gd name="connsiteY1693" fmla="*/ 3816236 h 5659437"/>
              <a:gd name="connsiteX1694" fmla="*/ 3607682 w 3972063"/>
              <a:gd name="connsiteY1694" fmla="*/ 3822621 h 5659437"/>
              <a:gd name="connsiteX1695" fmla="*/ 3605554 w 3972063"/>
              <a:gd name="connsiteY1695" fmla="*/ 3829006 h 5659437"/>
              <a:gd name="connsiteX1696" fmla="*/ 3594912 w 3972063"/>
              <a:gd name="connsiteY1696" fmla="*/ 3824749 h 5659437"/>
              <a:gd name="connsiteX1697" fmla="*/ 3567245 w 3972063"/>
              <a:gd name="connsiteY1697" fmla="*/ 3839648 h 5659437"/>
              <a:gd name="connsiteX1698" fmla="*/ 3573630 w 3972063"/>
              <a:gd name="connsiteY1698" fmla="*/ 3841777 h 5659437"/>
              <a:gd name="connsiteX1699" fmla="*/ 3569373 w 3972063"/>
              <a:gd name="connsiteY1699" fmla="*/ 3846033 h 5659437"/>
              <a:gd name="connsiteX1700" fmla="*/ 3562988 w 3972063"/>
              <a:gd name="connsiteY1700" fmla="*/ 3841777 h 5659437"/>
              <a:gd name="connsiteX1701" fmla="*/ 3550219 w 3972063"/>
              <a:gd name="connsiteY1701" fmla="*/ 3850290 h 5659437"/>
              <a:gd name="connsiteX1702" fmla="*/ 3548090 w 3972063"/>
              <a:gd name="connsiteY1702" fmla="*/ 3841777 h 5659437"/>
              <a:gd name="connsiteX1703" fmla="*/ 3535321 w 3972063"/>
              <a:gd name="connsiteY1703" fmla="*/ 3846033 h 5659437"/>
              <a:gd name="connsiteX1704" fmla="*/ 3550219 w 3972063"/>
              <a:gd name="connsiteY1704" fmla="*/ 3860932 h 5659437"/>
              <a:gd name="connsiteX1705" fmla="*/ 3522551 w 3972063"/>
              <a:gd name="connsiteY1705" fmla="*/ 3854547 h 5659437"/>
              <a:gd name="connsiteX1706" fmla="*/ 3531064 w 3972063"/>
              <a:gd name="connsiteY1706" fmla="*/ 3856676 h 5659437"/>
              <a:gd name="connsiteX1707" fmla="*/ 3524679 w 3972063"/>
              <a:gd name="connsiteY1707" fmla="*/ 3880088 h 5659437"/>
              <a:gd name="connsiteX1708" fmla="*/ 3499140 w 3972063"/>
              <a:gd name="connsiteY1708" fmla="*/ 3884345 h 5659437"/>
              <a:gd name="connsiteX1709" fmla="*/ 3499140 w 3972063"/>
              <a:gd name="connsiteY1709" fmla="*/ 3892858 h 5659437"/>
              <a:gd name="connsiteX1710" fmla="*/ 3505525 w 3972063"/>
              <a:gd name="connsiteY1710" fmla="*/ 3897115 h 5659437"/>
              <a:gd name="connsiteX1711" fmla="*/ 3490627 w 3972063"/>
              <a:gd name="connsiteY1711" fmla="*/ 3909886 h 5659437"/>
              <a:gd name="connsiteX1712" fmla="*/ 3492755 w 3972063"/>
              <a:gd name="connsiteY1712" fmla="*/ 3894987 h 5659437"/>
              <a:gd name="connsiteX1713" fmla="*/ 3467216 w 3972063"/>
              <a:gd name="connsiteY1713" fmla="*/ 3901372 h 5659437"/>
              <a:gd name="connsiteX1714" fmla="*/ 3454446 w 3972063"/>
              <a:gd name="connsiteY1714" fmla="*/ 3920528 h 5659437"/>
              <a:gd name="connsiteX1715" fmla="*/ 3437420 w 3972063"/>
              <a:gd name="connsiteY1715" fmla="*/ 3918399 h 5659437"/>
              <a:gd name="connsiteX1716" fmla="*/ 3431036 w 3972063"/>
              <a:gd name="connsiteY1716" fmla="*/ 3905629 h 5659437"/>
              <a:gd name="connsiteX1717" fmla="*/ 3428907 w 3972063"/>
              <a:gd name="connsiteY1717" fmla="*/ 3907757 h 5659437"/>
              <a:gd name="connsiteX1718" fmla="*/ 3433164 w 3972063"/>
              <a:gd name="connsiteY1718" fmla="*/ 3918399 h 5659437"/>
              <a:gd name="connsiteX1719" fmla="*/ 3422522 w 3972063"/>
              <a:gd name="connsiteY1719" fmla="*/ 3907757 h 5659437"/>
              <a:gd name="connsiteX1720" fmla="*/ 3420394 w 3972063"/>
              <a:gd name="connsiteY1720" fmla="*/ 3918399 h 5659437"/>
              <a:gd name="connsiteX1721" fmla="*/ 3414009 w 3972063"/>
              <a:gd name="connsiteY1721" fmla="*/ 3912014 h 5659437"/>
              <a:gd name="connsiteX1722" fmla="*/ 3418266 w 3972063"/>
              <a:gd name="connsiteY1722" fmla="*/ 3922656 h 5659437"/>
              <a:gd name="connsiteX1723" fmla="*/ 3411881 w 3972063"/>
              <a:gd name="connsiteY1723" fmla="*/ 3924785 h 5659437"/>
              <a:gd name="connsiteX1724" fmla="*/ 3407625 w 3972063"/>
              <a:gd name="connsiteY1724" fmla="*/ 3916271 h 5659437"/>
              <a:gd name="connsiteX1725" fmla="*/ 3409753 w 3972063"/>
              <a:gd name="connsiteY1725" fmla="*/ 3931170 h 5659437"/>
              <a:gd name="connsiteX1726" fmla="*/ 3424651 w 3972063"/>
              <a:gd name="connsiteY1726" fmla="*/ 3937555 h 5659437"/>
              <a:gd name="connsiteX1727" fmla="*/ 3407625 w 3972063"/>
              <a:gd name="connsiteY1727" fmla="*/ 3950325 h 5659437"/>
              <a:gd name="connsiteX1728" fmla="*/ 3411881 w 3972063"/>
              <a:gd name="connsiteY1728" fmla="*/ 3954582 h 5659437"/>
              <a:gd name="connsiteX1729" fmla="*/ 3394855 w 3972063"/>
              <a:gd name="connsiteY1729" fmla="*/ 3941812 h 5659437"/>
              <a:gd name="connsiteX1730" fmla="*/ 3386342 w 3972063"/>
              <a:gd name="connsiteY1730" fmla="*/ 3946069 h 5659437"/>
              <a:gd name="connsiteX1731" fmla="*/ 3403368 w 3972063"/>
              <a:gd name="connsiteY1731" fmla="*/ 3956711 h 5659437"/>
              <a:gd name="connsiteX1732" fmla="*/ 3388470 w 3972063"/>
              <a:gd name="connsiteY1732" fmla="*/ 3950325 h 5659437"/>
              <a:gd name="connsiteX1733" fmla="*/ 3392727 w 3972063"/>
              <a:gd name="connsiteY1733" fmla="*/ 3963096 h 5659437"/>
              <a:gd name="connsiteX1734" fmla="*/ 3375701 w 3972063"/>
              <a:gd name="connsiteY1734" fmla="*/ 3969481 h 5659437"/>
              <a:gd name="connsiteX1735" fmla="*/ 3377829 w 3972063"/>
              <a:gd name="connsiteY1735" fmla="*/ 3967353 h 5659437"/>
              <a:gd name="connsiteX1736" fmla="*/ 3371444 w 3972063"/>
              <a:gd name="connsiteY1736" fmla="*/ 3960968 h 5659437"/>
              <a:gd name="connsiteX1737" fmla="*/ 3365059 w 3972063"/>
              <a:gd name="connsiteY1737" fmla="*/ 3982252 h 5659437"/>
              <a:gd name="connsiteX1738" fmla="*/ 3354418 w 3972063"/>
              <a:gd name="connsiteY1738" fmla="*/ 3975866 h 5659437"/>
              <a:gd name="connsiteX1739" fmla="*/ 3352290 w 3972063"/>
              <a:gd name="connsiteY1739" fmla="*/ 3984380 h 5659437"/>
              <a:gd name="connsiteX1740" fmla="*/ 3341648 w 3972063"/>
              <a:gd name="connsiteY1740" fmla="*/ 3975866 h 5659437"/>
              <a:gd name="connsiteX1741" fmla="*/ 3337392 w 3972063"/>
              <a:gd name="connsiteY1741" fmla="*/ 3984380 h 5659437"/>
              <a:gd name="connsiteX1742" fmla="*/ 3332869 w 3972063"/>
              <a:gd name="connsiteY1742" fmla="*/ 3978793 h 5659437"/>
              <a:gd name="connsiteX1743" fmla="*/ 3327688 w 3972063"/>
              <a:gd name="connsiteY1743" fmla="*/ 3978118 h 5659437"/>
              <a:gd name="connsiteX1744" fmla="*/ 3335530 w 3972063"/>
              <a:gd name="connsiteY1744" fmla="*/ 3971876 h 5659437"/>
              <a:gd name="connsiteX1745" fmla="*/ 3350161 w 3972063"/>
              <a:gd name="connsiteY1745" fmla="*/ 3963096 h 5659437"/>
              <a:gd name="connsiteX1746" fmla="*/ 3341648 w 3972063"/>
              <a:gd name="connsiteY1746" fmla="*/ 3952454 h 5659437"/>
              <a:gd name="connsiteX1747" fmla="*/ 3320366 w 3972063"/>
              <a:gd name="connsiteY1747" fmla="*/ 3984380 h 5659437"/>
              <a:gd name="connsiteX1748" fmla="*/ 3309724 w 3972063"/>
              <a:gd name="connsiteY1748" fmla="*/ 3980123 h 5659437"/>
              <a:gd name="connsiteX1749" fmla="*/ 3305468 w 3972063"/>
              <a:gd name="connsiteY1749" fmla="*/ 3988637 h 5659437"/>
              <a:gd name="connsiteX1750" fmla="*/ 3305468 w 3972063"/>
              <a:gd name="connsiteY1750" fmla="*/ 3990765 h 5659437"/>
              <a:gd name="connsiteX1751" fmla="*/ 3307596 w 3972063"/>
              <a:gd name="connsiteY1751" fmla="*/ 3990765 h 5659437"/>
              <a:gd name="connsiteX1752" fmla="*/ 3307596 w 3972063"/>
              <a:gd name="connsiteY1752" fmla="*/ 3997150 h 5659437"/>
              <a:gd name="connsiteX1753" fmla="*/ 3309724 w 3972063"/>
              <a:gd name="connsiteY1753" fmla="*/ 3999279 h 5659437"/>
              <a:gd name="connsiteX1754" fmla="*/ 3316109 w 3972063"/>
              <a:gd name="connsiteY1754" fmla="*/ 3992894 h 5659437"/>
              <a:gd name="connsiteX1755" fmla="*/ 3309724 w 3972063"/>
              <a:gd name="connsiteY1755" fmla="*/ 3988637 h 5659437"/>
              <a:gd name="connsiteX1756" fmla="*/ 3318237 w 3972063"/>
              <a:gd name="connsiteY1756" fmla="*/ 3986508 h 5659437"/>
              <a:gd name="connsiteX1757" fmla="*/ 3333135 w 3972063"/>
              <a:gd name="connsiteY1757" fmla="*/ 4003536 h 5659437"/>
              <a:gd name="connsiteX1758" fmla="*/ 3322494 w 3972063"/>
              <a:gd name="connsiteY1758" fmla="*/ 3997150 h 5659437"/>
              <a:gd name="connsiteX1759" fmla="*/ 3318237 w 3972063"/>
              <a:gd name="connsiteY1759" fmla="*/ 4014178 h 5659437"/>
              <a:gd name="connsiteX1760" fmla="*/ 3316109 w 3972063"/>
              <a:gd name="connsiteY1760" fmla="*/ 4018435 h 5659437"/>
              <a:gd name="connsiteX1761" fmla="*/ 3307596 w 3972063"/>
              <a:gd name="connsiteY1761" fmla="*/ 4014178 h 5659437"/>
              <a:gd name="connsiteX1762" fmla="*/ 3307596 w 3972063"/>
              <a:gd name="connsiteY1762" fmla="*/ 4016306 h 5659437"/>
              <a:gd name="connsiteX1763" fmla="*/ 3311852 w 3972063"/>
              <a:gd name="connsiteY1763" fmla="*/ 4018435 h 5659437"/>
              <a:gd name="connsiteX1764" fmla="*/ 3307596 w 3972063"/>
              <a:gd name="connsiteY1764" fmla="*/ 4020563 h 5659437"/>
              <a:gd name="connsiteX1765" fmla="*/ 3307596 w 3972063"/>
              <a:gd name="connsiteY1765" fmla="*/ 4026948 h 5659437"/>
              <a:gd name="connsiteX1766" fmla="*/ 3316109 w 3972063"/>
              <a:gd name="connsiteY1766" fmla="*/ 4026948 h 5659437"/>
              <a:gd name="connsiteX1767" fmla="*/ 3309724 w 3972063"/>
              <a:gd name="connsiteY1767" fmla="*/ 4039719 h 5659437"/>
              <a:gd name="connsiteX1768" fmla="*/ 3307596 w 3972063"/>
              <a:gd name="connsiteY1768" fmla="*/ 4037590 h 5659437"/>
              <a:gd name="connsiteX1769" fmla="*/ 3307596 w 3972063"/>
              <a:gd name="connsiteY1769" fmla="*/ 4043975 h 5659437"/>
              <a:gd name="connsiteX1770" fmla="*/ 3311852 w 3972063"/>
              <a:gd name="connsiteY1770" fmla="*/ 4048232 h 5659437"/>
              <a:gd name="connsiteX1771" fmla="*/ 3318237 w 3972063"/>
              <a:gd name="connsiteY1771" fmla="*/ 4035462 h 5659437"/>
              <a:gd name="connsiteX1772" fmla="*/ 3328879 w 3972063"/>
              <a:gd name="connsiteY1772" fmla="*/ 4041847 h 5659437"/>
              <a:gd name="connsiteX1773" fmla="*/ 3337392 w 3972063"/>
              <a:gd name="connsiteY1773" fmla="*/ 4024820 h 5659437"/>
              <a:gd name="connsiteX1774" fmla="*/ 3343777 w 3972063"/>
              <a:gd name="connsiteY1774" fmla="*/ 4033333 h 5659437"/>
              <a:gd name="connsiteX1775" fmla="*/ 3343777 w 3972063"/>
              <a:gd name="connsiteY1775" fmla="*/ 4020563 h 5659437"/>
              <a:gd name="connsiteX1776" fmla="*/ 3352290 w 3972063"/>
              <a:gd name="connsiteY1776" fmla="*/ 4033333 h 5659437"/>
              <a:gd name="connsiteX1777" fmla="*/ 3343777 w 3972063"/>
              <a:gd name="connsiteY1777" fmla="*/ 4016306 h 5659437"/>
              <a:gd name="connsiteX1778" fmla="*/ 3356546 w 3972063"/>
              <a:gd name="connsiteY1778" fmla="*/ 4029077 h 5659437"/>
              <a:gd name="connsiteX1779" fmla="*/ 3350161 w 3972063"/>
              <a:gd name="connsiteY1779" fmla="*/ 4014178 h 5659437"/>
              <a:gd name="connsiteX1780" fmla="*/ 3356546 w 3972063"/>
              <a:gd name="connsiteY1780" fmla="*/ 4007792 h 5659437"/>
              <a:gd name="connsiteX1781" fmla="*/ 3360803 w 3972063"/>
              <a:gd name="connsiteY1781" fmla="*/ 4005664 h 5659437"/>
              <a:gd name="connsiteX1782" fmla="*/ 3373572 w 3972063"/>
              <a:gd name="connsiteY1782" fmla="*/ 4012049 h 5659437"/>
              <a:gd name="connsiteX1783" fmla="*/ 3362931 w 3972063"/>
              <a:gd name="connsiteY1783" fmla="*/ 4001407 h 5659437"/>
              <a:gd name="connsiteX1784" fmla="*/ 3375701 w 3972063"/>
              <a:gd name="connsiteY1784" fmla="*/ 3997150 h 5659437"/>
              <a:gd name="connsiteX1785" fmla="*/ 3367187 w 3972063"/>
              <a:gd name="connsiteY1785" fmla="*/ 4001407 h 5659437"/>
              <a:gd name="connsiteX1786" fmla="*/ 3394855 w 3972063"/>
              <a:gd name="connsiteY1786" fmla="*/ 4003536 h 5659437"/>
              <a:gd name="connsiteX1787" fmla="*/ 3401240 w 3972063"/>
              <a:gd name="connsiteY1787" fmla="*/ 3992894 h 5659437"/>
              <a:gd name="connsiteX1788" fmla="*/ 3392727 w 3972063"/>
              <a:gd name="connsiteY1788" fmla="*/ 3997150 h 5659437"/>
              <a:gd name="connsiteX1789" fmla="*/ 3384214 w 3972063"/>
              <a:gd name="connsiteY1789" fmla="*/ 3995022 h 5659437"/>
              <a:gd name="connsiteX1790" fmla="*/ 3382085 w 3972063"/>
              <a:gd name="connsiteY1790" fmla="*/ 3988637 h 5659437"/>
              <a:gd name="connsiteX1791" fmla="*/ 3399111 w 3972063"/>
              <a:gd name="connsiteY1791" fmla="*/ 3986508 h 5659437"/>
              <a:gd name="connsiteX1792" fmla="*/ 3409753 w 3972063"/>
              <a:gd name="connsiteY1792" fmla="*/ 3995022 h 5659437"/>
              <a:gd name="connsiteX1793" fmla="*/ 3422522 w 3972063"/>
              <a:gd name="connsiteY1793" fmla="*/ 3986508 h 5659437"/>
              <a:gd name="connsiteX1794" fmla="*/ 3414009 w 3972063"/>
              <a:gd name="connsiteY1794" fmla="*/ 3971610 h 5659437"/>
              <a:gd name="connsiteX1795" fmla="*/ 3414009 w 3972063"/>
              <a:gd name="connsiteY1795" fmla="*/ 3967353 h 5659437"/>
              <a:gd name="connsiteX1796" fmla="*/ 3431036 w 3972063"/>
              <a:gd name="connsiteY1796" fmla="*/ 3977995 h 5659437"/>
              <a:gd name="connsiteX1797" fmla="*/ 3422522 w 3972063"/>
              <a:gd name="connsiteY1797" fmla="*/ 3965224 h 5659437"/>
              <a:gd name="connsiteX1798" fmla="*/ 3437420 w 3972063"/>
              <a:gd name="connsiteY1798" fmla="*/ 3963096 h 5659437"/>
              <a:gd name="connsiteX1799" fmla="*/ 3448062 w 3972063"/>
              <a:gd name="connsiteY1799" fmla="*/ 3963096 h 5659437"/>
              <a:gd name="connsiteX1800" fmla="*/ 3443805 w 3972063"/>
              <a:gd name="connsiteY1800" fmla="*/ 3967353 h 5659437"/>
              <a:gd name="connsiteX1801" fmla="*/ 3454446 w 3972063"/>
              <a:gd name="connsiteY1801" fmla="*/ 3965224 h 5659437"/>
              <a:gd name="connsiteX1802" fmla="*/ 3456575 w 3972063"/>
              <a:gd name="connsiteY1802" fmla="*/ 3969481 h 5659437"/>
              <a:gd name="connsiteX1803" fmla="*/ 3458703 w 3972063"/>
              <a:gd name="connsiteY1803" fmla="*/ 3971610 h 5659437"/>
              <a:gd name="connsiteX1804" fmla="*/ 3452318 w 3972063"/>
              <a:gd name="connsiteY1804" fmla="*/ 3971610 h 5659437"/>
              <a:gd name="connsiteX1805" fmla="*/ 3456575 w 3972063"/>
              <a:gd name="connsiteY1805" fmla="*/ 3977995 h 5659437"/>
              <a:gd name="connsiteX1806" fmla="*/ 3460831 w 3972063"/>
              <a:gd name="connsiteY1806" fmla="*/ 3965224 h 5659437"/>
              <a:gd name="connsiteX1807" fmla="*/ 3475729 w 3972063"/>
              <a:gd name="connsiteY1807" fmla="*/ 3952454 h 5659437"/>
              <a:gd name="connsiteX1808" fmla="*/ 3462960 w 3972063"/>
              <a:gd name="connsiteY1808" fmla="*/ 3939683 h 5659437"/>
              <a:gd name="connsiteX1809" fmla="*/ 3471473 w 3972063"/>
              <a:gd name="connsiteY1809" fmla="*/ 3937555 h 5659437"/>
              <a:gd name="connsiteX1810" fmla="*/ 3482114 w 3972063"/>
              <a:gd name="connsiteY1810" fmla="*/ 3954582 h 5659437"/>
              <a:gd name="connsiteX1811" fmla="*/ 3494884 w 3972063"/>
              <a:gd name="connsiteY1811" fmla="*/ 3937555 h 5659437"/>
              <a:gd name="connsiteX1812" fmla="*/ 3524679 w 3972063"/>
              <a:gd name="connsiteY1812" fmla="*/ 3931170 h 5659437"/>
              <a:gd name="connsiteX1813" fmla="*/ 3526808 w 3972063"/>
              <a:gd name="connsiteY1813" fmla="*/ 3937555 h 5659437"/>
              <a:gd name="connsiteX1814" fmla="*/ 3539577 w 3972063"/>
              <a:gd name="connsiteY1814" fmla="*/ 3941812 h 5659437"/>
              <a:gd name="connsiteX1815" fmla="*/ 3528936 w 3972063"/>
              <a:gd name="connsiteY1815" fmla="*/ 3933298 h 5659437"/>
              <a:gd name="connsiteX1816" fmla="*/ 3537449 w 3972063"/>
              <a:gd name="connsiteY1816" fmla="*/ 3918399 h 5659437"/>
              <a:gd name="connsiteX1817" fmla="*/ 3522551 w 3972063"/>
              <a:gd name="connsiteY1817" fmla="*/ 3912014 h 5659437"/>
              <a:gd name="connsiteX1818" fmla="*/ 3531064 w 3972063"/>
              <a:gd name="connsiteY1818" fmla="*/ 3905629 h 5659437"/>
              <a:gd name="connsiteX1819" fmla="*/ 3539577 w 3972063"/>
              <a:gd name="connsiteY1819" fmla="*/ 3912014 h 5659437"/>
              <a:gd name="connsiteX1820" fmla="*/ 3528936 w 3972063"/>
              <a:gd name="connsiteY1820" fmla="*/ 3914143 h 5659437"/>
              <a:gd name="connsiteX1821" fmla="*/ 3539577 w 3972063"/>
              <a:gd name="connsiteY1821" fmla="*/ 3918399 h 5659437"/>
              <a:gd name="connsiteX1822" fmla="*/ 3554475 w 3972063"/>
              <a:gd name="connsiteY1822" fmla="*/ 3909886 h 5659437"/>
              <a:gd name="connsiteX1823" fmla="*/ 3569373 w 3972063"/>
              <a:gd name="connsiteY1823" fmla="*/ 3918399 h 5659437"/>
              <a:gd name="connsiteX1824" fmla="*/ 3562988 w 3972063"/>
              <a:gd name="connsiteY1824" fmla="*/ 3924785 h 5659437"/>
              <a:gd name="connsiteX1825" fmla="*/ 3575758 w 3972063"/>
              <a:gd name="connsiteY1825" fmla="*/ 3918399 h 5659437"/>
              <a:gd name="connsiteX1826" fmla="*/ 3565116 w 3972063"/>
              <a:gd name="connsiteY1826" fmla="*/ 3909886 h 5659437"/>
              <a:gd name="connsiteX1827" fmla="*/ 3560860 w 3972063"/>
              <a:gd name="connsiteY1827" fmla="*/ 3916271 h 5659437"/>
              <a:gd name="connsiteX1828" fmla="*/ 3558732 w 3972063"/>
              <a:gd name="connsiteY1828" fmla="*/ 3905629 h 5659437"/>
              <a:gd name="connsiteX1829" fmla="*/ 3580014 w 3972063"/>
              <a:gd name="connsiteY1829" fmla="*/ 3888602 h 5659437"/>
              <a:gd name="connsiteX1830" fmla="*/ 3592784 w 3972063"/>
              <a:gd name="connsiteY1830" fmla="*/ 3892858 h 5659437"/>
              <a:gd name="connsiteX1831" fmla="*/ 3592784 w 3972063"/>
              <a:gd name="connsiteY1831" fmla="*/ 3890730 h 5659437"/>
              <a:gd name="connsiteX1832" fmla="*/ 3590656 w 3972063"/>
              <a:gd name="connsiteY1832" fmla="*/ 3884345 h 5659437"/>
              <a:gd name="connsiteX1833" fmla="*/ 3607682 w 3972063"/>
              <a:gd name="connsiteY1833" fmla="*/ 3867318 h 5659437"/>
              <a:gd name="connsiteX1834" fmla="*/ 3616195 w 3972063"/>
              <a:gd name="connsiteY1834" fmla="*/ 3875831 h 5659437"/>
              <a:gd name="connsiteX1835" fmla="*/ 3622580 w 3972063"/>
              <a:gd name="connsiteY1835" fmla="*/ 3875831 h 5659437"/>
              <a:gd name="connsiteX1836" fmla="*/ 3628965 w 3972063"/>
              <a:gd name="connsiteY1836" fmla="*/ 3871574 h 5659437"/>
              <a:gd name="connsiteX1837" fmla="*/ 3624708 w 3972063"/>
              <a:gd name="connsiteY1837" fmla="*/ 3865189 h 5659437"/>
              <a:gd name="connsiteX1838" fmla="*/ 3635349 w 3972063"/>
              <a:gd name="connsiteY1838" fmla="*/ 3865189 h 5659437"/>
              <a:gd name="connsiteX1839" fmla="*/ 3641734 w 3972063"/>
              <a:gd name="connsiteY1839" fmla="*/ 3871574 h 5659437"/>
              <a:gd name="connsiteX1840" fmla="*/ 3643862 w 3972063"/>
              <a:gd name="connsiteY1840" fmla="*/ 3865189 h 5659437"/>
              <a:gd name="connsiteX1841" fmla="*/ 3635349 w 3972063"/>
              <a:gd name="connsiteY1841" fmla="*/ 3865189 h 5659437"/>
              <a:gd name="connsiteX1842" fmla="*/ 3637478 w 3972063"/>
              <a:gd name="connsiteY1842" fmla="*/ 3856676 h 5659437"/>
              <a:gd name="connsiteX1843" fmla="*/ 3652376 w 3972063"/>
              <a:gd name="connsiteY1843" fmla="*/ 3860932 h 5659437"/>
              <a:gd name="connsiteX1844" fmla="*/ 3680043 w 3972063"/>
              <a:gd name="connsiteY1844" fmla="*/ 3846033 h 5659437"/>
              <a:gd name="connsiteX1845" fmla="*/ 3684300 w 3972063"/>
              <a:gd name="connsiteY1845" fmla="*/ 3843905 h 5659437"/>
              <a:gd name="connsiteX1846" fmla="*/ 3703454 w 3972063"/>
              <a:gd name="connsiteY1846" fmla="*/ 3833263 h 5659437"/>
              <a:gd name="connsiteX1847" fmla="*/ 3722608 w 3972063"/>
              <a:gd name="connsiteY1847" fmla="*/ 3829006 h 5659437"/>
              <a:gd name="connsiteX1848" fmla="*/ 3722608 w 3972063"/>
              <a:gd name="connsiteY1848" fmla="*/ 3835391 h 5659437"/>
              <a:gd name="connsiteX1849" fmla="*/ 3726865 w 3972063"/>
              <a:gd name="connsiteY1849" fmla="*/ 3829006 h 5659437"/>
              <a:gd name="connsiteX1850" fmla="*/ 3722608 w 3972063"/>
              <a:gd name="connsiteY1850" fmla="*/ 3824749 h 5659437"/>
              <a:gd name="connsiteX1851" fmla="*/ 3728993 w 3972063"/>
              <a:gd name="connsiteY1851" fmla="*/ 3814107 h 5659437"/>
              <a:gd name="connsiteX1852" fmla="*/ 3726865 w 3972063"/>
              <a:gd name="connsiteY1852" fmla="*/ 3835391 h 5659437"/>
              <a:gd name="connsiteX1853" fmla="*/ 3722608 w 3972063"/>
              <a:gd name="connsiteY1853" fmla="*/ 3850290 h 5659437"/>
              <a:gd name="connsiteX1854" fmla="*/ 3709839 w 3972063"/>
              <a:gd name="connsiteY1854" fmla="*/ 3848162 h 5659437"/>
              <a:gd name="connsiteX1855" fmla="*/ 3707711 w 3972063"/>
              <a:gd name="connsiteY1855" fmla="*/ 3841777 h 5659437"/>
              <a:gd name="connsiteX1856" fmla="*/ 3701326 w 3972063"/>
              <a:gd name="connsiteY1856" fmla="*/ 3865189 h 5659437"/>
              <a:gd name="connsiteX1857" fmla="*/ 3686428 w 3972063"/>
              <a:gd name="connsiteY1857" fmla="*/ 3856676 h 5659437"/>
              <a:gd name="connsiteX1858" fmla="*/ 3675786 w 3972063"/>
              <a:gd name="connsiteY1858" fmla="*/ 3867318 h 5659437"/>
              <a:gd name="connsiteX1859" fmla="*/ 3675786 w 3972063"/>
              <a:gd name="connsiteY1859" fmla="*/ 3856676 h 5659437"/>
              <a:gd name="connsiteX1860" fmla="*/ 3682171 w 3972063"/>
              <a:gd name="connsiteY1860" fmla="*/ 3850290 h 5659437"/>
              <a:gd name="connsiteX1861" fmla="*/ 3665145 w 3972063"/>
              <a:gd name="connsiteY1861" fmla="*/ 3856676 h 5659437"/>
              <a:gd name="connsiteX1862" fmla="*/ 3667273 w 3972063"/>
              <a:gd name="connsiteY1862" fmla="*/ 3860932 h 5659437"/>
              <a:gd name="connsiteX1863" fmla="*/ 3673658 w 3972063"/>
              <a:gd name="connsiteY1863" fmla="*/ 3863061 h 5659437"/>
              <a:gd name="connsiteX1864" fmla="*/ 3675786 w 3972063"/>
              <a:gd name="connsiteY1864" fmla="*/ 3871574 h 5659437"/>
              <a:gd name="connsiteX1865" fmla="*/ 3669402 w 3972063"/>
              <a:gd name="connsiteY1865" fmla="*/ 3886473 h 5659437"/>
              <a:gd name="connsiteX1866" fmla="*/ 3665145 w 3972063"/>
              <a:gd name="connsiteY1866" fmla="*/ 3877960 h 5659437"/>
              <a:gd name="connsiteX1867" fmla="*/ 3654504 w 3972063"/>
              <a:gd name="connsiteY1867" fmla="*/ 3890730 h 5659437"/>
              <a:gd name="connsiteX1868" fmla="*/ 3643862 w 3972063"/>
              <a:gd name="connsiteY1868" fmla="*/ 3886473 h 5659437"/>
              <a:gd name="connsiteX1869" fmla="*/ 3643862 w 3972063"/>
              <a:gd name="connsiteY1869" fmla="*/ 3897115 h 5659437"/>
              <a:gd name="connsiteX1870" fmla="*/ 3633221 w 3972063"/>
              <a:gd name="connsiteY1870" fmla="*/ 3882216 h 5659437"/>
              <a:gd name="connsiteX1871" fmla="*/ 3626836 w 3972063"/>
              <a:gd name="connsiteY1871" fmla="*/ 3884345 h 5659437"/>
              <a:gd name="connsiteX1872" fmla="*/ 3624708 w 3972063"/>
              <a:gd name="connsiteY1872" fmla="*/ 3892858 h 5659437"/>
              <a:gd name="connsiteX1873" fmla="*/ 3631093 w 3972063"/>
              <a:gd name="connsiteY1873" fmla="*/ 3901372 h 5659437"/>
              <a:gd name="connsiteX1874" fmla="*/ 3633221 w 3972063"/>
              <a:gd name="connsiteY1874" fmla="*/ 3905629 h 5659437"/>
              <a:gd name="connsiteX1875" fmla="*/ 3622580 w 3972063"/>
              <a:gd name="connsiteY1875" fmla="*/ 3897115 h 5659437"/>
              <a:gd name="connsiteX1876" fmla="*/ 3620451 w 3972063"/>
              <a:gd name="connsiteY1876" fmla="*/ 3912014 h 5659437"/>
              <a:gd name="connsiteX1877" fmla="*/ 3614067 w 3972063"/>
              <a:gd name="connsiteY1877" fmla="*/ 3903500 h 5659437"/>
              <a:gd name="connsiteX1878" fmla="*/ 3616195 w 3972063"/>
              <a:gd name="connsiteY1878" fmla="*/ 3924785 h 5659437"/>
              <a:gd name="connsiteX1879" fmla="*/ 3605554 w 3972063"/>
              <a:gd name="connsiteY1879" fmla="*/ 3918399 h 5659437"/>
              <a:gd name="connsiteX1880" fmla="*/ 3603425 w 3972063"/>
              <a:gd name="connsiteY1880" fmla="*/ 3903500 h 5659437"/>
              <a:gd name="connsiteX1881" fmla="*/ 3601297 w 3972063"/>
              <a:gd name="connsiteY1881" fmla="*/ 3924785 h 5659437"/>
              <a:gd name="connsiteX1882" fmla="*/ 3592784 w 3972063"/>
              <a:gd name="connsiteY1882" fmla="*/ 3920528 h 5659437"/>
              <a:gd name="connsiteX1883" fmla="*/ 3597041 w 3972063"/>
              <a:gd name="connsiteY1883" fmla="*/ 3931170 h 5659437"/>
              <a:gd name="connsiteX1884" fmla="*/ 3605554 w 3972063"/>
              <a:gd name="connsiteY1884" fmla="*/ 3931170 h 5659437"/>
              <a:gd name="connsiteX1885" fmla="*/ 3597041 w 3972063"/>
              <a:gd name="connsiteY1885" fmla="*/ 3937555 h 5659437"/>
              <a:gd name="connsiteX1886" fmla="*/ 3626836 w 3972063"/>
              <a:gd name="connsiteY1886" fmla="*/ 3920528 h 5659437"/>
              <a:gd name="connsiteX1887" fmla="*/ 3609810 w 3972063"/>
              <a:gd name="connsiteY1887" fmla="*/ 3946069 h 5659437"/>
              <a:gd name="connsiteX1888" fmla="*/ 3605554 w 3972063"/>
              <a:gd name="connsiteY1888" fmla="*/ 3954582 h 5659437"/>
              <a:gd name="connsiteX1889" fmla="*/ 3601297 w 3972063"/>
              <a:gd name="connsiteY1889" fmla="*/ 3948197 h 5659437"/>
              <a:gd name="connsiteX1890" fmla="*/ 3582143 w 3972063"/>
              <a:gd name="connsiteY1890" fmla="*/ 3954582 h 5659437"/>
              <a:gd name="connsiteX1891" fmla="*/ 3577886 w 3972063"/>
              <a:gd name="connsiteY1891" fmla="*/ 3948197 h 5659437"/>
              <a:gd name="connsiteX1892" fmla="*/ 3573630 w 3972063"/>
              <a:gd name="connsiteY1892" fmla="*/ 3954582 h 5659437"/>
              <a:gd name="connsiteX1893" fmla="*/ 3582143 w 3972063"/>
              <a:gd name="connsiteY1893" fmla="*/ 3954582 h 5659437"/>
              <a:gd name="connsiteX1894" fmla="*/ 3586399 w 3972063"/>
              <a:gd name="connsiteY1894" fmla="*/ 3975866 h 5659437"/>
              <a:gd name="connsiteX1895" fmla="*/ 3575758 w 3972063"/>
              <a:gd name="connsiteY1895" fmla="*/ 3982252 h 5659437"/>
              <a:gd name="connsiteX1896" fmla="*/ 3554475 w 3972063"/>
              <a:gd name="connsiteY1896" fmla="*/ 4001407 h 5659437"/>
              <a:gd name="connsiteX1897" fmla="*/ 3552347 w 3972063"/>
              <a:gd name="connsiteY1897" fmla="*/ 3995022 h 5659437"/>
              <a:gd name="connsiteX1898" fmla="*/ 3548090 w 3972063"/>
              <a:gd name="connsiteY1898" fmla="*/ 3995022 h 5659437"/>
              <a:gd name="connsiteX1899" fmla="*/ 3548090 w 3972063"/>
              <a:gd name="connsiteY1899" fmla="*/ 4005664 h 5659437"/>
              <a:gd name="connsiteX1900" fmla="*/ 3541706 w 3972063"/>
              <a:gd name="connsiteY1900" fmla="*/ 4001407 h 5659437"/>
              <a:gd name="connsiteX1901" fmla="*/ 3545962 w 3972063"/>
              <a:gd name="connsiteY1901" fmla="*/ 4007792 h 5659437"/>
              <a:gd name="connsiteX1902" fmla="*/ 3537449 w 3972063"/>
              <a:gd name="connsiteY1902" fmla="*/ 4003536 h 5659437"/>
              <a:gd name="connsiteX1903" fmla="*/ 3541706 w 3972063"/>
              <a:gd name="connsiteY1903" fmla="*/ 4009921 h 5659437"/>
              <a:gd name="connsiteX1904" fmla="*/ 3528936 w 3972063"/>
              <a:gd name="connsiteY1904" fmla="*/ 4022691 h 5659437"/>
              <a:gd name="connsiteX1905" fmla="*/ 3518295 w 3972063"/>
              <a:gd name="connsiteY1905" fmla="*/ 4014178 h 5659437"/>
              <a:gd name="connsiteX1906" fmla="*/ 3499140 w 3972063"/>
              <a:gd name="connsiteY1906" fmla="*/ 4029077 h 5659437"/>
              <a:gd name="connsiteX1907" fmla="*/ 3497012 w 3972063"/>
              <a:gd name="connsiteY1907" fmla="*/ 4026948 h 5659437"/>
              <a:gd name="connsiteX1908" fmla="*/ 3486371 w 3972063"/>
              <a:gd name="connsiteY1908" fmla="*/ 4007792 h 5659437"/>
              <a:gd name="connsiteX1909" fmla="*/ 3486371 w 3972063"/>
              <a:gd name="connsiteY1909" fmla="*/ 4018435 h 5659437"/>
              <a:gd name="connsiteX1910" fmla="*/ 3494884 w 3972063"/>
              <a:gd name="connsiteY1910" fmla="*/ 4029077 h 5659437"/>
              <a:gd name="connsiteX1911" fmla="*/ 3482114 w 3972063"/>
              <a:gd name="connsiteY1911" fmla="*/ 4018435 h 5659437"/>
              <a:gd name="connsiteX1912" fmla="*/ 3475729 w 3972063"/>
              <a:gd name="connsiteY1912" fmla="*/ 4020563 h 5659437"/>
              <a:gd name="connsiteX1913" fmla="*/ 3471473 w 3972063"/>
              <a:gd name="connsiteY1913" fmla="*/ 4056746 h 5659437"/>
              <a:gd name="connsiteX1914" fmla="*/ 3462960 w 3972063"/>
              <a:gd name="connsiteY1914" fmla="*/ 4046104 h 5659437"/>
              <a:gd name="connsiteX1915" fmla="*/ 3465088 w 3972063"/>
              <a:gd name="connsiteY1915" fmla="*/ 4058874 h 5659437"/>
              <a:gd name="connsiteX1916" fmla="*/ 3460831 w 3972063"/>
              <a:gd name="connsiteY1916" fmla="*/ 4065259 h 5659437"/>
              <a:gd name="connsiteX1917" fmla="*/ 3452318 w 3972063"/>
              <a:gd name="connsiteY1917" fmla="*/ 4052489 h 5659437"/>
              <a:gd name="connsiteX1918" fmla="*/ 3450190 w 3972063"/>
              <a:gd name="connsiteY1918" fmla="*/ 4054617 h 5659437"/>
              <a:gd name="connsiteX1919" fmla="*/ 3456575 w 3972063"/>
              <a:gd name="connsiteY1919" fmla="*/ 4065259 h 5659437"/>
              <a:gd name="connsiteX1920" fmla="*/ 3454446 w 3972063"/>
              <a:gd name="connsiteY1920" fmla="*/ 4071645 h 5659437"/>
              <a:gd name="connsiteX1921" fmla="*/ 3409753 w 3972063"/>
              <a:gd name="connsiteY1921" fmla="*/ 4090800 h 5659437"/>
              <a:gd name="connsiteX1922" fmla="*/ 3411881 w 3972063"/>
              <a:gd name="connsiteY1922" fmla="*/ 4103571 h 5659437"/>
              <a:gd name="connsiteX1923" fmla="*/ 3405496 w 3972063"/>
              <a:gd name="connsiteY1923" fmla="*/ 4114213 h 5659437"/>
              <a:gd name="connsiteX1924" fmla="*/ 3396983 w 3972063"/>
              <a:gd name="connsiteY1924" fmla="*/ 4122727 h 5659437"/>
              <a:gd name="connsiteX1925" fmla="*/ 3388470 w 3972063"/>
              <a:gd name="connsiteY1925" fmla="*/ 4114213 h 5659437"/>
              <a:gd name="connsiteX1926" fmla="*/ 3379957 w 3972063"/>
              <a:gd name="connsiteY1926" fmla="*/ 4114213 h 5659437"/>
              <a:gd name="connsiteX1927" fmla="*/ 3375701 w 3972063"/>
              <a:gd name="connsiteY1927" fmla="*/ 4120598 h 5659437"/>
              <a:gd name="connsiteX1928" fmla="*/ 3371444 w 3972063"/>
              <a:gd name="connsiteY1928" fmla="*/ 4114213 h 5659437"/>
              <a:gd name="connsiteX1929" fmla="*/ 3339520 w 3972063"/>
              <a:gd name="connsiteY1929" fmla="*/ 4158909 h 5659437"/>
              <a:gd name="connsiteX1930" fmla="*/ 3354418 w 3972063"/>
              <a:gd name="connsiteY1930" fmla="*/ 4152524 h 5659437"/>
              <a:gd name="connsiteX1931" fmla="*/ 3354418 w 3972063"/>
              <a:gd name="connsiteY1931" fmla="*/ 4154653 h 5659437"/>
              <a:gd name="connsiteX1932" fmla="*/ 3356546 w 3972063"/>
              <a:gd name="connsiteY1932" fmla="*/ 4150396 h 5659437"/>
              <a:gd name="connsiteX1933" fmla="*/ 3369316 w 3972063"/>
              <a:gd name="connsiteY1933" fmla="*/ 4163166 h 5659437"/>
              <a:gd name="connsiteX1934" fmla="*/ 3354418 w 3972063"/>
              <a:gd name="connsiteY1934" fmla="*/ 4171680 h 5659437"/>
              <a:gd name="connsiteX1935" fmla="*/ 3345905 w 3972063"/>
              <a:gd name="connsiteY1935" fmla="*/ 4173808 h 5659437"/>
              <a:gd name="connsiteX1936" fmla="*/ 3343777 w 3972063"/>
              <a:gd name="connsiteY1936" fmla="*/ 4167423 h 5659437"/>
              <a:gd name="connsiteX1937" fmla="*/ 3339254 w 3972063"/>
              <a:gd name="connsiteY1937" fmla="*/ 4168221 h 5659437"/>
              <a:gd name="connsiteX1938" fmla="*/ 3339433 w 3972063"/>
              <a:gd name="connsiteY1938" fmla="*/ 4171984 h 5659437"/>
              <a:gd name="connsiteX1939" fmla="*/ 3333135 w 3972063"/>
              <a:gd name="connsiteY1939" fmla="*/ 4163166 h 5659437"/>
              <a:gd name="connsiteX1940" fmla="*/ 3337392 w 3972063"/>
              <a:gd name="connsiteY1940" fmla="*/ 4158909 h 5659437"/>
              <a:gd name="connsiteX1941" fmla="*/ 3322494 w 3972063"/>
              <a:gd name="connsiteY1941" fmla="*/ 4148267 h 5659437"/>
              <a:gd name="connsiteX1942" fmla="*/ 3320366 w 3972063"/>
              <a:gd name="connsiteY1942" fmla="*/ 4152524 h 5659437"/>
              <a:gd name="connsiteX1943" fmla="*/ 3328879 w 3972063"/>
              <a:gd name="connsiteY1943" fmla="*/ 4190836 h 5659437"/>
              <a:gd name="connsiteX1944" fmla="*/ 3320366 w 3972063"/>
              <a:gd name="connsiteY1944" fmla="*/ 4188707 h 5659437"/>
              <a:gd name="connsiteX1945" fmla="*/ 3309724 w 3972063"/>
              <a:gd name="connsiteY1945" fmla="*/ 4199349 h 5659437"/>
              <a:gd name="connsiteX1946" fmla="*/ 3305468 w 3972063"/>
              <a:gd name="connsiteY1946" fmla="*/ 4190836 h 5659437"/>
              <a:gd name="connsiteX1947" fmla="*/ 3307596 w 3972063"/>
              <a:gd name="connsiteY1947" fmla="*/ 4203606 h 5659437"/>
              <a:gd name="connsiteX1948" fmla="*/ 3301211 w 3972063"/>
              <a:gd name="connsiteY1948" fmla="*/ 4207863 h 5659437"/>
              <a:gd name="connsiteX1949" fmla="*/ 3288442 w 3972063"/>
              <a:gd name="connsiteY1949" fmla="*/ 4201478 h 5659437"/>
              <a:gd name="connsiteX1950" fmla="*/ 3288442 w 3972063"/>
              <a:gd name="connsiteY1950" fmla="*/ 4207863 h 5659437"/>
              <a:gd name="connsiteX1951" fmla="*/ 3296955 w 3972063"/>
              <a:gd name="connsiteY1951" fmla="*/ 4209991 h 5659437"/>
              <a:gd name="connsiteX1952" fmla="*/ 3294826 w 3972063"/>
              <a:gd name="connsiteY1952" fmla="*/ 4220633 h 5659437"/>
              <a:gd name="connsiteX1953" fmla="*/ 3286313 w 3972063"/>
              <a:gd name="connsiteY1953" fmla="*/ 4214248 h 5659437"/>
              <a:gd name="connsiteX1954" fmla="*/ 3282057 w 3972063"/>
              <a:gd name="connsiteY1954" fmla="*/ 4218505 h 5659437"/>
              <a:gd name="connsiteX1955" fmla="*/ 3290570 w 3972063"/>
              <a:gd name="connsiteY1955" fmla="*/ 4229147 h 5659437"/>
              <a:gd name="connsiteX1956" fmla="*/ 3299083 w 3972063"/>
              <a:gd name="connsiteY1956" fmla="*/ 4220633 h 5659437"/>
              <a:gd name="connsiteX1957" fmla="*/ 3305468 w 3972063"/>
              <a:gd name="connsiteY1957" fmla="*/ 4229147 h 5659437"/>
              <a:gd name="connsiteX1958" fmla="*/ 3299083 w 3972063"/>
              <a:gd name="connsiteY1958" fmla="*/ 4235532 h 5659437"/>
              <a:gd name="connsiteX1959" fmla="*/ 3311852 w 3972063"/>
              <a:gd name="connsiteY1959" fmla="*/ 4239789 h 5659437"/>
              <a:gd name="connsiteX1960" fmla="*/ 3288442 w 3972063"/>
              <a:gd name="connsiteY1960" fmla="*/ 4235532 h 5659437"/>
              <a:gd name="connsiteX1961" fmla="*/ 3271415 w 3972063"/>
              <a:gd name="connsiteY1961" fmla="*/ 4237661 h 5659437"/>
              <a:gd name="connsiteX1962" fmla="*/ 3262902 w 3972063"/>
              <a:gd name="connsiteY1962" fmla="*/ 4224890 h 5659437"/>
              <a:gd name="connsiteX1963" fmla="*/ 3252261 w 3972063"/>
              <a:gd name="connsiteY1963" fmla="*/ 4233404 h 5659437"/>
              <a:gd name="connsiteX1964" fmla="*/ 3256517 w 3972063"/>
              <a:gd name="connsiteY1964" fmla="*/ 4241917 h 5659437"/>
              <a:gd name="connsiteX1965" fmla="*/ 3248004 w 3972063"/>
              <a:gd name="connsiteY1965" fmla="*/ 4233404 h 5659437"/>
              <a:gd name="connsiteX1966" fmla="*/ 3245876 w 3972063"/>
              <a:gd name="connsiteY1966" fmla="*/ 4239789 h 5659437"/>
              <a:gd name="connsiteX1967" fmla="*/ 3254389 w 3972063"/>
              <a:gd name="connsiteY1967" fmla="*/ 4248303 h 5659437"/>
              <a:gd name="connsiteX1968" fmla="*/ 3260774 w 3972063"/>
              <a:gd name="connsiteY1968" fmla="*/ 4248303 h 5659437"/>
              <a:gd name="connsiteX1969" fmla="*/ 3256517 w 3972063"/>
              <a:gd name="connsiteY1969" fmla="*/ 4254688 h 5659437"/>
              <a:gd name="connsiteX1970" fmla="*/ 3262902 w 3972063"/>
              <a:gd name="connsiteY1970" fmla="*/ 4256816 h 5659437"/>
              <a:gd name="connsiteX1971" fmla="*/ 3265031 w 3972063"/>
              <a:gd name="connsiteY1971" fmla="*/ 4261073 h 5659437"/>
              <a:gd name="connsiteX1972" fmla="*/ 3252261 w 3972063"/>
              <a:gd name="connsiteY1972" fmla="*/ 4254688 h 5659437"/>
              <a:gd name="connsiteX1973" fmla="*/ 3248004 w 3972063"/>
              <a:gd name="connsiteY1973" fmla="*/ 4258945 h 5659437"/>
              <a:gd name="connsiteX1974" fmla="*/ 3230978 w 3972063"/>
              <a:gd name="connsiteY1974" fmla="*/ 4254688 h 5659437"/>
              <a:gd name="connsiteX1975" fmla="*/ 3241620 w 3972063"/>
              <a:gd name="connsiteY1975" fmla="*/ 4267458 h 5659437"/>
              <a:gd name="connsiteX1976" fmla="*/ 3228850 w 3972063"/>
              <a:gd name="connsiteY1976" fmla="*/ 4256816 h 5659437"/>
              <a:gd name="connsiteX1977" fmla="*/ 3218209 w 3972063"/>
              <a:gd name="connsiteY1977" fmla="*/ 4273844 h 5659437"/>
              <a:gd name="connsiteX1978" fmla="*/ 3209696 w 3972063"/>
              <a:gd name="connsiteY1978" fmla="*/ 4278100 h 5659437"/>
              <a:gd name="connsiteX1979" fmla="*/ 3196926 w 3972063"/>
              <a:gd name="connsiteY1979" fmla="*/ 4273844 h 5659437"/>
              <a:gd name="connsiteX1980" fmla="*/ 3205439 w 3972063"/>
              <a:gd name="connsiteY1980" fmla="*/ 4295128 h 5659437"/>
              <a:gd name="connsiteX1981" fmla="*/ 3192669 w 3972063"/>
              <a:gd name="connsiteY1981" fmla="*/ 4290871 h 5659437"/>
              <a:gd name="connsiteX1982" fmla="*/ 3190541 w 3972063"/>
              <a:gd name="connsiteY1982" fmla="*/ 4282357 h 5659437"/>
              <a:gd name="connsiteX1983" fmla="*/ 3184156 w 3972063"/>
              <a:gd name="connsiteY1983" fmla="*/ 4297256 h 5659437"/>
              <a:gd name="connsiteX1984" fmla="*/ 3192669 w 3972063"/>
              <a:gd name="connsiteY1984" fmla="*/ 4295128 h 5659437"/>
              <a:gd name="connsiteX1985" fmla="*/ 3177772 w 3972063"/>
              <a:gd name="connsiteY1985" fmla="*/ 4307898 h 5659437"/>
              <a:gd name="connsiteX1986" fmla="*/ 3177772 w 3972063"/>
              <a:gd name="connsiteY1986" fmla="*/ 4312155 h 5659437"/>
              <a:gd name="connsiteX1987" fmla="*/ 3190541 w 3972063"/>
              <a:gd name="connsiteY1987" fmla="*/ 4329182 h 5659437"/>
              <a:gd name="connsiteX1988" fmla="*/ 3190541 w 3972063"/>
              <a:gd name="connsiteY1988" fmla="*/ 4322797 h 5659437"/>
              <a:gd name="connsiteX1989" fmla="*/ 3182028 w 3972063"/>
              <a:gd name="connsiteY1989" fmla="*/ 4310027 h 5659437"/>
              <a:gd name="connsiteX1990" fmla="*/ 3190541 w 3972063"/>
              <a:gd name="connsiteY1990" fmla="*/ 4303641 h 5659437"/>
              <a:gd name="connsiteX1991" fmla="*/ 3194798 w 3972063"/>
              <a:gd name="connsiteY1991" fmla="*/ 4310027 h 5659437"/>
              <a:gd name="connsiteX1992" fmla="*/ 3196926 w 3972063"/>
              <a:gd name="connsiteY1992" fmla="*/ 4301513 h 5659437"/>
              <a:gd name="connsiteX1993" fmla="*/ 3205439 w 3972063"/>
              <a:gd name="connsiteY1993" fmla="*/ 4322797 h 5659437"/>
              <a:gd name="connsiteX1994" fmla="*/ 3205439 w 3972063"/>
              <a:gd name="connsiteY1994" fmla="*/ 4318540 h 5659437"/>
              <a:gd name="connsiteX1995" fmla="*/ 3207567 w 3972063"/>
              <a:gd name="connsiteY1995" fmla="*/ 4307898 h 5659437"/>
              <a:gd name="connsiteX1996" fmla="*/ 3209696 w 3972063"/>
              <a:gd name="connsiteY1996" fmla="*/ 4307898 h 5659437"/>
              <a:gd name="connsiteX1997" fmla="*/ 3209696 w 3972063"/>
              <a:gd name="connsiteY1997" fmla="*/ 4310027 h 5659437"/>
              <a:gd name="connsiteX1998" fmla="*/ 3216080 w 3972063"/>
              <a:gd name="connsiteY1998" fmla="*/ 4318540 h 5659437"/>
              <a:gd name="connsiteX1999" fmla="*/ 3222465 w 3972063"/>
              <a:gd name="connsiteY1999" fmla="*/ 4316412 h 5659437"/>
              <a:gd name="connsiteX2000" fmla="*/ 3228850 w 3972063"/>
              <a:gd name="connsiteY2000" fmla="*/ 4327054 h 5659437"/>
              <a:gd name="connsiteX2001" fmla="*/ 3237363 w 3972063"/>
              <a:gd name="connsiteY2001" fmla="*/ 4329182 h 5659437"/>
              <a:gd name="connsiteX2002" fmla="*/ 3233107 w 3972063"/>
              <a:gd name="connsiteY2002" fmla="*/ 4322797 h 5659437"/>
              <a:gd name="connsiteX2003" fmla="*/ 3245876 w 3972063"/>
              <a:gd name="connsiteY2003" fmla="*/ 4322797 h 5659437"/>
              <a:gd name="connsiteX2004" fmla="*/ 3260774 w 3972063"/>
              <a:gd name="connsiteY2004" fmla="*/ 4333439 h 5659437"/>
              <a:gd name="connsiteX2005" fmla="*/ 3248004 w 3972063"/>
              <a:gd name="connsiteY2005" fmla="*/ 4380264 h 5659437"/>
              <a:gd name="connsiteX2006" fmla="*/ 3243748 w 3972063"/>
              <a:gd name="connsiteY2006" fmla="*/ 4395163 h 5659437"/>
              <a:gd name="connsiteX2007" fmla="*/ 3243748 w 3972063"/>
              <a:gd name="connsiteY2007" fmla="*/ 4412190 h 5659437"/>
              <a:gd name="connsiteX2008" fmla="*/ 3243748 w 3972063"/>
              <a:gd name="connsiteY2008" fmla="*/ 4397291 h 5659437"/>
              <a:gd name="connsiteX2009" fmla="*/ 3241620 w 3972063"/>
              <a:gd name="connsiteY2009" fmla="*/ 4418575 h 5659437"/>
              <a:gd name="connsiteX2010" fmla="*/ 3243748 w 3972063"/>
              <a:gd name="connsiteY2010" fmla="*/ 4429217 h 5659437"/>
              <a:gd name="connsiteX2011" fmla="*/ 3237363 w 3972063"/>
              <a:gd name="connsiteY2011" fmla="*/ 4412190 h 5659437"/>
              <a:gd name="connsiteX2012" fmla="*/ 3245876 w 3972063"/>
              <a:gd name="connsiteY2012" fmla="*/ 4439859 h 5659437"/>
              <a:gd name="connsiteX2013" fmla="*/ 3239491 w 3972063"/>
              <a:gd name="connsiteY2013" fmla="*/ 4431346 h 5659437"/>
              <a:gd name="connsiteX2014" fmla="*/ 3235235 w 3972063"/>
              <a:gd name="connsiteY2014" fmla="*/ 4433474 h 5659437"/>
              <a:gd name="connsiteX2015" fmla="*/ 3235235 w 3972063"/>
              <a:gd name="connsiteY2015" fmla="*/ 4435603 h 5659437"/>
              <a:gd name="connsiteX2016" fmla="*/ 3243748 w 3972063"/>
              <a:gd name="connsiteY2016" fmla="*/ 4450501 h 5659437"/>
              <a:gd name="connsiteX2017" fmla="*/ 3239491 w 3972063"/>
              <a:gd name="connsiteY2017" fmla="*/ 4441988 h 5659437"/>
              <a:gd name="connsiteX2018" fmla="*/ 3241620 w 3972063"/>
              <a:gd name="connsiteY2018" fmla="*/ 4437731 h 5659437"/>
              <a:gd name="connsiteX2019" fmla="*/ 3245876 w 3972063"/>
              <a:gd name="connsiteY2019" fmla="*/ 4450501 h 5659437"/>
              <a:gd name="connsiteX2020" fmla="*/ 3254389 w 3972063"/>
              <a:gd name="connsiteY2020" fmla="*/ 4456887 h 5659437"/>
              <a:gd name="connsiteX2021" fmla="*/ 3260774 w 3972063"/>
              <a:gd name="connsiteY2021" fmla="*/ 4471786 h 5659437"/>
              <a:gd name="connsiteX2022" fmla="*/ 3256517 w 3972063"/>
              <a:gd name="connsiteY2022" fmla="*/ 4448373 h 5659437"/>
              <a:gd name="connsiteX2023" fmla="*/ 3258646 w 3972063"/>
              <a:gd name="connsiteY2023" fmla="*/ 4441988 h 5659437"/>
              <a:gd name="connsiteX2024" fmla="*/ 3252261 w 3972063"/>
              <a:gd name="connsiteY2024" fmla="*/ 4435603 h 5659437"/>
              <a:gd name="connsiteX2025" fmla="*/ 3258646 w 3972063"/>
              <a:gd name="connsiteY2025" fmla="*/ 4437731 h 5659437"/>
              <a:gd name="connsiteX2026" fmla="*/ 3273544 w 3972063"/>
              <a:gd name="connsiteY2026" fmla="*/ 4390906 h 5659437"/>
              <a:gd name="connsiteX2027" fmla="*/ 3279928 w 3972063"/>
              <a:gd name="connsiteY2027" fmla="*/ 4414319 h 5659437"/>
              <a:gd name="connsiteX2028" fmla="*/ 3284185 w 3972063"/>
              <a:gd name="connsiteY2028" fmla="*/ 4407933 h 5659437"/>
              <a:gd name="connsiteX2029" fmla="*/ 3292698 w 3972063"/>
              <a:gd name="connsiteY2029" fmla="*/ 4414319 h 5659437"/>
              <a:gd name="connsiteX2030" fmla="*/ 3294826 w 3972063"/>
              <a:gd name="connsiteY2030" fmla="*/ 4403677 h 5659437"/>
              <a:gd name="connsiteX2031" fmla="*/ 3301211 w 3972063"/>
              <a:gd name="connsiteY2031" fmla="*/ 4405805 h 5659437"/>
              <a:gd name="connsiteX2032" fmla="*/ 3301211 w 3972063"/>
              <a:gd name="connsiteY2032" fmla="*/ 4412190 h 5659437"/>
              <a:gd name="connsiteX2033" fmla="*/ 3307596 w 3972063"/>
              <a:gd name="connsiteY2033" fmla="*/ 4420704 h 5659437"/>
              <a:gd name="connsiteX2034" fmla="*/ 3318237 w 3972063"/>
              <a:gd name="connsiteY2034" fmla="*/ 4465400 h 5659437"/>
              <a:gd name="connsiteX2035" fmla="*/ 3318237 w 3972063"/>
              <a:gd name="connsiteY2035" fmla="*/ 4497326 h 5659437"/>
              <a:gd name="connsiteX2036" fmla="*/ 3320366 w 3972063"/>
              <a:gd name="connsiteY2036" fmla="*/ 4531381 h 5659437"/>
              <a:gd name="connsiteX2037" fmla="*/ 3320366 w 3972063"/>
              <a:gd name="connsiteY2037" fmla="*/ 4561179 h 5659437"/>
              <a:gd name="connsiteX2038" fmla="*/ 3316109 w 3972063"/>
              <a:gd name="connsiteY2038" fmla="*/ 4554793 h 5659437"/>
              <a:gd name="connsiteX2039" fmla="*/ 3320366 w 3972063"/>
              <a:gd name="connsiteY2039" fmla="*/ 4569692 h 5659437"/>
              <a:gd name="connsiteX2040" fmla="*/ 3311852 w 3972063"/>
              <a:gd name="connsiteY2040" fmla="*/ 4561179 h 5659437"/>
              <a:gd name="connsiteX2041" fmla="*/ 3326750 w 3972063"/>
              <a:gd name="connsiteY2041" fmla="*/ 4612260 h 5659437"/>
              <a:gd name="connsiteX2042" fmla="*/ 3328879 w 3972063"/>
              <a:gd name="connsiteY2042" fmla="*/ 4625031 h 5659437"/>
              <a:gd name="connsiteX2043" fmla="*/ 3309724 w 3972063"/>
              <a:gd name="connsiteY2043" fmla="*/ 4633545 h 5659437"/>
              <a:gd name="connsiteX2044" fmla="*/ 3311852 w 3972063"/>
              <a:gd name="connsiteY2044" fmla="*/ 4631416 h 5659437"/>
              <a:gd name="connsiteX2045" fmla="*/ 3320366 w 3972063"/>
              <a:gd name="connsiteY2045" fmla="*/ 4646315 h 5659437"/>
              <a:gd name="connsiteX2046" fmla="*/ 3320366 w 3972063"/>
              <a:gd name="connsiteY2046" fmla="*/ 4652700 h 5659437"/>
              <a:gd name="connsiteX2047" fmla="*/ 3311852 w 3972063"/>
              <a:gd name="connsiteY2047" fmla="*/ 4648443 h 5659437"/>
              <a:gd name="connsiteX2048" fmla="*/ 3322494 w 3972063"/>
              <a:gd name="connsiteY2048" fmla="*/ 4663342 h 5659437"/>
              <a:gd name="connsiteX2049" fmla="*/ 3303339 w 3972063"/>
              <a:gd name="connsiteY2049" fmla="*/ 4682498 h 5659437"/>
              <a:gd name="connsiteX2050" fmla="*/ 3303339 w 3972063"/>
              <a:gd name="connsiteY2050" fmla="*/ 4691012 h 5659437"/>
              <a:gd name="connsiteX2051" fmla="*/ 3318237 w 3972063"/>
              <a:gd name="connsiteY2051" fmla="*/ 4718681 h 5659437"/>
              <a:gd name="connsiteX2052" fmla="*/ 3301211 w 3972063"/>
              <a:gd name="connsiteY2052" fmla="*/ 4748479 h 5659437"/>
              <a:gd name="connsiteX2053" fmla="*/ 3303339 w 3972063"/>
              <a:gd name="connsiteY2053" fmla="*/ 4769763 h 5659437"/>
              <a:gd name="connsiteX2054" fmla="*/ 3299083 w 3972063"/>
              <a:gd name="connsiteY2054" fmla="*/ 4795304 h 5659437"/>
              <a:gd name="connsiteX2055" fmla="*/ 3305468 w 3972063"/>
              <a:gd name="connsiteY2055" fmla="*/ 4820844 h 5659437"/>
              <a:gd name="connsiteX2056" fmla="*/ 3296955 w 3972063"/>
              <a:gd name="connsiteY2056" fmla="*/ 4814459 h 5659437"/>
              <a:gd name="connsiteX2057" fmla="*/ 3301211 w 3972063"/>
              <a:gd name="connsiteY2057" fmla="*/ 4833615 h 5659437"/>
              <a:gd name="connsiteX2058" fmla="*/ 3296955 w 3972063"/>
              <a:gd name="connsiteY2058" fmla="*/ 4827230 h 5659437"/>
              <a:gd name="connsiteX2059" fmla="*/ 3292698 w 3972063"/>
              <a:gd name="connsiteY2059" fmla="*/ 4848514 h 5659437"/>
              <a:gd name="connsiteX2060" fmla="*/ 3296955 w 3972063"/>
              <a:gd name="connsiteY2060" fmla="*/ 4842129 h 5659437"/>
              <a:gd name="connsiteX2061" fmla="*/ 3290570 w 3972063"/>
              <a:gd name="connsiteY2061" fmla="*/ 4822973 h 5659437"/>
              <a:gd name="connsiteX2062" fmla="*/ 3286313 w 3972063"/>
              <a:gd name="connsiteY2062" fmla="*/ 4818716 h 5659437"/>
              <a:gd name="connsiteX2063" fmla="*/ 3284185 w 3972063"/>
              <a:gd name="connsiteY2063" fmla="*/ 4808074 h 5659437"/>
              <a:gd name="connsiteX2064" fmla="*/ 3286313 w 3972063"/>
              <a:gd name="connsiteY2064" fmla="*/ 4827230 h 5659437"/>
              <a:gd name="connsiteX2065" fmla="*/ 3271415 w 3972063"/>
              <a:gd name="connsiteY2065" fmla="*/ 4842129 h 5659437"/>
              <a:gd name="connsiteX2066" fmla="*/ 3277800 w 3972063"/>
              <a:gd name="connsiteY2066" fmla="*/ 4854899 h 5659437"/>
              <a:gd name="connsiteX2067" fmla="*/ 3273544 w 3972063"/>
              <a:gd name="connsiteY2067" fmla="*/ 4852771 h 5659437"/>
              <a:gd name="connsiteX2068" fmla="*/ 3269287 w 3972063"/>
              <a:gd name="connsiteY2068" fmla="*/ 4846385 h 5659437"/>
              <a:gd name="connsiteX2069" fmla="*/ 3269287 w 3972063"/>
              <a:gd name="connsiteY2069" fmla="*/ 4861284 h 5659437"/>
              <a:gd name="connsiteX2070" fmla="*/ 3275672 w 3972063"/>
              <a:gd name="connsiteY2070" fmla="*/ 4865541 h 5659437"/>
              <a:gd name="connsiteX2071" fmla="*/ 3271415 w 3972063"/>
              <a:gd name="connsiteY2071" fmla="*/ 4867669 h 5659437"/>
              <a:gd name="connsiteX2072" fmla="*/ 3262902 w 3972063"/>
              <a:gd name="connsiteY2072" fmla="*/ 4861284 h 5659437"/>
              <a:gd name="connsiteX2073" fmla="*/ 3265031 w 3972063"/>
              <a:gd name="connsiteY2073" fmla="*/ 4874055 h 5659437"/>
              <a:gd name="connsiteX2074" fmla="*/ 3269287 w 3972063"/>
              <a:gd name="connsiteY2074" fmla="*/ 4880440 h 5659437"/>
              <a:gd name="connsiteX2075" fmla="*/ 3262902 w 3972063"/>
              <a:gd name="connsiteY2075" fmla="*/ 4874055 h 5659437"/>
              <a:gd name="connsiteX2076" fmla="*/ 3262902 w 3972063"/>
              <a:gd name="connsiteY2076" fmla="*/ 4899596 h 5659437"/>
              <a:gd name="connsiteX2077" fmla="*/ 3258646 w 3972063"/>
              <a:gd name="connsiteY2077" fmla="*/ 4888954 h 5659437"/>
              <a:gd name="connsiteX2078" fmla="*/ 3258646 w 3972063"/>
              <a:gd name="connsiteY2078" fmla="*/ 4901724 h 5659437"/>
              <a:gd name="connsiteX2079" fmla="*/ 3254389 w 3972063"/>
              <a:gd name="connsiteY2079" fmla="*/ 4895339 h 5659437"/>
              <a:gd name="connsiteX2080" fmla="*/ 3254389 w 3972063"/>
              <a:gd name="connsiteY2080" fmla="*/ 4901724 h 5659437"/>
              <a:gd name="connsiteX2081" fmla="*/ 3256517 w 3972063"/>
              <a:gd name="connsiteY2081" fmla="*/ 4905981 h 5659437"/>
              <a:gd name="connsiteX2082" fmla="*/ 3256517 w 3972063"/>
              <a:gd name="connsiteY2082" fmla="*/ 4912366 h 5659437"/>
              <a:gd name="connsiteX2083" fmla="*/ 3250133 w 3972063"/>
              <a:gd name="connsiteY2083" fmla="*/ 4903852 h 5659437"/>
              <a:gd name="connsiteX2084" fmla="*/ 3243748 w 3972063"/>
              <a:gd name="connsiteY2084" fmla="*/ 4920880 h 5659437"/>
              <a:gd name="connsiteX2085" fmla="*/ 3241620 w 3972063"/>
              <a:gd name="connsiteY2085" fmla="*/ 4923008 h 5659437"/>
              <a:gd name="connsiteX2086" fmla="*/ 3235235 w 3972063"/>
              <a:gd name="connsiteY2086" fmla="*/ 4918751 h 5659437"/>
              <a:gd name="connsiteX2087" fmla="*/ 3228850 w 3972063"/>
              <a:gd name="connsiteY2087" fmla="*/ 4925136 h 5659437"/>
              <a:gd name="connsiteX2088" fmla="*/ 3233107 w 3972063"/>
              <a:gd name="connsiteY2088" fmla="*/ 4931522 h 5659437"/>
              <a:gd name="connsiteX2089" fmla="*/ 3190541 w 3972063"/>
              <a:gd name="connsiteY2089" fmla="*/ 4961319 h 5659437"/>
              <a:gd name="connsiteX2090" fmla="*/ 3184156 w 3972063"/>
              <a:gd name="connsiteY2090" fmla="*/ 4971961 h 5659437"/>
              <a:gd name="connsiteX2091" fmla="*/ 3186285 w 3972063"/>
              <a:gd name="connsiteY2091" fmla="*/ 4978347 h 5659437"/>
              <a:gd name="connsiteX2092" fmla="*/ 3182028 w 3972063"/>
              <a:gd name="connsiteY2092" fmla="*/ 4984732 h 5659437"/>
              <a:gd name="connsiteX2093" fmla="*/ 3179900 w 3972063"/>
              <a:gd name="connsiteY2093" fmla="*/ 4988989 h 5659437"/>
              <a:gd name="connsiteX2094" fmla="*/ 3156489 w 3972063"/>
              <a:gd name="connsiteY2094" fmla="*/ 5012401 h 5659437"/>
              <a:gd name="connsiteX2095" fmla="*/ 3156489 w 3972063"/>
              <a:gd name="connsiteY2095" fmla="*/ 5016658 h 5659437"/>
              <a:gd name="connsiteX2096" fmla="*/ 3147976 w 3972063"/>
              <a:gd name="connsiteY2096" fmla="*/ 5027300 h 5659437"/>
              <a:gd name="connsiteX2097" fmla="*/ 3135206 w 3972063"/>
              <a:gd name="connsiteY2097" fmla="*/ 5040071 h 5659437"/>
              <a:gd name="connsiteX2098" fmla="*/ 3113923 w 3972063"/>
              <a:gd name="connsiteY2098" fmla="*/ 5065611 h 5659437"/>
              <a:gd name="connsiteX2099" fmla="*/ 3086256 w 3972063"/>
              <a:gd name="connsiteY2099" fmla="*/ 5095409 h 5659437"/>
              <a:gd name="connsiteX2100" fmla="*/ 3077743 w 3972063"/>
              <a:gd name="connsiteY2100" fmla="*/ 5101794 h 5659437"/>
              <a:gd name="connsiteX2101" fmla="*/ 3075615 w 3972063"/>
              <a:gd name="connsiteY2101" fmla="*/ 5106051 h 5659437"/>
              <a:gd name="connsiteX2102" fmla="*/ 3073486 w 3972063"/>
              <a:gd name="connsiteY2102" fmla="*/ 5108180 h 5659437"/>
              <a:gd name="connsiteX2103" fmla="*/ 3064973 w 3972063"/>
              <a:gd name="connsiteY2103" fmla="*/ 5118822 h 5659437"/>
              <a:gd name="connsiteX2104" fmla="*/ 3045819 w 3972063"/>
              <a:gd name="connsiteY2104" fmla="*/ 5137977 h 5659437"/>
              <a:gd name="connsiteX2105" fmla="*/ 3037306 w 3972063"/>
              <a:gd name="connsiteY2105" fmla="*/ 5148619 h 5659437"/>
              <a:gd name="connsiteX2106" fmla="*/ 3028793 w 3972063"/>
              <a:gd name="connsiteY2106" fmla="*/ 5157133 h 5659437"/>
              <a:gd name="connsiteX2107" fmla="*/ 3013895 w 3972063"/>
              <a:gd name="connsiteY2107" fmla="*/ 5172032 h 5659437"/>
              <a:gd name="connsiteX2108" fmla="*/ 2996869 w 3972063"/>
              <a:gd name="connsiteY2108" fmla="*/ 5184802 h 5659437"/>
              <a:gd name="connsiteX2109" fmla="*/ 2996869 w 3972063"/>
              <a:gd name="connsiteY2109" fmla="*/ 5189059 h 5659437"/>
              <a:gd name="connsiteX2110" fmla="*/ 2994740 w 3972063"/>
              <a:gd name="connsiteY2110" fmla="*/ 5184802 h 5659437"/>
              <a:gd name="connsiteX2111" fmla="*/ 2996869 w 3972063"/>
              <a:gd name="connsiteY2111" fmla="*/ 5191187 h 5659437"/>
              <a:gd name="connsiteX2112" fmla="*/ 2990484 w 3972063"/>
              <a:gd name="connsiteY2112" fmla="*/ 5186931 h 5659437"/>
              <a:gd name="connsiteX2113" fmla="*/ 2979843 w 3972063"/>
              <a:gd name="connsiteY2113" fmla="*/ 5206086 h 5659437"/>
              <a:gd name="connsiteX2114" fmla="*/ 2975586 w 3972063"/>
              <a:gd name="connsiteY2114" fmla="*/ 5201830 h 5659437"/>
              <a:gd name="connsiteX2115" fmla="*/ 2979843 w 3972063"/>
              <a:gd name="connsiteY2115" fmla="*/ 5208215 h 5659437"/>
              <a:gd name="connsiteX2116" fmla="*/ 2969201 w 3972063"/>
              <a:gd name="connsiteY2116" fmla="*/ 5212472 h 5659437"/>
              <a:gd name="connsiteX2117" fmla="*/ 2962816 w 3972063"/>
              <a:gd name="connsiteY2117" fmla="*/ 5220985 h 5659437"/>
              <a:gd name="connsiteX2118" fmla="*/ 2947918 w 3972063"/>
              <a:gd name="connsiteY2118" fmla="*/ 5233756 h 5659437"/>
              <a:gd name="connsiteX2119" fmla="*/ 2933021 w 3972063"/>
              <a:gd name="connsiteY2119" fmla="*/ 5242269 h 5659437"/>
              <a:gd name="connsiteX2120" fmla="*/ 2933021 w 3972063"/>
              <a:gd name="connsiteY2120" fmla="*/ 5250783 h 5659437"/>
              <a:gd name="connsiteX2121" fmla="*/ 2920251 w 3972063"/>
              <a:gd name="connsiteY2121" fmla="*/ 5252911 h 5659437"/>
              <a:gd name="connsiteX2122" fmla="*/ 2907481 w 3972063"/>
              <a:gd name="connsiteY2122" fmla="*/ 5272067 h 5659437"/>
              <a:gd name="connsiteX2123" fmla="*/ 2903225 w 3972063"/>
              <a:gd name="connsiteY2123" fmla="*/ 5267810 h 5659437"/>
              <a:gd name="connsiteX2124" fmla="*/ 2892583 w 3972063"/>
              <a:gd name="connsiteY2124" fmla="*/ 5282709 h 5659437"/>
              <a:gd name="connsiteX2125" fmla="*/ 2881942 w 3972063"/>
              <a:gd name="connsiteY2125" fmla="*/ 5280581 h 5659437"/>
              <a:gd name="connsiteX2126" fmla="*/ 2886199 w 3972063"/>
              <a:gd name="connsiteY2126" fmla="*/ 5284837 h 5659437"/>
              <a:gd name="connsiteX2127" fmla="*/ 2879814 w 3972063"/>
              <a:gd name="connsiteY2127" fmla="*/ 5286966 h 5659437"/>
              <a:gd name="connsiteX2128" fmla="*/ 2871301 w 3972063"/>
              <a:gd name="connsiteY2128" fmla="*/ 5295479 h 5659437"/>
              <a:gd name="connsiteX2129" fmla="*/ 2856403 w 3972063"/>
              <a:gd name="connsiteY2129" fmla="*/ 5301865 h 5659437"/>
              <a:gd name="connsiteX2130" fmla="*/ 2850018 w 3972063"/>
              <a:gd name="connsiteY2130" fmla="*/ 5303993 h 5659437"/>
              <a:gd name="connsiteX2131" fmla="*/ 2843633 w 3972063"/>
              <a:gd name="connsiteY2131" fmla="*/ 5306122 h 5659437"/>
              <a:gd name="connsiteX2132" fmla="*/ 2845762 w 3972063"/>
              <a:gd name="connsiteY2132" fmla="*/ 5310378 h 5659437"/>
              <a:gd name="connsiteX2133" fmla="*/ 2830864 w 3972063"/>
              <a:gd name="connsiteY2133" fmla="*/ 5316764 h 5659437"/>
              <a:gd name="connsiteX2134" fmla="*/ 2822351 w 3972063"/>
              <a:gd name="connsiteY2134" fmla="*/ 5312507 h 5659437"/>
              <a:gd name="connsiteX2135" fmla="*/ 2815966 w 3972063"/>
              <a:gd name="connsiteY2135" fmla="*/ 5314635 h 5659437"/>
              <a:gd name="connsiteX2136" fmla="*/ 2822351 w 3972063"/>
              <a:gd name="connsiteY2136" fmla="*/ 5318892 h 5659437"/>
              <a:gd name="connsiteX2137" fmla="*/ 2813838 w 3972063"/>
              <a:gd name="connsiteY2137" fmla="*/ 5316764 h 5659437"/>
              <a:gd name="connsiteX2138" fmla="*/ 2796811 w 3972063"/>
              <a:gd name="connsiteY2138" fmla="*/ 5325277 h 5659437"/>
              <a:gd name="connsiteX2139" fmla="*/ 2803196 w 3972063"/>
              <a:gd name="connsiteY2139" fmla="*/ 5331662 h 5659437"/>
              <a:gd name="connsiteX2140" fmla="*/ 2779785 w 3972063"/>
              <a:gd name="connsiteY2140" fmla="*/ 5340176 h 5659437"/>
              <a:gd name="connsiteX2141" fmla="*/ 2771272 w 3972063"/>
              <a:gd name="connsiteY2141" fmla="*/ 5335919 h 5659437"/>
              <a:gd name="connsiteX2142" fmla="*/ 2777657 w 3972063"/>
              <a:gd name="connsiteY2142" fmla="*/ 5344433 h 5659437"/>
              <a:gd name="connsiteX2143" fmla="*/ 2762759 w 3972063"/>
              <a:gd name="connsiteY2143" fmla="*/ 5342304 h 5659437"/>
              <a:gd name="connsiteX2144" fmla="*/ 2752118 w 3972063"/>
              <a:gd name="connsiteY2144" fmla="*/ 5352946 h 5659437"/>
              <a:gd name="connsiteX2145" fmla="*/ 2737220 w 3972063"/>
              <a:gd name="connsiteY2145" fmla="*/ 5355075 h 5659437"/>
              <a:gd name="connsiteX2146" fmla="*/ 2745733 w 3972063"/>
              <a:gd name="connsiteY2146" fmla="*/ 5363589 h 5659437"/>
              <a:gd name="connsiteX2147" fmla="*/ 2741476 w 3972063"/>
              <a:gd name="connsiteY2147" fmla="*/ 5365717 h 5659437"/>
              <a:gd name="connsiteX2148" fmla="*/ 2730835 w 3972063"/>
              <a:gd name="connsiteY2148" fmla="*/ 5365717 h 5659437"/>
              <a:gd name="connsiteX2149" fmla="*/ 2726579 w 3972063"/>
              <a:gd name="connsiteY2149" fmla="*/ 5372102 h 5659437"/>
              <a:gd name="connsiteX2150" fmla="*/ 2713809 w 3972063"/>
              <a:gd name="connsiteY2150" fmla="*/ 5363589 h 5659437"/>
              <a:gd name="connsiteX2151" fmla="*/ 2715937 w 3972063"/>
              <a:gd name="connsiteY2151" fmla="*/ 5380616 h 5659437"/>
              <a:gd name="connsiteX2152" fmla="*/ 2709552 w 3972063"/>
              <a:gd name="connsiteY2152" fmla="*/ 5374231 h 5659437"/>
              <a:gd name="connsiteX2153" fmla="*/ 2698911 w 3972063"/>
              <a:gd name="connsiteY2153" fmla="*/ 5367845 h 5659437"/>
              <a:gd name="connsiteX2154" fmla="*/ 2698911 w 3972063"/>
              <a:gd name="connsiteY2154" fmla="*/ 5376359 h 5659437"/>
              <a:gd name="connsiteX2155" fmla="*/ 2696783 w 3972063"/>
              <a:gd name="connsiteY2155" fmla="*/ 5372102 h 5659437"/>
              <a:gd name="connsiteX2156" fmla="*/ 2694654 w 3972063"/>
              <a:gd name="connsiteY2156" fmla="*/ 5380616 h 5659437"/>
              <a:gd name="connsiteX2157" fmla="*/ 2684013 w 3972063"/>
              <a:gd name="connsiteY2157" fmla="*/ 5376359 h 5659437"/>
              <a:gd name="connsiteX2158" fmla="*/ 2688270 w 3972063"/>
              <a:gd name="connsiteY2158" fmla="*/ 5387001 h 5659437"/>
              <a:gd name="connsiteX2159" fmla="*/ 2679757 w 3972063"/>
              <a:gd name="connsiteY2159" fmla="*/ 5393386 h 5659437"/>
              <a:gd name="connsiteX2160" fmla="*/ 2690398 w 3972063"/>
              <a:gd name="connsiteY2160" fmla="*/ 5399771 h 5659437"/>
              <a:gd name="connsiteX2161" fmla="*/ 2675500 w 3972063"/>
              <a:gd name="connsiteY2161" fmla="*/ 5395515 h 5659437"/>
              <a:gd name="connsiteX2162" fmla="*/ 2679757 w 3972063"/>
              <a:gd name="connsiteY2162" fmla="*/ 5401900 h 5659437"/>
              <a:gd name="connsiteX2163" fmla="*/ 2673372 w 3972063"/>
              <a:gd name="connsiteY2163" fmla="*/ 5395515 h 5659437"/>
              <a:gd name="connsiteX2164" fmla="*/ 2660602 w 3972063"/>
              <a:gd name="connsiteY2164" fmla="*/ 5406157 h 5659437"/>
              <a:gd name="connsiteX2165" fmla="*/ 2658474 w 3972063"/>
              <a:gd name="connsiteY2165" fmla="*/ 5406157 h 5659437"/>
              <a:gd name="connsiteX2166" fmla="*/ 2649961 w 3972063"/>
              <a:gd name="connsiteY2166" fmla="*/ 5416799 h 5659437"/>
              <a:gd name="connsiteX2167" fmla="*/ 2645704 w 3972063"/>
              <a:gd name="connsiteY2167" fmla="*/ 5418927 h 5659437"/>
              <a:gd name="connsiteX2168" fmla="*/ 2639319 w 3972063"/>
              <a:gd name="connsiteY2168" fmla="*/ 5412542 h 5659437"/>
              <a:gd name="connsiteX2169" fmla="*/ 2641448 w 3972063"/>
              <a:gd name="connsiteY2169" fmla="*/ 5418927 h 5659437"/>
              <a:gd name="connsiteX2170" fmla="*/ 2645704 w 3972063"/>
              <a:gd name="connsiteY2170" fmla="*/ 5418927 h 5659437"/>
              <a:gd name="connsiteX2171" fmla="*/ 2647833 w 3972063"/>
              <a:gd name="connsiteY2171" fmla="*/ 5418927 h 5659437"/>
              <a:gd name="connsiteX2172" fmla="*/ 2637191 w 3972063"/>
              <a:gd name="connsiteY2172" fmla="*/ 5421056 h 5659437"/>
              <a:gd name="connsiteX2173" fmla="*/ 2630806 w 3972063"/>
              <a:gd name="connsiteY2173" fmla="*/ 5421056 h 5659437"/>
              <a:gd name="connsiteX2174" fmla="*/ 2626550 w 3972063"/>
              <a:gd name="connsiteY2174" fmla="*/ 5416799 h 5659437"/>
              <a:gd name="connsiteX2175" fmla="*/ 2618037 w 3972063"/>
              <a:gd name="connsiteY2175" fmla="*/ 5429569 h 5659437"/>
              <a:gd name="connsiteX2176" fmla="*/ 2611652 w 3972063"/>
              <a:gd name="connsiteY2176" fmla="*/ 5423184 h 5659437"/>
              <a:gd name="connsiteX2177" fmla="*/ 2611652 w 3972063"/>
              <a:gd name="connsiteY2177" fmla="*/ 5427441 h 5659437"/>
              <a:gd name="connsiteX2178" fmla="*/ 2618037 w 3972063"/>
              <a:gd name="connsiteY2178" fmla="*/ 5431698 h 5659437"/>
              <a:gd name="connsiteX2179" fmla="*/ 2609524 w 3972063"/>
              <a:gd name="connsiteY2179" fmla="*/ 5433826 h 5659437"/>
              <a:gd name="connsiteX2180" fmla="*/ 2613780 w 3972063"/>
              <a:gd name="connsiteY2180" fmla="*/ 5438083 h 5659437"/>
              <a:gd name="connsiteX2181" fmla="*/ 2603139 w 3972063"/>
              <a:gd name="connsiteY2181" fmla="*/ 5438083 h 5659437"/>
              <a:gd name="connsiteX2182" fmla="*/ 2594626 w 3972063"/>
              <a:gd name="connsiteY2182" fmla="*/ 5429569 h 5659437"/>
              <a:gd name="connsiteX2183" fmla="*/ 2592498 w 3972063"/>
              <a:gd name="connsiteY2183" fmla="*/ 5438083 h 5659437"/>
              <a:gd name="connsiteX2184" fmla="*/ 2594626 w 3972063"/>
              <a:gd name="connsiteY2184" fmla="*/ 5444468 h 5659437"/>
              <a:gd name="connsiteX2185" fmla="*/ 2583984 w 3972063"/>
              <a:gd name="connsiteY2185" fmla="*/ 5433826 h 5659437"/>
              <a:gd name="connsiteX2186" fmla="*/ 2586113 w 3972063"/>
              <a:gd name="connsiteY2186" fmla="*/ 5440211 h 5659437"/>
              <a:gd name="connsiteX2187" fmla="*/ 2566958 w 3972063"/>
              <a:gd name="connsiteY2187" fmla="*/ 5440211 h 5659437"/>
              <a:gd name="connsiteX2188" fmla="*/ 2571215 w 3972063"/>
              <a:gd name="connsiteY2188" fmla="*/ 5446596 h 5659437"/>
              <a:gd name="connsiteX2189" fmla="*/ 2569087 w 3972063"/>
              <a:gd name="connsiteY2189" fmla="*/ 5448725 h 5659437"/>
              <a:gd name="connsiteX2190" fmla="*/ 2560574 w 3972063"/>
              <a:gd name="connsiteY2190" fmla="*/ 5444468 h 5659437"/>
              <a:gd name="connsiteX2191" fmla="*/ 2549932 w 3972063"/>
              <a:gd name="connsiteY2191" fmla="*/ 5435954 h 5659437"/>
              <a:gd name="connsiteX2192" fmla="*/ 2556317 w 3972063"/>
              <a:gd name="connsiteY2192" fmla="*/ 5429569 h 5659437"/>
              <a:gd name="connsiteX2193" fmla="*/ 2571215 w 3972063"/>
              <a:gd name="connsiteY2193" fmla="*/ 5433826 h 5659437"/>
              <a:gd name="connsiteX2194" fmla="*/ 2566958 w 3972063"/>
              <a:gd name="connsiteY2194" fmla="*/ 5425312 h 5659437"/>
              <a:gd name="connsiteX2195" fmla="*/ 2573343 w 3972063"/>
              <a:gd name="connsiteY2195" fmla="*/ 5431698 h 5659437"/>
              <a:gd name="connsiteX2196" fmla="*/ 2579728 w 3972063"/>
              <a:gd name="connsiteY2196" fmla="*/ 5431698 h 5659437"/>
              <a:gd name="connsiteX2197" fmla="*/ 2564830 w 3972063"/>
              <a:gd name="connsiteY2197" fmla="*/ 5418927 h 5659437"/>
              <a:gd name="connsiteX2198" fmla="*/ 2579728 w 3972063"/>
              <a:gd name="connsiteY2198" fmla="*/ 5429569 h 5659437"/>
              <a:gd name="connsiteX2199" fmla="*/ 2583984 w 3972063"/>
              <a:gd name="connsiteY2199" fmla="*/ 5421056 h 5659437"/>
              <a:gd name="connsiteX2200" fmla="*/ 2571215 w 3972063"/>
              <a:gd name="connsiteY2200" fmla="*/ 5412542 h 5659437"/>
              <a:gd name="connsiteX2201" fmla="*/ 2586113 w 3972063"/>
              <a:gd name="connsiteY2201" fmla="*/ 5421056 h 5659437"/>
              <a:gd name="connsiteX2202" fmla="*/ 2594626 w 3972063"/>
              <a:gd name="connsiteY2202" fmla="*/ 5408285 h 5659437"/>
              <a:gd name="connsiteX2203" fmla="*/ 2590369 w 3972063"/>
              <a:gd name="connsiteY2203" fmla="*/ 5404028 h 5659437"/>
              <a:gd name="connsiteX2204" fmla="*/ 2586113 w 3972063"/>
              <a:gd name="connsiteY2204" fmla="*/ 5404028 h 5659437"/>
              <a:gd name="connsiteX2205" fmla="*/ 2596754 w 3972063"/>
              <a:gd name="connsiteY2205" fmla="*/ 5406157 h 5659437"/>
              <a:gd name="connsiteX2206" fmla="*/ 2592498 w 3972063"/>
              <a:gd name="connsiteY2206" fmla="*/ 5397643 h 5659437"/>
              <a:gd name="connsiteX2207" fmla="*/ 2605267 w 3972063"/>
              <a:gd name="connsiteY2207" fmla="*/ 5406157 h 5659437"/>
              <a:gd name="connsiteX2208" fmla="*/ 2605267 w 3972063"/>
              <a:gd name="connsiteY2208" fmla="*/ 5384873 h 5659437"/>
              <a:gd name="connsiteX2209" fmla="*/ 2613780 w 3972063"/>
              <a:gd name="connsiteY2209" fmla="*/ 5391258 h 5659437"/>
              <a:gd name="connsiteX2210" fmla="*/ 2620165 w 3972063"/>
              <a:gd name="connsiteY2210" fmla="*/ 5380616 h 5659437"/>
              <a:gd name="connsiteX2211" fmla="*/ 2628678 w 3972063"/>
              <a:gd name="connsiteY2211" fmla="*/ 5389129 h 5659437"/>
              <a:gd name="connsiteX2212" fmla="*/ 2624422 w 3972063"/>
              <a:gd name="connsiteY2212" fmla="*/ 5380616 h 5659437"/>
              <a:gd name="connsiteX2213" fmla="*/ 2618037 w 3972063"/>
              <a:gd name="connsiteY2213" fmla="*/ 5378487 h 5659437"/>
              <a:gd name="connsiteX2214" fmla="*/ 2622293 w 3972063"/>
              <a:gd name="connsiteY2214" fmla="*/ 5376359 h 5659437"/>
              <a:gd name="connsiteX2215" fmla="*/ 2635063 w 3972063"/>
              <a:gd name="connsiteY2215" fmla="*/ 5384873 h 5659437"/>
              <a:gd name="connsiteX2216" fmla="*/ 2637191 w 3972063"/>
              <a:gd name="connsiteY2216" fmla="*/ 5372102 h 5659437"/>
              <a:gd name="connsiteX2217" fmla="*/ 2643576 w 3972063"/>
              <a:gd name="connsiteY2217" fmla="*/ 5374231 h 5659437"/>
              <a:gd name="connsiteX2218" fmla="*/ 2639319 w 3972063"/>
              <a:gd name="connsiteY2218" fmla="*/ 5367845 h 5659437"/>
              <a:gd name="connsiteX2219" fmla="*/ 2635063 w 3972063"/>
              <a:gd name="connsiteY2219" fmla="*/ 5365717 h 5659437"/>
              <a:gd name="connsiteX2220" fmla="*/ 2649961 w 3972063"/>
              <a:gd name="connsiteY2220" fmla="*/ 5365717 h 5659437"/>
              <a:gd name="connsiteX2221" fmla="*/ 2643576 w 3972063"/>
              <a:gd name="connsiteY2221" fmla="*/ 5361460 h 5659437"/>
              <a:gd name="connsiteX2222" fmla="*/ 2637191 w 3972063"/>
              <a:gd name="connsiteY2222" fmla="*/ 5361460 h 5659437"/>
              <a:gd name="connsiteX2223" fmla="*/ 2647833 w 3972063"/>
              <a:gd name="connsiteY2223" fmla="*/ 5344433 h 5659437"/>
              <a:gd name="connsiteX2224" fmla="*/ 2654217 w 3972063"/>
              <a:gd name="connsiteY2224" fmla="*/ 5348690 h 5659437"/>
              <a:gd name="connsiteX2225" fmla="*/ 2666987 w 3972063"/>
              <a:gd name="connsiteY2225" fmla="*/ 5344433 h 5659437"/>
              <a:gd name="connsiteX2226" fmla="*/ 2669115 w 3972063"/>
              <a:gd name="connsiteY2226" fmla="*/ 5331662 h 5659437"/>
              <a:gd name="connsiteX2227" fmla="*/ 2684013 w 3972063"/>
              <a:gd name="connsiteY2227" fmla="*/ 5333791 h 5659437"/>
              <a:gd name="connsiteX2228" fmla="*/ 2684013 w 3972063"/>
              <a:gd name="connsiteY2228" fmla="*/ 5327406 h 5659437"/>
              <a:gd name="connsiteX2229" fmla="*/ 2686141 w 3972063"/>
              <a:gd name="connsiteY2229" fmla="*/ 5318892 h 5659437"/>
              <a:gd name="connsiteX2230" fmla="*/ 2696783 w 3972063"/>
              <a:gd name="connsiteY2230" fmla="*/ 5325277 h 5659437"/>
              <a:gd name="connsiteX2231" fmla="*/ 2698911 w 3972063"/>
              <a:gd name="connsiteY2231" fmla="*/ 5323149 h 5659437"/>
              <a:gd name="connsiteX2232" fmla="*/ 2694654 w 3972063"/>
              <a:gd name="connsiteY2232" fmla="*/ 5316764 h 5659437"/>
              <a:gd name="connsiteX2233" fmla="*/ 2701039 w 3972063"/>
              <a:gd name="connsiteY2233" fmla="*/ 5323149 h 5659437"/>
              <a:gd name="connsiteX2234" fmla="*/ 2698911 w 3972063"/>
              <a:gd name="connsiteY2234" fmla="*/ 5314635 h 5659437"/>
              <a:gd name="connsiteX2235" fmla="*/ 2707424 w 3972063"/>
              <a:gd name="connsiteY2235" fmla="*/ 5318892 h 5659437"/>
              <a:gd name="connsiteX2236" fmla="*/ 2698911 w 3972063"/>
              <a:gd name="connsiteY2236" fmla="*/ 5306122 h 5659437"/>
              <a:gd name="connsiteX2237" fmla="*/ 2692526 w 3972063"/>
              <a:gd name="connsiteY2237" fmla="*/ 5303993 h 5659437"/>
              <a:gd name="connsiteX2238" fmla="*/ 2694654 w 3972063"/>
              <a:gd name="connsiteY2238" fmla="*/ 5303993 h 5659437"/>
              <a:gd name="connsiteX2239" fmla="*/ 2686141 w 3972063"/>
              <a:gd name="connsiteY2239" fmla="*/ 5297608 h 5659437"/>
              <a:gd name="connsiteX2240" fmla="*/ 2696783 w 3972063"/>
              <a:gd name="connsiteY2240" fmla="*/ 5297608 h 5659437"/>
              <a:gd name="connsiteX2241" fmla="*/ 2703168 w 3972063"/>
              <a:gd name="connsiteY2241" fmla="*/ 5303993 h 5659437"/>
              <a:gd name="connsiteX2242" fmla="*/ 2705296 w 3972063"/>
              <a:gd name="connsiteY2242" fmla="*/ 5308250 h 5659437"/>
              <a:gd name="connsiteX2243" fmla="*/ 2713809 w 3972063"/>
              <a:gd name="connsiteY2243" fmla="*/ 5310378 h 5659437"/>
              <a:gd name="connsiteX2244" fmla="*/ 2709552 w 3972063"/>
              <a:gd name="connsiteY2244" fmla="*/ 5303993 h 5659437"/>
              <a:gd name="connsiteX2245" fmla="*/ 2705296 w 3972063"/>
              <a:gd name="connsiteY2245" fmla="*/ 5303993 h 5659437"/>
              <a:gd name="connsiteX2246" fmla="*/ 2696783 w 3972063"/>
              <a:gd name="connsiteY2246" fmla="*/ 5297608 h 5659437"/>
              <a:gd name="connsiteX2247" fmla="*/ 2696783 w 3972063"/>
              <a:gd name="connsiteY2247" fmla="*/ 5293351 h 5659437"/>
              <a:gd name="connsiteX2248" fmla="*/ 2703168 w 3972063"/>
              <a:gd name="connsiteY2248" fmla="*/ 5299736 h 5659437"/>
              <a:gd name="connsiteX2249" fmla="*/ 2705296 w 3972063"/>
              <a:gd name="connsiteY2249" fmla="*/ 5297608 h 5659437"/>
              <a:gd name="connsiteX2250" fmla="*/ 2696783 w 3972063"/>
              <a:gd name="connsiteY2250" fmla="*/ 5291223 h 5659437"/>
              <a:gd name="connsiteX2251" fmla="*/ 2718065 w 3972063"/>
              <a:gd name="connsiteY2251" fmla="*/ 5293351 h 5659437"/>
              <a:gd name="connsiteX2252" fmla="*/ 2713809 w 3972063"/>
              <a:gd name="connsiteY2252" fmla="*/ 5289094 h 5659437"/>
              <a:gd name="connsiteX2253" fmla="*/ 2707424 w 3972063"/>
              <a:gd name="connsiteY2253" fmla="*/ 5284837 h 5659437"/>
              <a:gd name="connsiteX2254" fmla="*/ 2724450 w 3972063"/>
              <a:gd name="connsiteY2254" fmla="*/ 5289094 h 5659437"/>
              <a:gd name="connsiteX2255" fmla="*/ 2715937 w 3972063"/>
              <a:gd name="connsiteY2255" fmla="*/ 5280581 h 5659437"/>
              <a:gd name="connsiteX2256" fmla="*/ 2728707 w 3972063"/>
              <a:gd name="connsiteY2256" fmla="*/ 5269939 h 5659437"/>
              <a:gd name="connsiteX2257" fmla="*/ 2747861 w 3972063"/>
              <a:gd name="connsiteY2257" fmla="*/ 5263553 h 5659437"/>
              <a:gd name="connsiteX2258" fmla="*/ 2743605 w 3972063"/>
              <a:gd name="connsiteY2258" fmla="*/ 5261425 h 5659437"/>
              <a:gd name="connsiteX2259" fmla="*/ 2764887 w 3972063"/>
              <a:gd name="connsiteY2259" fmla="*/ 5257168 h 5659437"/>
              <a:gd name="connsiteX2260" fmla="*/ 2756374 w 3972063"/>
              <a:gd name="connsiteY2260" fmla="*/ 5250783 h 5659437"/>
              <a:gd name="connsiteX2261" fmla="*/ 2771272 w 3972063"/>
              <a:gd name="connsiteY2261" fmla="*/ 5248654 h 5659437"/>
              <a:gd name="connsiteX2262" fmla="*/ 2767016 w 3972063"/>
              <a:gd name="connsiteY2262" fmla="*/ 5244398 h 5659437"/>
              <a:gd name="connsiteX2263" fmla="*/ 2771272 w 3972063"/>
              <a:gd name="connsiteY2263" fmla="*/ 5242269 h 5659437"/>
              <a:gd name="connsiteX2264" fmla="*/ 2786170 w 3972063"/>
              <a:gd name="connsiteY2264" fmla="*/ 5240141 h 5659437"/>
              <a:gd name="connsiteX2265" fmla="*/ 2790427 w 3972063"/>
              <a:gd name="connsiteY2265" fmla="*/ 5242269 h 5659437"/>
              <a:gd name="connsiteX2266" fmla="*/ 2792555 w 3972063"/>
              <a:gd name="connsiteY2266" fmla="*/ 5246526 h 5659437"/>
              <a:gd name="connsiteX2267" fmla="*/ 2805324 w 3972063"/>
              <a:gd name="connsiteY2267" fmla="*/ 5255040 h 5659437"/>
              <a:gd name="connsiteX2268" fmla="*/ 2788298 w 3972063"/>
              <a:gd name="connsiteY2268" fmla="*/ 5238012 h 5659437"/>
              <a:gd name="connsiteX2269" fmla="*/ 2794683 w 3972063"/>
              <a:gd name="connsiteY2269" fmla="*/ 5231627 h 5659437"/>
              <a:gd name="connsiteX2270" fmla="*/ 2801068 w 3972063"/>
              <a:gd name="connsiteY2270" fmla="*/ 5235884 h 5659437"/>
              <a:gd name="connsiteX2271" fmla="*/ 2813838 w 3972063"/>
              <a:gd name="connsiteY2271" fmla="*/ 5216728 h 5659437"/>
              <a:gd name="connsiteX2272" fmla="*/ 2822351 w 3972063"/>
              <a:gd name="connsiteY2272" fmla="*/ 5223114 h 5659437"/>
              <a:gd name="connsiteX2273" fmla="*/ 2818094 w 3972063"/>
              <a:gd name="connsiteY2273" fmla="*/ 5216728 h 5659437"/>
              <a:gd name="connsiteX2274" fmla="*/ 2847890 w 3972063"/>
              <a:gd name="connsiteY2274" fmla="*/ 5197573 h 5659437"/>
              <a:gd name="connsiteX2275" fmla="*/ 2856403 w 3972063"/>
              <a:gd name="connsiteY2275" fmla="*/ 5197573 h 5659437"/>
              <a:gd name="connsiteX2276" fmla="*/ 2858531 w 3972063"/>
              <a:gd name="connsiteY2276" fmla="*/ 5193316 h 5659437"/>
              <a:gd name="connsiteX2277" fmla="*/ 2864916 w 3972063"/>
              <a:gd name="connsiteY2277" fmla="*/ 5178417 h 5659437"/>
              <a:gd name="connsiteX2278" fmla="*/ 2871301 w 3972063"/>
              <a:gd name="connsiteY2278" fmla="*/ 5184802 h 5659437"/>
              <a:gd name="connsiteX2279" fmla="*/ 2871301 w 3972063"/>
              <a:gd name="connsiteY2279" fmla="*/ 5172032 h 5659437"/>
              <a:gd name="connsiteX2280" fmla="*/ 2877686 w 3972063"/>
              <a:gd name="connsiteY2280" fmla="*/ 5178417 h 5659437"/>
              <a:gd name="connsiteX2281" fmla="*/ 2873429 w 3972063"/>
              <a:gd name="connsiteY2281" fmla="*/ 5172032 h 5659437"/>
              <a:gd name="connsiteX2282" fmla="*/ 2879814 w 3972063"/>
              <a:gd name="connsiteY2282" fmla="*/ 5176289 h 5659437"/>
              <a:gd name="connsiteX2283" fmla="*/ 2879814 w 3972063"/>
              <a:gd name="connsiteY2283" fmla="*/ 5165647 h 5659437"/>
              <a:gd name="connsiteX2284" fmla="*/ 2886199 w 3972063"/>
              <a:gd name="connsiteY2284" fmla="*/ 5172032 h 5659437"/>
              <a:gd name="connsiteX2285" fmla="*/ 2886199 w 3972063"/>
              <a:gd name="connsiteY2285" fmla="*/ 5163518 h 5659437"/>
              <a:gd name="connsiteX2286" fmla="*/ 2892583 w 3972063"/>
              <a:gd name="connsiteY2286" fmla="*/ 5167775 h 5659437"/>
              <a:gd name="connsiteX2287" fmla="*/ 2886199 w 3972063"/>
              <a:gd name="connsiteY2287" fmla="*/ 5159261 h 5659437"/>
              <a:gd name="connsiteX2288" fmla="*/ 2892583 w 3972063"/>
              <a:gd name="connsiteY2288" fmla="*/ 5157133 h 5659437"/>
              <a:gd name="connsiteX2289" fmla="*/ 2896840 w 3972063"/>
              <a:gd name="connsiteY2289" fmla="*/ 5150748 h 5659437"/>
              <a:gd name="connsiteX2290" fmla="*/ 2903225 w 3972063"/>
              <a:gd name="connsiteY2290" fmla="*/ 5146491 h 5659437"/>
              <a:gd name="connsiteX2291" fmla="*/ 2924508 w 3972063"/>
              <a:gd name="connsiteY2291" fmla="*/ 5135849 h 5659437"/>
              <a:gd name="connsiteX2292" fmla="*/ 2935149 w 3972063"/>
              <a:gd name="connsiteY2292" fmla="*/ 5116693 h 5659437"/>
              <a:gd name="connsiteX2293" fmla="*/ 2937277 w 3972063"/>
              <a:gd name="connsiteY2293" fmla="*/ 5120950 h 5659437"/>
              <a:gd name="connsiteX2294" fmla="*/ 2947918 w 3972063"/>
              <a:gd name="connsiteY2294" fmla="*/ 5112436 h 5659437"/>
              <a:gd name="connsiteX2295" fmla="*/ 2960688 w 3972063"/>
              <a:gd name="connsiteY2295" fmla="*/ 5106051 h 5659437"/>
              <a:gd name="connsiteX2296" fmla="*/ 2954303 w 3972063"/>
              <a:gd name="connsiteY2296" fmla="*/ 5095409 h 5659437"/>
              <a:gd name="connsiteX2297" fmla="*/ 2958560 w 3972063"/>
              <a:gd name="connsiteY2297" fmla="*/ 5093281 h 5659437"/>
              <a:gd name="connsiteX2298" fmla="*/ 2960688 w 3972063"/>
              <a:gd name="connsiteY2298" fmla="*/ 5097538 h 5659437"/>
              <a:gd name="connsiteX2299" fmla="*/ 2958560 w 3972063"/>
              <a:gd name="connsiteY2299" fmla="*/ 5089024 h 5659437"/>
              <a:gd name="connsiteX2300" fmla="*/ 2981971 w 3972063"/>
              <a:gd name="connsiteY2300" fmla="*/ 5074125 h 5659437"/>
              <a:gd name="connsiteX2301" fmla="*/ 2975586 w 3972063"/>
              <a:gd name="connsiteY2301" fmla="*/ 5065611 h 5659437"/>
              <a:gd name="connsiteX2302" fmla="*/ 2837248 w 3972063"/>
              <a:gd name="connsiteY2302" fmla="*/ 5182674 h 5659437"/>
              <a:gd name="connsiteX2303" fmla="*/ 2803196 w 3972063"/>
              <a:gd name="connsiteY2303" fmla="*/ 5206086 h 5659437"/>
              <a:gd name="connsiteX2304" fmla="*/ 2769144 w 3972063"/>
              <a:gd name="connsiteY2304" fmla="*/ 5227370 h 5659437"/>
              <a:gd name="connsiteX2305" fmla="*/ 2732963 w 3972063"/>
              <a:gd name="connsiteY2305" fmla="*/ 5248654 h 5659437"/>
              <a:gd name="connsiteX2306" fmla="*/ 2711681 w 3972063"/>
              <a:gd name="connsiteY2306" fmla="*/ 5259297 h 5659437"/>
              <a:gd name="connsiteX2307" fmla="*/ 2690398 w 3972063"/>
              <a:gd name="connsiteY2307" fmla="*/ 5267810 h 5659437"/>
              <a:gd name="connsiteX2308" fmla="*/ 2675500 w 3972063"/>
              <a:gd name="connsiteY2308" fmla="*/ 5276324 h 5659437"/>
              <a:gd name="connsiteX2309" fmla="*/ 2675500 w 3972063"/>
              <a:gd name="connsiteY2309" fmla="*/ 5286966 h 5659437"/>
              <a:gd name="connsiteX2310" fmla="*/ 2669115 w 3972063"/>
              <a:gd name="connsiteY2310" fmla="*/ 5282709 h 5659437"/>
              <a:gd name="connsiteX2311" fmla="*/ 2662730 w 3972063"/>
              <a:gd name="connsiteY2311" fmla="*/ 5286966 h 5659437"/>
              <a:gd name="connsiteX2312" fmla="*/ 2656346 w 3972063"/>
              <a:gd name="connsiteY2312" fmla="*/ 5291223 h 5659437"/>
              <a:gd name="connsiteX2313" fmla="*/ 2658474 w 3972063"/>
              <a:gd name="connsiteY2313" fmla="*/ 5289094 h 5659437"/>
              <a:gd name="connsiteX2314" fmla="*/ 2641448 w 3972063"/>
              <a:gd name="connsiteY2314" fmla="*/ 5293351 h 5659437"/>
              <a:gd name="connsiteX2315" fmla="*/ 2639319 w 3972063"/>
              <a:gd name="connsiteY2315" fmla="*/ 5310378 h 5659437"/>
              <a:gd name="connsiteX2316" fmla="*/ 2630806 w 3972063"/>
              <a:gd name="connsiteY2316" fmla="*/ 5308250 h 5659437"/>
              <a:gd name="connsiteX2317" fmla="*/ 2622293 w 3972063"/>
              <a:gd name="connsiteY2317" fmla="*/ 5308250 h 5659437"/>
              <a:gd name="connsiteX2318" fmla="*/ 2615909 w 3972063"/>
              <a:gd name="connsiteY2318" fmla="*/ 5321020 h 5659437"/>
              <a:gd name="connsiteX2319" fmla="*/ 2613780 w 3972063"/>
              <a:gd name="connsiteY2319" fmla="*/ 5318892 h 5659437"/>
              <a:gd name="connsiteX2320" fmla="*/ 2613780 w 3972063"/>
              <a:gd name="connsiteY2320" fmla="*/ 5318892 h 5659437"/>
              <a:gd name="connsiteX2321" fmla="*/ 2607395 w 3972063"/>
              <a:gd name="connsiteY2321" fmla="*/ 5312507 h 5659437"/>
              <a:gd name="connsiteX2322" fmla="*/ 2613780 w 3972063"/>
              <a:gd name="connsiteY2322" fmla="*/ 5318892 h 5659437"/>
              <a:gd name="connsiteX2323" fmla="*/ 2608726 w 3972063"/>
              <a:gd name="connsiteY2323" fmla="*/ 5324479 h 5659437"/>
              <a:gd name="connsiteX2324" fmla="*/ 2605267 w 3972063"/>
              <a:gd name="connsiteY2324" fmla="*/ 5331662 h 5659437"/>
              <a:gd name="connsiteX2325" fmla="*/ 2605267 w 3972063"/>
              <a:gd name="connsiteY2325" fmla="*/ 5335919 h 5659437"/>
              <a:gd name="connsiteX2326" fmla="*/ 2596754 w 3972063"/>
              <a:gd name="connsiteY2326" fmla="*/ 5329534 h 5659437"/>
              <a:gd name="connsiteX2327" fmla="*/ 2598882 w 3972063"/>
              <a:gd name="connsiteY2327" fmla="*/ 5338048 h 5659437"/>
              <a:gd name="connsiteX2328" fmla="*/ 2590369 w 3972063"/>
              <a:gd name="connsiteY2328" fmla="*/ 5342304 h 5659437"/>
              <a:gd name="connsiteX2329" fmla="*/ 2562702 w 3972063"/>
              <a:gd name="connsiteY2329" fmla="*/ 5346561 h 5659437"/>
              <a:gd name="connsiteX2330" fmla="*/ 2552060 w 3972063"/>
              <a:gd name="connsiteY2330" fmla="*/ 5363589 h 5659437"/>
              <a:gd name="connsiteX2331" fmla="*/ 2545676 w 3972063"/>
              <a:gd name="connsiteY2331" fmla="*/ 5361460 h 5659437"/>
              <a:gd name="connsiteX2332" fmla="*/ 2549932 w 3972063"/>
              <a:gd name="connsiteY2332" fmla="*/ 5348690 h 5659437"/>
              <a:gd name="connsiteX2333" fmla="*/ 2541419 w 3972063"/>
              <a:gd name="connsiteY2333" fmla="*/ 5340176 h 5659437"/>
              <a:gd name="connsiteX2334" fmla="*/ 2541419 w 3972063"/>
              <a:gd name="connsiteY2334" fmla="*/ 5346561 h 5659437"/>
              <a:gd name="connsiteX2335" fmla="*/ 2528649 w 3972063"/>
              <a:gd name="connsiteY2335" fmla="*/ 5338048 h 5659437"/>
              <a:gd name="connsiteX2336" fmla="*/ 2537163 w 3972063"/>
              <a:gd name="connsiteY2336" fmla="*/ 5348690 h 5659437"/>
              <a:gd name="connsiteX2337" fmla="*/ 2530778 w 3972063"/>
              <a:gd name="connsiteY2337" fmla="*/ 5350818 h 5659437"/>
              <a:gd name="connsiteX2338" fmla="*/ 2543547 w 3972063"/>
              <a:gd name="connsiteY2338" fmla="*/ 5363589 h 5659437"/>
              <a:gd name="connsiteX2339" fmla="*/ 2539291 w 3972063"/>
              <a:gd name="connsiteY2339" fmla="*/ 5369974 h 5659437"/>
              <a:gd name="connsiteX2340" fmla="*/ 2530778 w 3972063"/>
              <a:gd name="connsiteY2340" fmla="*/ 5363589 h 5659437"/>
              <a:gd name="connsiteX2341" fmla="*/ 2518008 w 3972063"/>
              <a:gd name="connsiteY2341" fmla="*/ 5367845 h 5659437"/>
              <a:gd name="connsiteX2342" fmla="*/ 2522265 w 3972063"/>
              <a:gd name="connsiteY2342" fmla="*/ 5361460 h 5659437"/>
              <a:gd name="connsiteX2343" fmla="*/ 2507367 w 3972063"/>
              <a:gd name="connsiteY2343" fmla="*/ 5352946 h 5659437"/>
              <a:gd name="connsiteX2344" fmla="*/ 2513752 w 3972063"/>
              <a:gd name="connsiteY2344" fmla="*/ 5361460 h 5659437"/>
              <a:gd name="connsiteX2345" fmla="*/ 2496725 w 3972063"/>
              <a:gd name="connsiteY2345" fmla="*/ 5365717 h 5659437"/>
              <a:gd name="connsiteX2346" fmla="*/ 2486084 w 3972063"/>
              <a:gd name="connsiteY2346" fmla="*/ 5359332 h 5659437"/>
              <a:gd name="connsiteX2347" fmla="*/ 2486084 w 3972063"/>
              <a:gd name="connsiteY2347" fmla="*/ 5361460 h 5659437"/>
              <a:gd name="connsiteX2348" fmla="*/ 2503110 w 3972063"/>
              <a:gd name="connsiteY2348" fmla="*/ 5374231 h 5659437"/>
              <a:gd name="connsiteX2349" fmla="*/ 2498854 w 3972063"/>
              <a:gd name="connsiteY2349" fmla="*/ 5376359 h 5659437"/>
              <a:gd name="connsiteX2350" fmla="*/ 2509495 w 3972063"/>
              <a:gd name="connsiteY2350" fmla="*/ 5380616 h 5659437"/>
              <a:gd name="connsiteX2351" fmla="*/ 2500982 w 3972063"/>
              <a:gd name="connsiteY2351" fmla="*/ 5380616 h 5659437"/>
              <a:gd name="connsiteX2352" fmla="*/ 2492469 w 3972063"/>
              <a:gd name="connsiteY2352" fmla="*/ 5369974 h 5659437"/>
              <a:gd name="connsiteX2353" fmla="*/ 2486084 w 3972063"/>
              <a:gd name="connsiteY2353" fmla="*/ 5372102 h 5659437"/>
              <a:gd name="connsiteX2354" fmla="*/ 2475443 w 3972063"/>
              <a:gd name="connsiteY2354" fmla="*/ 5363589 h 5659437"/>
              <a:gd name="connsiteX2355" fmla="*/ 2466930 w 3972063"/>
              <a:gd name="connsiteY2355" fmla="*/ 5355075 h 5659437"/>
              <a:gd name="connsiteX2356" fmla="*/ 2469058 w 3972063"/>
              <a:gd name="connsiteY2356" fmla="*/ 5361460 h 5659437"/>
              <a:gd name="connsiteX2357" fmla="*/ 2458417 w 3972063"/>
              <a:gd name="connsiteY2357" fmla="*/ 5352946 h 5659437"/>
              <a:gd name="connsiteX2358" fmla="*/ 2466930 w 3972063"/>
              <a:gd name="connsiteY2358" fmla="*/ 5363589 h 5659437"/>
              <a:gd name="connsiteX2359" fmla="*/ 2473314 w 3972063"/>
              <a:gd name="connsiteY2359" fmla="*/ 5365717 h 5659437"/>
              <a:gd name="connsiteX2360" fmla="*/ 2473314 w 3972063"/>
              <a:gd name="connsiteY2360" fmla="*/ 5363589 h 5659437"/>
              <a:gd name="connsiteX2361" fmla="*/ 2479699 w 3972063"/>
              <a:gd name="connsiteY2361" fmla="*/ 5369974 h 5659437"/>
              <a:gd name="connsiteX2362" fmla="*/ 2464801 w 3972063"/>
              <a:gd name="connsiteY2362" fmla="*/ 5363589 h 5659437"/>
              <a:gd name="connsiteX2363" fmla="*/ 2466930 w 3972063"/>
              <a:gd name="connsiteY2363" fmla="*/ 5367845 h 5659437"/>
              <a:gd name="connsiteX2364" fmla="*/ 2475443 w 3972063"/>
              <a:gd name="connsiteY2364" fmla="*/ 5372102 h 5659437"/>
              <a:gd name="connsiteX2365" fmla="*/ 2462673 w 3972063"/>
              <a:gd name="connsiteY2365" fmla="*/ 5376359 h 5659437"/>
              <a:gd name="connsiteX2366" fmla="*/ 2458417 w 3972063"/>
              <a:gd name="connsiteY2366" fmla="*/ 5359332 h 5659437"/>
              <a:gd name="connsiteX2367" fmla="*/ 2454160 w 3972063"/>
              <a:gd name="connsiteY2367" fmla="*/ 5357203 h 5659437"/>
              <a:gd name="connsiteX2368" fmla="*/ 2452032 w 3972063"/>
              <a:gd name="connsiteY2368" fmla="*/ 5369974 h 5659437"/>
              <a:gd name="connsiteX2369" fmla="*/ 2445647 w 3972063"/>
              <a:gd name="connsiteY2369" fmla="*/ 5365717 h 5659437"/>
              <a:gd name="connsiteX2370" fmla="*/ 2445647 w 3972063"/>
              <a:gd name="connsiteY2370" fmla="*/ 5367845 h 5659437"/>
              <a:gd name="connsiteX2371" fmla="*/ 2449904 w 3972063"/>
              <a:gd name="connsiteY2371" fmla="*/ 5372102 h 5659437"/>
              <a:gd name="connsiteX2372" fmla="*/ 2441390 w 3972063"/>
              <a:gd name="connsiteY2372" fmla="*/ 5372102 h 5659437"/>
              <a:gd name="connsiteX2373" fmla="*/ 2441390 w 3972063"/>
              <a:gd name="connsiteY2373" fmla="*/ 5384873 h 5659437"/>
              <a:gd name="connsiteX2374" fmla="*/ 2435006 w 3972063"/>
              <a:gd name="connsiteY2374" fmla="*/ 5369974 h 5659437"/>
              <a:gd name="connsiteX2375" fmla="*/ 2428621 w 3972063"/>
              <a:gd name="connsiteY2375" fmla="*/ 5378487 h 5659437"/>
              <a:gd name="connsiteX2376" fmla="*/ 2441390 w 3972063"/>
              <a:gd name="connsiteY2376" fmla="*/ 5389129 h 5659437"/>
              <a:gd name="connsiteX2377" fmla="*/ 2439262 w 3972063"/>
              <a:gd name="connsiteY2377" fmla="*/ 5389129 h 5659437"/>
              <a:gd name="connsiteX2378" fmla="*/ 2424364 w 3972063"/>
              <a:gd name="connsiteY2378" fmla="*/ 5376359 h 5659437"/>
              <a:gd name="connsiteX2379" fmla="*/ 2417979 w 3972063"/>
              <a:gd name="connsiteY2379" fmla="*/ 5378487 h 5659437"/>
              <a:gd name="connsiteX2380" fmla="*/ 2411595 w 3972063"/>
              <a:gd name="connsiteY2380" fmla="*/ 5391258 h 5659437"/>
              <a:gd name="connsiteX2381" fmla="*/ 2403082 w 3972063"/>
              <a:gd name="connsiteY2381" fmla="*/ 5376359 h 5659437"/>
              <a:gd name="connsiteX2382" fmla="*/ 2388184 w 3972063"/>
              <a:gd name="connsiteY2382" fmla="*/ 5378487 h 5659437"/>
              <a:gd name="connsiteX2383" fmla="*/ 2383927 w 3972063"/>
              <a:gd name="connsiteY2383" fmla="*/ 5387001 h 5659437"/>
              <a:gd name="connsiteX2384" fmla="*/ 2390312 w 3972063"/>
              <a:gd name="connsiteY2384" fmla="*/ 5397643 h 5659437"/>
              <a:gd name="connsiteX2385" fmla="*/ 2386055 w 3972063"/>
              <a:gd name="connsiteY2385" fmla="*/ 5395515 h 5659437"/>
              <a:gd name="connsiteX2386" fmla="*/ 2392440 w 3972063"/>
              <a:gd name="connsiteY2386" fmla="*/ 5401900 h 5659437"/>
              <a:gd name="connsiteX2387" fmla="*/ 2383927 w 3972063"/>
              <a:gd name="connsiteY2387" fmla="*/ 5389129 h 5659437"/>
              <a:gd name="connsiteX2388" fmla="*/ 2375414 w 3972063"/>
              <a:gd name="connsiteY2388" fmla="*/ 5382744 h 5659437"/>
              <a:gd name="connsiteX2389" fmla="*/ 2373286 w 3972063"/>
              <a:gd name="connsiteY2389" fmla="*/ 5387001 h 5659437"/>
              <a:gd name="connsiteX2390" fmla="*/ 2373286 w 3972063"/>
              <a:gd name="connsiteY2390" fmla="*/ 5378487 h 5659437"/>
              <a:gd name="connsiteX2391" fmla="*/ 2369029 w 3972063"/>
              <a:gd name="connsiteY2391" fmla="*/ 5374231 h 5659437"/>
              <a:gd name="connsiteX2392" fmla="*/ 2362645 w 3972063"/>
              <a:gd name="connsiteY2392" fmla="*/ 5374231 h 5659437"/>
              <a:gd name="connsiteX2393" fmla="*/ 2369029 w 3972063"/>
              <a:gd name="connsiteY2393" fmla="*/ 5367845 h 5659437"/>
              <a:gd name="connsiteX2394" fmla="*/ 2360516 w 3972063"/>
              <a:gd name="connsiteY2394" fmla="*/ 5359332 h 5659437"/>
              <a:gd name="connsiteX2395" fmla="*/ 2369029 w 3972063"/>
              <a:gd name="connsiteY2395" fmla="*/ 5363589 h 5659437"/>
              <a:gd name="connsiteX2396" fmla="*/ 2373286 w 3972063"/>
              <a:gd name="connsiteY2396" fmla="*/ 5367845 h 5659437"/>
              <a:gd name="connsiteX2397" fmla="*/ 2369029 w 3972063"/>
              <a:gd name="connsiteY2397" fmla="*/ 5357203 h 5659437"/>
              <a:gd name="connsiteX2398" fmla="*/ 2379671 w 3972063"/>
              <a:gd name="connsiteY2398" fmla="*/ 5359332 h 5659437"/>
              <a:gd name="connsiteX2399" fmla="*/ 2377542 w 3972063"/>
              <a:gd name="connsiteY2399" fmla="*/ 5365717 h 5659437"/>
              <a:gd name="connsiteX2400" fmla="*/ 2394569 w 3972063"/>
              <a:gd name="connsiteY2400" fmla="*/ 5372102 h 5659437"/>
              <a:gd name="connsiteX2401" fmla="*/ 2392440 w 3972063"/>
              <a:gd name="connsiteY2401" fmla="*/ 5367845 h 5659437"/>
              <a:gd name="connsiteX2402" fmla="*/ 2386055 w 3972063"/>
              <a:gd name="connsiteY2402" fmla="*/ 5365717 h 5659437"/>
              <a:gd name="connsiteX2403" fmla="*/ 2379671 w 3972063"/>
              <a:gd name="connsiteY2403" fmla="*/ 5359332 h 5659437"/>
              <a:gd name="connsiteX2404" fmla="*/ 2379671 w 3972063"/>
              <a:gd name="connsiteY2404" fmla="*/ 5350818 h 5659437"/>
              <a:gd name="connsiteX2405" fmla="*/ 2371158 w 3972063"/>
              <a:gd name="connsiteY2405" fmla="*/ 5346561 h 5659437"/>
              <a:gd name="connsiteX2406" fmla="*/ 2381799 w 3972063"/>
              <a:gd name="connsiteY2406" fmla="*/ 5346561 h 5659437"/>
              <a:gd name="connsiteX2407" fmla="*/ 2383927 w 3972063"/>
              <a:gd name="connsiteY2407" fmla="*/ 5350818 h 5659437"/>
              <a:gd name="connsiteX2408" fmla="*/ 2396697 w 3972063"/>
              <a:gd name="connsiteY2408" fmla="*/ 5348690 h 5659437"/>
              <a:gd name="connsiteX2409" fmla="*/ 2390312 w 3972063"/>
              <a:gd name="connsiteY2409" fmla="*/ 5344433 h 5659437"/>
              <a:gd name="connsiteX2410" fmla="*/ 2388184 w 3972063"/>
              <a:gd name="connsiteY2410" fmla="*/ 5335919 h 5659437"/>
              <a:gd name="connsiteX2411" fmla="*/ 2400953 w 3972063"/>
              <a:gd name="connsiteY2411" fmla="*/ 5327406 h 5659437"/>
              <a:gd name="connsiteX2412" fmla="*/ 2405210 w 3972063"/>
              <a:gd name="connsiteY2412" fmla="*/ 5335919 h 5659437"/>
              <a:gd name="connsiteX2413" fmla="*/ 2407338 w 3972063"/>
              <a:gd name="connsiteY2413" fmla="*/ 5329534 h 5659437"/>
              <a:gd name="connsiteX2414" fmla="*/ 2415851 w 3972063"/>
              <a:gd name="connsiteY2414" fmla="*/ 5335919 h 5659437"/>
              <a:gd name="connsiteX2415" fmla="*/ 2411595 w 3972063"/>
              <a:gd name="connsiteY2415" fmla="*/ 5329534 h 5659437"/>
              <a:gd name="connsiteX2416" fmla="*/ 2409466 w 3972063"/>
              <a:gd name="connsiteY2416" fmla="*/ 5316764 h 5659437"/>
              <a:gd name="connsiteX2417" fmla="*/ 2409466 w 3972063"/>
              <a:gd name="connsiteY2417" fmla="*/ 5308250 h 5659437"/>
              <a:gd name="connsiteX2418" fmla="*/ 2407338 w 3972063"/>
              <a:gd name="connsiteY2418" fmla="*/ 5310378 h 5659437"/>
              <a:gd name="connsiteX2419" fmla="*/ 2400953 w 3972063"/>
              <a:gd name="connsiteY2419" fmla="*/ 5303993 h 5659437"/>
              <a:gd name="connsiteX2420" fmla="*/ 2413723 w 3972063"/>
              <a:gd name="connsiteY2420" fmla="*/ 5306122 h 5659437"/>
              <a:gd name="connsiteX2421" fmla="*/ 2420108 w 3972063"/>
              <a:gd name="connsiteY2421" fmla="*/ 5316764 h 5659437"/>
              <a:gd name="connsiteX2422" fmla="*/ 2424364 w 3972063"/>
              <a:gd name="connsiteY2422" fmla="*/ 5308250 h 5659437"/>
              <a:gd name="connsiteX2423" fmla="*/ 2435006 w 3972063"/>
              <a:gd name="connsiteY2423" fmla="*/ 5310378 h 5659437"/>
              <a:gd name="connsiteX2424" fmla="*/ 2437134 w 3972063"/>
              <a:gd name="connsiteY2424" fmla="*/ 5303993 h 5659437"/>
              <a:gd name="connsiteX2425" fmla="*/ 2430749 w 3972063"/>
              <a:gd name="connsiteY2425" fmla="*/ 5295479 h 5659437"/>
              <a:gd name="connsiteX2426" fmla="*/ 2443519 w 3972063"/>
              <a:gd name="connsiteY2426" fmla="*/ 5303993 h 5659437"/>
              <a:gd name="connsiteX2427" fmla="*/ 2445647 w 3972063"/>
              <a:gd name="connsiteY2427" fmla="*/ 5297608 h 5659437"/>
              <a:gd name="connsiteX2428" fmla="*/ 2437134 w 3972063"/>
              <a:gd name="connsiteY2428" fmla="*/ 5293351 h 5659437"/>
              <a:gd name="connsiteX2429" fmla="*/ 2447775 w 3972063"/>
              <a:gd name="connsiteY2429" fmla="*/ 5295479 h 5659437"/>
              <a:gd name="connsiteX2430" fmla="*/ 2452032 w 3972063"/>
              <a:gd name="connsiteY2430" fmla="*/ 5282709 h 5659437"/>
              <a:gd name="connsiteX2431" fmla="*/ 2447775 w 3972063"/>
              <a:gd name="connsiteY2431" fmla="*/ 5278452 h 5659437"/>
              <a:gd name="connsiteX2432" fmla="*/ 2458417 w 3972063"/>
              <a:gd name="connsiteY2432" fmla="*/ 5284837 h 5659437"/>
              <a:gd name="connsiteX2433" fmla="*/ 2456288 w 3972063"/>
              <a:gd name="connsiteY2433" fmla="*/ 5274195 h 5659437"/>
              <a:gd name="connsiteX2434" fmla="*/ 2449904 w 3972063"/>
              <a:gd name="connsiteY2434" fmla="*/ 5272067 h 5659437"/>
              <a:gd name="connsiteX2435" fmla="*/ 2458417 w 3972063"/>
              <a:gd name="connsiteY2435" fmla="*/ 5267810 h 5659437"/>
              <a:gd name="connsiteX2436" fmla="*/ 2458417 w 3972063"/>
              <a:gd name="connsiteY2436" fmla="*/ 5272067 h 5659437"/>
              <a:gd name="connsiteX2437" fmla="*/ 2460545 w 3972063"/>
              <a:gd name="connsiteY2437" fmla="*/ 5265682 h 5659437"/>
              <a:gd name="connsiteX2438" fmla="*/ 2456288 w 3972063"/>
              <a:gd name="connsiteY2438" fmla="*/ 5257168 h 5659437"/>
              <a:gd name="connsiteX2439" fmla="*/ 2445647 w 3972063"/>
              <a:gd name="connsiteY2439" fmla="*/ 5252911 h 5659437"/>
              <a:gd name="connsiteX2440" fmla="*/ 2449904 w 3972063"/>
              <a:gd name="connsiteY2440" fmla="*/ 5259297 h 5659437"/>
              <a:gd name="connsiteX2441" fmla="*/ 2428621 w 3972063"/>
              <a:gd name="connsiteY2441" fmla="*/ 5263553 h 5659437"/>
              <a:gd name="connsiteX2442" fmla="*/ 2424364 w 3972063"/>
              <a:gd name="connsiteY2442" fmla="*/ 5272067 h 5659437"/>
              <a:gd name="connsiteX2443" fmla="*/ 2411595 w 3972063"/>
              <a:gd name="connsiteY2443" fmla="*/ 5278452 h 5659437"/>
              <a:gd name="connsiteX2444" fmla="*/ 2400953 w 3972063"/>
              <a:gd name="connsiteY2444" fmla="*/ 5272067 h 5659437"/>
              <a:gd name="connsiteX2445" fmla="*/ 2398825 w 3972063"/>
              <a:gd name="connsiteY2445" fmla="*/ 5274195 h 5659437"/>
              <a:gd name="connsiteX2446" fmla="*/ 2383927 w 3972063"/>
              <a:gd name="connsiteY2446" fmla="*/ 5265682 h 5659437"/>
              <a:gd name="connsiteX2447" fmla="*/ 2392440 w 3972063"/>
              <a:gd name="connsiteY2447" fmla="*/ 5276324 h 5659437"/>
              <a:gd name="connsiteX2448" fmla="*/ 2379671 w 3972063"/>
              <a:gd name="connsiteY2448" fmla="*/ 5272067 h 5659437"/>
              <a:gd name="connsiteX2449" fmla="*/ 2383927 w 3972063"/>
              <a:gd name="connsiteY2449" fmla="*/ 5278452 h 5659437"/>
              <a:gd name="connsiteX2450" fmla="*/ 2373286 w 3972063"/>
              <a:gd name="connsiteY2450" fmla="*/ 5267810 h 5659437"/>
              <a:gd name="connsiteX2451" fmla="*/ 2366901 w 3972063"/>
              <a:gd name="connsiteY2451" fmla="*/ 5267810 h 5659437"/>
              <a:gd name="connsiteX2452" fmla="*/ 2369029 w 3972063"/>
              <a:gd name="connsiteY2452" fmla="*/ 5274195 h 5659437"/>
              <a:gd name="connsiteX2453" fmla="*/ 2379671 w 3972063"/>
              <a:gd name="connsiteY2453" fmla="*/ 5284837 h 5659437"/>
              <a:gd name="connsiteX2454" fmla="*/ 2371158 w 3972063"/>
              <a:gd name="connsiteY2454" fmla="*/ 5276324 h 5659437"/>
              <a:gd name="connsiteX2455" fmla="*/ 2362645 w 3972063"/>
              <a:gd name="connsiteY2455" fmla="*/ 5280581 h 5659437"/>
              <a:gd name="connsiteX2456" fmla="*/ 2352003 w 3972063"/>
              <a:gd name="connsiteY2456" fmla="*/ 5269939 h 5659437"/>
              <a:gd name="connsiteX2457" fmla="*/ 2347747 w 3972063"/>
              <a:gd name="connsiteY2457" fmla="*/ 5263553 h 5659437"/>
              <a:gd name="connsiteX2458" fmla="*/ 2354131 w 3972063"/>
              <a:gd name="connsiteY2458" fmla="*/ 5261425 h 5659437"/>
              <a:gd name="connsiteX2459" fmla="*/ 2358388 w 3972063"/>
              <a:gd name="connsiteY2459" fmla="*/ 5267810 h 5659437"/>
              <a:gd name="connsiteX2460" fmla="*/ 2358388 w 3972063"/>
              <a:gd name="connsiteY2460" fmla="*/ 5261425 h 5659437"/>
              <a:gd name="connsiteX2461" fmla="*/ 2377542 w 3972063"/>
              <a:gd name="connsiteY2461" fmla="*/ 5265682 h 5659437"/>
              <a:gd name="connsiteX2462" fmla="*/ 2371158 w 3972063"/>
              <a:gd name="connsiteY2462" fmla="*/ 5259297 h 5659437"/>
              <a:gd name="connsiteX2463" fmla="*/ 2371158 w 3972063"/>
              <a:gd name="connsiteY2463" fmla="*/ 5257168 h 5659437"/>
              <a:gd name="connsiteX2464" fmla="*/ 2379671 w 3972063"/>
              <a:gd name="connsiteY2464" fmla="*/ 5263553 h 5659437"/>
              <a:gd name="connsiteX2465" fmla="*/ 2375414 w 3972063"/>
              <a:gd name="connsiteY2465" fmla="*/ 5257168 h 5659437"/>
              <a:gd name="connsiteX2466" fmla="*/ 2386055 w 3972063"/>
              <a:gd name="connsiteY2466" fmla="*/ 5261425 h 5659437"/>
              <a:gd name="connsiteX2467" fmla="*/ 2392440 w 3972063"/>
              <a:gd name="connsiteY2467" fmla="*/ 5259297 h 5659437"/>
              <a:gd name="connsiteX2468" fmla="*/ 2386055 w 3972063"/>
              <a:gd name="connsiteY2468" fmla="*/ 5250783 h 5659437"/>
              <a:gd name="connsiteX2469" fmla="*/ 2383927 w 3972063"/>
              <a:gd name="connsiteY2469" fmla="*/ 5248654 h 5659437"/>
              <a:gd name="connsiteX2470" fmla="*/ 2390312 w 3972063"/>
              <a:gd name="connsiteY2470" fmla="*/ 5248654 h 5659437"/>
              <a:gd name="connsiteX2471" fmla="*/ 2405210 w 3972063"/>
              <a:gd name="connsiteY2471" fmla="*/ 5242269 h 5659437"/>
              <a:gd name="connsiteX2472" fmla="*/ 2388184 w 3972063"/>
              <a:gd name="connsiteY2472" fmla="*/ 5227370 h 5659437"/>
              <a:gd name="connsiteX2473" fmla="*/ 2394569 w 3972063"/>
              <a:gd name="connsiteY2473" fmla="*/ 5235884 h 5659437"/>
              <a:gd name="connsiteX2474" fmla="*/ 2386055 w 3972063"/>
              <a:gd name="connsiteY2474" fmla="*/ 5229499 h 5659437"/>
              <a:gd name="connsiteX2475" fmla="*/ 2362645 w 3972063"/>
              <a:gd name="connsiteY2475" fmla="*/ 5238012 h 5659437"/>
              <a:gd name="connsiteX2476" fmla="*/ 2360516 w 3972063"/>
              <a:gd name="connsiteY2476" fmla="*/ 5231627 h 5659437"/>
              <a:gd name="connsiteX2477" fmla="*/ 2349875 w 3972063"/>
              <a:gd name="connsiteY2477" fmla="*/ 5225242 h 5659437"/>
              <a:gd name="connsiteX2478" fmla="*/ 2356260 w 3972063"/>
              <a:gd name="connsiteY2478" fmla="*/ 5227370 h 5659437"/>
              <a:gd name="connsiteX2479" fmla="*/ 2352003 w 3972063"/>
              <a:gd name="connsiteY2479" fmla="*/ 5218857 h 5659437"/>
              <a:gd name="connsiteX2480" fmla="*/ 2362645 w 3972063"/>
              <a:gd name="connsiteY2480" fmla="*/ 5227370 h 5659437"/>
              <a:gd name="connsiteX2481" fmla="*/ 2356260 w 3972063"/>
              <a:gd name="connsiteY2481" fmla="*/ 5225242 h 5659437"/>
              <a:gd name="connsiteX2482" fmla="*/ 2366901 w 3972063"/>
              <a:gd name="connsiteY2482" fmla="*/ 5233756 h 5659437"/>
              <a:gd name="connsiteX2483" fmla="*/ 2364773 w 3972063"/>
              <a:gd name="connsiteY2483" fmla="*/ 5227370 h 5659437"/>
              <a:gd name="connsiteX2484" fmla="*/ 2356260 w 3972063"/>
              <a:gd name="connsiteY2484" fmla="*/ 5218857 h 5659437"/>
              <a:gd name="connsiteX2485" fmla="*/ 2371158 w 3972063"/>
              <a:gd name="connsiteY2485" fmla="*/ 5208215 h 5659437"/>
              <a:gd name="connsiteX2486" fmla="*/ 2362645 w 3972063"/>
              <a:gd name="connsiteY2486" fmla="*/ 5201830 h 5659437"/>
              <a:gd name="connsiteX2487" fmla="*/ 2377542 w 3972063"/>
              <a:gd name="connsiteY2487" fmla="*/ 5206086 h 5659437"/>
              <a:gd name="connsiteX2488" fmla="*/ 2381799 w 3972063"/>
              <a:gd name="connsiteY2488" fmla="*/ 5212472 h 5659437"/>
              <a:gd name="connsiteX2489" fmla="*/ 2375414 w 3972063"/>
              <a:gd name="connsiteY2489" fmla="*/ 5208215 h 5659437"/>
              <a:gd name="connsiteX2490" fmla="*/ 2383927 w 3972063"/>
              <a:gd name="connsiteY2490" fmla="*/ 5216728 h 5659437"/>
              <a:gd name="connsiteX2491" fmla="*/ 2375414 w 3972063"/>
              <a:gd name="connsiteY2491" fmla="*/ 5201830 h 5659437"/>
              <a:gd name="connsiteX2492" fmla="*/ 2381799 w 3972063"/>
              <a:gd name="connsiteY2492" fmla="*/ 5199701 h 5659437"/>
              <a:gd name="connsiteX2493" fmla="*/ 2390312 w 3972063"/>
              <a:gd name="connsiteY2493" fmla="*/ 5210343 h 5659437"/>
              <a:gd name="connsiteX2494" fmla="*/ 2390312 w 3972063"/>
              <a:gd name="connsiteY2494" fmla="*/ 5203958 h 5659437"/>
              <a:gd name="connsiteX2495" fmla="*/ 2381799 w 3972063"/>
              <a:gd name="connsiteY2495" fmla="*/ 5189059 h 5659437"/>
              <a:gd name="connsiteX2496" fmla="*/ 2388184 w 3972063"/>
              <a:gd name="connsiteY2496" fmla="*/ 5195444 h 5659437"/>
              <a:gd name="connsiteX2497" fmla="*/ 2388184 w 3972063"/>
              <a:gd name="connsiteY2497" fmla="*/ 5189059 h 5659437"/>
              <a:gd name="connsiteX2498" fmla="*/ 2396697 w 3972063"/>
              <a:gd name="connsiteY2498" fmla="*/ 5193316 h 5659437"/>
              <a:gd name="connsiteX2499" fmla="*/ 2388184 w 3972063"/>
              <a:gd name="connsiteY2499" fmla="*/ 5182674 h 5659437"/>
              <a:gd name="connsiteX2500" fmla="*/ 2396697 w 3972063"/>
              <a:gd name="connsiteY2500" fmla="*/ 5184802 h 5659437"/>
              <a:gd name="connsiteX2501" fmla="*/ 2394569 w 3972063"/>
              <a:gd name="connsiteY2501" fmla="*/ 5178417 h 5659437"/>
              <a:gd name="connsiteX2502" fmla="*/ 2400953 w 3972063"/>
              <a:gd name="connsiteY2502" fmla="*/ 5184802 h 5659437"/>
              <a:gd name="connsiteX2503" fmla="*/ 2394569 w 3972063"/>
              <a:gd name="connsiteY2503" fmla="*/ 5178417 h 5659437"/>
              <a:gd name="connsiteX2504" fmla="*/ 2400953 w 3972063"/>
              <a:gd name="connsiteY2504" fmla="*/ 5180545 h 5659437"/>
              <a:gd name="connsiteX2505" fmla="*/ 2405210 w 3972063"/>
              <a:gd name="connsiteY2505" fmla="*/ 5186931 h 5659437"/>
              <a:gd name="connsiteX2506" fmla="*/ 2396697 w 3972063"/>
              <a:gd name="connsiteY2506" fmla="*/ 5176289 h 5659437"/>
              <a:gd name="connsiteX2507" fmla="*/ 2403082 w 3972063"/>
              <a:gd name="connsiteY2507" fmla="*/ 5174160 h 5659437"/>
              <a:gd name="connsiteX2508" fmla="*/ 2411595 w 3972063"/>
              <a:gd name="connsiteY2508" fmla="*/ 5178417 h 5659437"/>
              <a:gd name="connsiteX2509" fmla="*/ 2415851 w 3972063"/>
              <a:gd name="connsiteY2509" fmla="*/ 5163518 h 5659437"/>
              <a:gd name="connsiteX2510" fmla="*/ 2426493 w 3972063"/>
              <a:gd name="connsiteY2510" fmla="*/ 5169903 h 5659437"/>
              <a:gd name="connsiteX2511" fmla="*/ 2428621 w 3972063"/>
              <a:gd name="connsiteY2511" fmla="*/ 5163518 h 5659437"/>
              <a:gd name="connsiteX2512" fmla="*/ 2426493 w 3972063"/>
              <a:gd name="connsiteY2512" fmla="*/ 5155005 h 5659437"/>
              <a:gd name="connsiteX2513" fmla="*/ 2432877 w 3972063"/>
              <a:gd name="connsiteY2513" fmla="*/ 5159261 h 5659437"/>
              <a:gd name="connsiteX2514" fmla="*/ 2435006 w 3972063"/>
              <a:gd name="connsiteY2514" fmla="*/ 5150748 h 5659437"/>
              <a:gd name="connsiteX2515" fmla="*/ 2424364 w 3972063"/>
              <a:gd name="connsiteY2515" fmla="*/ 5135849 h 5659437"/>
              <a:gd name="connsiteX2516" fmla="*/ 2443519 w 3972063"/>
              <a:gd name="connsiteY2516" fmla="*/ 5135849 h 5659437"/>
              <a:gd name="connsiteX2517" fmla="*/ 2443519 w 3972063"/>
              <a:gd name="connsiteY2517" fmla="*/ 5133720 h 5659437"/>
              <a:gd name="connsiteX2518" fmla="*/ 2449904 w 3972063"/>
              <a:gd name="connsiteY2518" fmla="*/ 5137977 h 5659437"/>
              <a:gd name="connsiteX2519" fmla="*/ 2445647 w 3972063"/>
              <a:gd name="connsiteY2519" fmla="*/ 5129464 h 5659437"/>
              <a:gd name="connsiteX2520" fmla="*/ 2439262 w 3972063"/>
              <a:gd name="connsiteY2520" fmla="*/ 5129464 h 5659437"/>
              <a:gd name="connsiteX2521" fmla="*/ 2454160 w 3972063"/>
              <a:gd name="connsiteY2521" fmla="*/ 5127335 h 5659437"/>
              <a:gd name="connsiteX2522" fmla="*/ 2445647 w 3972063"/>
              <a:gd name="connsiteY2522" fmla="*/ 5120950 h 5659437"/>
              <a:gd name="connsiteX2523" fmla="*/ 2449904 w 3972063"/>
              <a:gd name="connsiteY2523" fmla="*/ 5118822 h 5659437"/>
              <a:gd name="connsiteX2524" fmla="*/ 2439262 w 3972063"/>
              <a:gd name="connsiteY2524" fmla="*/ 5114565 h 5659437"/>
              <a:gd name="connsiteX2525" fmla="*/ 2432877 w 3972063"/>
              <a:gd name="connsiteY2525" fmla="*/ 5114565 h 5659437"/>
              <a:gd name="connsiteX2526" fmla="*/ 2435006 w 3972063"/>
              <a:gd name="connsiteY2526" fmla="*/ 5110308 h 5659437"/>
              <a:gd name="connsiteX2527" fmla="*/ 2449904 w 3972063"/>
              <a:gd name="connsiteY2527" fmla="*/ 5116693 h 5659437"/>
              <a:gd name="connsiteX2528" fmla="*/ 2441390 w 3972063"/>
              <a:gd name="connsiteY2528" fmla="*/ 5108180 h 5659437"/>
              <a:gd name="connsiteX2529" fmla="*/ 2443519 w 3972063"/>
              <a:gd name="connsiteY2529" fmla="*/ 5108180 h 5659437"/>
              <a:gd name="connsiteX2530" fmla="*/ 2454160 w 3972063"/>
              <a:gd name="connsiteY2530" fmla="*/ 5118822 h 5659437"/>
              <a:gd name="connsiteX2531" fmla="*/ 2462673 w 3972063"/>
              <a:gd name="connsiteY2531" fmla="*/ 5123078 h 5659437"/>
              <a:gd name="connsiteX2532" fmla="*/ 2458417 w 3972063"/>
              <a:gd name="connsiteY2532" fmla="*/ 5114565 h 5659437"/>
              <a:gd name="connsiteX2533" fmla="*/ 2456288 w 3972063"/>
              <a:gd name="connsiteY2533" fmla="*/ 5103923 h 5659437"/>
              <a:gd name="connsiteX2534" fmla="*/ 2475443 w 3972063"/>
              <a:gd name="connsiteY2534" fmla="*/ 5114565 h 5659437"/>
              <a:gd name="connsiteX2535" fmla="*/ 2462673 w 3972063"/>
              <a:gd name="connsiteY2535" fmla="*/ 5103923 h 5659437"/>
              <a:gd name="connsiteX2536" fmla="*/ 2464801 w 3972063"/>
              <a:gd name="connsiteY2536" fmla="*/ 5097538 h 5659437"/>
              <a:gd name="connsiteX2537" fmla="*/ 2479699 w 3972063"/>
              <a:gd name="connsiteY2537" fmla="*/ 5108180 h 5659437"/>
              <a:gd name="connsiteX2538" fmla="*/ 2473314 w 3972063"/>
              <a:gd name="connsiteY2538" fmla="*/ 5097538 h 5659437"/>
              <a:gd name="connsiteX2539" fmla="*/ 2486084 w 3972063"/>
              <a:gd name="connsiteY2539" fmla="*/ 5101794 h 5659437"/>
              <a:gd name="connsiteX2540" fmla="*/ 2481828 w 3972063"/>
              <a:gd name="connsiteY2540" fmla="*/ 5097538 h 5659437"/>
              <a:gd name="connsiteX2541" fmla="*/ 2479699 w 3972063"/>
              <a:gd name="connsiteY2541" fmla="*/ 5086895 h 5659437"/>
              <a:gd name="connsiteX2542" fmla="*/ 2483956 w 3972063"/>
              <a:gd name="connsiteY2542" fmla="*/ 5082639 h 5659437"/>
              <a:gd name="connsiteX2543" fmla="*/ 2492469 w 3972063"/>
              <a:gd name="connsiteY2543" fmla="*/ 5080510 h 5659437"/>
              <a:gd name="connsiteX2544" fmla="*/ 2492469 w 3972063"/>
              <a:gd name="connsiteY2544" fmla="*/ 5078382 h 5659437"/>
              <a:gd name="connsiteX2545" fmla="*/ 2507367 w 3972063"/>
              <a:gd name="connsiteY2545" fmla="*/ 5076253 h 5659437"/>
              <a:gd name="connsiteX2546" fmla="*/ 2498854 w 3972063"/>
              <a:gd name="connsiteY2546" fmla="*/ 5065611 h 5659437"/>
              <a:gd name="connsiteX2547" fmla="*/ 2498854 w 3972063"/>
              <a:gd name="connsiteY2547" fmla="*/ 5074125 h 5659437"/>
              <a:gd name="connsiteX2548" fmla="*/ 2483956 w 3972063"/>
              <a:gd name="connsiteY2548" fmla="*/ 5059226 h 5659437"/>
              <a:gd name="connsiteX2549" fmla="*/ 2496725 w 3972063"/>
              <a:gd name="connsiteY2549" fmla="*/ 5063483 h 5659437"/>
              <a:gd name="connsiteX2550" fmla="*/ 2509495 w 3972063"/>
              <a:gd name="connsiteY2550" fmla="*/ 5074125 h 5659437"/>
              <a:gd name="connsiteX2551" fmla="*/ 2505239 w 3972063"/>
              <a:gd name="connsiteY2551" fmla="*/ 5065611 h 5659437"/>
              <a:gd name="connsiteX2552" fmla="*/ 2511623 w 3972063"/>
              <a:gd name="connsiteY2552" fmla="*/ 5071997 h 5659437"/>
              <a:gd name="connsiteX2553" fmla="*/ 2511623 w 3972063"/>
              <a:gd name="connsiteY2553" fmla="*/ 5065611 h 5659437"/>
              <a:gd name="connsiteX2554" fmla="*/ 2526521 w 3972063"/>
              <a:gd name="connsiteY2554" fmla="*/ 5063483 h 5659437"/>
              <a:gd name="connsiteX2555" fmla="*/ 2520136 w 3972063"/>
              <a:gd name="connsiteY2555" fmla="*/ 5057098 h 5659437"/>
              <a:gd name="connsiteX2556" fmla="*/ 2520136 w 3972063"/>
              <a:gd name="connsiteY2556" fmla="*/ 5052841 h 5659437"/>
              <a:gd name="connsiteX2557" fmla="*/ 2526521 w 3972063"/>
              <a:gd name="connsiteY2557" fmla="*/ 5048584 h 5659437"/>
              <a:gd name="connsiteX2558" fmla="*/ 2532906 w 3972063"/>
              <a:gd name="connsiteY2558" fmla="*/ 5054969 h 5659437"/>
              <a:gd name="connsiteX2559" fmla="*/ 2537163 w 3972063"/>
              <a:gd name="connsiteY2559" fmla="*/ 5061355 h 5659437"/>
              <a:gd name="connsiteX2560" fmla="*/ 2545676 w 3972063"/>
              <a:gd name="connsiteY2560" fmla="*/ 5059226 h 5659437"/>
              <a:gd name="connsiteX2561" fmla="*/ 2537163 w 3972063"/>
              <a:gd name="connsiteY2561" fmla="*/ 5057098 h 5659437"/>
              <a:gd name="connsiteX2562" fmla="*/ 2539291 w 3972063"/>
              <a:gd name="connsiteY2562" fmla="*/ 5042199 h 5659437"/>
              <a:gd name="connsiteX2563" fmla="*/ 2532906 w 3972063"/>
              <a:gd name="connsiteY2563" fmla="*/ 5037942 h 5659437"/>
              <a:gd name="connsiteX2564" fmla="*/ 2528649 w 3972063"/>
              <a:gd name="connsiteY2564" fmla="*/ 5031557 h 5659437"/>
              <a:gd name="connsiteX2565" fmla="*/ 2541419 w 3972063"/>
              <a:gd name="connsiteY2565" fmla="*/ 5040071 h 5659437"/>
              <a:gd name="connsiteX2566" fmla="*/ 2547804 w 3972063"/>
              <a:gd name="connsiteY2566" fmla="*/ 5037942 h 5659437"/>
              <a:gd name="connsiteX2567" fmla="*/ 2535034 w 3972063"/>
              <a:gd name="connsiteY2567" fmla="*/ 5031557 h 5659437"/>
              <a:gd name="connsiteX2568" fmla="*/ 2532906 w 3972063"/>
              <a:gd name="connsiteY2568" fmla="*/ 5025172 h 5659437"/>
              <a:gd name="connsiteX2569" fmla="*/ 2554189 w 3972063"/>
              <a:gd name="connsiteY2569" fmla="*/ 5042199 h 5659437"/>
              <a:gd name="connsiteX2570" fmla="*/ 2545676 w 3972063"/>
              <a:gd name="connsiteY2570" fmla="*/ 5020915 h 5659437"/>
              <a:gd name="connsiteX2571" fmla="*/ 2545676 w 3972063"/>
              <a:gd name="connsiteY2571" fmla="*/ 5029428 h 5659437"/>
              <a:gd name="connsiteX2572" fmla="*/ 2539291 w 3972063"/>
              <a:gd name="connsiteY2572" fmla="*/ 5020915 h 5659437"/>
              <a:gd name="connsiteX2573" fmla="*/ 2544612 w 3972063"/>
              <a:gd name="connsiteY2573" fmla="*/ 5017988 h 5659437"/>
              <a:gd name="connsiteX2574" fmla="*/ 2548539 w 3972063"/>
              <a:gd name="connsiteY2574" fmla="*/ 5017006 h 5659437"/>
              <a:gd name="connsiteX2575" fmla="*/ 2552858 w 3972063"/>
              <a:gd name="connsiteY2575" fmla="*/ 5019053 h 5659437"/>
              <a:gd name="connsiteX2576" fmla="*/ 2556317 w 3972063"/>
              <a:gd name="connsiteY2576" fmla="*/ 5023043 h 5659437"/>
              <a:gd name="connsiteX2577" fmla="*/ 2552060 w 3972063"/>
              <a:gd name="connsiteY2577" fmla="*/ 5020915 h 5659437"/>
              <a:gd name="connsiteX2578" fmla="*/ 2558445 w 3972063"/>
              <a:gd name="connsiteY2578" fmla="*/ 5027300 h 5659437"/>
              <a:gd name="connsiteX2579" fmla="*/ 2560574 w 3972063"/>
              <a:gd name="connsiteY2579" fmla="*/ 5035814 h 5659437"/>
              <a:gd name="connsiteX2580" fmla="*/ 2566958 w 3972063"/>
              <a:gd name="connsiteY2580" fmla="*/ 5035814 h 5659437"/>
              <a:gd name="connsiteX2581" fmla="*/ 2562702 w 3972063"/>
              <a:gd name="connsiteY2581" fmla="*/ 5029428 h 5659437"/>
              <a:gd name="connsiteX2582" fmla="*/ 2573343 w 3972063"/>
              <a:gd name="connsiteY2582" fmla="*/ 5037942 h 5659437"/>
              <a:gd name="connsiteX2583" fmla="*/ 2566958 w 3972063"/>
              <a:gd name="connsiteY2583" fmla="*/ 5029428 h 5659437"/>
              <a:gd name="connsiteX2584" fmla="*/ 2558445 w 3972063"/>
              <a:gd name="connsiteY2584" fmla="*/ 5025172 h 5659437"/>
              <a:gd name="connsiteX2585" fmla="*/ 2562702 w 3972063"/>
              <a:gd name="connsiteY2585" fmla="*/ 5023043 h 5659437"/>
              <a:gd name="connsiteX2586" fmla="*/ 2558445 w 3972063"/>
              <a:gd name="connsiteY2586" fmla="*/ 5016658 h 5659437"/>
              <a:gd name="connsiteX2587" fmla="*/ 2552060 w 3972063"/>
              <a:gd name="connsiteY2587" fmla="*/ 5016658 h 5659437"/>
              <a:gd name="connsiteX2588" fmla="*/ 2549932 w 3972063"/>
              <a:gd name="connsiteY2588" fmla="*/ 5008144 h 5659437"/>
              <a:gd name="connsiteX2589" fmla="*/ 2541485 w 3972063"/>
              <a:gd name="connsiteY2589" fmla="*/ 5012368 h 5659437"/>
              <a:gd name="connsiteX2590" fmla="*/ 2541195 w 3972063"/>
              <a:gd name="connsiteY2590" fmla="*/ 5012065 h 5659437"/>
              <a:gd name="connsiteX2591" fmla="*/ 2537163 w 3972063"/>
              <a:gd name="connsiteY2591" fmla="*/ 5006016 h 5659437"/>
              <a:gd name="connsiteX2592" fmla="*/ 2537961 w 3972063"/>
              <a:gd name="connsiteY2592" fmla="*/ 5008676 h 5659437"/>
              <a:gd name="connsiteX2593" fmla="*/ 2541195 w 3972063"/>
              <a:gd name="connsiteY2593" fmla="*/ 5012065 h 5659437"/>
              <a:gd name="connsiteX2594" fmla="*/ 2541419 w 3972063"/>
              <a:gd name="connsiteY2594" fmla="*/ 5012401 h 5659437"/>
              <a:gd name="connsiteX2595" fmla="*/ 2541485 w 3972063"/>
              <a:gd name="connsiteY2595" fmla="*/ 5012368 h 5659437"/>
              <a:gd name="connsiteX2596" fmla="*/ 2543547 w 3972063"/>
              <a:gd name="connsiteY2596" fmla="*/ 5014530 h 5659437"/>
              <a:gd name="connsiteX2597" fmla="*/ 2537163 w 3972063"/>
              <a:gd name="connsiteY2597" fmla="*/ 5016658 h 5659437"/>
              <a:gd name="connsiteX2598" fmla="*/ 2535034 w 3972063"/>
              <a:gd name="connsiteY2598" fmla="*/ 5018786 h 5659437"/>
              <a:gd name="connsiteX2599" fmla="*/ 2530778 w 3972063"/>
              <a:gd name="connsiteY2599" fmla="*/ 5014530 h 5659437"/>
              <a:gd name="connsiteX2600" fmla="*/ 2532906 w 3972063"/>
              <a:gd name="connsiteY2600" fmla="*/ 5020915 h 5659437"/>
              <a:gd name="connsiteX2601" fmla="*/ 2526521 w 3972063"/>
              <a:gd name="connsiteY2601" fmla="*/ 5023043 h 5659437"/>
              <a:gd name="connsiteX2602" fmla="*/ 2518008 w 3972063"/>
              <a:gd name="connsiteY2602" fmla="*/ 5016658 h 5659437"/>
              <a:gd name="connsiteX2603" fmla="*/ 2515880 w 3972063"/>
              <a:gd name="connsiteY2603" fmla="*/ 5031557 h 5659437"/>
              <a:gd name="connsiteX2604" fmla="*/ 2513752 w 3972063"/>
              <a:gd name="connsiteY2604" fmla="*/ 5033685 h 5659437"/>
              <a:gd name="connsiteX2605" fmla="*/ 2503110 w 3972063"/>
              <a:gd name="connsiteY2605" fmla="*/ 5027300 h 5659437"/>
              <a:gd name="connsiteX2606" fmla="*/ 2494597 w 3972063"/>
              <a:gd name="connsiteY2606" fmla="*/ 5033685 h 5659437"/>
              <a:gd name="connsiteX2607" fmla="*/ 2500982 w 3972063"/>
              <a:gd name="connsiteY2607" fmla="*/ 5040071 h 5659437"/>
              <a:gd name="connsiteX2608" fmla="*/ 2494597 w 3972063"/>
              <a:gd name="connsiteY2608" fmla="*/ 5042199 h 5659437"/>
              <a:gd name="connsiteX2609" fmla="*/ 2486084 w 3972063"/>
              <a:gd name="connsiteY2609" fmla="*/ 5033685 h 5659437"/>
              <a:gd name="connsiteX2610" fmla="*/ 2479699 w 3972063"/>
              <a:gd name="connsiteY2610" fmla="*/ 5048584 h 5659437"/>
              <a:gd name="connsiteX2611" fmla="*/ 2488212 w 3972063"/>
              <a:gd name="connsiteY2611" fmla="*/ 5054969 h 5659437"/>
              <a:gd name="connsiteX2612" fmla="*/ 2483956 w 3972063"/>
              <a:gd name="connsiteY2612" fmla="*/ 5057098 h 5659437"/>
              <a:gd name="connsiteX2613" fmla="*/ 2473314 w 3972063"/>
              <a:gd name="connsiteY2613" fmla="*/ 5048584 h 5659437"/>
              <a:gd name="connsiteX2614" fmla="*/ 2449904 w 3972063"/>
              <a:gd name="connsiteY2614" fmla="*/ 5063483 h 5659437"/>
              <a:gd name="connsiteX2615" fmla="*/ 2449904 w 3972063"/>
              <a:gd name="connsiteY2615" fmla="*/ 5059226 h 5659437"/>
              <a:gd name="connsiteX2616" fmla="*/ 2441390 w 3972063"/>
              <a:gd name="connsiteY2616" fmla="*/ 5054969 h 5659437"/>
              <a:gd name="connsiteX2617" fmla="*/ 2435006 w 3972063"/>
              <a:gd name="connsiteY2617" fmla="*/ 5057098 h 5659437"/>
              <a:gd name="connsiteX2618" fmla="*/ 2443519 w 3972063"/>
              <a:gd name="connsiteY2618" fmla="*/ 5065611 h 5659437"/>
              <a:gd name="connsiteX2619" fmla="*/ 2432877 w 3972063"/>
              <a:gd name="connsiteY2619" fmla="*/ 5061355 h 5659437"/>
              <a:gd name="connsiteX2620" fmla="*/ 2439262 w 3972063"/>
              <a:gd name="connsiteY2620" fmla="*/ 5067740 h 5659437"/>
              <a:gd name="connsiteX2621" fmla="*/ 2432877 w 3972063"/>
              <a:gd name="connsiteY2621" fmla="*/ 5069868 h 5659437"/>
              <a:gd name="connsiteX2622" fmla="*/ 2432877 w 3972063"/>
              <a:gd name="connsiteY2622" fmla="*/ 5065611 h 5659437"/>
              <a:gd name="connsiteX2623" fmla="*/ 2415851 w 3972063"/>
              <a:gd name="connsiteY2623" fmla="*/ 5057098 h 5659437"/>
              <a:gd name="connsiteX2624" fmla="*/ 2426493 w 3972063"/>
              <a:gd name="connsiteY2624" fmla="*/ 5065611 h 5659437"/>
              <a:gd name="connsiteX2625" fmla="*/ 2413723 w 3972063"/>
              <a:gd name="connsiteY2625" fmla="*/ 5071997 h 5659437"/>
              <a:gd name="connsiteX2626" fmla="*/ 2422236 w 3972063"/>
              <a:gd name="connsiteY2626" fmla="*/ 5082639 h 5659437"/>
              <a:gd name="connsiteX2627" fmla="*/ 2411595 w 3972063"/>
              <a:gd name="connsiteY2627" fmla="*/ 5074125 h 5659437"/>
              <a:gd name="connsiteX2628" fmla="*/ 2417979 w 3972063"/>
              <a:gd name="connsiteY2628" fmla="*/ 5086895 h 5659437"/>
              <a:gd name="connsiteX2629" fmla="*/ 2424364 w 3972063"/>
              <a:gd name="connsiteY2629" fmla="*/ 5089024 h 5659437"/>
              <a:gd name="connsiteX2630" fmla="*/ 2428621 w 3972063"/>
              <a:gd name="connsiteY2630" fmla="*/ 5095409 h 5659437"/>
              <a:gd name="connsiteX2631" fmla="*/ 2422236 w 3972063"/>
              <a:gd name="connsiteY2631" fmla="*/ 5097538 h 5659437"/>
              <a:gd name="connsiteX2632" fmla="*/ 2422236 w 3972063"/>
              <a:gd name="connsiteY2632" fmla="*/ 5093281 h 5659437"/>
              <a:gd name="connsiteX2633" fmla="*/ 2417979 w 3972063"/>
              <a:gd name="connsiteY2633" fmla="*/ 5089024 h 5659437"/>
              <a:gd name="connsiteX2634" fmla="*/ 2407338 w 3972063"/>
              <a:gd name="connsiteY2634" fmla="*/ 5086895 h 5659437"/>
              <a:gd name="connsiteX2635" fmla="*/ 2403082 w 3972063"/>
              <a:gd name="connsiteY2635" fmla="*/ 5082639 h 5659437"/>
              <a:gd name="connsiteX2636" fmla="*/ 2403082 w 3972063"/>
              <a:gd name="connsiteY2636" fmla="*/ 5095409 h 5659437"/>
              <a:gd name="connsiteX2637" fmla="*/ 2392440 w 3972063"/>
              <a:gd name="connsiteY2637" fmla="*/ 5084767 h 5659437"/>
              <a:gd name="connsiteX2638" fmla="*/ 2402018 w 3972063"/>
              <a:gd name="connsiteY2638" fmla="*/ 5095941 h 5659437"/>
              <a:gd name="connsiteX2639" fmla="*/ 2399771 w 3972063"/>
              <a:gd name="connsiteY2639" fmla="*/ 5097065 h 5659437"/>
              <a:gd name="connsiteX2640" fmla="*/ 2396697 w 3972063"/>
              <a:gd name="connsiteY2640" fmla="*/ 5095409 h 5659437"/>
              <a:gd name="connsiteX2641" fmla="*/ 2392440 w 3972063"/>
              <a:gd name="connsiteY2641" fmla="*/ 5099666 h 5659437"/>
              <a:gd name="connsiteX2642" fmla="*/ 2383927 w 3972063"/>
              <a:gd name="connsiteY2642" fmla="*/ 5095409 h 5659437"/>
              <a:gd name="connsiteX2643" fmla="*/ 2390312 w 3972063"/>
              <a:gd name="connsiteY2643" fmla="*/ 5103923 h 5659437"/>
              <a:gd name="connsiteX2644" fmla="*/ 2383927 w 3972063"/>
              <a:gd name="connsiteY2644" fmla="*/ 5101794 h 5659437"/>
              <a:gd name="connsiteX2645" fmla="*/ 2377542 w 3972063"/>
              <a:gd name="connsiteY2645" fmla="*/ 5097538 h 5659437"/>
              <a:gd name="connsiteX2646" fmla="*/ 2375414 w 3972063"/>
              <a:gd name="connsiteY2646" fmla="*/ 5112436 h 5659437"/>
              <a:gd name="connsiteX2647" fmla="*/ 2362645 w 3972063"/>
              <a:gd name="connsiteY2647" fmla="*/ 5101794 h 5659437"/>
              <a:gd name="connsiteX2648" fmla="*/ 2362645 w 3972063"/>
              <a:gd name="connsiteY2648" fmla="*/ 5108180 h 5659437"/>
              <a:gd name="connsiteX2649" fmla="*/ 2369029 w 3972063"/>
              <a:gd name="connsiteY2649" fmla="*/ 5110308 h 5659437"/>
              <a:gd name="connsiteX2650" fmla="*/ 2356260 w 3972063"/>
              <a:gd name="connsiteY2650" fmla="*/ 5108180 h 5659437"/>
              <a:gd name="connsiteX2651" fmla="*/ 2369029 w 3972063"/>
              <a:gd name="connsiteY2651" fmla="*/ 5114565 h 5659437"/>
              <a:gd name="connsiteX2652" fmla="*/ 2362645 w 3972063"/>
              <a:gd name="connsiteY2652" fmla="*/ 5129464 h 5659437"/>
              <a:gd name="connsiteX2653" fmla="*/ 2360516 w 3972063"/>
              <a:gd name="connsiteY2653" fmla="*/ 5125207 h 5659437"/>
              <a:gd name="connsiteX2654" fmla="*/ 2349875 w 3972063"/>
              <a:gd name="connsiteY2654" fmla="*/ 5118822 h 5659437"/>
              <a:gd name="connsiteX2655" fmla="*/ 2343490 w 3972063"/>
              <a:gd name="connsiteY2655" fmla="*/ 5131592 h 5659437"/>
              <a:gd name="connsiteX2656" fmla="*/ 2341362 w 3972063"/>
              <a:gd name="connsiteY2656" fmla="*/ 5131592 h 5659437"/>
              <a:gd name="connsiteX2657" fmla="*/ 2341362 w 3972063"/>
              <a:gd name="connsiteY2657" fmla="*/ 5133720 h 5659437"/>
              <a:gd name="connsiteX2658" fmla="*/ 2332849 w 3972063"/>
              <a:gd name="connsiteY2658" fmla="*/ 5127335 h 5659437"/>
              <a:gd name="connsiteX2659" fmla="*/ 2339234 w 3972063"/>
              <a:gd name="connsiteY2659" fmla="*/ 5137977 h 5659437"/>
              <a:gd name="connsiteX2660" fmla="*/ 2332849 w 3972063"/>
              <a:gd name="connsiteY2660" fmla="*/ 5133720 h 5659437"/>
              <a:gd name="connsiteX2661" fmla="*/ 2330720 w 3972063"/>
              <a:gd name="connsiteY2661" fmla="*/ 5146491 h 5659437"/>
              <a:gd name="connsiteX2662" fmla="*/ 2324336 w 3972063"/>
              <a:gd name="connsiteY2662" fmla="*/ 5142234 h 5659437"/>
              <a:gd name="connsiteX2663" fmla="*/ 2322207 w 3972063"/>
              <a:gd name="connsiteY2663" fmla="*/ 5144363 h 5659437"/>
              <a:gd name="connsiteX2664" fmla="*/ 2322207 w 3972063"/>
              <a:gd name="connsiteY2664" fmla="*/ 5146491 h 5659437"/>
              <a:gd name="connsiteX2665" fmla="*/ 2309438 w 3972063"/>
              <a:gd name="connsiteY2665" fmla="*/ 5157133 h 5659437"/>
              <a:gd name="connsiteX2666" fmla="*/ 2311566 w 3972063"/>
              <a:gd name="connsiteY2666" fmla="*/ 5157133 h 5659437"/>
              <a:gd name="connsiteX2667" fmla="*/ 2315823 w 3972063"/>
              <a:gd name="connsiteY2667" fmla="*/ 5161390 h 5659437"/>
              <a:gd name="connsiteX2668" fmla="*/ 2309438 w 3972063"/>
              <a:gd name="connsiteY2668" fmla="*/ 5165647 h 5659437"/>
              <a:gd name="connsiteX2669" fmla="*/ 2303053 w 3972063"/>
              <a:gd name="connsiteY2669" fmla="*/ 5159261 h 5659437"/>
              <a:gd name="connsiteX2670" fmla="*/ 2298796 w 3972063"/>
              <a:gd name="connsiteY2670" fmla="*/ 5163518 h 5659437"/>
              <a:gd name="connsiteX2671" fmla="*/ 2303053 w 3972063"/>
              <a:gd name="connsiteY2671" fmla="*/ 5167775 h 5659437"/>
              <a:gd name="connsiteX2672" fmla="*/ 2298796 w 3972063"/>
              <a:gd name="connsiteY2672" fmla="*/ 5165647 h 5659437"/>
              <a:gd name="connsiteX2673" fmla="*/ 2298796 w 3972063"/>
              <a:gd name="connsiteY2673" fmla="*/ 5172032 h 5659437"/>
              <a:gd name="connsiteX2674" fmla="*/ 2290283 w 3972063"/>
              <a:gd name="connsiteY2674" fmla="*/ 5167775 h 5659437"/>
              <a:gd name="connsiteX2675" fmla="*/ 2290283 w 3972063"/>
              <a:gd name="connsiteY2675" fmla="*/ 5169903 h 5659437"/>
              <a:gd name="connsiteX2676" fmla="*/ 2294540 w 3972063"/>
              <a:gd name="connsiteY2676" fmla="*/ 5172032 h 5659437"/>
              <a:gd name="connsiteX2677" fmla="*/ 2290283 w 3972063"/>
              <a:gd name="connsiteY2677" fmla="*/ 5172032 h 5659437"/>
              <a:gd name="connsiteX2678" fmla="*/ 2281770 w 3972063"/>
              <a:gd name="connsiteY2678" fmla="*/ 5182674 h 5659437"/>
              <a:gd name="connsiteX2679" fmla="*/ 2286027 w 3972063"/>
              <a:gd name="connsiteY2679" fmla="*/ 5186931 h 5659437"/>
              <a:gd name="connsiteX2680" fmla="*/ 2294540 w 3972063"/>
              <a:gd name="connsiteY2680" fmla="*/ 5182674 h 5659437"/>
              <a:gd name="connsiteX2681" fmla="*/ 2298796 w 3972063"/>
              <a:gd name="connsiteY2681" fmla="*/ 5199701 h 5659437"/>
              <a:gd name="connsiteX2682" fmla="*/ 2290283 w 3972063"/>
              <a:gd name="connsiteY2682" fmla="*/ 5189059 h 5659437"/>
              <a:gd name="connsiteX2683" fmla="*/ 2273257 w 3972063"/>
              <a:gd name="connsiteY2683" fmla="*/ 5235884 h 5659437"/>
              <a:gd name="connsiteX2684" fmla="*/ 2273257 w 3972063"/>
              <a:gd name="connsiteY2684" fmla="*/ 5242269 h 5659437"/>
              <a:gd name="connsiteX2685" fmla="*/ 2264744 w 3972063"/>
              <a:gd name="connsiteY2685" fmla="*/ 5220985 h 5659437"/>
              <a:gd name="connsiteX2686" fmla="*/ 2254103 w 3972063"/>
              <a:gd name="connsiteY2686" fmla="*/ 5248654 h 5659437"/>
              <a:gd name="connsiteX2687" fmla="*/ 2254103 w 3972063"/>
              <a:gd name="connsiteY2687" fmla="*/ 5246526 h 5659437"/>
              <a:gd name="connsiteX2688" fmla="*/ 2245590 w 3972063"/>
              <a:gd name="connsiteY2688" fmla="*/ 5229499 h 5659437"/>
              <a:gd name="connsiteX2689" fmla="*/ 2247718 w 3972063"/>
              <a:gd name="connsiteY2689" fmla="*/ 5250783 h 5659437"/>
              <a:gd name="connsiteX2690" fmla="*/ 2241333 w 3972063"/>
              <a:gd name="connsiteY2690" fmla="*/ 5246526 h 5659437"/>
              <a:gd name="connsiteX2691" fmla="*/ 2245590 w 3972063"/>
              <a:gd name="connsiteY2691" fmla="*/ 5299736 h 5659437"/>
              <a:gd name="connsiteX2692" fmla="*/ 2232820 w 3972063"/>
              <a:gd name="connsiteY2692" fmla="*/ 5289094 h 5659437"/>
              <a:gd name="connsiteX2693" fmla="*/ 2239205 w 3972063"/>
              <a:gd name="connsiteY2693" fmla="*/ 5291223 h 5659437"/>
              <a:gd name="connsiteX2694" fmla="*/ 2234948 w 3972063"/>
              <a:gd name="connsiteY2694" fmla="*/ 5284837 h 5659437"/>
              <a:gd name="connsiteX2695" fmla="*/ 2228564 w 3972063"/>
              <a:gd name="connsiteY2695" fmla="*/ 5291223 h 5659437"/>
              <a:gd name="connsiteX2696" fmla="*/ 2232820 w 3972063"/>
              <a:gd name="connsiteY2696" fmla="*/ 5297608 h 5659437"/>
              <a:gd name="connsiteX2697" fmla="*/ 2224307 w 3972063"/>
              <a:gd name="connsiteY2697" fmla="*/ 5297608 h 5659437"/>
              <a:gd name="connsiteX2698" fmla="*/ 2226435 w 3972063"/>
              <a:gd name="connsiteY2698" fmla="*/ 5303993 h 5659437"/>
              <a:gd name="connsiteX2699" fmla="*/ 2237077 w 3972063"/>
              <a:gd name="connsiteY2699" fmla="*/ 5306122 h 5659437"/>
              <a:gd name="connsiteX2700" fmla="*/ 2241333 w 3972063"/>
              <a:gd name="connsiteY2700" fmla="*/ 5299736 h 5659437"/>
              <a:gd name="connsiteX2701" fmla="*/ 2249846 w 3972063"/>
              <a:gd name="connsiteY2701" fmla="*/ 5303993 h 5659437"/>
              <a:gd name="connsiteX2702" fmla="*/ 2239205 w 3972063"/>
              <a:gd name="connsiteY2702" fmla="*/ 5301865 h 5659437"/>
              <a:gd name="connsiteX2703" fmla="*/ 2237077 w 3972063"/>
              <a:gd name="connsiteY2703" fmla="*/ 5323149 h 5659437"/>
              <a:gd name="connsiteX2704" fmla="*/ 2217922 w 3972063"/>
              <a:gd name="connsiteY2704" fmla="*/ 5299736 h 5659437"/>
              <a:gd name="connsiteX2705" fmla="*/ 2215794 w 3972063"/>
              <a:gd name="connsiteY2705" fmla="*/ 5316764 h 5659437"/>
              <a:gd name="connsiteX2706" fmla="*/ 2207281 w 3972063"/>
              <a:gd name="connsiteY2706" fmla="*/ 5323149 h 5659437"/>
              <a:gd name="connsiteX2707" fmla="*/ 2205153 w 3972063"/>
              <a:gd name="connsiteY2707" fmla="*/ 5335919 h 5659437"/>
              <a:gd name="connsiteX2708" fmla="*/ 2200896 w 3972063"/>
              <a:gd name="connsiteY2708" fmla="*/ 5327406 h 5659437"/>
              <a:gd name="connsiteX2709" fmla="*/ 2200896 w 3972063"/>
              <a:gd name="connsiteY2709" fmla="*/ 5335919 h 5659437"/>
              <a:gd name="connsiteX2710" fmla="*/ 2207281 w 3972063"/>
              <a:gd name="connsiteY2710" fmla="*/ 5342304 h 5659437"/>
              <a:gd name="connsiteX2711" fmla="*/ 2207281 w 3972063"/>
              <a:gd name="connsiteY2711" fmla="*/ 5359332 h 5659437"/>
              <a:gd name="connsiteX2712" fmla="*/ 2190255 w 3972063"/>
              <a:gd name="connsiteY2712" fmla="*/ 5367845 h 5659437"/>
              <a:gd name="connsiteX2713" fmla="*/ 2192383 w 3972063"/>
              <a:gd name="connsiteY2713" fmla="*/ 5378487 h 5659437"/>
              <a:gd name="connsiteX2714" fmla="*/ 2173229 w 3972063"/>
              <a:gd name="connsiteY2714" fmla="*/ 5352946 h 5659437"/>
              <a:gd name="connsiteX2715" fmla="*/ 2171100 w 3972063"/>
              <a:gd name="connsiteY2715" fmla="*/ 5391258 h 5659437"/>
              <a:gd name="connsiteX2716" fmla="*/ 2164715 w 3972063"/>
              <a:gd name="connsiteY2716" fmla="*/ 5425312 h 5659437"/>
              <a:gd name="connsiteX2717" fmla="*/ 2179613 w 3972063"/>
              <a:gd name="connsiteY2717" fmla="*/ 5395515 h 5659437"/>
              <a:gd name="connsiteX2718" fmla="*/ 2175357 w 3972063"/>
              <a:gd name="connsiteY2718" fmla="*/ 5387001 h 5659437"/>
              <a:gd name="connsiteX2719" fmla="*/ 2181742 w 3972063"/>
              <a:gd name="connsiteY2719" fmla="*/ 5391258 h 5659437"/>
              <a:gd name="connsiteX2720" fmla="*/ 2177485 w 3972063"/>
              <a:gd name="connsiteY2720" fmla="*/ 5363589 h 5659437"/>
              <a:gd name="connsiteX2721" fmla="*/ 2190255 w 3972063"/>
              <a:gd name="connsiteY2721" fmla="*/ 5404028 h 5659437"/>
              <a:gd name="connsiteX2722" fmla="*/ 2181742 w 3972063"/>
              <a:gd name="connsiteY2722" fmla="*/ 5393386 h 5659437"/>
              <a:gd name="connsiteX2723" fmla="*/ 2192383 w 3972063"/>
              <a:gd name="connsiteY2723" fmla="*/ 5423184 h 5659437"/>
              <a:gd name="connsiteX2724" fmla="*/ 2175357 w 3972063"/>
              <a:gd name="connsiteY2724" fmla="*/ 5429569 h 5659437"/>
              <a:gd name="connsiteX2725" fmla="*/ 2185998 w 3972063"/>
              <a:gd name="connsiteY2725" fmla="*/ 5455110 h 5659437"/>
              <a:gd name="connsiteX2726" fmla="*/ 2173229 w 3972063"/>
              <a:gd name="connsiteY2726" fmla="*/ 5446596 h 5659437"/>
              <a:gd name="connsiteX2727" fmla="*/ 2164715 w 3972063"/>
              <a:gd name="connsiteY2727" fmla="*/ 5444468 h 5659437"/>
              <a:gd name="connsiteX2728" fmla="*/ 2171100 w 3972063"/>
              <a:gd name="connsiteY2728" fmla="*/ 5459367 h 5659437"/>
              <a:gd name="connsiteX2729" fmla="*/ 2164715 w 3972063"/>
              <a:gd name="connsiteY2729" fmla="*/ 5465752 h 5659437"/>
              <a:gd name="connsiteX2730" fmla="*/ 2171100 w 3972063"/>
              <a:gd name="connsiteY2730" fmla="*/ 5463624 h 5659437"/>
              <a:gd name="connsiteX2731" fmla="*/ 2177485 w 3972063"/>
              <a:gd name="connsiteY2731" fmla="*/ 5476394 h 5659437"/>
              <a:gd name="connsiteX2732" fmla="*/ 2168972 w 3972063"/>
              <a:gd name="connsiteY2732" fmla="*/ 5480651 h 5659437"/>
              <a:gd name="connsiteX2733" fmla="*/ 2158331 w 3972063"/>
              <a:gd name="connsiteY2733" fmla="*/ 5470009 h 5659437"/>
              <a:gd name="connsiteX2734" fmla="*/ 2173229 w 3972063"/>
              <a:gd name="connsiteY2734" fmla="*/ 5497678 h 5659437"/>
              <a:gd name="connsiteX2735" fmla="*/ 2166844 w 3972063"/>
              <a:gd name="connsiteY2735" fmla="*/ 5508320 h 5659437"/>
              <a:gd name="connsiteX2736" fmla="*/ 2158331 w 3972063"/>
              <a:gd name="connsiteY2736" fmla="*/ 5497678 h 5659437"/>
              <a:gd name="connsiteX2737" fmla="*/ 2160459 w 3972063"/>
              <a:gd name="connsiteY2737" fmla="*/ 5491293 h 5659437"/>
              <a:gd name="connsiteX2738" fmla="*/ 2154074 w 3972063"/>
              <a:gd name="connsiteY2738" fmla="*/ 5487036 h 5659437"/>
              <a:gd name="connsiteX2739" fmla="*/ 2156202 w 3972063"/>
              <a:gd name="connsiteY2739" fmla="*/ 5497678 h 5659437"/>
              <a:gd name="connsiteX2740" fmla="*/ 2145561 w 3972063"/>
              <a:gd name="connsiteY2740" fmla="*/ 5499807 h 5659437"/>
              <a:gd name="connsiteX2741" fmla="*/ 2137048 w 3972063"/>
              <a:gd name="connsiteY2741" fmla="*/ 5467881 h 5659437"/>
              <a:gd name="connsiteX2742" fmla="*/ 2122150 w 3972063"/>
              <a:gd name="connsiteY2742" fmla="*/ 5487036 h 5659437"/>
              <a:gd name="connsiteX2743" fmla="*/ 2124278 w 3972063"/>
              <a:gd name="connsiteY2743" fmla="*/ 5495550 h 5659437"/>
              <a:gd name="connsiteX2744" fmla="*/ 2130663 w 3972063"/>
              <a:gd name="connsiteY2744" fmla="*/ 5499807 h 5659437"/>
              <a:gd name="connsiteX2745" fmla="*/ 2107252 w 3972063"/>
              <a:gd name="connsiteY2745" fmla="*/ 5529604 h 5659437"/>
              <a:gd name="connsiteX2746" fmla="*/ 2113637 w 3972063"/>
              <a:gd name="connsiteY2746" fmla="*/ 5535990 h 5659437"/>
              <a:gd name="connsiteX2747" fmla="*/ 2107252 w 3972063"/>
              <a:gd name="connsiteY2747" fmla="*/ 5540246 h 5659437"/>
              <a:gd name="connsiteX2748" fmla="*/ 2100867 w 3972063"/>
              <a:gd name="connsiteY2748" fmla="*/ 5529604 h 5659437"/>
              <a:gd name="connsiteX2749" fmla="*/ 2092354 w 3972063"/>
              <a:gd name="connsiteY2749" fmla="*/ 5542375 h 5659437"/>
              <a:gd name="connsiteX2750" fmla="*/ 2081713 w 3972063"/>
              <a:gd name="connsiteY2750" fmla="*/ 5538118 h 5659437"/>
              <a:gd name="connsiteX2751" fmla="*/ 2085970 w 3972063"/>
              <a:gd name="connsiteY2751" fmla="*/ 5544503 h 5659437"/>
              <a:gd name="connsiteX2752" fmla="*/ 2073200 w 3972063"/>
              <a:gd name="connsiteY2752" fmla="*/ 5540246 h 5659437"/>
              <a:gd name="connsiteX2753" fmla="*/ 2077457 w 3972063"/>
              <a:gd name="connsiteY2753" fmla="*/ 5550888 h 5659437"/>
              <a:gd name="connsiteX2754" fmla="*/ 2060430 w 3972063"/>
              <a:gd name="connsiteY2754" fmla="*/ 5535990 h 5659437"/>
              <a:gd name="connsiteX2755" fmla="*/ 2056174 w 3972063"/>
              <a:gd name="connsiteY2755" fmla="*/ 5546632 h 5659437"/>
              <a:gd name="connsiteX2756" fmla="*/ 2054046 w 3972063"/>
              <a:gd name="connsiteY2756" fmla="*/ 5542375 h 5659437"/>
              <a:gd name="connsiteX2757" fmla="*/ 2052214 w 3972063"/>
              <a:gd name="connsiteY2757" fmla="*/ 5540543 h 5659437"/>
              <a:gd name="connsiteX2758" fmla="*/ 2052452 w 3972063"/>
              <a:gd name="connsiteY2758" fmla="*/ 5540270 h 5659437"/>
              <a:gd name="connsiteX2759" fmla="*/ 2058036 w 3972063"/>
              <a:gd name="connsiteY2759" fmla="*/ 5540512 h 5659437"/>
              <a:gd name="connsiteX2760" fmla="*/ 2056174 w 3972063"/>
              <a:gd name="connsiteY2760" fmla="*/ 5535990 h 5659437"/>
              <a:gd name="connsiteX2761" fmla="*/ 2052452 w 3972063"/>
              <a:gd name="connsiteY2761" fmla="*/ 5540270 h 5659437"/>
              <a:gd name="connsiteX2762" fmla="*/ 2051917 w 3972063"/>
              <a:gd name="connsiteY2762" fmla="*/ 5540246 h 5659437"/>
              <a:gd name="connsiteX2763" fmla="*/ 2052214 w 3972063"/>
              <a:gd name="connsiteY2763" fmla="*/ 5540543 h 5659437"/>
              <a:gd name="connsiteX2764" fmla="*/ 2050853 w 3972063"/>
              <a:gd name="connsiteY2764" fmla="*/ 5542109 h 5659437"/>
              <a:gd name="connsiteX2765" fmla="*/ 2051917 w 3972063"/>
              <a:gd name="connsiteY2765" fmla="*/ 5553017 h 5659437"/>
              <a:gd name="connsiteX2766" fmla="*/ 2039148 w 3972063"/>
              <a:gd name="connsiteY2766" fmla="*/ 5548760 h 5659437"/>
              <a:gd name="connsiteX2767" fmla="*/ 2041276 w 3972063"/>
              <a:gd name="connsiteY2767" fmla="*/ 5555145 h 5659437"/>
              <a:gd name="connsiteX2768" fmla="*/ 2024250 w 3972063"/>
              <a:gd name="connsiteY2768" fmla="*/ 5540246 h 5659437"/>
              <a:gd name="connsiteX2769" fmla="*/ 2028506 w 3972063"/>
              <a:gd name="connsiteY2769" fmla="*/ 5529604 h 5659437"/>
              <a:gd name="connsiteX2770" fmla="*/ 2015737 w 3972063"/>
              <a:gd name="connsiteY2770" fmla="*/ 5521091 h 5659437"/>
              <a:gd name="connsiteX2771" fmla="*/ 2017865 w 3972063"/>
              <a:gd name="connsiteY2771" fmla="*/ 5542375 h 5659437"/>
              <a:gd name="connsiteX2772" fmla="*/ 2022122 w 3972063"/>
              <a:gd name="connsiteY2772" fmla="*/ 5557274 h 5659437"/>
              <a:gd name="connsiteX2773" fmla="*/ 2019993 w 3972063"/>
              <a:gd name="connsiteY2773" fmla="*/ 5546632 h 5659437"/>
              <a:gd name="connsiteX2774" fmla="*/ 2009352 w 3972063"/>
              <a:gd name="connsiteY2774" fmla="*/ 5544503 h 5659437"/>
              <a:gd name="connsiteX2775" fmla="*/ 2013608 w 3972063"/>
              <a:gd name="connsiteY2775" fmla="*/ 5553017 h 5659437"/>
              <a:gd name="connsiteX2776" fmla="*/ 2007224 w 3972063"/>
              <a:gd name="connsiteY2776" fmla="*/ 5548760 h 5659437"/>
              <a:gd name="connsiteX2777" fmla="*/ 2015737 w 3972063"/>
              <a:gd name="connsiteY2777" fmla="*/ 5563659 h 5659437"/>
              <a:gd name="connsiteX2778" fmla="*/ 2005095 w 3972063"/>
              <a:gd name="connsiteY2778" fmla="*/ 5557274 h 5659437"/>
              <a:gd name="connsiteX2779" fmla="*/ 2013608 w 3972063"/>
              <a:gd name="connsiteY2779" fmla="*/ 5574301 h 5659437"/>
              <a:gd name="connsiteX2780" fmla="*/ 2007224 w 3972063"/>
              <a:gd name="connsiteY2780" fmla="*/ 5565787 h 5659437"/>
              <a:gd name="connsiteX2781" fmla="*/ 2000839 w 3972063"/>
              <a:gd name="connsiteY2781" fmla="*/ 5563659 h 5659437"/>
              <a:gd name="connsiteX2782" fmla="*/ 2002967 w 3972063"/>
              <a:gd name="connsiteY2782" fmla="*/ 5584943 h 5659437"/>
              <a:gd name="connsiteX2783" fmla="*/ 2013608 w 3972063"/>
              <a:gd name="connsiteY2783" fmla="*/ 5595585 h 5659437"/>
              <a:gd name="connsiteX2784" fmla="*/ 2013608 w 3972063"/>
              <a:gd name="connsiteY2784" fmla="*/ 5601970 h 5659437"/>
              <a:gd name="connsiteX2785" fmla="*/ 2007224 w 3972063"/>
              <a:gd name="connsiteY2785" fmla="*/ 5604099 h 5659437"/>
              <a:gd name="connsiteX2786" fmla="*/ 2002967 w 3972063"/>
              <a:gd name="connsiteY2786" fmla="*/ 5578558 h 5659437"/>
              <a:gd name="connsiteX2787" fmla="*/ 1996582 w 3972063"/>
              <a:gd name="connsiteY2787" fmla="*/ 5576429 h 5659437"/>
              <a:gd name="connsiteX2788" fmla="*/ 1990197 w 3972063"/>
              <a:gd name="connsiteY2788" fmla="*/ 5621126 h 5659437"/>
              <a:gd name="connsiteX2789" fmla="*/ 1981684 w 3972063"/>
              <a:gd name="connsiteY2789" fmla="*/ 5618997 h 5659437"/>
              <a:gd name="connsiteX2790" fmla="*/ 1971043 w 3972063"/>
              <a:gd name="connsiteY2790" fmla="*/ 5584943 h 5659437"/>
              <a:gd name="connsiteX2791" fmla="*/ 1966787 w 3972063"/>
              <a:gd name="connsiteY2791" fmla="*/ 5582815 h 5659437"/>
              <a:gd name="connsiteX2792" fmla="*/ 1960402 w 3972063"/>
              <a:gd name="connsiteY2792" fmla="*/ 5616869 h 5659437"/>
              <a:gd name="connsiteX2793" fmla="*/ 1947632 w 3972063"/>
              <a:gd name="connsiteY2793" fmla="*/ 5640282 h 5659437"/>
              <a:gd name="connsiteX2794" fmla="*/ 1947632 w 3972063"/>
              <a:gd name="connsiteY2794" fmla="*/ 5646667 h 5659437"/>
              <a:gd name="connsiteX2795" fmla="*/ 1939119 w 3972063"/>
              <a:gd name="connsiteY2795" fmla="*/ 5638153 h 5659437"/>
              <a:gd name="connsiteX2796" fmla="*/ 1928478 w 3972063"/>
              <a:gd name="connsiteY2796" fmla="*/ 5638153 h 5659437"/>
              <a:gd name="connsiteX2797" fmla="*/ 1932734 w 3972063"/>
              <a:gd name="connsiteY2797" fmla="*/ 5644538 h 5659437"/>
              <a:gd name="connsiteX2798" fmla="*/ 1932734 w 3972063"/>
              <a:gd name="connsiteY2798" fmla="*/ 5640282 h 5659437"/>
              <a:gd name="connsiteX2799" fmla="*/ 1939119 w 3972063"/>
              <a:gd name="connsiteY2799" fmla="*/ 5659437 h 5659437"/>
              <a:gd name="connsiteX2800" fmla="*/ 1902938 w 3972063"/>
              <a:gd name="connsiteY2800" fmla="*/ 5657309 h 5659437"/>
              <a:gd name="connsiteX2801" fmla="*/ 1883784 w 3972063"/>
              <a:gd name="connsiteY2801" fmla="*/ 5648795 h 5659437"/>
              <a:gd name="connsiteX2802" fmla="*/ 1862501 w 3972063"/>
              <a:gd name="connsiteY2802" fmla="*/ 5591328 h 5659437"/>
              <a:gd name="connsiteX2803" fmla="*/ 1868886 w 3972063"/>
              <a:gd name="connsiteY2803" fmla="*/ 5601970 h 5659437"/>
              <a:gd name="connsiteX2804" fmla="*/ 1873143 w 3972063"/>
              <a:gd name="connsiteY2804" fmla="*/ 5587071 h 5659437"/>
              <a:gd name="connsiteX2805" fmla="*/ 1873143 w 3972063"/>
              <a:gd name="connsiteY2805" fmla="*/ 5542375 h 5659437"/>
              <a:gd name="connsiteX2806" fmla="*/ 1888041 w 3972063"/>
              <a:gd name="connsiteY2806" fmla="*/ 5512577 h 5659437"/>
              <a:gd name="connsiteX2807" fmla="*/ 1879528 w 3972063"/>
              <a:gd name="connsiteY2807" fmla="*/ 5516834 h 5659437"/>
              <a:gd name="connsiteX2808" fmla="*/ 1883784 w 3972063"/>
              <a:gd name="connsiteY2808" fmla="*/ 5495550 h 5659437"/>
              <a:gd name="connsiteX2809" fmla="*/ 1890169 w 3972063"/>
              <a:gd name="connsiteY2809" fmla="*/ 5476394 h 5659437"/>
              <a:gd name="connsiteX2810" fmla="*/ 1898682 w 3972063"/>
              <a:gd name="connsiteY2810" fmla="*/ 5480651 h 5659437"/>
              <a:gd name="connsiteX2811" fmla="*/ 1900810 w 3972063"/>
              <a:gd name="connsiteY2811" fmla="*/ 5463624 h 5659437"/>
              <a:gd name="connsiteX2812" fmla="*/ 1900810 w 3972063"/>
              <a:gd name="connsiteY2812" fmla="*/ 5470009 h 5659437"/>
              <a:gd name="connsiteX2813" fmla="*/ 1900810 w 3972063"/>
              <a:gd name="connsiteY2813" fmla="*/ 5457238 h 5659437"/>
              <a:gd name="connsiteX2814" fmla="*/ 1919965 w 3972063"/>
              <a:gd name="connsiteY2814" fmla="*/ 5431698 h 5659437"/>
              <a:gd name="connsiteX2815" fmla="*/ 1911452 w 3972063"/>
              <a:gd name="connsiteY2815" fmla="*/ 5397643 h 5659437"/>
              <a:gd name="connsiteX2816" fmla="*/ 1894425 w 3972063"/>
              <a:gd name="connsiteY2816" fmla="*/ 5384873 h 5659437"/>
              <a:gd name="connsiteX2817" fmla="*/ 1894425 w 3972063"/>
              <a:gd name="connsiteY2817" fmla="*/ 5393386 h 5659437"/>
              <a:gd name="connsiteX2818" fmla="*/ 1905067 w 3972063"/>
              <a:gd name="connsiteY2818" fmla="*/ 5404028 h 5659437"/>
              <a:gd name="connsiteX2819" fmla="*/ 1894425 w 3972063"/>
              <a:gd name="connsiteY2819" fmla="*/ 5418927 h 5659437"/>
              <a:gd name="connsiteX2820" fmla="*/ 1885912 w 3972063"/>
              <a:gd name="connsiteY2820" fmla="*/ 5414670 h 5659437"/>
              <a:gd name="connsiteX2821" fmla="*/ 1885912 w 3972063"/>
              <a:gd name="connsiteY2821" fmla="*/ 5423184 h 5659437"/>
              <a:gd name="connsiteX2822" fmla="*/ 1892297 w 3972063"/>
              <a:gd name="connsiteY2822" fmla="*/ 5427441 h 5659437"/>
              <a:gd name="connsiteX2823" fmla="*/ 1883784 w 3972063"/>
              <a:gd name="connsiteY2823" fmla="*/ 5425312 h 5659437"/>
              <a:gd name="connsiteX2824" fmla="*/ 1875271 w 3972063"/>
              <a:gd name="connsiteY2824" fmla="*/ 5404028 h 5659437"/>
              <a:gd name="connsiteX2825" fmla="*/ 1871014 w 3972063"/>
              <a:gd name="connsiteY2825" fmla="*/ 5425312 h 5659437"/>
              <a:gd name="connsiteX2826" fmla="*/ 1860373 w 3972063"/>
              <a:gd name="connsiteY2826" fmla="*/ 5416799 h 5659437"/>
              <a:gd name="connsiteX2827" fmla="*/ 1849732 w 3972063"/>
              <a:gd name="connsiteY2827" fmla="*/ 5425312 h 5659437"/>
              <a:gd name="connsiteX2828" fmla="*/ 1843347 w 3972063"/>
              <a:gd name="connsiteY2828" fmla="*/ 5416799 h 5659437"/>
              <a:gd name="connsiteX2829" fmla="*/ 1830577 w 3972063"/>
              <a:gd name="connsiteY2829" fmla="*/ 5421056 h 5659437"/>
              <a:gd name="connsiteX2830" fmla="*/ 1834834 w 3972063"/>
              <a:gd name="connsiteY2830" fmla="*/ 5425312 h 5659437"/>
              <a:gd name="connsiteX2831" fmla="*/ 1819936 w 3972063"/>
              <a:gd name="connsiteY2831" fmla="*/ 5433826 h 5659437"/>
              <a:gd name="connsiteX2832" fmla="*/ 1798653 w 3972063"/>
              <a:gd name="connsiteY2832" fmla="*/ 5433826 h 5659437"/>
              <a:gd name="connsiteX2833" fmla="*/ 1815679 w 3972063"/>
              <a:gd name="connsiteY2833" fmla="*/ 5361460 h 5659437"/>
              <a:gd name="connsiteX2834" fmla="*/ 1819936 w 3972063"/>
              <a:gd name="connsiteY2834" fmla="*/ 5340176 h 5659437"/>
              <a:gd name="connsiteX2835" fmla="*/ 1824193 w 3972063"/>
              <a:gd name="connsiteY2835" fmla="*/ 5316764 h 5659437"/>
              <a:gd name="connsiteX2836" fmla="*/ 1824193 w 3972063"/>
              <a:gd name="connsiteY2836" fmla="*/ 5338048 h 5659437"/>
              <a:gd name="connsiteX2837" fmla="*/ 1828449 w 3972063"/>
              <a:gd name="connsiteY2837" fmla="*/ 5306122 h 5659437"/>
              <a:gd name="connsiteX2838" fmla="*/ 1826321 w 3972063"/>
              <a:gd name="connsiteY2838" fmla="*/ 5293351 h 5659437"/>
              <a:gd name="connsiteX2839" fmla="*/ 1832706 w 3972063"/>
              <a:gd name="connsiteY2839" fmla="*/ 5312507 h 5659437"/>
              <a:gd name="connsiteX2840" fmla="*/ 1824193 w 3972063"/>
              <a:gd name="connsiteY2840" fmla="*/ 5280581 h 5659437"/>
              <a:gd name="connsiteX2841" fmla="*/ 1832706 w 3972063"/>
              <a:gd name="connsiteY2841" fmla="*/ 5284837 h 5659437"/>
              <a:gd name="connsiteX2842" fmla="*/ 1839090 w 3972063"/>
              <a:gd name="connsiteY2842" fmla="*/ 5280581 h 5659437"/>
              <a:gd name="connsiteX2843" fmla="*/ 1841219 w 3972063"/>
              <a:gd name="connsiteY2843" fmla="*/ 5276324 h 5659437"/>
              <a:gd name="connsiteX2844" fmla="*/ 1830577 w 3972063"/>
              <a:gd name="connsiteY2844" fmla="*/ 5261425 h 5659437"/>
              <a:gd name="connsiteX2845" fmla="*/ 1828449 w 3972063"/>
              <a:gd name="connsiteY2845" fmla="*/ 5265682 h 5659437"/>
              <a:gd name="connsiteX2846" fmla="*/ 1832706 w 3972063"/>
              <a:gd name="connsiteY2846" fmla="*/ 5274195 h 5659437"/>
              <a:gd name="connsiteX2847" fmla="*/ 1828449 w 3972063"/>
              <a:gd name="connsiteY2847" fmla="*/ 5280581 h 5659437"/>
              <a:gd name="connsiteX2848" fmla="*/ 1826321 w 3972063"/>
              <a:gd name="connsiteY2848" fmla="*/ 5265682 h 5659437"/>
              <a:gd name="connsiteX2849" fmla="*/ 1815679 w 3972063"/>
              <a:gd name="connsiteY2849" fmla="*/ 5263553 h 5659437"/>
              <a:gd name="connsiteX2850" fmla="*/ 1805038 w 3972063"/>
              <a:gd name="connsiteY2850" fmla="*/ 5248654 h 5659437"/>
              <a:gd name="connsiteX2851" fmla="*/ 1807166 w 3972063"/>
              <a:gd name="connsiteY2851" fmla="*/ 5278452 h 5659437"/>
              <a:gd name="connsiteX2852" fmla="*/ 1805038 w 3972063"/>
              <a:gd name="connsiteY2852" fmla="*/ 5286966 h 5659437"/>
              <a:gd name="connsiteX2853" fmla="*/ 1813551 w 3972063"/>
              <a:gd name="connsiteY2853" fmla="*/ 5293351 h 5659437"/>
              <a:gd name="connsiteX2854" fmla="*/ 1805038 w 3972063"/>
              <a:gd name="connsiteY2854" fmla="*/ 5295479 h 5659437"/>
              <a:gd name="connsiteX2855" fmla="*/ 1777371 w 3972063"/>
              <a:gd name="connsiteY2855" fmla="*/ 5369974 h 5659437"/>
              <a:gd name="connsiteX2856" fmla="*/ 1770986 w 3972063"/>
              <a:gd name="connsiteY2856" fmla="*/ 5344433 h 5659437"/>
              <a:gd name="connsiteX2857" fmla="*/ 1762473 w 3972063"/>
              <a:gd name="connsiteY2857" fmla="*/ 5359332 h 5659437"/>
              <a:gd name="connsiteX2858" fmla="*/ 1751831 w 3972063"/>
              <a:gd name="connsiteY2858" fmla="*/ 5357203 h 5659437"/>
              <a:gd name="connsiteX2859" fmla="*/ 1747575 w 3972063"/>
              <a:gd name="connsiteY2859" fmla="*/ 5372102 h 5659437"/>
              <a:gd name="connsiteX2860" fmla="*/ 1739062 w 3972063"/>
              <a:gd name="connsiteY2860" fmla="*/ 5376359 h 5659437"/>
              <a:gd name="connsiteX2861" fmla="*/ 1739062 w 3972063"/>
              <a:gd name="connsiteY2861" fmla="*/ 5365717 h 5659437"/>
              <a:gd name="connsiteX2862" fmla="*/ 1726292 w 3972063"/>
              <a:gd name="connsiteY2862" fmla="*/ 5361460 h 5659437"/>
              <a:gd name="connsiteX2863" fmla="*/ 1715651 w 3972063"/>
              <a:gd name="connsiteY2863" fmla="*/ 5308250 h 5659437"/>
              <a:gd name="connsiteX2864" fmla="*/ 1717779 w 3972063"/>
              <a:gd name="connsiteY2864" fmla="*/ 5265682 h 5659437"/>
              <a:gd name="connsiteX2865" fmla="*/ 1715651 w 3972063"/>
              <a:gd name="connsiteY2865" fmla="*/ 5235884 h 5659437"/>
              <a:gd name="connsiteX2866" fmla="*/ 1705009 w 3972063"/>
              <a:gd name="connsiteY2866" fmla="*/ 5248654 h 5659437"/>
              <a:gd name="connsiteX2867" fmla="*/ 1715651 w 3972063"/>
              <a:gd name="connsiteY2867" fmla="*/ 5223114 h 5659437"/>
              <a:gd name="connsiteX2868" fmla="*/ 1722036 w 3972063"/>
              <a:gd name="connsiteY2868" fmla="*/ 5223114 h 5659437"/>
              <a:gd name="connsiteX2869" fmla="*/ 1726292 w 3972063"/>
              <a:gd name="connsiteY2869" fmla="*/ 5214600 h 5659437"/>
              <a:gd name="connsiteX2870" fmla="*/ 1724164 w 3972063"/>
              <a:gd name="connsiteY2870" fmla="*/ 5212472 h 5659437"/>
              <a:gd name="connsiteX2871" fmla="*/ 1715651 w 3972063"/>
              <a:gd name="connsiteY2871" fmla="*/ 5218857 h 5659437"/>
              <a:gd name="connsiteX2872" fmla="*/ 1713523 w 3972063"/>
              <a:gd name="connsiteY2872" fmla="*/ 5210343 h 5659437"/>
              <a:gd name="connsiteX2873" fmla="*/ 1696496 w 3972063"/>
              <a:gd name="connsiteY2873" fmla="*/ 5240141 h 5659437"/>
              <a:gd name="connsiteX2874" fmla="*/ 1690112 w 3972063"/>
              <a:gd name="connsiteY2874" fmla="*/ 5233756 h 5659437"/>
              <a:gd name="connsiteX2875" fmla="*/ 1685855 w 3972063"/>
              <a:gd name="connsiteY2875" fmla="*/ 5242269 h 5659437"/>
              <a:gd name="connsiteX2876" fmla="*/ 1692240 w 3972063"/>
              <a:gd name="connsiteY2876" fmla="*/ 5248654 h 5659437"/>
              <a:gd name="connsiteX2877" fmla="*/ 1679470 w 3972063"/>
              <a:gd name="connsiteY2877" fmla="*/ 5257168 h 5659437"/>
              <a:gd name="connsiteX2878" fmla="*/ 1683727 w 3972063"/>
              <a:gd name="connsiteY2878" fmla="*/ 5263553 h 5659437"/>
              <a:gd name="connsiteX2879" fmla="*/ 1666701 w 3972063"/>
              <a:gd name="connsiteY2879" fmla="*/ 5269939 h 5659437"/>
              <a:gd name="connsiteX2880" fmla="*/ 1660316 w 3972063"/>
              <a:gd name="connsiteY2880" fmla="*/ 5259297 h 5659437"/>
              <a:gd name="connsiteX2881" fmla="*/ 1653931 w 3972063"/>
              <a:gd name="connsiteY2881" fmla="*/ 5276324 h 5659437"/>
              <a:gd name="connsiteX2882" fmla="*/ 1653931 w 3972063"/>
              <a:gd name="connsiteY2882" fmla="*/ 5289094 h 5659437"/>
              <a:gd name="connsiteX2883" fmla="*/ 1643290 w 3972063"/>
              <a:gd name="connsiteY2883" fmla="*/ 5276324 h 5659437"/>
              <a:gd name="connsiteX2884" fmla="*/ 1643290 w 3972063"/>
              <a:gd name="connsiteY2884" fmla="*/ 5286966 h 5659437"/>
              <a:gd name="connsiteX2885" fmla="*/ 1615622 w 3972063"/>
              <a:gd name="connsiteY2885" fmla="*/ 5301865 h 5659437"/>
              <a:gd name="connsiteX2886" fmla="*/ 1619879 w 3972063"/>
              <a:gd name="connsiteY2886" fmla="*/ 5306122 h 5659437"/>
              <a:gd name="connsiteX2887" fmla="*/ 1615622 w 3972063"/>
              <a:gd name="connsiteY2887" fmla="*/ 5312507 h 5659437"/>
              <a:gd name="connsiteX2888" fmla="*/ 1604981 w 3972063"/>
              <a:gd name="connsiteY2888" fmla="*/ 5312507 h 5659437"/>
              <a:gd name="connsiteX2889" fmla="*/ 1594339 w 3972063"/>
              <a:gd name="connsiteY2889" fmla="*/ 5301865 h 5659437"/>
              <a:gd name="connsiteX2890" fmla="*/ 1604981 w 3972063"/>
              <a:gd name="connsiteY2890" fmla="*/ 5289094 h 5659437"/>
              <a:gd name="connsiteX2891" fmla="*/ 1626263 w 3972063"/>
              <a:gd name="connsiteY2891" fmla="*/ 5282709 h 5659437"/>
              <a:gd name="connsiteX2892" fmla="*/ 1624135 w 3972063"/>
              <a:gd name="connsiteY2892" fmla="*/ 5272067 h 5659437"/>
              <a:gd name="connsiteX2893" fmla="*/ 1630520 w 3972063"/>
              <a:gd name="connsiteY2893" fmla="*/ 5278452 h 5659437"/>
              <a:gd name="connsiteX2894" fmla="*/ 1636905 w 3972063"/>
              <a:gd name="connsiteY2894" fmla="*/ 5274195 h 5659437"/>
              <a:gd name="connsiteX2895" fmla="*/ 1624135 w 3972063"/>
              <a:gd name="connsiteY2895" fmla="*/ 5261425 h 5659437"/>
              <a:gd name="connsiteX2896" fmla="*/ 1641161 w 3972063"/>
              <a:gd name="connsiteY2896" fmla="*/ 5269939 h 5659437"/>
              <a:gd name="connsiteX2897" fmla="*/ 1649674 w 3972063"/>
              <a:gd name="connsiteY2897" fmla="*/ 5250783 h 5659437"/>
              <a:gd name="connsiteX2898" fmla="*/ 1634777 w 3972063"/>
              <a:gd name="connsiteY2898" fmla="*/ 5246526 h 5659437"/>
              <a:gd name="connsiteX2899" fmla="*/ 1651803 w 3972063"/>
              <a:gd name="connsiteY2899" fmla="*/ 5250783 h 5659437"/>
              <a:gd name="connsiteX2900" fmla="*/ 1673085 w 3972063"/>
              <a:gd name="connsiteY2900" fmla="*/ 5218857 h 5659437"/>
              <a:gd name="connsiteX2901" fmla="*/ 1668829 w 3972063"/>
              <a:gd name="connsiteY2901" fmla="*/ 5214600 h 5659437"/>
              <a:gd name="connsiteX2902" fmla="*/ 1660316 w 3972063"/>
              <a:gd name="connsiteY2902" fmla="*/ 5218857 h 5659437"/>
              <a:gd name="connsiteX2903" fmla="*/ 1677342 w 3972063"/>
              <a:gd name="connsiteY2903" fmla="*/ 5212472 h 5659437"/>
              <a:gd name="connsiteX2904" fmla="*/ 1673085 w 3972063"/>
              <a:gd name="connsiteY2904" fmla="*/ 5201830 h 5659437"/>
              <a:gd name="connsiteX2905" fmla="*/ 1687983 w 3972063"/>
              <a:gd name="connsiteY2905" fmla="*/ 5206086 h 5659437"/>
              <a:gd name="connsiteX2906" fmla="*/ 1700753 w 3972063"/>
              <a:gd name="connsiteY2906" fmla="*/ 5163518 h 5659437"/>
              <a:gd name="connsiteX2907" fmla="*/ 1711394 w 3972063"/>
              <a:gd name="connsiteY2907" fmla="*/ 5167775 h 5659437"/>
              <a:gd name="connsiteX2908" fmla="*/ 1726292 w 3972063"/>
              <a:gd name="connsiteY2908" fmla="*/ 5144363 h 5659437"/>
              <a:gd name="connsiteX2909" fmla="*/ 1732677 w 3972063"/>
              <a:gd name="connsiteY2909" fmla="*/ 5152876 h 5659437"/>
              <a:gd name="connsiteX2910" fmla="*/ 1734805 w 3972063"/>
              <a:gd name="connsiteY2910" fmla="*/ 5140106 h 5659437"/>
              <a:gd name="connsiteX2911" fmla="*/ 1724164 w 3972063"/>
              <a:gd name="connsiteY2911" fmla="*/ 5137977 h 5659437"/>
              <a:gd name="connsiteX2912" fmla="*/ 1732677 w 3972063"/>
              <a:gd name="connsiteY2912" fmla="*/ 5131592 h 5659437"/>
              <a:gd name="connsiteX2913" fmla="*/ 1745447 w 3972063"/>
              <a:gd name="connsiteY2913" fmla="*/ 5140106 h 5659437"/>
              <a:gd name="connsiteX2914" fmla="*/ 1747575 w 3972063"/>
              <a:gd name="connsiteY2914" fmla="*/ 5131592 h 5659437"/>
              <a:gd name="connsiteX2915" fmla="*/ 1736933 w 3972063"/>
              <a:gd name="connsiteY2915" fmla="*/ 5099666 h 5659437"/>
              <a:gd name="connsiteX2916" fmla="*/ 1736933 w 3972063"/>
              <a:gd name="connsiteY2916" fmla="*/ 5080510 h 5659437"/>
              <a:gd name="connsiteX2917" fmla="*/ 1762739 w 3972063"/>
              <a:gd name="connsiteY2917" fmla="*/ 5072795 h 5659437"/>
              <a:gd name="connsiteX2918" fmla="*/ 1769806 w 3972063"/>
              <a:gd name="connsiteY2918" fmla="*/ 5053870 h 5659437"/>
              <a:gd name="connsiteX2919" fmla="*/ 1770454 w 3972063"/>
              <a:gd name="connsiteY2919" fmla="*/ 5053639 h 5659437"/>
              <a:gd name="connsiteX2920" fmla="*/ 1770986 w 3972063"/>
              <a:gd name="connsiteY2920" fmla="*/ 5050713 h 5659437"/>
              <a:gd name="connsiteX2921" fmla="*/ 1769806 w 3972063"/>
              <a:gd name="connsiteY2921" fmla="*/ 5053870 h 5659437"/>
              <a:gd name="connsiteX2922" fmla="*/ 1766729 w 3972063"/>
              <a:gd name="connsiteY2922" fmla="*/ 5054969 h 5659437"/>
              <a:gd name="connsiteX2923" fmla="*/ 1764601 w 3972063"/>
              <a:gd name="connsiteY2923" fmla="*/ 5050713 h 5659437"/>
              <a:gd name="connsiteX2924" fmla="*/ 1741190 w 3972063"/>
              <a:gd name="connsiteY2924" fmla="*/ 5050713 h 5659437"/>
              <a:gd name="connsiteX2925" fmla="*/ 1741190 w 3972063"/>
              <a:gd name="connsiteY2925" fmla="*/ 5048584 h 5659437"/>
              <a:gd name="connsiteX2926" fmla="*/ 1736933 w 3972063"/>
              <a:gd name="connsiteY2926" fmla="*/ 5057098 h 5659437"/>
              <a:gd name="connsiteX2927" fmla="*/ 1728420 w 3972063"/>
              <a:gd name="connsiteY2927" fmla="*/ 5052841 h 5659437"/>
              <a:gd name="connsiteX2928" fmla="*/ 1724164 w 3972063"/>
              <a:gd name="connsiteY2928" fmla="*/ 5069868 h 5659437"/>
              <a:gd name="connsiteX2929" fmla="*/ 1711394 w 3972063"/>
              <a:gd name="connsiteY2929" fmla="*/ 5080510 h 5659437"/>
              <a:gd name="connsiteX2930" fmla="*/ 1664572 w 3972063"/>
              <a:gd name="connsiteY2930" fmla="*/ 5114565 h 5659437"/>
              <a:gd name="connsiteX2931" fmla="*/ 1639033 w 3972063"/>
              <a:gd name="connsiteY2931" fmla="*/ 5159261 h 5659437"/>
              <a:gd name="connsiteX2932" fmla="*/ 1628392 w 3972063"/>
              <a:gd name="connsiteY2932" fmla="*/ 5163518 h 5659437"/>
              <a:gd name="connsiteX2933" fmla="*/ 1645418 w 3972063"/>
              <a:gd name="connsiteY2933" fmla="*/ 5129464 h 5659437"/>
              <a:gd name="connsiteX2934" fmla="*/ 1634777 w 3972063"/>
              <a:gd name="connsiteY2934" fmla="*/ 5120950 h 5659437"/>
              <a:gd name="connsiteX2935" fmla="*/ 1632648 w 3972063"/>
              <a:gd name="connsiteY2935" fmla="*/ 5133720 h 5659437"/>
              <a:gd name="connsiteX2936" fmla="*/ 1619879 w 3972063"/>
              <a:gd name="connsiteY2936" fmla="*/ 5125207 h 5659437"/>
              <a:gd name="connsiteX2937" fmla="*/ 1624135 w 3972063"/>
              <a:gd name="connsiteY2937" fmla="*/ 5142234 h 5659437"/>
              <a:gd name="connsiteX2938" fmla="*/ 1613494 w 3972063"/>
              <a:gd name="connsiteY2938" fmla="*/ 5152876 h 5659437"/>
              <a:gd name="connsiteX2939" fmla="*/ 1626263 w 3972063"/>
              <a:gd name="connsiteY2939" fmla="*/ 5165647 h 5659437"/>
              <a:gd name="connsiteX2940" fmla="*/ 1615622 w 3972063"/>
              <a:gd name="connsiteY2940" fmla="*/ 5182674 h 5659437"/>
              <a:gd name="connsiteX2941" fmla="*/ 1604981 w 3972063"/>
              <a:gd name="connsiteY2941" fmla="*/ 5178417 h 5659437"/>
              <a:gd name="connsiteX2942" fmla="*/ 1583698 w 3972063"/>
              <a:gd name="connsiteY2942" fmla="*/ 5197573 h 5659437"/>
              <a:gd name="connsiteX2943" fmla="*/ 1594339 w 3972063"/>
              <a:gd name="connsiteY2943" fmla="*/ 5180545 h 5659437"/>
              <a:gd name="connsiteX2944" fmla="*/ 1577313 w 3972063"/>
              <a:gd name="connsiteY2944" fmla="*/ 5176289 h 5659437"/>
              <a:gd name="connsiteX2945" fmla="*/ 1581570 w 3972063"/>
              <a:gd name="connsiteY2945" fmla="*/ 5189059 h 5659437"/>
              <a:gd name="connsiteX2946" fmla="*/ 1553902 w 3972063"/>
              <a:gd name="connsiteY2946" fmla="*/ 5210343 h 5659437"/>
              <a:gd name="connsiteX2947" fmla="*/ 1543261 w 3972063"/>
              <a:gd name="connsiteY2947" fmla="*/ 5206086 h 5659437"/>
              <a:gd name="connsiteX2948" fmla="*/ 1541133 w 3972063"/>
              <a:gd name="connsiteY2948" fmla="*/ 5210343 h 5659437"/>
              <a:gd name="connsiteX2949" fmla="*/ 1558159 w 3972063"/>
              <a:gd name="connsiteY2949" fmla="*/ 5220985 h 5659437"/>
              <a:gd name="connsiteX2950" fmla="*/ 1549646 w 3972063"/>
              <a:gd name="connsiteY2950" fmla="*/ 5229499 h 5659437"/>
              <a:gd name="connsiteX2951" fmla="*/ 1564544 w 3972063"/>
              <a:gd name="connsiteY2951" fmla="*/ 5229499 h 5659437"/>
              <a:gd name="connsiteX2952" fmla="*/ 1549646 w 3972063"/>
              <a:gd name="connsiteY2952" fmla="*/ 5238012 h 5659437"/>
              <a:gd name="connsiteX2953" fmla="*/ 1543261 w 3972063"/>
              <a:gd name="connsiteY2953" fmla="*/ 5223114 h 5659437"/>
              <a:gd name="connsiteX2954" fmla="*/ 1534748 w 3972063"/>
              <a:gd name="connsiteY2954" fmla="*/ 5233756 h 5659437"/>
              <a:gd name="connsiteX2955" fmla="*/ 1521978 w 3972063"/>
              <a:gd name="connsiteY2955" fmla="*/ 5225242 h 5659437"/>
              <a:gd name="connsiteX2956" fmla="*/ 1517722 w 3972063"/>
              <a:gd name="connsiteY2956" fmla="*/ 5210343 h 5659437"/>
              <a:gd name="connsiteX2957" fmla="*/ 1517722 w 3972063"/>
              <a:gd name="connsiteY2957" fmla="*/ 5223114 h 5659437"/>
              <a:gd name="connsiteX2958" fmla="*/ 1502824 w 3972063"/>
              <a:gd name="connsiteY2958" fmla="*/ 5216728 h 5659437"/>
              <a:gd name="connsiteX2959" fmla="*/ 1509209 w 3972063"/>
              <a:gd name="connsiteY2959" fmla="*/ 5229499 h 5659437"/>
              <a:gd name="connsiteX2960" fmla="*/ 1519850 w 3972063"/>
              <a:gd name="connsiteY2960" fmla="*/ 5229499 h 5659437"/>
              <a:gd name="connsiteX2961" fmla="*/ 1519850 w 3972063"/>
              <a:gd name="connsiteY2961" fmla="*/ 5225242 h 5659437"/>
              <a:gd name="connsiteX2962" fmla="*/ 1524107 w 3972063"/>
              <a:gd name="connsiteY2962" fmla="*/ 5233756 h 5659437"/>
              <a:gd name="connsiteX2963" fmla="*/ 1509209 w 3972063"/>
              <a:gd name="connsiteY2963" fmla="*/ 5231627 h 5659437"/>
              <a:gd name="connsiteX2964" fmla="*/ 1509209 w 3972063"/>
              <a:gd name="connsiteY2964" fmla="*/ 5240141 h 5659437"/>
              <a:gd name="connsiteX2965" fmla="*/ 1517722 w 3972063"/>
              <a:gd name="connsiteY2965" fmla="*/ 5240141 h 5659437"/>
              <a:gd name="connsiteX2966" fmla="*/ 1496439 w 3972063"/>
              <a:gd name="connsiteY2966" fmla="*/ 5259297 h 5659437"/>
              <a:gd name="connsiteX2967" fmla="*/ 1500696 w 3972063"/>
              <a:gd name="connsiteY2967" fmla="*/ 5229499 h 5659437"/>
              <a:gd name="connsiteX2968" fmla="*/ 1496439 w 3972063"/>
              <a:gd name="connsiteY2968" fmla="*/ 5227370 h 5659437"/>
              <a:gd name="connsiteX2969" fmla="*/ 1483669 w 3972063"/>
              <a:gd name="connsiteY2969" fmla="*/ 5259297 h 5659437"/>
              <a:gd name="connsiteX2970" fmla="*/ 1475156 w 3972063"/>
              <a:gd name="connsiteY2970" fmla="*/ 5255040 h 5659437"/>
              <a:gd name="connsiteX2971" fmla="*/ 1475156 w 3972063"/>
              <a:gd name="connsiteY2971" fmla="*/ 5259297 h 5659437"/>
              <a:gd name="connsiteX2972" fmla="*/ 1481541 w 3972063"/>
              <a:gd name="connsiteY2972" fmla="*/ 5263553 h 5659437"/>
              <a:gd name="connsiteX2973" fmla="*/ 1468772 w 3972063"/>
              <a:gd name="connsiteY2973" fmla="*/ 5272067 h 5659437"/>
              <a:gd name="connsiteX2974" fmla="*/ 1458130 w 3972063"/>
              <a:gd name="connsiteY2974" fmla="*/ 5299736 h 5659437"/>
              <a:gd name="connsiteX2975" fmla="*/ 1458130 w 3972063"/>
              <a:gd name="connsiteY2975" fmla="*/ 5272067 h 5659437"/>
              <a:gd name="connsiteX2976" fmla="*/ 1443232 w 3972063"/>
              <a:gd name="connsiteY2976" fmla="*/ 5295479 h 5659437"/>
              <a:gd name="connsiteX2977" fmla="*/ 1458130 w 3972063"/>
              <a:gd name="connsiteY2977" fmla="*/ 5306122 h 5659437"/>
              <a:gd name="connsiteX2978" fmla="*/ 1453874 w 3972063"/>
              <a:gd name="connsiteY2978" fmla="*/ 5310378 h 5659437"/>
              <a:gd name="connsiteX2979" fmla="*/ 1438976 w 3972063"/>
              <a:gd name="connsiteY2979" fmla="*/ 5295479 h 5659437"/>
              <a:gd name="connsiteX2980" fmla="*/ 1428334 w 3972063"/>
              <a:gd name="connsiteY2980" fmla="*/ 5303993 h 5659437"/>
              <a:gd name="connsiteX2981" fmla="*/ 1411308 w 3972063"/>
              <a:gd name="connsiteY2981" fmla="*/ 5338048 h 5659437"/>
              <a:gd name="connsiteX2982" fmla="*/ 1404924 w 3972063"/>
              <a:gd name="connsiteY2982" fmla="*/ 5316764 h 5659437"/>
              <a:gd name="connsiteX2983" fmla="*/ 1383641 w 3972063"/>
              <a:gd name="connsiteY2983" fmla="*/ 5335919 h 5659437"/>
              <a:gd name="connsiteX2984" fmla="*/ 1370871 w 3972063"/>
              <a:gd name="connsiteY2984" fmla="*/ 5355075 h 5659437"/>
              <a:gd name="connsiteX2985" fmla="*/ 1377256 w 3972063"/>
              <a:gd name="connsiteY2985" fmla="*/ 5367845 h 5659437"/>
              <a:gd name="connsiteX2986" fmla="*/ 1370871 w 3972063"/>
              <a:gd name="connsiteY2986" fmla="*/ 5369974 h 5659437"/>
              <a:gd name="connsiteX2987" fmla="*/ 1377256 w 3972063"/>
              <a:gd name="connsiteY2987" fmla="*/ 5376359 h 5659437"/>
              <a:gd name="connsiteX2988" fmla="*/ 1368743 w 3972063"/>
              <a:gd name="connsiteY2988" fmla="*/ 5361460 h 5659437"/>
              <a:gd name="connsiteX2989" fmla="*/ 1358102 w 3972063"/>
              <a:gd name="connsiteY2989" fmla="*/ 5357203 h 5659437"/>
              <a:gd name="connsiteX2990" fmla="*/ 1353845 w 3972063"/>
              <a:gd name="connsiteY2990" fmla="*/ 5365717 h 5659437"/>
              <a:gd name="connsiteX2991" fmla="*/ 1358102 w 3972063"/>
              <a:gd name="connsiteY2991" fmla="*/ 5350818 h 5659437"/>
              <a:gd name="connsiteX2992" fmla="*/ 1353845 w 3972063"/>
              <a:gd name="connsiteY2992" fmla="*/ 5348690 h 5659437"/>
              <a:gd name="connsiteX2993" fmla="*/ 1343204 w 3972063"/>
              <a:gd name="connsiteY2993" fmla="*/ 5355075 h 5659437"/>
              <a:gd name="connsiteX2994" fmla="*/ 1358102 w 3972063"/>
              <a:gd name="connsiteY2994" fmla="*/ 5331662 h 5659437"/>
              <a:gd name="connsiteX2995" fmla="*/ 1349589 w 3972063"/>
              <a:gd name="connsiteY2995" fmla="*/ 5327406 h 5659437"/>
              <a:gd name="connsiteX2996" fmla="*/ 1360230 w 3972063"/>
              <a:gd name="connsiteY2996" fmla="*/ 5323149 h 5659437"/>
              <a:gd name="connsiteX2997" fmla="*/ 1364486 w 3972063"/>
              <a:gd name="connsiteY2997" fmla="*/ 5329534 h 5659437"/>
              <a:gd name="connsiteX2998" fmla="*/ 1364486 w 3972063"/>
              <a:gd name="connsiteY2998" fmla="*/ 5310378 h 5659437"/>
              <a:gd name="connsiteX2999" fmla="*/ 1377256 w 3972063"/>
              <a:gd name="connsiteY2999" fmla="*/ 5308250 h 5659437"/>
              <a:gd name="connsiteX3000" fmla="*/ 1370871 w 3972063"/>
              <a:gd name="connsiteY3000" fmla="*/ 5321020 h 5659437"/>
              <a:gd name="connsiteX3001" fmla="*/ 1394282 w 3972063"/>
              <a:gd name="connsiteY3001" fmla="*/ 5316764 h 5659437"/>
              <a:gd name="connsiteX3002" fmla="*/ 1394282 w 3972063"/>
              <a:gd name="connsiteY3002" fmla="*/ 5310378 h 5659437"/>
              <a:gd name="connsiteX3003" fmla="*/ 1385769 w 3972063"/>
              <a:gd name="connsiteY3003" fmla="*/ 5310378 h 5659437"/>
              <a:gd name="connsiteX3004" fmla="*/ 1379384 w 3972063"/>
              <a:gd name="connsiteY3004" fmla="*/ 5303993 h 5659437"/>
              <a:gd name="connsiteX3005" fmla="*/ 1381513 w 3972063"/>
              <a:gd name="connsiteY3005" fmla="*/ 5289094 h 5659437"/>
              <a:gd name="connsiteX3006" fmla="*/ 1370871 w 3972063"/>
              <a:gd name="connsiteY3006" fmla="*/ 5289094 h 5659437"/>
              <a:gd name="connsiteX3007" fmla="*/ 1390026 w 3972063"/>
              <a:gd name="connsiteY3007" fmla="*/ 5274195 h 5659437"/>
              <a:gd name="connsiteX3008" fmla="*/ 1390026 w 3972063"/>
              <a:gd name="connsiteY3008" fmla="*/ 5284837 h 5659437"/>
              <a:gd name="connsiteX3009" fmla="*/ 1411308 w 3972063"/>
              <a:gd name="connsiteY3009" fmla="*/ 5265682 h 5659437"/>
              <a:gd name="connsiteX3010" fmla="*/ 1404924 w 3972063"/>
              <a:gd name="connsiteY3010" fmla="*/ 5261425 h 5659437"/>
              <a:gd name="connsiteX3011" fmla="*/ 1407052 w 3972063"/>
              <a:gd name="connsiteY3011" fmla="*/ 5248654 h 5659437"/>
              <a:gd name="connsiteX3012" fmla="*/ 1430463 w 3972063"/>
              <a:gd name="connsiteY3012" fmla="*/ 5218857 h 5659437"/>
              <a:gd name="connsiteX3013" fmla="*/ 1432591 w 3972063"/>
              <a:gd name="connsiteY3013" fmla="*/ 5229499 h 5659437"/>
              <a:gd name="connsiteX3014" fmla="*/ 1438976 w 3972063"/>
              <a:gd name="connsiteY3014" fmla="*/ 5214600 h 5659437"/>
              <a:gd name="connsiteX3015" fmla="*/ 1449617 w 3972063"/>
              <a:gd name="connsiteY3015" fmla="*/ 5220985 h 5659437"/>
              <a:gd name="connsiteX3016" fmla="*/ 1445361 w 3972063"/>
              <a:gd name="connsiteY3016" fmla="*/ 5212472 h 5659437"/>
              <a:gd name="connsiteX3017" fmla="*/ 1451745 w 3972063"/>
              <a:gd name="connsiteY3017" fmla="*/ 5184802 h 5659437"/>
              <a:gd name="connsiteX3018" fmla="*/ 1460259 w 3972063"/>
              <a:gd name="connsiteY3018" fmla="*/ 5163518 h 5659437"/>
              <a:gd name="connsiteX3019" fmla="*/ 1453874 w 3972063"/>
              <a:gd name="connsiteY3019" fmla="*/ 5169903 h 5659437"/>
              <a:gd name="connsiteX3020" fmla="*/ 1447489 w 3972063"/>
              <a:gd name="connsiteY3020" fmla="*/ 5163518 h 5659437"/>
              <a:gd name="connsiteX3021" fmla="*/ 1464515 w 3972063"/>
              <a:gd name="connsiteY3021" fmla="*/ 5159261 h 5659437"/>
              <a:gd name="connsiteX3022" fmla="*/ 1468772 w 3972063"/>
              <a:gd name="connsiteY3022" fmla="*/ 5176289 h 5659437"/>
              <a:gd name="connsiteX3023" fmla="*/ 1483669 w 3972063"/>
              <a:gd name="connsiteY3023" fmla="*/ 5148619 h 5659437"/>
              <a:gd name="connsiteX3024" fmla="*/ 1496439 w 3972063"/>
              <a:gd name="connsiteY3024" fmla="*/ 5146491 h 5659437"/>
              <a:gd name="connsiteX3025" fmla="*/ 1504952 w 3972063"/>
              <a:gd name="connsiteY3025" fmla="*/ 5131592 h 5659437"/>
              <a:gd name="connsiteX3026" fmla="*/ 1500696 w 3972063"/>
              <a:gd name="connsiteY3026" fmla="*/ 5118822 h 5659437"/>
              <a:gd name="connsiteX3027" fmla="*/ 1513465 w 3972063"/>
              <a:gd name="connsiteY3027" fmla="*/ 5125207 h 5659437"/>
              <a:gd name="connsiteX3028" fmla="*/ 1521978 w 3972063"/>
              <a:gd name="connsiteY3028" fmla="*/ 5110308 h 5659437"/>
              <a:gd name="connsiteX3029" fmla="*/ 1513465 w 3972063"/>
              <a:gd name="connsiteY3029" fmla="*/ 5106051 h 5659437"/>
              <a:gd name="connsiteX3030" fmla="*/ 1528363 w 3972063"/>
              <a:gd name="connsiteY3030" fmla="*/ 5101794 h 5659437"/>
              <a:gd name="connsiteX3031" fmla="*/ 1543261 w 3972063"/>
              <a:gd name="connsiteY3031" fmla="*/ 5071997 h 5659437"/>
              <a:gd name="connsiteX3032" fmla="*/ 1539004 w 3972063"/>
              <a:gd name="connsiteY3032" fmla="*/ 5063483 h 5659437"/>
              <a:gd name="connsiteX3033" fmla="*/ 1549646 w 3972063"/>
              <a:gd name="connsiteY3033" fmla="*/ 5071997 h 5659437"/>
              <a:gd name="connsiteX3034" fmla="*/ 1558159 w 3972063"/>
              <a:gd name="connsiteY3034" fmla="*/ 5044327 h 5659437"/>
              <a:gd name="connsiteX3035" fmla="*/ 1547518 w 3972063"/>
              <a:gd name="connsiteY3035" fmla="*/ 5048584 h 5659437"/>
              <a:gd name="connsiteX3036" fmla="*/ 1553902 w 3972063"/>
              <a:gd name="connsiteY3036" fmla="*/ 5037942 h 5659437"/>
              <a:gd name="connsiteX3037" fmla="*/ 1536876 w 3972063"/>
              <a:gd name="connsiteY3037" fmla="*/ 5037942 h 5659437"/>
              <a:gd name="connsiteX3038" fmla="*/ 1521978 w 3972063"/>
              <a:gd name="connsiteY3038" fmla="*/ 5046456 h 5659437"/>
              <a:gd name="connsiteX3039" fmla="*/ 1509209 w 3972063"/>
              <a:gd name="connsiteY3039" fmla="*/ 5067740 h 5659437"/>
              <a:gd name="connsiteX3040" fmla="*/ 1481541 w 3972063"/>
              <a:gd name="connsiteY3040" fmla="*/ 5099666 h 5659437"/>
              <a:gd name="connsiteX3041" fmla="*/ 1470900 w 3972063"/>
              <a:gd name="connsiteY3041" fmla="*/ 5093281 h 5659437"/>
              <a:gd name="connsiteX3042" fmla="*/ 1464515 w 3972063"/>
              <a:gd name="connsiteY3042" fmla="*/ 5101794 h 5659437"/>
              <a:gd name="connsiteX3043" fmla="*/ 1447489 w 3972063"/>
              <a:gd name="connsiteY3043" fmla="*/ 5095409 h 5659437"/>
              <a:gd name="connsiteX3044" fmla="*/ 1453874 w 3972063"/>
              <a:gd name="connsiteY3044" fmla="*/ 5110308 h 5659437"/>
              <a:gd name="connsiteX3045" fmla="*/ 1438976 w 3972063"/>
              <a:gd name="connsiteY3045" fmla="*/ 5114565 h 5659437"/>
              <a:gd name="connsiteX3046" fmla="*/ 1438976 w 3972063"/>
              <a:gd name="connsiteY3046" fmla="*/ 5125207 h 5659437"/>
              <a:gd name="connsiteX3047" fmla="*/ 1430463 w 3972063"/>
              <a:gd name="connsiteY3047" fmla="*/ 5110308 h 5659437"/>
              <a:gd name="connsiteX3048" fmla="*/ 1419821 w 3972063"/>
              <a:gd name="connsiteY3048" fmla="*/ 5118822 h 5659437"/>
              <a:gd name="connsiteX3049" fmla="*/ 1417693 w 3972063"/>
              <a:gd name="connsiteY3049" fmla="*/ 5129464 h 5659437"/>
              <a:gd name="connsiteX3050" fmla="*/ 1430463 w 3972063"/>
              <a:gd name="connsiteY3050" fmla="*/ 5142234 h 5659437"/>
              <a:gd name="connsiteX3051" fmla="*/ 1417693 w 3972063"/>
              <a:gd name="connsiteY3051" fmla="*/ 5135849 h 5659437"/>
              <a:gd name="connsiteX3052" fmla="*/ 1404924 w 3972063"/>
              <a:gd name="connsiteY3052" fmla="*/ 5152876 h 5659437"/>
              <a:gd name="connsiteX3053" fmla="*/ 1394282 w 3972063"/>
              <a:gd name="connsiteY3053" fmla="*/ 5137977 h 5659437"/>
              <a:gd name="connsiteX3054" fmla="*/ 1394282 w 3972063"/>
              <a:gd name="connsiteY3054" fmla="*/ 5127335 h 5659437"/>
              <a:gd name="connsiteX3055" fmla="*/ 1402795 w 3972063"/>
              <a:gd name="connsiteY3055" fmla="*/ 5116693 h 5659437"/>
              <a:gd name="connsiteX3056" fmla="*/ 1407052 w 3972063"/>
              <a:gd name="connsiteY3056" fmla="*/ 5127335 h 5659437"/>
              <a:gd name="connsiteX3057" fmla="*/ 1411308 w 3972063"/>
              <a:gd name="connsiteY3057" fmla="*/ 5114565 h 5659437"/>
              <a:gd name="connsiteX3058" fmla="*/ 1438976 w 3972063"/>
              <a:gd name="connsiteY3058" fmla="*/ 5099666 h 5659437"/>
              <a:gd name="connsiteX3059" fmla="*/ 1432591 w 3972063"/>
              <a:gd name="connsiteY3059" fmla="*/ 5093281 h 5659437"/>
              <a:gd name="connsiteX3060" fmla="*/ 1436848 w 3972063"/>
              <a:gd name="connsiteY3060" fmla="*/ 5089024 h 5659437"/>
              <a:gd name="connsiteX3061" fmla="*/ 1445361 w 3972063"/>
              <a:gd name="connsiteY3061" fmla="*/ 5093281 h 5659437"/>
              <a:gd name="connsiteX3062" fmla="*/ 1443232 w 3972063"/>
              <a:gd name="connsiteY3062" fmla="*/ 5082639 h 5659437"/>
              <a:gd name="connsiteX3063" fmla="*/ 1453874 w 3972063"/>
              <a:gd name="connsiteY3063" fmla="*/ 5084767 h 5659437"/>
              <a:gd name="connsiteX3064" fmla="*/ 1470900 w 3972063"/>
              <a:gd name="connsiteY3064" fmla="*/ 5069868 h 5659437"/>
              <a:gd name="connsiteX3065" fmla="*/ 1462387 w 3972063"/>
              <a:gd name="connsiteY3065" fmla="*/ 5061355 h 5659437"/>
              <a:gd name="connsiteX3066" fmla="*/ 1462387 w 3972063"/>
              <a:gd name="connsiteY3066" fmla="*/ 5054969 h 5659437"/>
              <a:gd name="connsiteX3067" fmla="*/ 1475156 w 3972063"/>
              <a:gd name="connsiteY3067" fmla="*/ 5048584 h 5659437"/>
              <a:gd name="connsiteX3068" fmla="*/ 1477285 w 3972063"/>
              <a:gd name="connsiteY3068" fmla="*/ 5037942 h 5659437"/>
              <a:gd name="connsiteX3069" fmla="*/ 1456002 w 3972063"/>
              <a:gd name="connsiteY3069" fmla="*/ 5037942 h 5659437"/>
              <a:gd name="connsiteX3070" fmla="*/ 1436848 w 3972063"/>
              <a:gd name="connsiteY3070" fmla="*/ 5050713 h 5659437"/>
              <a:gd name="connsiteX3071" fmla="*/ 1438976 w 3972063"/>
              <a:gd name="connsiteY3071" fmla="*/ 5037942 h 5659437"/>
              <a:gd name="connsiteX3072" fmla="*/ 1432591 w 3972063"/>
              <a:gd name="connsiteY3072" fmla="*/ 5037942 h 5659437"/>
              <a:gd name="connsiteX3073" fmla="*/ 1426206 w 3972063"/>
              <a:gd name="connsiteY3073" fmla="*/ 5037942 h 5659437"/>
              <a:gd name="connsiteX3074" fmla="*/ 1417693 w 3972063"/>
              <a:gd name="connsiteY3074" fmla="*/ 5037942 h 5659437"/>
              <a:gd name="connsiteX3075" fmla="*/ 1421950 w 3972063"/>
              <a:gd name="connsiteY3075" fmla="*/ 5050713 h 5659437"/>
              <a:gd name="connsiteX3076" fmla="*/ 1426206 w 3972063"/>
              <a:gd name="connsiteY3076" fmla="*/ 5052841 h 5659437"/>
              <a:gd name="connsiteX3077" fmla="*/ 1417693 w 3972063"/>
              <a:gd name="connsiteY3077" fmla="*/ 5067740 h 5659437"/>
              <a:gd name="connsiteX3078" fmla="*/ 1413437 w 3972063"/>
              <a:gd name="connsiteY3078" fmla="*/ 5080510 h 5659437"/>
              <a:gd name="connsiteX3079" fmla="*/ 1411308 w 3972063"/>
              <a:gd name="connsiteY3079" fmla="*/ 5086895 h 5659437"/>
              <a:gd name="connsiteX3080" fmla="*/ 1411308 w 3972063"/>
              <a:gd name="connsiteY3080" fmla="*/ 5074125 h 5659437"/>
              <a:gd name="connsiteX3081" fmla="*/ 1407052 w 3972063"/>
              <a:gd name="connsiteY3081" fmla="*/ 5069868 h 5659437"/>
              <a:gd name="connsiteX3082" fmla="*/ 1411308 w 3972063"/>
              <a:gd name="connsiteY3082" fmla="*/ 5057098 h 5659437"/>
              <a:gd name="connsiteX3083" fmla="*/ 1402795 w 3972063"/>
              <a:gd name="connsiteY3083" fmla="*/ 5054969 h 5659437"/>
              <a:gd name="connsiteX3084" fmla="*/ 1404924 w 3972063"/>
              <a:gd name="connsiteY3084" fmla="*/ 5069868 h 5659437"/>
              <a:gd name="connsiteX3085" fmla="*/ 1387897 w 3972063"/>
              <a:gd name="connsiteY3085" fmla="*/ 5078382 h 5659437"/>
              <a:gd name="connsiteX3086" fmla="*/ 1390026 w 3972063"/>
              <a:gd name="connsiteY3086" fmla="*/ 5037942 h 5659437"/>
              <a:gd name="connsiteX3087" fmla="*/ 1385769 w 3972063"/>
              <a:gd name="connsiteY3087" fmla="*/ 5037942 h 5659437"/>
              <a:gd name="connsiteX3088" fmla="*/ 1362358 w 3972063"/>
              <a:gd name="connsiteY3088" fmla="*/ 5067740 h 5659437"/>
              <a:gd name="connsiteX3089" fmla="*/ 1362358 w 3972063"/>
              <a:gd name="connsiteY3089" fmla="*/ 5082639 h 5659437"/>
              <a:gd name="connsiteX3090" fmla="*/ 1368743 w 3972063"/>
              <a:gd name="connsiteY3090" fmla="*/ 5084767 h 5659437"/>
              <a:gd name="connsiteX3091" fmla="*/ 1330434 w 3972063"/>
              <a:gd name="connsiteY3091" fmla="*/ 5137977 h 5659437"/>
              <a:gd name="connsiteX3092" fmla="*/ 1336819 w 3972063"/>
              <a:gd name="connsiteY3092" fmla="*/ 5144363 h 5659437"/>
              <a:gd name="connsiteX3093" fmla="*/ 1326178 w 3972063"/>
              <a:gd name="connsiteY3093" fmla="*/ 5155005 h 5659437"/>
              <a:gd name="connsiteX3094" fmla="*/ 1321921 w 3972063"/>
              <a:gd name="connsiteY3094" fmla="*/ 5140106 h 5659437"/>
              <a:gd name="connsiteX3095" fmla="*/ 1307023 w 3972063"/>
              <a:gd name="connsiteY3095" fmla="*/ 5163518 h 5659437"/>
              <a:gd name="connsiteX3096" fmla="*/ 1294254 w 3972063"/>
              <a:gd name="connsiteY3096" fmla="*/ 5161390 h 5659437"/>
              <a:gd name="connsiteX3097" fmla="*/ 1298510 w 3972063"/>
              <a:gd name="connsiteY3097" fmla="*/ 5169903 h 5659437"/>
              <a:gd name="connsiteX3098" fmla="*/ 1283612 w 3972063"/>
              <a:gd name="connsiteY3098" fmla="*/ 5167775 h 5659437"/>
              <a:gd name="connsiteX3099" fmla="*/ 1285740 w 3972063"/>
              <a:gd name="connsiteY3099" fmla="*/ 5180545 h 5659437"/>
              <a:gd name="connsiteX3100" fmla="*/ 1266586 w 3972063"/>
              <a:gd name="connsiteY3100" fmla="*/ 5169903 h 5659437"/>
              <a:gd name="connsiteX3101" fmla="*/ 1258073 w 3972063"/>
              <a:gd name="connsiteY3101" fmla="*/ 5184802 h 5659437"/>
              <a:gd name="connsiteX3102" fmla="*/ 1258073 w 3972063"/>
              <a:gd name="connsiteY3102" fmla="*/ 5180545 h 5659437"/>
              <a:gd name="connsiteX3103" fmla="*/ 1254061 w 3972063"/>
              <a:gd name="connsiteY3103" fmla="*/ 5178539 h 5659437"/>
              <a:gd name="connsiteX3104" fmla="*/ 1254276 w 3972063"/>
              <a:gd name="connsiteY3104" fmla="*/ 5178236 h 5659437"/>
              <a:gd name="connsiteX3105" fmla="*/ 1262596 w 3972063"/>
              <a:gd name="connsiteY3105" fmla="*/ 5174958 h 5659437"/>
              <a:gd name="connsiteX3106" fmla="*/ 1260201 w 3972063"/>
              <a:gd name="connsiteY3106" fmla="*/ 5169903 h 5659437"/>
              <a:gd name="connsiteX3107" fmla="*/ 1254276 w 3972063"/>
              <a:gd name="connsiteY3107" fmla="*/ 5178236 h 5659437"/>
              <a:gd name="connsiteX3108" fmla="*/ 1253816 w 3972063"/>
              <a:gd name="connsiteY3108" fmla="*/ 5178417 h 5659437"/>
              <a:gd name="connsiteX3109" fmla="*/ 1254061 w 3972063"/>
              <a:gd name="connsiteY3109" fmla="*/ 5178539 h 5659437"/>
              <a:gd name="connsiteX3110" fmla="*/ 1251688 w 3972063"/>
              <a:gd name="connsiteY3110" fmla="*/ 5181876 h 5659437"/>
              <a:gd name="connsiteX3111" fmla="*/ 1249560 w 3972063"/>
              <a:gd name="connsiteY3111" fmla="*/ 5195444 h 5659437"/>
              <a:gd name="connsiteX3112" fmla="*/ 1236790 w 3972063"/>
              <a:gd name="connsiteY3112" fmla="*/ 5195444 h 5659437"/>
              <a:gd name="connsiteX3113" fmla="*/ 1236790 w 3972063"/>
              <a:gd name="connsiteY3113" fmla="*/ 5206086 h 5659437"/>
              <a:gd name="connsiteX3114" fmla="*/ 1219764 w 3972063"/>
              <a:gd name="connsiteY3114" fmla="*/ 5191187 h 5659437"/>
              <a:gd name="connsiteX3115" fmla="*/ 1226149 w 3972063"/>
              <a:gd name="connsiteY3115" fmla="*/ 5174160 h 5659437"/>
              <a:gd name="connsiteX3116" fmla="*/ 1213379 w 3972063"/>
              <a:gd name="connsiteY3116" fmla="*/ 5167775 h 5659437"/>
              <a:gd name="connsiteX3117" fmla="*/ 1209123 w 3972063"/>
              <a:gd name="connsiteY3117" fmla="*/ 5199701 h 5659437"/>
              <a:gd name="connsiteX3118" fmla="*/ 1211251 w 3972063"/>
              <a:gd name="connsiteY3118" fmla="*/ 5216728 h 5659437"/>
              <a:gd name="connsiteX3119" fmla="*/ 1211251 w 3972063"/>
              <a:gd name="connsiteY3119" fmla="*/ 5203958 h 5659437"/>
              <a:gd name="connsiteX3120" fmla="*/ 1198481 w 3972063"/>
              <a:gd name="connsiteY3120" fmla="*/ 5203958 h 5659437"/>
              <a:gd name="connsiteX3121" fmla="*/ 1202738 w 3972063"/>
              <a:gd name="connsiteY3121" fmla="*/ 5214600 h 5659437"/>
              <a:gd name="connsiteX3122" fmla="*/ 1194225 w 3972063"/>
              <a:gd name="connsiteY3122" fmla="*/ 5212472 h 5659437"/>
              <a:gd name="connsiteX3123" fmla="*/ 1202738 w 3972063"/>
              <a:gd name="connsiteY3123" fmla="*/ 5227370 h 5659437"/>
              <a:gd name="connsiteX3124" fmla="*/ 1187840 w 3972063"/>
              <a:gd name="connsiteY3124" fmla="*/ 5225242 h 5659437"/>
              <a:gd name="connsiteX3125" fmla="*/ 1196353 w 3972063"/>
              <a:gd name="connsiteY3125" fmla="*/ 5244398 h 5659437"/>
              <a:gd name="connsiteX3126" fmla="*/ 1189968 w 3972063"/>
              <a:gd name="connsiteY3126" fmla="*/ 5235884 h 5659437"/>
              <a:gd name="connsiteX3127" fmla="*/ 1181455 w 3972063"/>
              <a:gd name="connsiteY3127" fmla="*/ 5238012 h 5659437"/>
              <a:gd name="connsiteX3128" fmla="*/ 1179327 w 3972063"/>
              <a:gd name="connsiteY3128" fmla="*/ 5267810 h 5659437"/>
              <a:gd name="connsiteX3129" fmla="*/ 1189968 w 3972063"/>
              <a:gd name="connsiteY3129" fmla="*/ 5276324 h 5659437"/>
              <a:gd name="connsiteX3130" fmla="*/ 1189968 w 3972063"/>
              <a:gd name="connsiteY3130" fmla="*/ 5284837 h 5659437"/>
              <a:gd name="connsiteX3131" fmla="*/ 1179327 w 3972063"/>
              <a:gd name="connsiteY3131" fmla="*/ 5291223 h 5659437"/>
              <a:gd name="connsiteX3132" fmla="*/ 1179327 w 3972063"/>
              <a:gd name="connsiteY3132" fmla="*/ 5257168 h 5659437"/>
              <a:gd name="connsiteX3133" fmla="*/ 1175070 w 3972063"/>
              <a:gd name="connsiteY3133" fmla="*/ 5255040 h 5659437"/>
              <a:gd name="connsiteX3134" fmla="*/ 1153788 w 3972063"/>
              <a:gd name="connsiteY3134" fmla="*/ 5323149 h 5659437"/>
              <a:gd name="connsiteX3135" fmla="*/ 1143146 w 3972063"/>
              <a:gd name="connsiteY3135" fmla="*/ 5325277 h 5659437"/>
              <a:gd name="connsiteX3136" fmla="*/ 1136762 w 3972063"/>
              <a:gd name="connsiteY3136" fmla="*/ 5280581 h 5659437"/>
              <a:gd name="connsiteX3137" fmla="*/ 1132505 w 3972063"/>
              <a:gd name="connsiteY3137" fmla="*/ 5280581 h 5659437"/>
              <a:gd name="connsiteX3138" fmla="*/ 1115479 w 3972063"/>
              <a:gd name="connsiteY3138" fmla="*/ 5333791 h 5659437"/>
              <a:gd name="connsiteX3139" fmla="*/ 1094196 w 3972063"/>
              <a:gd name="connsiteY3139" fmla="*/ 5372102 h 5659437"/>
              <a:gd name="connsiteX3140" fmla="*/ 1094196 w 3972063"/>
              <a:gd name="connsiteY3140" fmla="*/ 5380616 h 5659437"/>
              <a:gd name="connsiteX3141" fmla="*/ 1083555 w 3972063"/>
              <a:gd name="connsiteY3141" fmla="*/ 5372102 h 5659437"/>
              <a:gd name="connsiteX3142" fmla="*/ 1070785 w 3972063"/>
              <a:gd name="connsiteY3142" fmla="*/ 5378487 h 5659437"/>
              <a:gd name="connsiteX3143" fmla="*/ 1075042 w 3972063"/>
              <a:gd name="connsiteY3143" fmla="*/ 5387001 h 5659437"/>
              <a:gd name="connsiteX3144" fmla="*/ 1077170 w 3972063"/>
              <a:gd name="connsiteY3144" fmla="*/ 5380616 h 5659437"/>
              <a:gd name="connsiteX3145" fmla="*/ 1079298 w 3972063"/>
              <a:gd name="connsiteY3145" fmla="*/ 5404028 h 5659437"/>
              <a:gd name="connsiteX3146" fmla="*/ 1034605 w 3972063"/>
              <a:gd name="connsiteY3146" fmla="*/ 5416799 h 5659437"/>
              <a:gd name="connsiteX3147" fmla="*/ 1011194 w 3972063"/>
              <a:gd name="connsiteY3147" fmla="*/ 5416799 h 5659437"/>
              <a:gd name="connsiteX3148" fmla="*/ 996296 w 3972063"/>
              <a:gd name="connsiteY3148" fmla="*/ 5344433 h 5659437"/>
              <a:gd name="connsiteX3149" fmla="*/ 1002681 w 3972063"/>
              <a:gd name="connsiteY3149" fmla="*/ 5355075 h 5659437"/>
              <a:gd name="connsiteX3150" fmla="*/ 1013322 w 3972063"/>
              <a:gd name="connsiteY3150" fmla="*/ 5331662 h 5659437"/>
              <a:gd name="connsiteX3151" fmla="*/ 1023963 w 3972063"/>
              <a:gd name="connsiteY3151" fmla="*/ 5265682 h 5659437"/>
              <a:gd name="connsiteX3152" fmla="*/ 1049503 w 3972063"/>
              <a:gd name="connsiteY3152" fmla="*/ 5216728 h 5659437"/>
              <a:gd name="connsiteX3153" fmla="*/ 1036733 w 3972063"/>
              <a:gd name="connsiteY3153" fmla="*/ 5225242 h 5659437"/>
              <a:gd name="connsiteX3154" fmla="*/ 1047374 w 3972063"/>
              <a:gd name="connsiteY3154" fmla="*/ 5193316 h 5659437"/>
              <a:gd name="connsiteX3155" fmla="*/ 1062272 w 3972063"/>
              <a:gd name="connsiteY3155" fmla="*/ 5161390 h 5659437"/>
              <a:gd name="connsiteX3156" fmla="*/ 1070785 w 3972063"/>
              <a:gd name="connsiteY3156" fmla="*/ 5163518 h 5659437"/>
              <a:gd name="connsiteX3157" fmla="*/ 1079298 w 3972063"/>
              <a:gd name="connsiteY3157" fmla="*/ 5137977 h 5659437"/>
              <a:gd name="connsiteX3158" fmla="*/ 1077170 w 3972063"/>
              <a:gd name="connsiteY3158" fmla="*/ 5148619 h 5659437"/>
              <a:gd name="connsiteX3159" fmla="*/ 1081427 w 3972063"/>
              <a:gd name="connsiteY3159" fmla="*/ 5131592 h 5659437"/>
              <a:gd name="connsiteX3160" fmla="*/ 1113351 w 3972063"/>
              <a:gd name="connsiteY3160" fmla="*/ 5084767 h 5659437"/>
              <a:gd name="connsiteX3161" fmla="*/ 1106966 w 3972063"/>
              <a:gd name="connsiteY3161" fmla="*/ 5048584 h 5659437"/>
              <a:gd name="connsiteX3162" fmla="*/ 1100581 w 3972063"/>
              <a:gd name="connsiteY3162" fmla="*/ 5046456 h 5659437"/>
              <a:gd name="connsiteX3163" fmla="*/ 1100581 w 3972063"/>
              <a:gd name="connsiteY3163" fmla="*/ 5050713 h 5659437"/>
              <a:gd name="connsiteX3164" fmla="*/ 1102709 w 3972063"/>
              <a:gd name="connsiteY3164" fmla="*/ 5061355 h 5659437"/>
              <a:gd name="connsiteX3165" fmla="*/ 1098453 w 3972063"/>
              <a:gd name="connsiteY3165" fmla="*/ 5067740 h 5659437"/>
              <a:gd name="connsiteX3166" fmla="*/ 1085683 w 3972063"/>
              <a:gd name="connsiteY3166" fmla="*/ 5065611 h 5659437"/>
              <a:gd name="connsiteX3167" fmla="*/ 1083555 w 3972063"/>
              <a:gd name="connsiteY3167" fmla="*/ 5076253 h 5659437"/>
              <a:gd name="connsiteX3168" fmla="*/ 1072914 w 3972063"/>
              <a:gd name="connsiteY3168" fmla="*/ 5074125 h 5659437"/>
              <a:gd name="connsiteX3169" fmla="*/ 1070785 w 3972063"/>
              <a:gd name="connsiteY3169" fmla="*/ 5086895 h 5659437"/>
              <a:gd name="connsiteX3170" fmla="*/ 1077170 w 3972063"/>
              <a:gd name="connsiteY3170" fmla="*/ 5089024 h 5659437"/>
              <a:gd name="connsiteX3171" fmla="*/ 1066529 w 3972063"/>
              <a:gd name="connsiteY3171" fmla="*/ 5091152 h 5659437"/>
              <a:gd name="connsiteX3172" fmla="*/ 1060144 w 3972063"/>
              <a:gd name="connsiteY3172" fmla="*/ 5063483 h 5659437"/>
              <a:gd name="connsiteX3173" fmla="*/ 1058016 w 3972063"/>
              <a:gd name="connsiteY3173" fmla="*/ 5067740 h 5659437"/>
              <a:gd name="connsiteX3174" fmla="*/ 1058016 w 3972063"/>
              <a:gd name="connsiteY3174" fmla="*/ 5082639 h 5659437"/>
              <a:gd name="connsiteX3175" fmla="*/ 1055887 w 3972063"/>
              <a:gd name="connsiteY3175" fmla="*/ 5080510 h 5659437"/>
              <a:gd name="connsiteX3176" fmla="*/ 1049503 w 3972063"/>
              <a:gd name="connsiteY3176" fmla="*/ 5097538 h 5659437"/>
              <a:gd name="connsiteX3177" fmla="*/ 1038861 w 3972063"/>
              <a:gd name="connsiteY3177" fmla="*/ 5091152 h 5659437"/>
              <a:gd name="connsiteX3178" fmla="*/ 1021835 w 3972063"/>
              <a:gd name="connsiteY3178" fmla="*/ 5108180 h 5659437"/>
              <a:gd name="connsiteX3179" fmla="*/ 1015450 w 3972063"/>
              <a:gd name="connsiteY3179" fmla="*/ 5097538 h 5659437"/>
              <a:gd name="connsiteX3180" fmla="*/ 998424 w 3972063"/>
              <a:gd name="connsiteY3180" fmla="*/ 5110308 h 5659437"/>
              <a:gd name="connsiteX3181" fmla="*/ 1002681 w 3972063"/>
              <a:gd name="connsiteY3181" fmla="*/ 5116693 h 5659437"/>
              <a:gd name="connsiteX3182" fmla="*/ 981398 w 3972063"/>
              <a:gd name="connsiteY3182" fmla="*/ 5133720 h 5659437"/>
              <a:gd name="connsiteX3183" fmla="*/ 953730 w 3972063"/>
              <a:gd name="connsiteY3183" fmla="*/ 5142234 h 5659437"/>
              <a:gd name="connsiteX3184" fmla="*/ 994168 w 3972063"/>
              <a:gd name="connsiteY3184" fmla="*/ 5033685 h 5659437"/>
              <a:gd name="connsiteX3185" fmla="*/ 1006937 w 3972063"/>
              <a:gd name="connsiteY3185" fmla="*/ 4997502 h 5659437"/>
              <a:gd name="connsiteX3186" fmla="*/ 1019707 w 3972063"/>
              <a:gd name="connsiteY3186" fmla="*/ 4963448 h 5659437"/>
              <a:gd name="connsiteX3187" fmla="*/ 1011194 w 3972063"/>
              <a:gd name="connsiteY3187" fmla="*/ 4993246 h 5659437"/>
              <a:gd name="connsiteX3188" fmla="*/ 1026092 w 3972063"/>
              <a:gd name="connsiteY3188" fmla="*/ 4946421 h 5659437"/>
              <a:gd name="connsiteX3189" fmla="*/ 1026092 w 3972063"/>
              <a:gd name="connsiteY3189" fmla="*/ 4927265 h 5659437"/>
              <a:gd name="connsiteX3190" fmla="*/ 1032476 w 3972063"/>
              <a:gd name="connsiteY3190" fmla="*/ 4950677 h 5659437"/>
              <a:gd name="connsiteX3191" fmla="*/ 1030348 w 3972063"/>
              <a:gd name="connsiteY3191" fmla="*/ 4912366 h 5659437"/>
              <a:gd name="connsiteX3192" fmla="*/ 1038861 w 3972063"/>
              <a:gd name="connsiteY3192" fmla="*/ 4914494 h 5659437"/>
              <a:gd name="connsiteX3193" fmla="*/ 1049503 w 3972063"/>
              <a:gd name="connsiteY3193" fmla="*/ 4901724 h 5659437"/>
              <a:gd name="connsiteX3194" fmla="*/ 1051631 w 3972063"/>
              <a:gd name="connsiteY3194" fmla="*/ 4897467 h 5659437"/>
              <a:gd name="connsiteX3195" fmla="*/ 1043118 w 3972063"/>
              <a:gd name="connsiteY3195" fmla="*/ 4880440 h 5659437"/>
              <a:gd name="connsiteX3196" fmla="*/ 1038861 w 3972063"/>
              <a:gd name="connsiteY3196" fmla="*/ 4884697 h 5659437"/>
              <a:gd name="connsiteX3197" fmla="*/ 1043118 w 3972063"/>
              <a:gd name="connsiteY3197" fmla="*/ 4897467 h 5659437"/>
              <a:gd name="connsiteX3198" fmla="*/ 1036733 w 3972063"/>
              <a:gd name="connsiteY3198" fmla="*/ 4905981 h 5659437"/>
              <a:gd name="connsiteX3199" fmla="*/ 1036733 w 3972063"/>
              <a:gd name="connsiteY3199" fmla="*/ 4888954 h 5659437"/>
              <a:gd name="connsiteX3200" fmla="*/ 1021835 w 3972063"/>
              <a:gd name="connsiteY3200" fmla="*/ 4891082 h 5659437"/>
              <a:gd name="connsiteX3201" fmla="*/ 1013322 w 3972063"/>
              <a:gd name="connsiteY3201" fmla="*/ 4874055 h 5659437"/>
              <a:gd name="connsiteX3202" fmla="*/ 1009065 w 3972063"/>
              <a:gd name="connsiteY3202" fmla="*/ 4914494 h 5659437"/>
              <a:gd name="connsiteX3203" fmla="*/ 1002681 w 3972063"/>
              <a:gd name="connsiteY3203" fmla="*/ 4927265 h 5659437"/>
              <a:gd name="connsiteX3204" fmla="*/ 1011194 w 3972063"/>
              <a:gd name="connsiteY3204" fmla="*/ 4931522 h 5659437"/>
              <a:gd name="connsiteX3205" fmla="*/ 1000552 w 3972063"/>
              <a:gd name="connsiteY3205" fmla="*/ 4940035 h 5659437"/>
              <a:gd name="connsiteX3206" fmla="*/ 989911 w 3972063"/>
              <a:gd name="connsiteY3206" fmla="*/ 4974090 h 5659437"/>
              <a:gd name="connsiteX3207" fmla="*/ 975013 w 3972063"/>
              <a:gd name="connsiteY3207" fmla="*/ 5006016 h 5659437"/>
              <a:gd name="connsiteX3208" fmla="*/ 943089 w 3972063"/>
              <a:gd name="connsiteY3208" fmla="*/ 5061355 h 5659437"/>
              <a:gd name="connsiteX3209" fmla="*/ 940961 w 3972063"/>
              <a:gd name="connsiteY3209" fmla="*/ 5027300 h 5659437"/>
              <a:gd name="connsiteX3210" fmla="*/ 926063 w 3972063"/>
              <a:gd name="connsiteY3210" fmla="*/ 5052841 h 5659437"/>
              <a:gd name="connsiteX3211" fmla="*/ 911165 w 3972063"/>
              <a:gd name="connsiteY3211" fmla="*/ 5054969 h 5659437"/>
              <a:gd name="connsiteX3212" fmla="*/ 902652 w 3972063"/>
              <a:gd name="connsiteY3212" fmla="*/ 5080510 h 5659437"/>
              <a:gd name="connsiteX3213" fmla="*/ 889882 w 3972063"/>
              <a:gd name="connsiteY3213" fmla="*/ 5089024 h 5659437"/>
              <a:gd name="connsiteX3214" fmla="*/ 894139 w 3972063"/>
              <a:gd name="connsiteY3214" fmla="*/ 5076253 h 5659437"/>
              <a:gd name="connsiteX3215" fmla="*/ 879241 w 3972063"/>
              <a:gd name="connsiteY3215" fmla="*/ 5076253 h 5659437"/>
              <a:gd name="connsiteX3216" fmla="*/ 879241 w 3972063"/>
              <a:gd name="connsiteY3216" fmla="*/ 5003888 h 5659437"/>
              <a:gd name="connsiteX3217" fmla="*/ 894139 w 3972063"/>
              <a:gd name="connsiteY3217" fmla="*/ 4940035 h 5659437"/>
              <a:gd name="connsiteX3218" fmla="*/ 917550 w 3972063"/>
              <a:gd name="connsiteY3218" fmla="*/ 4861284 h 5659437"/>
              <a:gd name="connsiteX3219" fmla="*/ 938833 w 3972063"/>
              <a:gd name="connsiteY3219" fmla="*/ 4797432 h 5659437"/>
              <a:gd name="connsiteX3220" fmla="*/ 945217 w 3972063"/>
              <a:gd name="connsiteY3220" fmla="*/ 4801689 h 5659437"/>
              <a:gd name="connsiteX3221" fmla="*/ 945217 w 3972063"/>
              <a:gd name="connsiteY3221" fmla="*/ 4776148 h 5659437"/>
              <a:gd name="connsiteX3222" fmla="*/ 960115 w 3972063"/>
              <a:gd name="connsiteY3222" fmla="*/ 4776148 h 5659437"/>
              <a:gd name="connsiteX3223" fmla="*/ 970757 w 3972063"/>
              <a:gd name="connsiteY3223" fmla="*/ 4733580 h 5659437"/>
              <a:gd name="connsiteX3224" fmla="*/ 955859 w 3972063"/>
              <a:gd name="connsiteY3224" fmla="*/ 4746350 h 5659437"/>
              <a:gd name="connsiteX3225" fmla="*/ 951602 w 3972063"/>
              <a:gd name="connsiteY3225" fmla="*/ 4729323 h 5659437"/>
              <a:gd name="connsiteX3226" fmla="*/ 938833 w 3972063"/>
              <a:gd name="connsiteY3226" fmla="*/ 4742093 h 5659437"/>
              <a:gd name="connsiteX3227" fmla="*/ 928191 w 3972063"/>
              <a:gd name="connsiteY3227" fmla="*/ 4733580 h 5659437"/>
              <a:gd name="connsiteX3228" fmla="*/ 923935 w 3972063"/>
              <a:gd name="connsiteY3228" fmla="*/ 4716552 h 5659437"/>
              <a:gd name="connsiteX3229" fmla="*/ 921806 w 3972063"/>
              <a:gd name="connsiteY3229" fmla="*/ 4731451 h 5659437"/>
              <a:gd name="connsiteX3230" fmla="*/ 909037 w 3972063"/>
              <a:gd name="connsiteY3230" fmla="*/ 4725066 h 5659437"/>
              <a:gd name="connsiteX3231" fmla="*/ 913293 w 3972063"/>
              <a:gd name="connsiteY3231" fmla="*/ 4739965 h 5659437"/>
              <a:gd name="connsiteX3232" fmla="*/ 923935 w 3972063"/>
              <a:gd name="connsiteY3232" fmla="*/ 4737837 h 5659437"/>
              <a:gd name="connsiteX3233" fmla="*/ 923935 w 3972063"/>
              <a:gd name="connsiteY3233" fmla="*/ 4733580 h 5659437"/>
              <a:gd name="connsiteX3234" fmla="*/ 928191 w 3972063"/>
              <a:gd name="connsiteY3234" fmla="*/ 4742093 h 5659437"/>
              <a:gd name="connsiteX3235" fmla="*/ 911165 w 3972063"/>
              <a:gd name="connsiteY3235" fmla="*/ 4742093 h 5659437"/>
              <a:gd name="connsiteX3236" fmla="*/ 911165 w 3972063"/>
              <a:gd name="connsiteY3236" fmla="*/ 4752735 h 5659437"/>
              <a:gd name="connsiteX3237" fmla="*/ 919678 w 3972063"/>
              <a:gd name="connsiteY3237" fmla="*/ 4750607 h 5659437"/>
              <a:gd name="connsiteX3238" fmla="*/ 896267 w 3972063"/>
              <a:gd name="connsiteY3238" fmla="*/ 4774020 h 5659437"/>
              <a:gd name="connsiteX3239" fmla="*/ 904780 w 3972063"/>
              <a:gd name="connsiteY3239" fmla="*/ 4739965 h 5659437"/>
              <a:gd name="connsiteX3240" fmla="*/ 898395 w 3972063"/>
              <a:gd name="connsiteY3240" fmla="*/ 4737837 h 5659437"/>
              <a:gd name="connsiteX3241" fmla="*/ 881369 w 3972063"/>
              <a:gd name="connsiteY3241" fmla="*/ 4776148 h 5659437"/>
              <a:gd name="connsiteX3242" fmla="*/ 872856 w 3972063"/>
              <a:gd name="connsiteY3242" fmla="*/ 4771891 h 5659437"/>
              <a:gd name="connsiteX3243" fmla="*/ 870728 w 3972063"/>
              <a:gd name="connsiteY3243" fmla="*/ 4776148 h 5659437"/>
              <a:gd name="connsiteX3244" fmla="*/ 877113 w 3972063"/>
              <a:gd name="connsiteY3244" fmla="*/ 4780405 h 5659437"/>
              <a:gd name="connsiteX3245" fmla="*/ 862215 w 3972063"/>
              <a:gd name="connsiteY3245" fmla="*/ 4791047 h 5659437"/>
              <a:gd name="connsiteX3246" fmla="*/ 847317 w 3972063"/>
              <a:gd name="connsiteY3246" fmla="*/ 4822973 h 5659437"/>
              <a:gd name="connsiteX3247" fmla="*/ 851574 w 3972063"/>
              <a:gd name="connsiteY3247" fmla="*/ 4793175 h 5659437"/>
              <a:gd name="connsiteX3248" fmla="*/ 832419 w 3972063"/>
              <a:gd name="connsiteY3248" fmla="*/ 4820844 h 5659437"/>
              <a:gd name="connsiteX3249" fmla="*/ 847317 w 3972063"/>
              <a:gd name="connsiteY3249" fmla="*/ 4831487 h 5659437"/>
              <a:gd name="connsiteX3250" fmla="*/ 840932 w 3972063"/>
              <a:gd name="connsiteY3250" fmla="*/ 4835743 h 5659437"/>
              <a:gd name="connsiteX3251" fmla="*/ 828163 w 3972063"/>
              <a:gd name="connsiteY3251" fmla="*/ 4820844 h 5659437"/>
              <a:gd name="connsiteX3252" fmla="*/ 815393 w 3972063"/>
              <a:gd name="connsiteY3252" fmla="*/ 4831487 h 5659437"/>
              <a:gd name="connsiteX3253" fmla="*/ 791982 w 3972063"/>
              <a:gd name="connsiteY3253" fmla="*/ 4874055 h 5659437"/>
              <a:gd name="connsiteX3254" fmla="*/ 789854 w 3972063"/>
              <a:gd name="connsiteY3254" fmla="*/ 4848514 h 5659437"/>
              <a:gd name="connsiteX3255" fmla="*/ 762186 w 3972063"/>
              <a:gd name="connsiteY3255" fmla="*/ 4871926 h 5659437"/>
              <a:gd name="connsiteX3256" fmla="*/ 747288 w 3972063"/>
              <a:gd name="connsiteY3256" fmla="*/ 4895339 h 5659437"/>
              <a:gd name="connsiteX3257" fmla="*/ 751545 w 3972063"/>
              <a:gd name="connsiteY3257" fmla="*/ 4910238 h 5659437"/>
              <a:gd name="connsiteX3258" fmla="*/ 745160 w 3972063"/>
              <a:gd name="connsiteY3258" fmla="*/ 4912366 h 5659437"/>
              <a:gd name="connsiteX3259" fmla="*/ 751545 w 3972063"/>
              <a:gd name="connsiteY3259" fmla="*/ 4918751 h 5659437"/>
              <a:gd name="connsiteX3260" fmla="*/ 743032 w 3972063"/>
              <a:gd name="connsiteY3260" fmla="*/ 4903852 h 5659437"/>
              <a:gd name="connsiteX3261" fmla="*/ 732390 w 3972063"/>
              <a:gd name="connsiteY3261" fmla="*/ 4899596 h 5659437"/>
              <a:gd name="connsiteX3262" fmla="*/ 728134 w 3972063"/>
              <a:gd name="connsiteY3262" fmla="*/ 4910238 h 5659437"/>
              <a:gd name="connsiteX3263" fmla="*/ 734519 w 3972063"/>
              <a:gd name="connsiteY3263" fmla="*/ 4891082 h 5659437"/>
              <a:gd name="connsiteX3264" fmla="*/ 728134 w 3972063"/>
              <a:gd name="connsiteY3264" fmla="*/ 4888954 h 5659437"/>
              <a:gd name="connsiteX3265" fmla="*/ 717493 w 3972063"/>
              <a:gd name="connsiteY3265" fmla="*/ 4895339 h 5659437"/>
              <a:gd name="connsiteX3266" fmla="*/ 736647 w 3972063"/>
              <a:gd name="connsiteY3266" fmla="*/ 4867669 h 5659437"/>
              <a:gd name="connsiteX3267" fmla="*/ 726006 w 3972063"/>
              <a:gd name="connsiteY3267" fmla="*/ 4863413 h 5659437"/>
              <a:gd name="connsiteX3268" fmla="*/ 740904 w 3972063"/>
              <a:gd name="connsiteY3268" fmla="*/ 4859156 h 5659437"/>
              <a:gd name="connsiteX3269" fmla="*/ 743032 w 3972063"/>
              <a:gd name="connsiteY3269" fmla="*/ 4865541 h 5659437"/>
              <a:gd name="connsiteX3270" fmla="*/ 745160 w 3972063"/>
              <a:gd name="connsiteY3270" fmla="*/ 4844257 h 5659437"/>
              <a:gd name="connsiteX3271" fmla="*/ 757930 w 3972063"/>
              <a:gd name="connsiteY3271" fmla="*/ 4840000 h 5659437"/>
              <a:gd name="connsiteX3272" fmla="*/ 751545 w 3972063"/>
              <a:gd name="connsiteY3272" fmla="*/ 4854899 h 5659437"/>
              <a:gd name="connsiteX3273" fmla="*/ 777084 w 3972063"/>
              <a:gd name="connsiteY3273" fmla="*/ 4848514 h 5659437"/>
              <a:gd name="connsiteX3274" fmla="*/ 779212 w 3972063"/>
              <a:gd name="connsiteY3274" fmla="*/ 4842129 h 5659437"/>
              <a:gd name="connsiteX3275" fmla="*/ 768571 w 3972063"/>
              <a:gd name="connsiteY3275" fmla="*/ 4842129 h 5659437"/>
              <a:gd name="connsiteX3276" fmla="*/ 762186 w 3972063"/>
              <a:gd name="connsiteY3276" fmla="*/ 4835743 h 5659437"/>
              <a:gd name="connsiteX3277" fmla="*/ 766443 w 3972063"/>
              <a:gd name="connsiteY3277" fmla="*/ 4818716 h 5659437"/>
              <a:gd name="connsiteX3278" fmla="*/ 755801 w 3972063"/>
              <a:gd name="connsiteY3278" fmla="*/ 4818716 h 5659437"/>
              <a:gd name="connsiteX3279" fmla="*/ 779212 w 3972063"/>
              <a:gd name="connsiteY3279" fmla="*/ 4801689 h 5659437"/>
              <a:gd name="connsiteX3280" fmla="*/ 774956 w 3972063"/>
              <a:gd name="connsiteY3280" fmla="*/ 4812331 h 5659437"/>
              <a:gd name="connsiteX3281" fmla="*/ 802623 w 3972063"/>
              <a:gd name="connsiteY3281" fmla="*/ 4788918 h 5659437"/>
              <a:gd name="connsiteX3282" fmla="*/ 794110 w 3972063"/>
              <a:gd name="connsiteY3282" fmla="*/ 4784662 h 5659437"/>
              <a:gd name="connsiteX3283" fmla="*/ 798367 w 3972063"/>
              <a:gd name="connsiteY3283" fmla="*/ 4767634 h 5659437"/>
              <a:gd name="connsiteX3284" fmla="*/ 830291 w 3972063"/>
              <a:gd name="connsiteY3284" fmla="*/ 4733580 h 5659437"/>
              <a:gd name="connsiteX3285" fmla="*/ 832419 w 3972063"/>
              <a:gd name="connsiteY3285" fmla="*/ 4744222 h 5659437"/>
              <a:gd name="connsiteX3286" fmla="*/ 840932 w 3972063"/>
              <a:gd name="connsiteY3286" fmla="*/ 4727195 h 5659437"/>
              <a:gd name="connsiteX3287" fmla="*/ 849445 w 3972063"/>
              <a:gd name="connsiteY3287" fmla="*/ 4733580 h 5659437"/>
              <a:gd name="connsiteX3288" fmla="*/ 847317 w 3972063"/>
              <a:gd name="connsiteY3288" fmla="*/ 4725066 h 5659437"/>
              <a:gd name="connsiteX3289" fmla="*/ 857958 w 3972063"/>
              <a:gd name="connsiteY3289" fmla="*/ 4693140 h 5659437"/>
              <a:gd name="connsiteX3290" fmla="*/ 868600 w 3972063"/>
              <a:gd name="connsiteY3290" fmla="*/ 4667599 h 5659437"/>
              <a:gd name="connsiteX3291" fmla="*/ 862215 w 3972063"/>
              <a:gd name="connsiteY3291" fmla="*/ 4676113 h 5659437"/>
              <a:gd name="connsiteX3292" fmla="*/ 855830 w 3972063"/>
              <a:gd name="connsiteY3292" fmla="*/ 4669728 h 5659437"/>
              <a:gd name="connsiteX3293" fmla="*/ 874985 w 3972063"/>
              <a:gd name="connsiteY3293" fmla="*/ 4663342 h 5659437"/>
              <a:gd name="connsiteX3294" fmla="*/ 877113 w 3972063"/>
              <a:gd name="connsiteY3294" fmla="*/ 4680370 h 5659437"/>
              <a:gd name="connsiteX3295" fmla="*/ 896267 w 3972063"/>
              <a:gd name="connsiteY3295" fmla="*/ 4648443 h 5659437"/>
              <a:gd name="connsiteX3296" fmla="*/ 911165 w 3972063"/>
              <a:gd name="connsiteY3296" fmla="*/ 4644187 h 5659437"/>
              <a:gd name="connsiteX3297" fmla="*/ 921806 w 3972063"/>
              <a:gd name="connsiteY3297" fmla="*/ 4627159 h 5659437"/>
              <a:gd name="connsiteX3298" fmla="*/ 917550 w 3972063"/>
              <a:gd name="connsiteY3298" fmla="*/ 4610132 h 5659437"/>
              <a:gd name="connsiteX3299" fmla="*/ 932448 w 3972063"/>
              <a:gd name="connsiteY3299" fmla="*/ 4618646 h 5659437"/>
              <a:gd name="connsiteX3300" fmla="*/ 943089 w 3972063"/>
              <a:gd name="connsiteY3300" fmla="*/ 4599490 h 5659437"/>
              <a:gd name="connsiteX3301" fmla="*/ 934576 w 3972063"/>
              <a:gd name="connsiteY3301" fmla="*/ 4595233 h 5659437"/>
              <a:gd name="connsiteX3302" fmla="*/ 949474 w 3972063"/>
              <a:gd name="connsiteY3302" fmla="*/ 4588848 h 5659437"/>
              <a:gd name="connsiteX3303" fmla="*/ 970757 w 3972063"/>
              <a:gd name="connsiteY3303" fmla="*/ 4552665 h 5659437"/>
              <a:gd name="connsiteX3304" fmla="*/ 968628 w 3972063"/>
              <a:gd name="connsiteY3304" fmla="*/ 4544151 h 5659437"/>
              <a:gd name="connsiteX3305" fmla="*/ 977141 w 3972063"/>
              <a:gd name="connsiteY3305" fmla="*/ 4552665 h 5659437"/>
              <a:gd name="connsiteX3306" fmla="*/ 989911 w 3972063"/>
              <a:gd name="connsiteY3306" fmla="*/ 4520739 h 5659437"/>
              <a:gd name="connsiteX3307" fmla="*/ 979270 w 3972063"/>
              <a:gd name="connsiteY3307" fmla="*/ 4524996 h 5659437"/>
              <a:gd name="connsiteX3308" fmla="*/ 996296 w 3972063"/>
              <a:gd name="connsiteY3308" fmla="*/ 4505840 h 5659437"/>
              <a:gd name="connsiteX3309" fmla="*/ 994168 w 3972063"/>
              <a:gd name="connsiteY3309" fmla="*/ 4514354 h 5659437"/>
              <a:gd name="connsiteX3310" fmla="*/ 1004809 w 3972063"/>
              <a:gd name="connsiteY3310" fmla="*/ 4495198 h 5659437"/>
              <a:gd name="connsiteX3311" fmla="*/ 996296 w 3972063"/>
              <a:gd name="connsiteY3311" fmla="*/ 4495198 h 5659437"/>
              <a:gd name="connsiteX3312" fmla="*/ 1006937 w 3972063"/>
              <a:gd name="connsiteY3312" fmla="*/ 4493070 h 5659437"/>
              <a:gd name="connsiteX3313" fmla="*/ 1009065 w 3972063"/>
              <a:gd name="connsiteY3313" fmla="*/ 4476042 h 5659437"/>
              <a:gd name="connsiteX3314" fmla="*/ 992039 w 3972063"/>
              <a:gd name="connsiteY3314" fmla="*/ 4480299 h 5659437"/>
              <a:gd name="connsiteX3315" fmla="*/ 992039 w 3972063"/>
              <a:gd name="connsiteY3315" fmla="*/ 4490941 h 5659437"/>
              <a:gd name="connsiteX3316" fmla="*/ 949474 w 3972063"/>
              <a:gd name="connsiteY3316" fmla="*/ 4527124 h 5659437"/>
              <a:gd name="connsiteX3317" fmla="*/ 936704 w 3972063"/>
              <a:gd name="connsiteY3317" fmla="*/ 4552665 h 5659437"/>
              <a:gd name="connsiteX3318" fmla="*/ 902652 w 3972063"/>
              <a:gd name="connsiteY3318" fmla="*/ 4590976 h 5659437"/>
              <a:gd name="connsiteX3319" fmla="*/ 892011 w 3972063"/>
              <a:gd name="connsiteY3319" fmla="*/ 4584591 h 5659437"/>
              <a:gd name="connsiteX3320" fmla="*/ 883498 w 3972063"/>
              <a:gd name="connsiteY3320" fmla="*/ 4595233 h 5659437"/>
              <a:gd name="connsiteX3321" fmla="*/ 864343 w 3972063"/>
              <a:gd name="connsiteY3321" fmla="*/ 4588848 h 5659437"/>
              <a:gd name="connsiteX3322" fmla="*/ 870728 w 3972063"/>
              <a:gd name="connsiteY3322" fmla="*/ 4605875 h 5659437"/>
              <a:gd name="connsiteX3323" fmla="*/ 853702 w 3972063"/>
              <a:gd name="connsiteY3323" fmla="*/ 4612260 h 5659437"/>
              <a:gd name="connsiteX3324" fmla="*/ 853702 w 3972063"/>
              <a:gd name="connsiteY3324" fmla="*/ 4622903 h 5659437"/>
              <a:gd name="connsiteX3325" fmla="*/ 845189 w 3972063"/>
              <a:gd name="connsiteY3325" fmla="*/ 4608004 h 5659437"/>
              <a:gd name="connsiteX3326" fmla="*/ 832419 w 3972063"/>
              <a:gd name="connsiteY3326" fmla="*/ 4618646 h 5659437"/>
              <a:gd name="connsiteX3327" fmla="*/ 830291 w 3972063"/>
              <a:gd name="connsiteY3327" fmla="*/ 4631416 h 5659437"/>
              <a:gd name="connsiteX3328" fmla="*/ 838804 w 3972063"/>
              <a:gd name="connsiteY3328" fmla="*/ 4644187 h 5659437"/>
              <a:gd name="connsiteX3329" fmla="*/ 828163 w 3972063"/>
              <a:gd name="connsiteY3329" fmla="*/ 4637801 h 5659437"/>
              <a:gd name="connsiteX3330" fmla="*/ 811136 w 3972063"/>
              <a:gd name="connsiteY3330" fmla="*/ 4659085 h 5659437"/>
              <a:gd name="connsiteX3331" fmla="*/ 802623 w 3972063"/>
              <a:gd name="connsiteY3331" fmla="*/ 4642058 h 5659437"/>
              <a:gd name="connsiteX3332" fmla="*/ 802623 w 3972063"/>
              <a:gd name="connsiteY3332" fmla="*/ 4631416 h 5659437"/>
              <a:gd name="connsiteX3333" fmla="*/ 815393 w 3972063"/>
              <a:gd name="connsiteY3333" fmla="*/ 4618646 h 5659437"/>
              <a:gd name="connsiteX3334" fmla="*/ 817521 w 3972063"/>
              <a:gd name="connsiteY3334" fmla="*/ 4629288 h 5659437"/>
              <a:gd name="connsiteX3335" fmla="*/ 823906 w 3972063"/>
              <a:gd name="connsiteY3335" fmla="*/ 4612260 h 5659437"/>
              <a:gd name="connsiteX3336" fmla="*/ 853702 w 3972063"/>
              <a:gd name="connsiteY3336" fmla="*/ 4595233 h 5659437"/>
              <a:gd name="connsiteX3337" fmla="*/ 849445 w 3972063"/>
              <a:gd name="connsiteY3337" fmla="*/ 4586720 h 5659437"/>
              <a:gd name="connsiteX3338" fmla="*/ 853702 w 3972063"/>
              <a:gd name="connsiteY3338" fmla="*/ 4580334 h 5659437"/>
              <a:gd name="connsiteX3339" fmla="*/ 862215 w 3972063"/>
              <a:gd name="connsiteY3339" fmla="*/ 4586720 h 5659437"/>
              <a:gd name="connsiteX3340" fmla="*/ 862215 w 3972063"/>
              <a:gd name="connsiteY3340" fmla="*/ 4571821 h 5659437"/>
              <a:gd name="connsiteX3341" fmla="*/ 874985 w 3972063"/>
              <a:gd name="connsiteY3341" fmla="*/ 4573949 h 5659437"/>
              <a:gd name="connsiteX3342" fmla="*/ 892011 w 3972063"/>
              <a:gd name="connsiteY3342" fmla="*/ 4554793 h 5659437"/>
              <a:gd name="connsiteX3343" fmla="*/ 885626 w 3972063"/>
              <a:gd name="connsiteY3343" fmla="*/ 4546280 h 5659437"/>
              <a:gd name="connsiteX3344" fmla="*/ 887754 w 3972063"/>
              <a:gd name="connsiteY3344" fmla="*/ 4539895 h 5659437"/>
              <a:gd name="connsiteX3345" fmla="*/ 900524 w 3972063"/>
              <a:gd name="connsiteY3345" fmla="*/ 4531381 h 5659437"/>
              <a:gd name="connsiteX3346" fmla="*/ 932448 w 3972063"/>
              <a:gd name="connsiteY3346" fmla="*/ 4497326 h 5659437"/>
              <a:gd name="connsiteX3347" fmla="*/ 921806 w 3972063"/>
              <a:gd name="connsiteY3347" fmla="*/ 4476042 h 5659437"/>
              <a:gd name="connsiteX3348" fmla="*/ 923935 w 3972063"/>
              <a:gd name="connsiteY3348" fmla="*/ 4488813 h 5659437"/>
              <a:gd name="connsiteX3349" fmla="*/ 913293 w 3972063"/>
              <a:gd name="connsiteY3349" fmla="*/ 4484556 h 5659437"/>
              <a:gd name="connsiteX3350" fmla="*/ 860087 w 3972063"/>
              <a:gd name="connsiteY3350" fmla="*/ 4537766 h 5659437"/>
              <a:gd name="connsiteX3351" fmla="*/ 864343 w 3972063"/>
              <a:gd name="connsiteY3351" fmla="*/ 4522867 h 5659437"/>
              <a:gd name="connsiteX3352" fmla="*/ 860087 w 3972063"/>
              <a:gd name="connsiteY3352" fmla="*/ 4520739 h 5659437"/>
              <a:gd name="connsiteX3353" fmla="*/ 857958 w 3972063"/>
              <a:gd name="connsiteY3353" fmla="*/ 4527124 h 5659437"/>
              <a:gd name="connsiteX3354" fmla="*/ 845189 w 3972063"/>
              <a:gd name="connsiteY3354" fmla="*/ 4524996 h 5659437"/>
              <a:gd name="connsiteX3355" fmla="*/ 849445 w 3972063"/>
              <a:gd name="connsiteY3355" fmla="*/ 4535638 h 5659437"/>
              <a:gd name="connsiteX3356" fmla="*/ 834547 w 3972063"/>
              <a:gd name="connsiteY3356" fmla="*/ 4533509 h 5659437"/>
              <a:gd name="connsiteX3357" fmla="*/ 838804 w 3972063"/>
              <a:gd name="connsiteY3357" fmla="*/ 4548408 h 5659437"/>
              <a:gd name="connsiteX3358" fmla="*/ 819650 w 3972063"/>
              <a:gd name="connsiteY3358" fmla="*/ 4537766 h 5659437"/>
              <a:gd name="connsiteX3359" fmla="*/ 811136 w 3972063"/>
              <a:gd name="connsiteY3359" fmla="*/ 4554793 h 5659437"/>
              <a:gd name="connsiteX3360" fmla="*/ 809008 w 3972063"/>
              <a:gd name="connsiteY3360" fmla="*/ 4550537 h 5659437"/>
              <a:gd name="connsiteX3361" fmla="*/ 806880 w 3972063"/>
              <a:gd name="connsiteY3361" fmla="*/ 4548408 h 5659437"/>
              <a:gd name="connsiteX3362" fmla="*/ 811136 w 3972063"/>
              <a:gd name="connsiteY3362" fmla="*/ 4537766 h 5659437"/>
              <a:gd name="connsiteX3363" fmla="*/ 802623 w 3972063"/>
              <a:gd name="connsiteY3363" fmla="*/ 4567564 h 5659437"/>
              <a:gd name="connsiteX3364" fmla="*/ 789854 w 3972063"/>
              <a:gd name="connsiteY3364" fmla="*/ 4569692 h 5659437"/>
              <a:gd name="connsiteX3365" fmla="*/ 787725 w 3972063"/>
              <a:gd name="connsiteY3365" fmla="*/ 4578206 h 5659437"/>
              <a:gd name="connsiteX3366" fmla="*/ 770699 w 3972063"/>
              <a:gd name="connsiteY3366" fmla="*/ 4565436 h 5659437"/>
              <a:gd name="connsiteX3367" fmla="*/ 777084 w 3972063"/>
              <a:gd name="connsiteY3367" fmla="*/ 4546280 h 5659437"/>
              <a:gd name="connsiteX3368" fmla="*/ 764315 w 3972063"/>
              <a:gd name="connsiteY3368" fmla="*/ 4539895 h 5659437"/>
              <a:gd name="connsiteX3369" fmla="*/ 760058 w 3972063"/>
              <a:gd name="connsiteY3369" fmla="*/ 4573949 h 5659437"/>
              <a:gd name="connsiteX3370" fmla="*/ 763895 w 3972063"/>
              <a:gd name="connsiteY3370" fmla="*/ 4578266 h 5659437"/>
              <a:gd name="connsiteX3371" fmla="*/ 749417 w 3972063"/>
              <a:gd name="connsiteY3371" fmla="*/ 4580334 h 5659437"/>
              <a:gd name="connsiteX3372" fmla="*/ 753673 w 3972063"/>
              <a:gd name="connsiteY3372" fmla="*/ 4590976 h 5659437"/>
              <a:gd name="connsiteX3373" fmla="*/ 747288 w 3972063"/>
              <a:gd name="connsiteY3373" fmla="*/ 4588848 h 5659437"/>
              <a:gd name="connsiteX3374" fmla="*/ 753673 w 3972063"/>
              <a:gd name="connsiteY3374" fmla="*/ 4605875 h 5659437"/>
              <a:gd name="connsiteX3375" fmla="*/ 738775 w 3972063"/>
              <a:gd name="connsiteY3375" fmla="*/ 4603747 h 5659437"/>
              <a:gd name="connsiteX3376" fmla="*/ 747288 w 3972063"/>
              <a:gd name="connsiteY3376" fmla="*/ 4622903 h 5659437"/>
              <a:gd name="connsiteX3377" fmla="*/ 740904 w 3972063"/>
              <a:gd name="connsiteY3377" fmla="*/ 4614389 h 5659437"/>
              <a:gd name="connsiteX3378" fmla="*/ 732390 w 3972063"/>
              <a:gd name="connsiteY3378" fmla="*/ 4616517 h 5659437"/>
              <a:gd name="connsiteX3379" fmla="*/ 730262 w 3972063"/>
              <a:gd name="connsiteY3379" fmla="*/ 4648443 h 5659437"/>
              <a:gd name="connsiteX3380" fmla="*/ 740904 w 3972063"/>
              <a:gd name="connsiteY3380" fmla="*/ 4656957 h 5659437"/>
              <a:gd name="connsiteX3381" fmla="*/ 734519 w 3972063"/>
              <a:gd name="connsiteY3381" fmla="*/ 4661214 h 5659437"/>
              <a:gd name="connsiteX3382" fmla="*/ 745160 w 3972063"/>
              <a:gd name="connsiteY3382" fmla="*/ 4669728 h 5659437"/>
              <a:gd name="connsiteX3383" fmla="*/ 734519 w 3972063"/>
              <a:gd name="connsiteY3383" fmla="*/ 4671856 h 5659437"/>
              <a:gd name="connsiteX3384" fmla="*/ 730262 w 3972063"/>
              <a:gd name="connsiteY3384" fmla="*/ 4673984 h 5659437"/>
              <a:gd name="connsiteX3385" fmla="*/ 730262 w 3972063"/>
              <a:gd name="connsiteY3385" fmla="*/ 4637801 h 5659437"/>
              <a:gd name="connsiteX3386" fmla="*/ 726006 w 3972063"/>
              <a:gd name="connsiteY3386" fmla="*/ 4635673 h 5659437"/>
              <a:gd name="connsiteX3387" fmla="*/ 704723 w 3972063"/>
              <a:gd name="connsiteY3387" fmla="*/ 4710167 h 5659437"/>
              <a:gd name="connsiteX3388" fmla="*/ 691953 w 3972063"/>
              <a:gd name="connsiteY3388" fmla="*/ 4712296 h 5659437"/>
              <a:gd name="connsiteX3389" fmla="*/ 687697 w 3972063"/>
              <a:gd name="connsiteY3389" fmla="*/ 4665471 h 5659437"/>
              <a:gd name="connsiteX3390" fmla="*/ 681312 w 3972063"/>
              <a:gd name="connsiteY3390" fmla="*/ 4665471 h 5659437"/>
              <a:gd name="connsiteX3391" fmla="*/ 681312 w 3972063"/>
              <a:gd name="connsiteY3391" fmla="*/ 4701654 h 5659437"/>
              <a:gd name="connsiteX3392" fmla="*/ 664286 w 3972063"/>
              <a:gd name="connsiteY3392" fmla="*/ 4722938 h 5659437"/>
              <a:gd name="connsiteX3393" fmla="*/ 638747 w 3972063"/>
              <a:gd name="connsiteY3393" fmla="*/ 4763377 h 5659437"/>
              <a:gd name="connsiteX3394" fmla="*/ 638747 w 3972063"/>
              <a:gd name="connsiteY3394" fmla="*/ 4774020 h 5659437"/>
              <a:gd name="connsiteX3395" fmla="*/ 630234 w 3972063"/>
              <a:gd name="connsiteY3395" fmla="*/ 4765506 h 5659437"/>
              <a:gd name="connsiteX3396" fmla="*/ 615336 w 3972063"/>
              <a:gd name="connsiteY3396" fmla="*/ 4769763 h 5659437"/>
              <a:gd name="connsiteX3397" fmla="*/ 619592 w 3972063"/>
              <a:gd name="connsiteY3397" fmla="*/ 4780405 h 5659437"/>
              <a:gd name="connsiteX3398" fmla="*/ 621721 w 3972063"/>
              <a:gd name="connsiteY3398" fmla="*/ 4771891 h 5659437"/>
              <a:gd name="connsiteX3399" fmla="*/ 621721 w 3972063"/>
              <a:gd name="connsiteY3399" fmla="*/ 4799560 h 5659437"/>
              <a:gd name="connsiteX3400" fmla="*/ 577027 w 3972063"/>
              <a:gd name="connsiteY3400" fmla="*/ 4814459 h 5659437"/>
              <a:gd name="connsiteX3401" fmla="*/ 551488 w 3972063"/>
              <a:gd name="connsiteY3401" fmla="*/ 4812331 h 5659437"/>
              <a:gd name="connsiteX3402" fmla="*/ 540846 w 3972063"/>
              <a:gd name="connsiteY3402" fmla="*/ 4735708 h 5659437"/>
              <a:gd name="connsiteX3403" fmla="*/ 547231 w 3972063"/>
              <a:gd name="connsiteY3403" fmla="*/ 4748479 h 5659437"/>
              <a:gd name="connsiteX3404" fmla="*/ 557872 w 3972063"/>
              <a:gd name="connsiteY3404" fmla="*/ 4722938 h 5659437"/>
              <a:gd name="connsiteX3405" fmla="*/ 570642 w 3972063"/>
              <a:gd name="connsiteY3405" fmla="*/ 4654829 h 5659437"/>
              <a:gd name="connsiteX3406" fmla="*/ 591925 w 3972063"/>
              <a:gd name="connsiteY3406" fmla="*/ 4631416 h 5659437"/>
              <a:gd name="connsiteX3407" fmla="*/ 596181 w 3972063"/>
              <a:gd name="connsiteY3407" fmla="*/ 4616517 h 5659437"/>
              <a:gd name="connsiteX3408" fmla="*/ 579155 w 3972063"/>
              <a:gd name="connsiteY3408" fmla="*/ 4618646 h 5659437"/>
              <a:gd name="connsiteX3409" fmla="*/ 570642 w 3972063"/>
              <a:gd name="connsiteY3409" fmla="*/ 4603747 h 5659437"/>
              <a:gd name="connsiteX3410" fmla="*/ 577027 w 3972063"/>
              <a:gd name="connsiteY3410" fmla="*/ 4590976 h 5659437"/>
              <a:gd name="connsiteX3411" fmla="*/ 608951 w 3972063"/>
              <a:gd name="connsiteY3411" fmla="*/ 4563307 h 5659437"/>
              <a:gd name="connsiteX3412" fmla="*/ 611079 w 3972063"/>
              <a:gd name="connsiteY3412" fmla="*/ 4559050 h 5659437"/>
              <a:gd name="connsiteX3413" fmla="*/ 613207 w 3972063"/>
              <a:gd name="connsiteY3413" fmla="*/ 4550537 h 5659437"/>
              <a:gd name="connsiteX3414" fmla="*/ 608951 w 3972063"/>
              <a:gd name="connsiteY3414" fmla="*/ 4546280 h 5659437"/>
              <a:gd name="connsiteX3415" fmla="*/ 615336 w 3972063"/>
              <a:gd name="connsiteY3415" fmla="*/ 4546280 h 5659437"/>
              <a:gd name="connsiteX3416" fmla="*/ 619592 w 3972063"/>
              <a:gd name="connsiteY3416" fmla="*/ 4544151 h 5659437"/>
              <a:gd name="connsiteX3417" fmla="*/ 625977 w 3972063"/>
              <a:gd name="connsiteY3417" fmla="*/ 4520739 h 5659437"/>
              <a:gd name="connsiteX3418" fmla="*/ 623849 w 3972063"/>
              <a:gd name="connsiteY3418" fmla="*/ 4533509 h 5659437"/>
              <a:gd name="connsiteX3419" fmla="*/ 625977 w 3972063"/>
              <a:gd name="connsiteY3419" fmla="*/ 4531381 h 5659437"/>
              <a:gd name="connsiteX3420" fmla="*/ 630234 w 3972063"/>
              <a:gd name="connsiteY3420" fmla="*/ 4527124 h 5659437"/>
              <a:gd name="connsiteX3421" fmla="*/ 628105 w 3972063"/>
              <a:gd name="connsiteY3421" fmla="*/ 4514354 h 5659437"/>
              <a:gd name="connsiteX3422" fmla="*/ 640875 w 3972063"/>
              <a:gd name="connsiteY3422" fmla="*/ 4501583 h 5659437"/>
              <a:gd name="connsiteX3423" fmla="*/ 613207 w 3972063"/>
              <a:gd name="connsiteY3423" fmla="*/ 4524996 h 5659437"/>
              <a:gd name="connsiteX3424" fmla="*/ 604694 w 3972063"/>
              <a:gd name="connsiteY3424" fmla="*/ 4512225 h 5659437"/>
              <a:gd name="connsiteX3425" fmla="*/ 628105 w 3972063"/>
              <a:gd name="connsiteY3425" fmla="*/ 4490941 h 5659437"/>
              <a:gd name="connsiteX3426" fmla="*/ 643003 w 3972063"/>
              <a:gd name="connsiteY3426" fmla="*/ 4480299 h 5659437"/>
              <a:gd name="connsiteX3427" fmla="*/ 628105 w 3972063"/>
              <a:gd name="connsiteY3427" fmla="*/ 4480299 h 5659437"/>
              <a:gd name="connsiteX3428" fmla="*/ 621721 w 3972063"/>
              <a:gd name="connsiteY3428" fmla="*/ 4499455 h 5659437"/>
              <a:gd name="connsiteX3429" fmla="*/ 598310 w 3972063"/>
              <a:gd name="connsiteY3429" fmla="*/ 4514354 h 5659437"/>
              <a:gd name="connsiteX3430" fmla="*/ 594053 w 3972063"/>
              <a:gd name="connsiteY3430" fmla="*/ 4503712 h 5659437"/>
              <a:gd name="connsiteX3431" fmla="*/ 585540 w 3972063"/>
              <a:gd name="connsiteY3431" fmla="*/ 4505840 h 5659437"/>
              <a:gd name="connsiteX3432" fmla="*/ 585540 w 3972063"/>
              <a:gd name="connsiteY3432" fmla="*/ 4518611 h 5659437"/>
              <a:gd name="connsiteX3433" fmla="*/ 591925 w 3972063"/>
              <a:gd name="connsiteY3433" fmla="*/ 4520739 h 5659437"/>
              <a:gd name="connsiteX3434" fmla="*/ 572770 w 3972063"/>
              <a:gd name="connsiteY3434" fmla="*/ 4531381 h 5659437"/>
              <a:gd name="connsiteX3435" fmla="*/ 568514 w 3972063"/>
              <a:gd name="connsiteY3435" fmla="*/ 4522867 h 5659437"/>
              <a:gd name="connsiteX3436" fmla="*/ 566386 w 3972063"/>
              <a:gd name="connsiteY3436" fmla="*/ 4542023 h 5659437"/>
              <a:gd name="connsiteX3437" fmla="*/ 538718 w 3972063"/>
              <a:gd name="connsiteY3437" fmla="*/ 4546280 h 5659437"/>
              <a:gd name="connsiteX3438" fmla="*/ 521692 w 3972063"/>
              <a:gd name="connsiteY3438" fmla="*/ 4556922 h 5659437"/>
              <a:gd name="connsiteX3439" fmla="*/ 515307 w 3972063"/>
              <a:gd name="connsiteY3439" fmla="*/ 4550537 h 5659437"/>
              <a:gd name="connsiteX3440" fmla="*/ 508922 w 3972063"/>
              <a:gd name="connsiteY3440" fmla="*/ 4559050 h 5659437"/>
              <a:gd name="connsiteX3441" fmla="*/ 494024 w 3972063"/>
              <a:gd name="connsiteY3441" fmla="*/ 4556922 h 5659437"/>
              <a:gd name="connsiteX3442" fmla="*/ 487640 w 3972063"/>
              <a:gd name="connsiteY3442" fmla="*/ 4563307 h 5659437"/>
              <a:gd name="connsiteX3443" fmla="*/ 498281 w 3972063"/>
              <a:gd name="connsiteY3443" fmla="*/ 4563307 h 5659437"/>
              <a:gd name="connsiteX3444" fmla="*/ 500409 w 3972063"/>
              <a:gd name="connsiteY3444" fmla="*/ 4573949 h 5659437"/>
              <a:gd name="connsiteX3445" fmla="*/ 496153 w 3972063"/>
              <a:gd name="connsiteY3445" fmla="*/ 4582463 h 5659437"/>
              <a:gd name="connsiteX3446" fmla="*/ 479126 w 3972063"/>
              <a:gd name="connsiteY3446" fmla="*/ 4578206 h 5659437"/>
              <a:gd name="connsiteX3447" fmla="*/ 489768 w 3972063"/>
              <a:gd name="connsiteY3447" fmla="*/ 4567564 h 5659437"/>
              <a:gd name="connsiteX3448" fmla="*/ 470613 w 3972063"/>
              <a:gd name="connsiteY3448" fmla="*/ 4565436 h 5659437"/>
              <a:gd name="connsiteX3449" fmla="*/ 455715 w 3972063"/>
              <a:gd name="connsiteY3449" fmla="*/ 4580334 h 5659437"/>
              <a:gd name="connsiteX3450" fmla="*/ 455715 w 3972063"/>
              <a:gd name="connsiteY3450" fmla="*/ 4565436 h 5659437"/>
              <a:gd name="connsiteX3451" fmla="*/ 470613 w 3972063"/>
              <a:gd name="connsiteY3451" fmla="*/ 4554793 h 5659437"/>
              <a:gd name="connsiteX3452" fmla="*/ 468485 w 3972063"/>
              <a:gd name="connsiteY3452" fmla="*/ 4550537 h 5659437"/>
              <a:gd name="connsiteX3453" fmla="*/ 479126 w 3972063"/>
              <a:gd name="connsiteY3453" fmla="*/ 4527124 h 5659437"/>
              <a:gd name="connsiteX3454" fmla="*/ 491896 w 3972063"/>
              <a:gd name="connsiteY3454" fmla="*/ 4529253 h 5659437"/>
              <a:gd name="connsiteX3455" fmla="*/ 504666 w 3972063"/>
              <a:gd name="connsiteY3455" fmla="*/ 4512225 h 5659437"/>
              <a:gd name="connsiteX3456" fmla="*/ 536590 w 3972063"/>
              <a:gd name="connsiteY3456" fmla="*/ 4420704 h 5659437"/>
              <a:gd name="connsiteX3457" fmla="*/ 549359 w 3972063"/>
              <a:gd name="connsiteY3457" fmla="*/ 4384521 h 5659437"/>
              <a:gd name="connsiteX3458" fmla="*/ 557872 w 3972063"/>
              <a:gd name="connsiteY3458" fmla="*/ 4348338 h 5659437"/>
              <a:gd name="connsiteX3459" fmla="*/ 551488 w 3972063"/>
              <a:gd name="connsiteY3459" fmla="*/ 4380264 h 5659437"/>
              <a:gd name="connsiteX3460" fmla="*/ 564257 w 3972063"/>
              <a:gd name="connsiteY3460" fmla="*/ 4331311 h 5659437"/>
              <a:gd name="connsiteX3461" fmla="*/ 562129 w 3972063"/>
              <a:gd name="connsiteY3461" fmla="*/ 4314283 h 5659437"/>
              <a:gd name="connsiteX3462" fmla="*/ 568514 w 3972063"/>
              <a:gd name="connsiteY3462" fmla="*/ 4335567 h 5659437"/>
              <a:gd name="connsiteX3463" fmla="*/ 564257 w 3972063"/>
              <a:gd name="connsiteY3463" fmla="*/ 4297256 h 5659437"/>
              <a:gd name="connsiteX3464" fmla="*/ 572770 w 3972063"/>
              <a:gd name="connsiteY3464" fmla="*/ 4299385 h 5659437"/>
              <a:gd name="connsiteX3465" fmla="*/ 583412 w 3972063"/>
              <a:gd name="connsiteY3465" fmla="*/ 4286614 h 5659437"/>
              <a:gd name="connsiteX3466" fmla="*/ 583412 w 3972063"/>
              <a:gd name="connsiteY3466" fmla="*/ 4282357 h 5659437"/>
              <a:gd name="connsiteX3467" fmla="*/ 579155 w 3972063"/>
              <a:gd name="connsiteY3467" fmla="*/ 4275972 h 5659437"/>
              <a:gd name="connsiteX3468" fmla="*/ 577027 w 3972063"/>
              <a:gd name="connsiteY3468" fmla="*/ 4273844 h 5659437"/>
              <a:gd name="connsiteX3469" fmla="*/ 572770 w 3972063"/>
              <a:gd name="connsiteY3469" fmla="*/ 4265330 h 5659437"/>
              <a:gd name="connsiteX3470" fmla="*/ 568514 w 3972063"/>
              <a:gd name="connsiteY3470" fmla="*/ 4271715 h 5659437"/>
              <a:gd name="connsiteX3471" fmla="*/ 574899 w 3972063"/>
              <a:gd name="connsiteY3471" fmla="*/ 4282357 h 5659437"/>
              <a:gd name="connsiteX3472" fmla="*/ 568514 w 3972063"/>
              <a:gd name="connsiteY3472" fmla="*/ 4292999 h 5659437"/>
              <a:gd name="connsiteX3473" fmla="*/ 568514 w 3972063"/>
              <a:gd name="connsiteY3473" fmla="*/ 4273844 h 5659437"/>
              <a:gd name="connsiteX3474" fmla="*/ 553616 w 3972063"/>
              <a:gd name="connsiteY3474" fmla="*/ 4278100 h 5659437"/>
              <a:gd name="connsiteX3475" fmla="*/ 542975 w 3972063"/>
              <a:gd name="connsiteY3475" fmla="*/ 4261073 h 5659437"/>
              <a:gd name="connsiteX3476" fmla="*/ 551488 w 3972063"/>
              <a:gd name="connsiteY3476" fmla="*/ 4290871 h 5659437"/>
              <a:gd name="connsiteX3477" fmla="*/ 560001 w 3972063"/>
              <a:gd name="connsiteY3477" fmla="*/ 4284486 h 5659437"/>
              <a:gd name="connsiteX3478" fmla="*/ 560001 w 3972063"/>
              <a:gd name="connsiteY3478" fmla="*/ 4295128 h 5659437"/>
              <a:gd name="connsiteX3479" fmla="*/ 551488 w 3972063"/>
              <a:gd name="connsiteY3479" fmla="*/ 4292999 h 5659437"/>
              <a:gd name="connsiteX3480" fmla="*/ 542975 w 3972063"/>
              <a:gd name="connsiteY3480" fmla="*/ 4301513 h 5659437"/>
              <a:gd name="connsiteX3481" fmla="*/ 538718 w 3972063"/>
              <a:gd name="connsiteY3481" fmla="*/ 4316412 h 5659437"/>
              <a:gd name="connsiteX3482" fmla="*/ 547231 w 3972063"/>
              <a:gd name="connsiteY3482" fmla="*/ 4318540 h 5659437"/>
              <a:gd name="connsiteX3483" fmla="*/ 536590 w 3972063"/>
              <a:gd name="connsiteY3483" fmla="*/ 4327054 h 5659437"/>
              <a:gd name="connsiteX3484" fmla="*/ 517435 w 3972063"/>
              <a:gd name="connsiteY3484" fmla="*/ 4395163 h 5659437"/>
              <a:gd name="connsiteX3485" fmla="*/ 487640 w 3972063"/>
              <a:gd name="connsiteY3485" fmla="*/ 4450501 h 5659437"/>
              <a:gd name="connsiteX3486" fmla="*/ 483383 w 3972063"/>
              <a:gd name="connsiteY3486" fmla="*/ 4416447 h 5659437"/>
              <a:gd name="connsiteX3487" fmla="*/ 470613 w 3972063"/>
              <a:gd name="connsiteY3487" fmla="*/ 4441988 h 5659437"/>
              <a:gd name="connsiteX3488" fmla="*/ 455715 w 3972063"/>
              <a:gd name="connsiteY3488" fmla="*/ 4446245 h 5659437"/>
              <a:gd name="connsiteX3489" fmla="*/ 449331 w 3972063"/>
              <a:gd name="connsiteY3489" fmla="*/ 4469657 h 5659437"/>
              <a:gd name="connsiteX3490" fmla="*/ 436561 w 3972063"/>
              <a:gd name="connsiteY3490" fmla="*/ 4480299 h 5659437"/>
              <a:gd name="connsiteX3491" fmla="*/ 438689 w 3972063"/>
              <a:gd name="connsiteY3491" fmla="*/ 4465400 h 5659437"/>
              <a:gd name="connsiteX3492" fmla="*/ 423792 w 3972063"/>
              <a:gd name="connsiteY3492" fmla="*/ 4465400 h 5659437"/>
              <a:gd name="connsiteX3493" fmla="*/ 421663 w 3972063"/>
              <a:gd name="connsiteY3493" fmla="*/ 4395163 h 5659437"/>
              <a:gd name="connsiteX3494" fmla="*/ 432304 w 3972063"/>
              <a:gd name="connsiteY3494" fmla="*/ 4333439 h 5659437"/>
              <a:gd name="connsiteX3495" fmla="*/ 449331 w 3972063"/>
              <a:gd name="connsiteY3495" fmla="*/ 4254688 h 5659437"/>
              <a:gd name="connsiteX3496" fmla="*/ 462100 w 3972063"/>
              <a:gd name="connsiteY3496" fmla="*/ 4192964 h 5659437"/>
              <a:gd name="connsiteX3497" fmla="*/ 468485 w 3972063"/>
              <a:gd name="connsiteY3497" fmla="*/ 4197221 h 5659437"/>
              <a:gd name="connsiteX3498" fmla="*/ 466357 w 3972063"/>
              <a:gd name="connsiteY3498" fmla="*/ 4171680 h 5659437"/>
              <a:gd name="connsiteX3499" fmla="*/ 481255 w 3972063"/>
              <a:gd name="connsiteY3499" fmla="*/ 4169551 h 5659437"/>
              <a:gd name="connsiteX3500" fmla="*/ 476998 w 3972063"/>
              <a:gd name="connsiteY3500" fmla="*/ 4086544 h 5659437"/>
              <a:gd name="connsiteX3501" fmla="*/ 476998 w 3972063"/>
              <a:gd name="connsiteY3501" fmla="*/ 4061003 h 5659437"/>
              <a:gd name="connsiteX3502" fmla="*/ 523820 w 3972063"/>
              <a:gd name="connsiteY3502" fmla="*/ 3999279 h 5659437"/>
              <a:gd name="connsiteX3503" fmla="*/ 519564 w 3972063"/>
              <a:gd name="connsiteY3503" fmla="*/ 4005664 h 5659437"/>
              <a:gd name="connsiteX3504" fmla="*/ 511051 w 3972063"/>
              <a:gd name="connsiteY3504" fmla="*/ 3988637 h 5659437"/>
              <a:gd name="connsiteX3505" fmla="*/ 513179 w 3972063"/>
              <a:gd name="connsiteY3505" fmla="*/ 3973738 h 5659437"/>
              <a:gd name="connsiteX3506" fmla="*/ 528077 w 3972063"/>
              <a:gd name="connsiteY3506" fmla="*/ 3965224 h 5659437"/>
              <a:gd name="connsiteX3507" fmla="*/ 517435 w 3972063"/>
              <a:gd name="connsiteY3507" fmla="*/ 3950325 h 5659437"/>
              <a:gd name="connsiteX3508" fmla="*/ 564257 w 3972063"/>
              <a:gd name="connsiteY3508" fmla="*/ 3867318 h 5659437"/>
              <a:gd name="connsiteX3509" fmla="*/ 572770 w 3972063"/>
              <a:gd name="connsiteY3509" fmla="*/ 3843905 h 5659437"/>
              <a:gd name="connsiteX3510" fmla="*/ 555744 w 3972063"/>
              <a:gd name="connsiteY3510" fmla="*/ 3809851 h 5659437"/>
              <a:gd name="connsiteX3511" fmla="*/ 608951 w 3972063"/>
              <a:gd name="connsiteY3511" fmla="*/ 3701302 h 5659437"/>
              <a:gd name="connsiteX3512" fmla="*/ 617464 w 3972063"/>
              <a:gd name="connsiteY3512" fmla="*/ 3654477 h 5659437"/>
              <a:gd name="connsiteX3513" fmla="*/ 638747 w 3972063"/>
              <a:gd name="connsiteY3513" fmla="*/ 3584239 h 5659437"/>
              <a:gd name="connsiteX3514" fmla="*/ 643003 w 3972063"/>
              <a:gd name="connsiteY3514" fmla="*/ 3531029 h 5659437"/>
              <a:gd name="connsiteX3515" fmla="*/ 655773 w 3972063"/>
              <a:gd name="connsiteY3515" fmla="*/ 3528901 h 5659437"/>
              <a:gd name="connsiteX3516" fmla="*/ 655773 w 3972063"/>
              <a:gd name="connsiteY3516" fmla="*/ 3494846 h 5659437"/>
              <a:gd name="connsiteX3517" fmla="*/ 660029 w 3972063"/>
              <a:gd name="connsiteY3517" fmla="*/ 3503360 h 5659437"/>
              <a:gd name="connsiteX3518" fmla="*/ 670671 w 3972063"/>
              <a:gd name="connsiteY3518" fmla="*/ 3452278 h 5659437"/>
              <a:gd name="connsiteX3519" fmla="*/ 670671 w 3972063"/>
              <a:gd name="connsiteY3519" fmla="*/ 3439508 h 5659437"/>
              <a:gd name="connsiteX3520" fmla="*/ 681312 w 3972063"/>
              <a:gd name="connsiteY3520" fmla="*/ 3439508 h 5659437"/>
              <a:gd name="connsiteX3521" fmla="*/ 670671 w 3972063"/>
              <a:gd name="connsiteY3521" fmla="*/ 3428865 h 5659437"/>
              <a:gd name="connsiteX3522" fmla="*/ 670671 w 3972063"/>
              <a:gd name="connsiteY3522" fmla="*/ 3439508 h 5659437"/>
              <a:gd name="connsiteX3523" fmla="*/ 640875 w 3972063"/>
              <a:gd name="connsiteY3523" fmla="*/ 3454406 h 5659437"/>
              <a:gd name="connsiteX3524" fmla="*/ 647260 w 3972063"/>
              <a:gd name="connsiteY3524" fmla="*/ 3458663 h 5659437"/>
              <a:gd name="connsiteX3525" fmla="*/ 640875 w 3972063"/>
              <a:gd name="connsiteY3525" fmla="*/ 3465048 h 5659437"/>
              <a:gd name="connsiteX3526" fmla="*/ 630234 w 3972063"/>
              <a:gd name="connsiteY3526" fmla="*/ 3465048 h 5659437"/>
              <a:gd name="connsiteX3527" fmla="*/ 621721 w 3972063"/>
              <a:gd name="connsiteY3527" fmla="*/ 3454406 h 5659437"/>
              <a:gd name="connsiteX3528" fmla="*/ 632362 w 3972063"/>
              <a:gd name="connsiteY3528" fmla="*/ 3439508 h 5659437"/>
              <a:gd name="connsiteX3529" fmla="*/ 653645 w 3972063"/>
              <a:gd name="connsiteY3529" fmla="*/ 3435251 h 5659437"/>
              <a:gd name="connsiteX3530" fmla="*/ 651516 w 3972063"/>
              <a:gd name="connsiteY3530" fmla="*/ 3422480 h 5659437"/>
              <a:gd name="connsiteX3531" fmla="*/ 657901 w 3972063"/>
              <a:gd name="connsiteY3531" fmla="*/ 3430994 h 5659437"/>
              <a:gd name="connsiteX3532" fmla="*/ 664286 w 3972063"/>
              <a:gd name="connsiteY3532" fmla="*/ 3426737 h 5659437"/>
              <a:gd name="connsiteX3533" fmla="*/ 651516 w 3972063"/>
              <a:gd name="connsiteY3533" fmla="*/ 3411838 h 5659437"/>
              <a:gd name="connsiteX3534" fmla="*/ 668542 w 3972063"/>
              <a:gd name="connsiteY3534" fmla="*/ 3422480 h 5659437"/>
              <a:gd name="connsiteX3535" fmla="*/ 679184 w 3972063"/>
              <a:gd name="connsiteY3535" fmla="*/ 3403325 h 5659437"/>
              <a:gd name="connsiteX3536" fmla="*/ 662158 w 3972063"/>
              <a:gd name="connsiteY3536" fmla="*/ 3396939 h 5659437"/>
              <a:gd name="connsiteX3537" fmla="*/ 681312 w 3972063"/>
              <a:gd name="connsiteY3537" fmla="*/ 3403325 h 5659437"/>
              <a:gd name="connsiteX3538" fmla="*/ 702595 w 3972063"/>
              <a:gd name="connsiteY3538" fmla="*/ 3369270 h 5659437"/>
              <a:gd name="connsiteX3539" fmla="*/ 698338 w 3972063"/>
              <a:gd name="connsiteY3539" fmla="*/ 3365013 h 5659437"/>
              <a:gd name="connsiteX3540" fmla="*/ 691953 w 3972063"/>
              <a:gd name="connsiteY3540" fmla="*/ 3369270 h 5659437"/>
              <a:gd name="connsiteX3541" fmla="*/ 706851 w 3972063"/>
              <a:gd name="connsiteY3541" fmla="*/ 3362885 h 5659437"/>
              <a:gd name="connsiteX3542" fmla="*/ 704723 w 3972063"/>
              <a:gd name="connsiteY3542" fmla="*/ 3352243 h 5659437"/>
              <a:gd name="connsiteX3543" fmla="*/ 719621 w 3972063"/>
              <a:gd name="connsiteY3543" fmla="*/ 3356500 h 5659437"/>
              <a:gd name="connsiteX3544" fmla="*/ 734519 w 3972063"/>
              <a:gd name="connsiteY3544" fmla="*/ 3316060 h 5659437"/>
              <a:gd name="connsiteX3545" fmla="*/ 721749 w 3972063"/>
              <a:gd name="connsiteY3545" fmla="*/ 3345858 h 5659437"/>
              <a:gd name="connsiteX3546" fmla="*/ 719621 w 3972063"/>
              <a:gd name="connsiteY3546" fmla="*/ 3343729 h 5659437"/>
              <a:gd name="connsiteX3547" fmla="*/ 715364 w 3972063"/>
              <a:gd name="connsiteY3547" fmla="*/ 3339472 h 5659437"/>
              <a:gd name="connsiteX3548" fmla="*/ 719621 w 3972063"/>
              <a:gd name="connsiteY3548" fmla="*/ 3337344 h 5659437"/>
              <a:gd name="connsiteX3549" fmla="*/ 717493 w 3972063"/>
              <a:gd name="connsiteY3549" fmla="*/ 3335216 h 5659437"/>
              <a:gd name="connsiteX3550" fmla="*/ 726006 w 3972063"/>
              <a:gd name="connsiteY3550" fmla="*/ 3326702 h 5659437"/>
              <a:gd name="connsiteX3551" fmla="*/ 723877 w 3972063"/>
              <a:gd name="connsiteY3551" fmla="*/ 3318188 h 5659437"/>
              <a:gd name="connsiteX3552" fmla="*/ 740904 w 3972063"/>
              <a:gd name="connsiteY3552" fmla="*/ 3296904 h 5659437"/>
              <a:gd name="connsiteX3553" fmla="*/ 736647 w 3972063"/>
              <a:gd name="connsiteY3553" fmla="*/ 3313931 h 5659437"/>
              <a:gd name="connsiteX3554" fmla="*/ 745160 w 3972063"/>
              <a:gd name="connsiteY3554" fmla="*/ 3318188 h 5659437"/>
              <a:gd name="connsiteX3555" fmla="*/ 757930 w 3972063"/>
              <a:gd name="connsiteY3555" fmla="*/ 3301161 h 5659437"/>
              <a:gd name="connsiteX3556" fmla="*/ 760058 w 3972063"/>
              <a:gd name="connsiteY3556" fmla="*/ 3296904 h 5659437"/>
              <a:gd name="connsiteX3557" fmla="*/ 760058 w 3972063"/>
              <a:gd name="connsiteY3557" fmla="*/ 3294776 h 5659437"/>
              <a:gd name="connsiteX3558" fmla="*/ 762186 w 3972063"/>
              <a:gd name="connsiteY3558" fmla="*/ 3290519 h 5659437"/>
              <a:gd name="connsiteX3559" fmla="*/ 757930 w 3972063"/>
              <a:gd name="connsiteY3559" fmla="*/ 3288391 h 5659437"/>
              <a:gd name="connsiteX3560" fmla="*/ 762186 w 3972063"/>
              <a:gd name="connsiteY3560" fmla="*/ 3282005 h 5659437"/>
              <a:gd name="connsiteX3561" fmla="*/ 766443 w 3972063"/>
              <a:gd name="connsiteY3561" fmla="*/ 3260721 h 5659437"/>
              <a:gd name="connsiteX3562" fmla="*/ 770699 w 3972063"/>
              <a:gd name="connsiteY3562" fmla="*/ 3273492 h 5659437"/>
              <a:gd name="connsiteX3563" fmla="*/ 777084 w 3972063"/>
              <a:gd name="connsiteY3563" fmla="*/ 3247951 h 5659437"/>
              <a:gd name="connsiteX3564" fmla="*/ 781341 w 3972063"/>
              <a:gd name="connsiteY3564" fmla="*/ 3252208 h 5659437"/>
              <a:gd name="connsiteX3565" fmla="*/ 785597 w 3972063"/>
              <a:gd name="connsiteY3565" fmla="*/ 3237309 h 5659437"/>
              <a:gd name="connsiteX3566" fmla="*/ 779212 w 3972063"/>
              <a:gd name="connsiteY3566" fmla="*/ 3235180 h 5659437"/>
              <a:gd name="connsiteX3567" fmla="*/ 783469 w 3972063"/>
              <a:gd name="connsiteY3567" fmla="*/ 3220282 h 5659437"/>
              <a:gd name="connsiteX3568" fmla="*/ 791982 w 3972063"/>
              <a:gd name="connsiteY3568" fmla="*/ 3224538 h 5659437"/>
              <a:gd name="connsiteX3569" fmla="*/ 809008 w 3972063"/>
              <a:gd name="connsiteY3569" fmla="*/ 3194741 h 5659437"/>
              <a:gd name="connsiteX3570" fmla="*/ 813265 w 3972063"/>
              <a:gd name="connsiteY3570" fmla="*/ 3181970 h 5659437"/>
              <a:gd name="connsiteX3571" fmla="*/ 813265 w 3972063"/>
              <a:gd name="connsiteY3571" fmla="*/ 3175585 h 5659437"/>
              <a:gd name="connsiteX3572" fmla="*/ 819650 w 3972063"/>
              <a:gd name="connsiteY3572" fmla="*/ 3162814 h 5659437"/>
              <a:gd name="connsiteX3573" fmla="*/ 828163 w 3972063"/>
              <a:gd name="connsiteY3573" fmla="*/ 3162814 h 5659437"/>
              <a:gd name="connsiteX3574" fmla="*/ 843060 w 3972063"/>
              <a:gd name="connsiteY3574" fmla="*/ 3135145 h 5659437"/>
              <a:gd name="connsiteX3575" fmla="*/ 840932 w 3972063"/>
              <a:gd name="connsiteY3575" fmla="*/ 3126632 h 5659437"/>
              <a:gd name="connsiteX3576" fmla="*/ 826034 w 3972063"/>
              <a:gd name="connsiteY3576" fmla="*/ 3126632 h 5659437"/>
              <a:gd name="connsiteX3577" fmla="*/ 806880 w 3972063"/>
              <a:gd name="connsiteY3577" fmla="*/ 3158558 h 5659437"/>
              <a:gd name="connsiteX3578" fmla="*/ 798367 w 3972063"/>
              <a:gd name="connsiteY3578" fmla="*/ 3147916 h 5659437"/>
              <a:gd name="connsiteX3579" fmla="*/ 804752 w 3972063"/>
              <a:gd name="connsiteY3579" fmla="*/ 3158558 h 5659437"/>
              <a:gd name="connsiteX3580" fmla="*/ 779212 w 3972063"/>
              <a:gd name="connsiteY3580" fmla="*/ 3194741 h 5659437"/>
              <a:gd name="connsiteX3581" fmla="*/ 774956 w 3972063"/>
              <a:gd name="connsiteY3581" fmla="*/ 3203254 h 5659437"/>
              <a:gd name="connsiteX3582" fmla="*/ 766443 w 3972063"/>
              <a:gd name="connsiteY3582" fmla="*/ 3198997 h 5659437"/>
              <a:gd name="connsiteX3583" fmla="*/ 760058 w 3972063"/>
              <a:gd name="connsiteY3583" fmla="*/ 3218153 h 5659437"/>
              <a:gd name="connsiteX3584" fmla="*/ 747288 w 3972063"/>
              <a:gd name="connsiteY3584" fmla="*/ 3228795 h 5659437"/>
              <a:gd name="connsiteX3585" fmla="*/ 698338 w 3972063"/>
              <a:gd name="connsiteY3585" fmla="*/ 3262850 h 5659437"/>
              <a:gd name="connsiteX3586" fmla="*/ 670671 w 3972063"/>
              <a:gd name="connsiteY3586" fmla="*/ 3307546 h 5659437"/>
              <a:gd name="connsiteX3587" fmla="*/ 662158 w 3972063"/>
              <a:gd name="connsiteY3587" fmla="*/ 3311803 h 5659437"/>
              <a:gd name="connsiteX3588" fmla="*/ 679184 w 3972063"/>
              <a:gd name="connsiteY3588" fmla="*/ 3277749 h 5659437"/>
              <a:gd name="connsiteX3589" fmla="*/ 668542 w 3972063"/>
              <a:gd name="connsiteY3589" fmla="*/ 3269235 h 5659437"/>
              <a:gd name="connsiteX3590" fmla="*/ 666414 w 3972063"/>
              <a:gd name="connsiteY3590" fmla="*/ 3282005 h 5659437"/>
              <a:gd name="connsiteX3591" fmla="*/ 653645 w 3972063"/>
              <a:gd name="connsiteY3591" fmla="*/ 3273492 h 5659437"/>
              <a:gd name="connsiteX3592" fmla="*/ 657901 w 3972063"/>
              <a:gd name="connsiteY3592" fmla="*/ 3290519 h 5659437"/>
              <a:gd name="connsiteX3593" fmla="*/ 645131 w 3972063"/>
              <a:gd name="connsiteY3593" fmla="*/ 3301161 h 5659437"/>
              <a:gd name="connsiteX3594" fmla="*/ 657901 w 3972063"/>
              <a:gd name="connsiteY3594" fmla="*/ 3313931 h 5659437"/>
              <a:gd name="connsiteX3595" fmla="*/ 647260 w 3972063"/>
              <a:gd name="connsiteY3595" fmla="*/ 3330959 h 5659437"/>
              <a:gd name="connsiteX3596" fmla="*/ 636618 w 3972063"/>
              <a:gd name="connsiteY3596" fmla="*/ 3326702 h 5659437"/>
              <a:gd name="connsiteX3597" fmla="*/ 615336 w 3972063"/>
              <a:gd name="connsiteY3597" fmla="*/ 3345858 h 5659437"/>
              <a:gd name="connsiteX3598" fmla="*/ 625977 w 3972063"/>
              <a:gd name="connsiteY3598" fmla="*/ 3328830 h 5659437"/>
              <a:gd name="connsiteX3599" fmla="*/ 608951 w 3972063"/>
              <a:gd name="connsiteY3599" fmla="*/ 3324573 h 5659437"/>
              <a:gd name="connsiteX3600" fmla="*/ 613207 w 3972063"/>
              <a:gd name="connsiteY3600" fmla="*/ 3337344 h 5659437"/>
              <a:gd name="connsiteX3601" fmla="*/ 581283 w 3972063"/>
              <a:gd name="connsiteY3601" fmla="*/ 3360756 h 5659437"/>
              <a:gd name="connsiteX3602" fmla="*/ 572770 w 3972063"/>
              <a:gd name="connsiteY3602" fmla="*/ 3356500 h 5659437"/>
              <a:gd name="connsiteX3603" fmla="*/ 570642 w 3972063"/>
              <a:gd name="connsiteY3603" fmla="*/ 3360756 h 5659437"/>
              <a:gd name="connsiteX3604" fmla="*/ 587668 w 3972063"/>
              <a:gd name="connsiteY3604" fmla="*/ 3369270 h 5659437"/>
              <a:gd name="connsiteX3605" fmla="*/ 579155 w 3972063"/>
              <a:gd name="connsiteY3605" fmla="*/ 3377784 h 5659437"/>
              <a:gd name="connsiteX3606" fmla="*/ 591925 w 3972063"/>
              <a:gd name="connsiteY3606" fmla="*/ 3377784 h 5659437"/>
              <a:gd name="connsiteX3607" fmla="*/ 579155 w 3972063"/>
              <a:gd name="connsiteY3607" fmla="*/ 3386297 h 5659437"/>
              <a:gd name="connsiteX3608" fmla="*/ 572770 w 3972063"/>
              <a:gd name="connsiteY3608" fmla="*/ 3373527 h 5659437"/>
              <a:gd name="connsiteX3609" fmla="*/ 562129 w 3972063"/>
              <a:gd name="connsiteY3609" fmla="*/ 3384169 h 5659437"/>
              <a:gd name="connsiteX3610" fmla="*/ 549359 w 3972063"/>
              <a:gd name="connsiteY3610" fmla="*/ 3375655 h 5659437"/>
              <a:gd name="connsiteX3611" fmla="*/ 545103 w 3972063"/>
              <a:gd name="connsiteY3611" fmla="*/ 3360756 h 5659437"/>
              <a:gd name="connsiteX3612" fmla="*/ 545103 w 3972063"/>
              <a:gd name="connsiteY3612" fmla="*/ 3373527 h 5659437"/>
              <a:gd name="connsiteX3613" fmla="*/ 532333 w 3972063"/>
              <a:gd name="connsiteY3613" fmla="*/ 3367142 h 5659437"/>
              <a:gd name="connsiteX3614" fmla="*/ 538718 w 3972063"/>
              <a:gd name="connsiteY3614" fmla="*/ 3379912 h 5659437"/>
              <a:gd name="connsiteX3615" fmla="*/ 547231 w 3972063"/>
              <a:gd name="connsiteY3615" fmla="*/ 3379912 h 5659437"/>
              <a:gd name="connsiteX3616" fmla="*/ 547231 w 3972063"/>
              <a:gd name="connsiteY3616" fmla="*/ 3375655 h 5659437"/>
              <a:gd name="connsiteX3617" fmla="*/ 553616 w 3972063"/>
              <a:gd name="connsiteY3617" fmla="*/ 3384169 h 5659437"/>
              <a:gd name="connsiteX3618" fmla="*/ 536590 w 3972063"/>
              <a:gd name="connsiteY3618" fmla="*/ 3382041 h 5659437"/>
              <a:gd name="connsiteX3619" fmla="*/ 536590 w 3972063"/>
              <a:gd name="connsiteY3619" fmla="*/ 3390554 h 5659437"/>
              <a:gd name="connsiteX3620" fmla="*/ 545103 w 3972063"/>
              <a:gd name="connsiteY3620" fmla="*/ 3390554 h 5659437"/>
              <a:gd name="connsiteX3621" fmla="*/ 523820 w 3972063"/>
              <a:gd name="connsiteY3621" fmla="*/ 3409710 h 5659437"/>
              <a:gd name="connsiteX3622" fmla="*/ 528077 w 3972063"/>
              <a:gd name="connsiteY3622" fmla="*/ 3379912 h 5659437"/>
              <a:gd name="connsiteX3623" fmla="*/ 523820 w 3972063"/>
              <a:gd name="connsiteY3623" fmla="*/ 3377784 h 5659437"/>
              <a:gd name="connsiteX3624" fmla="*/ 511051 w 3972063"/>
              <a:gd name="connsiteY3624" fmla="*/ 3409710 h 5659437"/>
              <a:gd name="connsiteX3625" fmla="*/ 502537 w 3972063"/>
              <a:gd name="connsiteY3625" fmla="*/ 3405453 h 5659437"/>
              <a:gd name="connsiteX3626" fmla="*/ 500409 w 3972063"/>
              <a:gd name="connsiteY3626" fmla="*/ 3409710 h 5659437"/>
              <a:gd name="connsiteX3627" fmla="*/ 506794 w 3972063"/>
              <a:gd name="connsiteY3627" fmla="*/ 3413967 h 5659437"/>
              <a:gd name="connsiteX3628" fmla="*/ 494024 w 3972063"/>
              <a:gd name="connsiteY3628" fmla="*/ 3422480 h 5659437"/>
              <a:gd name="connsiteX3629" fmla="*/ 483383 w 3972063"/>
              <a:gd name="connsiteY3629" fmla="*/ 3450150 h 5659437"/>
              <a:gd name="connsiteX3630" fmla="*/ 485511 w 3972063"/>
              <a:gd name="connsiteY3630" fmla="*/ 3422480 h 5659437"/>
              <a:gd name="connsiteX3631" fmla="*/ 468485 w 3972063"/>
              <a:gd name="connsiteY3631" fmla="*/ 3445893 h 5659437"/>
              <a:gd name="connsiteX3632" fmla="*/ 483383 w 3972063"/>
              <a:gd name="connsiteY3632" fmla="*/ 3456535 h 5659437"/>
              <a:gd name="connsiteX3633" fmla="*/ 476998 w 3972063"/>
              <a:gd name="connsiteY3633" fmla="*/ 3460792 h 5659437"/>
              <a:gd name="connsiteX3634" fmla="*/ 464229 w 3972063"/>
              <a:gd name="connsiteY3634" fmla="*/ 3445893 h 5659437"/>
              <a:gd name="connsiteX3635" fmla="*/ 453587 w 3972063"/>
              <a:gd name="connsiteY3635" fmla="*/ 3454406 h 5659437"/>
              <a:gd name="connsiteX3636" fmla="*/ 434433 w 3972063"/>
              <a:gd name="connsiteY3636" fmla="*/ 3490589 h 5659437"/>
              <a:gd name="connsiteX3637" fmla="*/ 430176 w 3972063"/>
              <a:gd name="connsiteY3637" fmla="*/ 3467177 h 5659437"/>
              <a:gd name="connsiteX3638" fmla="*/ 406765 w 3972063"/>
              <a:gd name="connsiteY3638" fmla="*/ 3486333 h 5659437"/>
              <a:gd name="connsiteX3639" fmla="*/ 393996 w 3972063"/>
              <a:gd name="connsiteY3639" fmla="*/ 3507617 h 5659437"/>
              <a:gd name="connsiteX3640" fmla="*/ 400381 w 3972063"/>
              <a:gd name="connsiteY3640" fmla="*/ 3520387 h 5659437"/>
              <a:gd name="connsiteX3641" fmla="*/ 393996 w 3972063"/>
              <a:gd name="connsiteY3641" fmla="*/ 3522515 h 5659437"/>
              <a:gd name="connsiteX3642" fmla="*/ 400381 w 3972063"/>
              <a:gd name="connsiteY3642" fmla="*/ 3528901 h 5659437"/>
              <a:gd name="connsiteX3643" fmla="*/ 391867 w 3972063"/>
              <a:gd name="connsiteY3643" fmla="*/ 3514002 h 5659437"/>
              <a:gd name="connsiteX3644" fmla="*/ 381226 w 3972063"/>
              <a:gd name="connsiteY3644" fmla="*/ 3509745 h 5659437"/>
              <a:gd name="connsiteX3645" fmla="*/ 376970 w 3972063"/>
              <a:gd name="connsiteY3645" fmla="*/ 3518259 h 5659437"/>
              <a:gd name="connsiteX3646" fmla="*/ 381226 w 3972063"/>
              <a:gd name="connsiteY3646" fmla="*/ 3501231 h 5659437"/>
              <a:gd name="connsiteX3647" fmla="*/ 374841 w 3972063"/>
              <a:gd name="connsiteY3647" fmla="*/ 3499103 h 5659437"/>
              <a:gd name="connsiteX3648" fmla="*/ 366328 w 3972063"/>
              <a:gd name="connsiteY3648" fmla="*/ 3505488 h 5659437"/>
              <a:gd name="connsiteX3649" fmla="*/ 381226 w 3972063"/>
              <a:gd name="connsiteY3649" fmla="*/ 3482076 h 5659437"/>
              <a:gd name="connsiteX3650" fmla="*/ 372713 w 3972063"/>
              <a:gd name="connsiteY3650" fmla="*/ 3477819 h 5659437"/>
              <a:gd name="connsiteX3651" fmla="*/ 383354 w 3972063"/>
              <a:gd name="connsiteY3651" fmla="*/ 3473562 h 5659437"/>
              <a:gd name="connsiteX3652" fmla="*/ 387611 w 3972063"/>
              <a:gd name="connsiteY3652" fmla="*/ 3479947 h 5659437"/>
              <a:gd name="connsiteX3653" fmla="*/ 387611 w 3972063"/>
              <a:gd name="connsiteY3653" fmla="*/ 3460792 h 5659437"/>
              <a:gd name="connsiteX3654" fmla="*/ 400381 w 3972063"/>
              <a:gd name="connsiteY3654" fmla="*/ 3458663 h 5659437"/>
              <a:gd name="connsiteX3655" fmla="*/ 393996 w 3972063"/>
              <a:gd name="connsiteY3655" fmla="*/ 3471434 h 5659437"/>
              <a:gd name="connsiteX3656" fmla="*/ 419535 w 3972063"/>
              <a:gd name="connsiteY3656" fmla="*/ 3467177 h 5659437"/>
              <a:gd name="connsiteX3657" fmla="*/ 419535 w 3972063"/>
              <a:gd name="connsiteY3657" fmla="*/ 3460792 h 5659437"/>
              <a:gd name="connsiteX3658" fmla="*/ 408894 w 3972063"/>
              <a:gd name="connsiteY3658" fmla="*/ 3460792 h 5659437"/>
              <a:gd name="connsiteX3659" fmla="*/ 404637 w 3972063"/>
              <a:gd name="connsiteY3659" fmla="*/ 3454406 h 5659437"/>
              <a:gd name="connsiteX3660" fmla="*/ 406765 w 3972063"/>
              <a:gd name="connsiteY3660" fmla="*/ 3439508 h 5659437"/>
              <a:gd name="connsiteX3661" fmla="*/ 393996 w 3972063"/>
              <a:gd name="connsiteY3661" fmla="*/ 3439508 h 5659437"/>
              <a:gd name="connsiteX3662" fmla="*/ 415278 w 3972063"/>
              <a:gd name="connsiteY3662" fmla="*/ 3424609 h 5659437"/>
              <a:gd name="connsiteX3663" fmla="*/ 413150 w 3972063"/>
              <a:gd name="connsiteY3663" fmla="*/ 3435251 h 5659437"/>
              <a:gd name="connsiteX3664" fmla="*/ 438689 w 3972063"/>
              <a:gd name="connsiteY3664" fmla="*/ 3416095 h 5659437"/>
              <a:gd name="connsiteX3665" fmla="*/ 430176 w 3972063"/>
              <a:gd name="connsiteY3665" fmla="*/ 3411838 h 5659437"/>
              <a:gd name="connsiteX3666" fmla="*/ 432304 w 3972063"/>
              <a:gd name="connsiteY3666" fmla="*/ 3396939 h 5659437"/>
              <a:gd name="connsiteX3667" fmla="*/ 457844 w 3972063"/>
              <a:gd name="connsiteY3667" fmla="*/ 3367142 h 5659437"/>
              <a:gd name="connsiteX3668" fmla="*/ 459972 w 3972063"/>
              <a:gd name="connsiteY3668" fmla="*/ 3377784 h 5659437"/>
              <a:gd name="connsiteX3669" fmla="*/ 468485 w 3972063"/>
              <a:gd name="connsiteY3669" fmla="*/ 3362885 h 5659437"/>
              <a:gd name="connsiteX3670" fmla="*/ 476998 w 3972063"/>
              <a:gd name="connsiteY3670" fmla="*/ 3369270 h 5659437"/>
              <a:gd name="connsiteX3671" fmla="*/ 474870 w 3972063"/>
              <a:gd name="connsiteY3671" fmla="*/ 3360756 h 5659437"/>
              <a:gd name="connsiteX3672" fmla="*/ 481255 w 3972063"/>
              <a:gd name="connsiteY3672" fmla="*/ 3333087 h 5659437"/>
              <a:gd name="connsiteX3673" fmla="*/ 489768 w 3972063"/>
              <a:gd name="connsiteY3673" fmla="*/ 3311803 h 5659437"/>
              <a:gd name="connsiteX3674" fmla="*/ 483383 w 3972063"/>
              <a:gd name="connsiteY3674" fmla="*/ 3318188 h 5659437"/>
              <a:gd name="connsiteX3675" fmla="*/ 476998 w 3972063"/>
              <a:gd name="connsiteY3675" fmla="*/ 3311803 h 5659437"/>
              <a:gd name="connsiteX3676" fmla="*/ 494024 w 3972063"/>
              <a:gd name="connsiteY3676" fmla="*/ 3307546 h 5659437"/>
              <a:gd name="connsiteX3677" fmla="*/ 498281 w 3972063"/>
              <a:gd name="connsiteY3677" fmla="*/ 3324573 h 5659437"/>
              <a:gd name="connsiteX3678" fmla="*/ 515307 w 3972063"/>
              <a:gd name="connsiteY3678" fmla="*/ 3296904 h 5659437"/>
              <a:gd name="connsiteX3679" fmla="*/ 528077 w 3972063"/>
              <a:gd name="connsiteY3679" fmla="*/ 3294776 h 5659437"/>
              <a:gd name="connsiteX3680" fmla="*/ 536590 w 3972063"/>
              <a:gd name="connsiteY3680" fmla="*/ 3279877 h 5659437"/>
              <a:gd name="connsiteX3681" fmla="*/ 532333 w 3972063"/>
              <a:gd name="connsiteY3681" fmla="*/ 3264978 h 5659437"/>
              <a:gd name="connsiteX3682" fmla="*/ 545103 w 3972063"/>
              <a:gd name="connsiteY3682" fmla="*/ 3273492 h 5659437"/>
              <a:gd name="connsiteX3683" fmla="*/ 555744 w 3972063"/>
              <a:gd name="connsiteY3683" fmla="*/ 3256464 h 5659437"/>
              <a:gd name="connsiteX3684" fmla="*/ 547231 w 3972063"/>
              <a:gd name="connsiteY3684" fmla="*/ 3252208 h 5659437"/>
              <a:gd name="connsiteX3685" fmla="*/ 562129 w 3972063"/>
              <a:gd name="connsiteY3685" fmla="*/ 3247951 h 5659437"/>
              <a:gd name="connsiteX3686" fmla="*/ 577027 w 3972063"/>
              <a:gd name="connsiteY3686" fmla="*/ 3218153 h 5659437"/>
              <a:gd name="connsiteX3687" fmla="*/ 574899 w 3972063"/>
              <a:gd name="connsiteY3687" fmla="*/ 3209639 h 5659437"/>
              <a:gd name="connsiteX3688" fmla="*/ 583412 w 3972063"/>
              <a:gd name="connsiteY3688" fmla="*/ 3218153 h 5659437"/>
              <a:gd name="connsiteX3689" fmla="*/ 594053 w 3972063"/>
              <a:gd name="connsiteY3689" fmla="*/ 3190484 h 5659437"/>
              <a:gd name="connsiteX3690" fmla="*/ 583412 w 3972063"/>
              <a:gd name="connsiteY3690" fmla="*/ 3194741 h 5659437"/>
              <a:gd name="connsiteX3691" fmla="*/ 600438 w 3972063"/>
              <a:gd name="connsiteY3691" fmla="*/ 3177713 h 5659437"/>
              <a:gd name="connsiteX3692" fmla="*/ 598310 w 3972063"/>
              <a:gd name="connsiteY3692" fmla="*/ 3186227 h 5659437"/>
              <a:gd name="connsiteX3693" fmla="*/ 606823 w 3972063"/>
              <a:gd name="connsiteY3693" fmla="*/ 3169200 h 5659437"/>
              <a:gd name="connsiteX3694" fmla="*/ 598310 w 3972063"/>
              <a:gd name="connsiteY3694" fmla="*/ 3169200 h 5659437"/>
              <a:gd name="connsiteX3695" fmla="*/ 608951 w 3972063"/>
              <a:gd name="connsiteY3695" fmla="*/ 3167071 h 5659437"/>
              <a:gd name="connsiteX3696" fmla="*/ 608951 w 3972063"/>
              <a:gd name="connsiteY3696" fmla="*/ 3152172 h 5659437"/>
              <a:gd name="connsiteX3697" fmla="*/ 594053 w 3972063"/>
              <a:gd name="connsiteY3697" fmla="*/ 3154301 h 5659437"/>
              <a:gd name="connsiteX3698" fmla="*/ 594053 w 3972063"/>
              <a:gd name="connsiteY3698" fmla="*/ 3164943 h 5659437"/>
              <a:gd name="connsiteX3699" fmla="*/ 555744 w 3972063"/>
              <a:gd name="connsiteY3699" fmla="*/ 3192612 h 5659437"/>
              <a:gd name="connsiteX3700" fmla="*/ 545103 w 3972063"/>
              <a:gd name="connsiteY3700" fmla="*/ 3213896 h 5659437"/>
              <a:gd name="connsiteX3701" fmla="*/ 515307 w 3972063"/>
              <a:gd name="connsiteY3701" fmla="*/ 3245822 h 5659437"/>
              <a:gd name="connsiteX3702" fmla="*/ 504666 w 3972063"/>
              <a:gd name="connsiteY3702" fmla="*/ 3239437 h 5659437"/>
              <a:gd name="connsiteX3703" fmla="*/ 498281 w 3972063"/>
              <a:gd name="connsiteY3703" fmla="*/ 3247951 h 5659437"/>
              <a:gd name="connsiteX3704" fmla="*/ 481255 w 3972063"/>
              <a:gd name="connsiteY3704" fmla="*/ 3241566 h 5659437"/>
              <a:gd name="connsiteX3705" fmla="*/ 487640 w 3972063"/>
              <a:gd name="connsiteY3705" fmla="*/ 3256464 h 5659437"/>
              <a:gd name="connsiteX3706" fmla="*/ 470613 w 3972063"/>
              <a:gd name="connsiteY3706" fmla="*/ 3260721 h 5659437"/>
              <a:gd name="connsiteX3707" fmla="*/ 470613 w 3972063"/>
              <a:gd name="connsiteY3707" fmla="*/ 3271363 h 5659437"/>
              <a:gd name="connsiteX3708" fmla="*/ 462100 w 3972063"/>
              <a:gd name="connsiteY3708" fmla="*/ 3256464 h 5659437"/>
              <a:gd name="connsiteX3709" fmla="*/ 451459 w 3972063"/>
              <a:gd name="connsiteY3709" fmla="*/ 3264978 h 5659437"/>
              <a:gd name="connsiteX3710" fmla="*/ 449331 w 3972063"/>
              <a:gd name="connsiteY3710" fmla="*/ 3275620 h 5659437"/>
              <a:gd name="connsiteX3711" fmla="*/ 459972 w 3972063"/>
              <a:gd name="connsiteY3711" fmla="*/ 3288391 h 5659437"/>
              <a:gd name="connsiteX3712" fmla="*/ 449331 w 3972063"/>
              <a:gd name="connsiteY3712" fmla="*/ 3282005 h 5659437"/>
              <a:gd name="connsiteX3713" fmla="*/ 434433 w 3972063"/>
              <a:gd name="connsiteY3713" fmla="*/ 3299033 h 5659437"/>
              <a:gd name="connsiteX3714" fmla="*/ 425920 w 3972063"/>
              <a:gd name="connsiteY3714" fmla="*/ 3284134 h 5659437"/>
              <a:gd name="connsiteX3715" fmla="*/ 423792 w 3972063"/>
              <a:gd name="connsiteY3715" fmla="*/ 3273492 h 5659437"/>
              <a:gd name="connsiteX3716" fmla="*/ 434433 w 3972063"/>
              <a:gd name="connsiteY3716" fmla="*/ 3262850 h 5659437"/>
              <a:gd name="connsiteX3717" fmla="*/ 438689 w 3972063"/>
              <a:gd name="connsiteY3717" fmla="*/ 3273492 h 5659437"/>
              <a:gd name="connsiteX3718" fmla="*/ 442946 w 3972063"/>
              <a:gd name="connsiteY3718" fmla="*/ 3267106 h 5659437"/>
              <a:gd name="connsiteX3719" fmla="*/ 442946 w 3972063"/>
              <a:gd name="connsiteY3719" fmla="*/ 3258593 h 5659437"/>
              <a:gd name="connsiteX3720" fmla="*/ 438689 w 3972063"/>
              <a:gd name="connsiteY3720" fmla="*/ 3254336 h 5659437"/>
              <a:gd name="connsiteX3721" fmla="*/ 425920 w 3972063"/>
              <a:gd name="connsiteY3721" fmla="*/ 3269235 h 5659437"/>
              <a:gd name="connsiteX3722" fmla="*/ 415278 w 3972063"/>
              <a:gd name="connsiteY3722" fmla="*/ 3264978 h 5659437"/>
              <a:gd name="connsiteX3723" fmla="*/ 417407 w 3972063"/>
              <a:gd name="connsiteY3723" fmla="*/ 3273492 h 5659437"/>
              <a:gd name="connsiteX3724" fmla="*/ 406765 w 3972063"/>
              <a:gd name="connsiteY3724" fmla="*/ 3267106 h 5659437"/>
              <a:gd name="connsiteX3725" fmla="*/ 406765 w 3972063"/>
              <a:gd name="connsiteY3725" fmla="*/ 3279877 h 5659437"/>
              <a:gd name="connsiteX3726" fmla="*/ 400381 w 3972063"/>
              <a:gd name="connsiteY3726" fmla="*/ 3273492 h 5659437"/>
              <a:gd name="connsiteX3727" fmla="*/ 385483 w 3972063"/>
              <a:gd name="connsiteY3727" fmla="*/ 3286262 h 5659437"/>
              <a:gd name="connsiteX3728" fmla="*/ 383354 w 3972063"/>
              <a:gd name="connsiteY3728" fmla="*/ 3288391 h 5659437"/>
              <a:gd name="connsiteX3729" fmla="*/ 376970 w 3972063"/>
              <a:gd name="connsiteY3729" fmla="*/ 3282005 h 5659437"/>
              <a:gd name="connsiteX3730" fmla="*/ 376970 w 3972063"/>
              <a:gd name="connsiteY3730" fmla="*/ 3284134 h 5659437"/>
              <a:gd name="connsiteX3731" fmla="*/ 364200 w 3972063"/>
              <a:gd name="connsiteY3731" fmla="*/ 3279877 h 5659437"/>
              <a:gd name="connsiteX3732" fmla="*/ 364200 w 3972063"/>
              <a:gd name="connsiteY3732" fmla="*/ 3286262 h 5659437"/>
              <a:gd name="connsiteX3733" fmla="*/ 349302 w 3972063"/>
              <a:gd name="connsiteY3733" fmla="*/ 3271363 h 5659437"/>
              <a:gd name="connsiteX3734" fmla="*/ 355687 w 3972063"/>
              <a:gd name="connsiteY3734" fmla="*/ 3256464 h 5659437"/>
              <a:gd name="connsiteX3735" fmla="*/ 345046 w 3972063"/>
              <a:gd name="connsiteY3735" fmla="*/ 3247951 h 5659437"/>
              <a:gd name="connsiteX3736" fmla="*/ 340789 w 3972063"/>
              <a:gd name="connsiteY3736" fmla="*/ 3273492 h 5659437"/>
              <a:gd name="connsiteX3737" fmla="*/ 342917 w 3972063"/>
              <a:gd name="connsiteY3737" fmla="*/ 3290519 h 5659437"/>
              <a:gd name="connsiteX3738" fmla="*/ 342917 w 3972063"/>
              <a:gd name="connsiteY3738" fmla="*/ 3277749 h 5659437"/>
              <a:gd name="connsiteX3739" fmla="*/ 330148 w 3972063"/>
              <a:gd name="connsiteY3739" fmla="*/ 3273492 h 5659437"/>
              <a:gd name="connsiteX3740" fmla="*/ 334404 w 3972063"/>
              <a:gd name="connsiteY3740" fmla="*/ 3286262 h 5659437"/>
              <a:gd name="connsiteX3741" fmla="*/ 328019 w 3972063"/>
              <a:gd name="connsiteY3741" fmla="*/ 3282005 h 5659437"/>
              <a:gd name="connsiteX3742" fmla="*/ 334404 w 3972063"/>
              <a:gd name="connsiteY3742" fmla="*/ 3296904 h 5659437"/>
              <a:gd name="connsiteX3743" fmla="*/ 321635 w 3972063"/>
              <a:gd name="connsiteY3743" fmla="*/ 3290519 h 5659437"/>
              <a:gd name="connsiteX3744" fmla="*/ 328019 w 3972063"/>
              <a:gd name="connsiteY3744" fmla="*/ 3307546 h 5659437"/>
              <a:gd name="connsiteX3745" fmla="*/ 321635 w 3972063"/>
              <a:gd name="connsiteY3745" fmla="*/ 3299033 h 5659437"/>
              <a:gd name="connsiteX3746" fmla="*/ 315250 w 3972063"/>
              <a:gd name="connsiteY3746" fmla="*/ 3299033 h 5659437"/>
              <a:gd name="connsiteX3747" fmla="*/ 310993 w 3972063"/>
              <a:gd name="connsiteY3747" fmla="*/ 3322445 h 5659437"/>
              <a:gd name="connsiteX3748" fmla="*/ 319506 w 3972063"/>
              <a:gd name="connsiteY3748" fmla="*/ 3333087 h 5659437"/>
              <a:gd name="connsiteX3749" fmla="*/ 319506 w 3972063"/>
              <a:gd name="connsiteY3749" fmla="*/ 3341601 h 5659437"/>
              <a:gd name="connsiteX3750" fmla="*/ 308865 w 3972063"/>
              <a:gd name="connsiteY3750" fmla="*/ 3343729 h 5659437"/>
              <a:gd name="connsiteX3751" fmla="*/ 313122 w 3972063"/>
              <a:gd name="connsiteY3751" fmla="*/ 3316060 h 5659437"/>
              <a:gd name="connsiteX3752" fmla="*/ 308865 w 3972063"/>
              <a:gd name="connsiteY3752" fmla="*/ 3311803 h 5659437"/>
              <a:gd name="connsiteX3753" fmla="*/ 287582 w 3972063"/>
              <a:gd name="connsiteY3753" fmla="*/ 3362885 h 5659437"/>
              <a:gd name="connsiteX3754" fmla="*/ 276941 w 3972063"/>
              <a:gd name="connsiteY3754" fmla="*/ 3362885 h 5659437"/>
              <a:gd name="connsiteX3755" fmla="*/ 274813 w 3972063"/>
              <a:gd name="connsiteY3755" fmla="*/ 3322445 h 5659437"/>
              <a:gd name="connsiteX3756" fmla="*/ 270556 w 3972063"/>
              <a:gd name="connsiteY3756" fmla="*/ 3320317 h 5659437"/>
              <a:gd name="connsiteX3757" fmla="*/ 253530 w 3972063"/>
              <a:gd name="connsiteY3757" fmla="*/ 3358628 h 5659437"/>
              <a:gd name="connsiteX3758" fmla="*/ 230119 w 3972063"/>
              <a:gd name="connsiteY3758" fmla="*/ 3384169 h 5659437"/>
              <a:gd name="connsiteX3759" fmla="*/ 230119 w 3972063"/>
              <a:gd name="connsiteY3759" fmla="*/ 3392683 h 5659437"/>
              <a:gd name="connsiteX3760" fmla="*/ 221606 w 3972063"/>
              <a:gd name="connsiteY3760" fmla="*/ 3382041 h 5659437"/>
              <a:gd name="connsiteX3761" fmla="*/ 210965 w 3972063"/>
              <a:gd name="connsiteY3761" fmla="*/ 3382041 h 5659437"/>
              <a:gd name="connsiteX3762" fmla="*/ 213093 w 3972063"/>
              <a:gd name="connsiteY3762" fmla="*/ 3390554 h 5659437"/>
              <a:gd name="connsiteX3763" fmla="*/ 215221 w 3972063"/>
              <a:gd name="connsiteY3763" fmla="*/ 3384169 h 5659437"/>
              <a:gd name="connsiteX3764" fmla="*/ 215221 w 3972063"/>
              <a:gd name="connsiteY3764" fmla="*/ 3407581 h 5659437"/>
              <a:gd name="connsiteX3765" fmla="*/ 176912 w 3972063"/>
              <a:gd name="connsiteY3765" fmla="*/ 3403325 h 5659437"/>
              <a:gd name="connsiteX3766" fmla="*/ 155630 w 3972063"/>
              <a:gd name="connsiteY3766" fmla="*/ 3392683 h 5659437"/>
              <a:gd name="connsiteX3767" fmla="*/ 149245 w 3972063"/>
              <a:gd name="connsiteY3767" fmla="*/ 3326702 h 5659437"/>
              <a:gd name="connsiteX3768" fmla="*/ 153501 w 3972063"/>
              <a:gd name="connsiteY3768" fmla="*/ 3339472 h 5659437"/>
              <a:gd name="connsiteX3769" fmla="*/ 164143 w 3972063"/>
              <a:gd name="connsiteY3769" fmla="*/ 3322445 h 5659437"/>
              <a:gd name="connsiteX3770" fmla="*/ 179041 w 3972063"/>
              <a:gd name="connsiteY3770" fmla="*/ 3271363 h 5659437"/>
              <a:gd name="connsiteX3771" fmla="*/ 200323 w 3972063"/>
              <a:gd name="connsiteY3771" fmla="*/ 3252208 h 5659437"/>
              <a:gd name="connsiteX3772" fmla="*/ 196067 w 3972063"/>
              <a:gd name="connsiteY3772" fmla="*/ 3247951 h 5659437"/>
              <a:gd name="connsiteX3773" fmla="*/ 198195 w 3972063"/>
              <a:gd name="connsiteY3773" fmla="*/ 3247951 h 5659437"/>
              <a:gd name="connsiteX3774" fmla="*/ 191810 w 3972063"/>
              <a:gd name="connsiteY3774" fmla="*/ 3243694 h 5659437"/>
              <a:gd name="connsiteX3775" fmla="*/ 202452 w 3972063"/>
              <a:gd name="connsiteY3775" fmla="*/ 3220282 h 5659437"/>
              <a:gd name="connsiteX3776" fmla="*/ 215221 w 3972063"/>
              <a:gd name="connsiteY3776" fmla="*/ 3198997 h 5659437"/>
              <a:gd name="connsiteX3777" fmla="*/ 223734 w 3972063"/>
              <a:gd name="connsiteY3777" fmla="*/ 3203254 h 5659437"/>
              <a:gd name="connsiteX3778" fmla="*/ 230119 w 3972063"/>
              <a:gd name="connsiteY3778" fmla="*/ 3184099 h 5659437"/>
              <a:gd name="connsiteX3779" fmla="*/ 227991 w 3972063"/>
              <a:gd name="connsiteY3779" fmla="*/ 3192612 h 5659437"/>
              <a:gd name="connsiteX3780" fmla="*/ 230119 w 3972063"/>
              <a:gd name="connsiteY3780" fmla="*/ 3179842 h 5659437"/>
              <a:gd name="connsiteX3781" fmla="*/ 259915 w 3972063"/>
              <a:gd name="connsiteY3781" fmla="*/ 3150044 h 5659437"/>
              <a:gd name="connsiteX3782" fmla="*/ 257787 w 3972063"/>
              <a:gd name="connsiteY3782" fmla="*/ 3147916 h 5659437"/>
              <a:gd name="connsiteX3783" fmla="*/ 236504 w 3972063"/>
              <a:gd name="connsiteY3783" fmla="*/ 3171328 h 5659437"/>
              <a:gd name="connsiteX3784" fmla="*/ 227991 w 3972063"/>
              <a:gd name="connsiteY3784" fmla="*/ 3156429 h 5659437"/>
              <a:gd name="connsiteX3785" fmla="*/ 247145 w 3972063"/>
              <a:gd name="connsiteY3785" fmla="*/ 3139402 h 5659437"/>
              <a:gd name="connsiteX3786" fmla="*/ 255658 w 3972063"/>
              <a:gd name="connsiteY3786" fmla="*/ 3137274 h 5659437"/>
              <a:gd name="connsiteX3787" fmla="*/ 253530 w 3972063"/>
              <a:gd name="connsiteY3787" fmla="*/ 3130888 h 5659437"/>
              <a:gd name="connsiteX3788" fmla="*/ 247145 w 3972063"/>
              <a:gd name="connsiteY3788" fmla="*/ 3128760 h 5659437"/>
              <a:gd name="connsiteX3789" fmla="*/ 242889 w 3972063"/>
              <a:gd name="connsiteY3789" fmla="*/ 3145787 h 5659437"/>
              <a:gd name="connsiteX3790" fmla="*/ 221606 w 3972063"/>
              <a:gd name="connsiteY3790" fmla="*/ 3156429 h 5659437"/>
              <a:gd name="connsiteX3791" fmla="*/ 215221 w 3972063"/>
              <a:gd name="connsiteY3791" fmla="*/ 3147916 h 5659437"/>
              <a:gd name="connsiteX3792" fmla="*/ 206708 w 3972063"/>
              <a:gd name="connsiteY3792" fmla="*/ 3147916 h 5659437"/>
              <a:gd name="connsiteX3793" fmla="*/ 208836 w 3972063"/>
              <a:gd name="connsiteY3793" fmla="*/ 3160686 h 5659437"/>
              <a:gd name="connsiteX3794" fmla="*/ 215221 w 3972063"/>
              <a:gd name="connsiteY3794" fmla="*/ 3162814 h 5659437"/>
              <a:gd name="connsiteX3795" fmla="*/ 198195 w 3972063"/>
              <a:gd name="connsiteY3795" fmla="*/ 3171328 h 5659437"/>
              <a:gd name="connsiteX3796" fmla="*/ 193938 w 3972063"/>
              <a:gd name="connsiteY3796" fmla="*/ 3162814 h 5659437"/>
              <a:gd name="connsiteX3797" fmla="*/ 193938 w 3972063"/>
              <a:gd name="connsiteY3797" fmla="*/ 3179842 h 5659437"/>
              <a:gd name="connsiteX3798" fmla="*/ 166271 w 3972063"/>
              <a:gd name="connsiteY3798" fmla="*/ 3181970 h 5659437"/>
              <a:gd name="connsiteX3799" fmla="*/ 151373 w 3972063"/>
              <a:gd name="connsiteY3799" fmla="*/ 3190484 h 5659437"/>
              <a:gd name="connsiteX3800" fmla="*/ 144988 w 3972063"/>
              <a:gd name="connsiteY3800" fmla="*/ 3184099 h 5659437"/>
              <a:gd name="connsiteX3801" fmla="*/ 138603 w 3972063"/>
              <a:gd name="connsiteY3801" fmla="*/ 3192612 h 5659437"/>
              <a:gd name="connsiteX3802" fmla="*/ 125834 w 3972063"/>
              <a:gd name="connsiteY3802" fmla="*/ 3188355 h 5659437"/>
              <a:gd name="connsiteX3803" fmla="*/ 119449 w 3972063"/>
              <a:gd name="connsiteY3803" fmla="*/ 3194741 h 5659437"/>
              <a:gd name="connsiteX3804" fmla="*/ 130090 w 3972063"/>
              <a:gd name="connsiteY3804" fmla="*/ 3194741 h 5659437"/>
              <a:gd name="connsiteX3805" fmla="*/ 134347 w 3972063"/>
              <a:gd name="connsiteY3805" fmla="*/ 3205383 h 5659437"/>
              <a:gd name="connsiteX3806" fmla="*/ 127962 w 3972063"/>
              <a:gd name="connsiteY3806" fmla="*/ 3211768 h 5659437"/>
              <a:gd name="connsiteX3807" fmla="*/ 113064 w 3972063"/>
              <a:gd name="connsiteY3807" fmla="*/ 3207511 h 5659437"/>
              <a:gd name="connsiteX3808" fmla="*/ 121577 w 3972063"/>
              <a:gd name="connsiteY3808" fmla="*/ 3198997 h 5659437"/>
              <a:gd name="connsiteX3809" fmla="*/ 102423 w 3972063"/>
              <a:gd name="connsiteY3809" fmla="*/ 3194741 h 5659437"/>
              <a:gd name="connsiteX3810" fmla="*/ 91781 w 3972063"/>
              <a:gd name="connsiteY3810" fmla="*/ 3207511 h 5659437"/>
              <a:gd name="connsiteX3811" fmla="*/ 89653 w 3972063"/>
              <a:gd name="connsiteY3811" fmla="*/ 3194741 h 5659437"/>
              <a:gd name="connsiteX3812" fmla="*/ 102423 w 3972063"/>
              <a:gd name="connsiteY3812" fmla="*/ 3186227 h 5659437"/>
              <a:gd name="connsiteX3813" fmla="*/ 100295 w 3972063"/>
              <a:gd name="connsiteY3813" fmla="*/ 3181970 h 5659437"/>
              <a:gd name="connsiteX3814" fmla="*/ 108808 w 3972063"/>
              <a:gd name="connsiteY3814" fmla="*/ 3160686 h 5659437"/>
              <a:gd name="connsiteX3815" fmla="*/ 121577 w 3972063"/>
              <a:gd name="connsiteY3815" fmla="*/ 3162814 h 5659437"/>
              <a:gd name="connsiteX3816" fmla="*/ 127962 w 3972063"/>
              <a:gd name="connsiteY3816" fmla="*/ 3150044 h 5659437"/>
              <a:gd name="connsiteX3817" fmla="*/ 123705 w 3972063"/>
              <a:gd name="connsiteY3817" fmla="*/ 3147916 h 5659437"/>
              <a:gd name="connsiteX3818" fmla="*/ 157758 w 3972063"/>
              <a:gd name="connsiteY3818" fmla="*/ 3071293 h 5659437"/>
              <a:gd name="connsiteX3819" fmla="*/ 170527 w 3972063"/>
              <a:gd name="connsiteY3819" fmla="*/ 3047880 h 5659437"/>
              <a:gd name="connsiteX3820" fmla="*/ 179041 w 3972063"/>
              <a:gd name="connsiteY3820" fmla="*/ 3022340 h 5659437"/>
              <a:gd name="connsiteX3821" fmla="*/ 172656 w 3972063"/>
              <a:gd name="connsiteY3821" fmla="*/ 3045752 h 5659437"/>
              <a:gd name="connsiteX3822" fmla="*/ 183297 w 3972063"/>
              <a:gd name="connsiteY3822" fmla="*/ 3011698 h 5659437"/>
              <a:gd name="connsiteX3823" fmla="*/ 183297 w 3972063"/>
              <a:gd name="connsiteY3823" fmla="*/ 2996799 h 5659437"/>
              <a:gd name="connsiteX3824" fmla="*/ 189682 w 3972063"/>
              <a:gd name="connsiteY3824" fmla="*/ 3018083 h 5659437"/>
              <a:gd name="connsiteX3825" fmla="*/ 185425 w 3972063"/>
              <a:gd name="connsiteY3825" fmla="*/ 2984028 h 5659437"/>
              <a:gd name="connsiteX3826" fmla="*/ 193938 w 3972063"/>
              <a:gd name="connsiteY3826" fmla="*/ 2988285 h 5659437"/>
              <a:gd name="connsiteX3827" fmla="*/ 202452 w 3972063"/>
              <a:gd name="connsiteY3827" fmla="*/ 2981900 h 5659437"/>
              <a:gd name="connsiteX3828" fmla="*/ 202452 w 3972063"/>
              <a:gd name="connsiteY3828" fmla="*/ 2979771 h 5659437"/>
              <a:gd name="connsiteX3829" fmla="*/ 193938 w 3972063"/>
              <a:gd name="connsiteY3829" fmla="*/ 2962744 h 5659437"/>
              <a:gd name="connsiteX3830" fmla="*/ 191810 w 3972063"/>
              <a:gd name="connsiteY3830" fmla="*/ 2964873 h 5659437"/>
              <a:gd name="connsiteX3831" fmla="*/ 193938 w 3972063"/>
              <a:gd name="connsiteY3831" fmla="*/ 2975515 h 5659437"/>
              <a:gd name="connsiteX3832" fmla="*/ 189682 w 3972063"/>
              <a:gd name="connsiteY3832" fmla="*/ 2981900 h 5659437"/>
              <a:gd name="connsiteX3833" fmla="*/ 189682 w 3972063"/>
              <a:gd name="connsiteY3833" fmla="*/ 2967001 h 5659437"/>
              <a:gd name="connsiteX3834" fmla="*/ 176912 w 3972063"/>
              <a:gd name="connsiteY3834" fmla="*/ 2964873 h 5659437"/>
              <a:gd name="connsiteX3835" fmla="*/ 168399 w 3972063"/>
              <a:gd name="connsiteY3835" fmla="*/ 2949974 h 5659437"/>
              <a:gd name="connsiteX3836" fmla="*/ 168399 w 3972063"/>
              <a:gd name="connsiteY3836" fmla="*/ 2979771 h 5659437"/>
              <a:gd name="connsiteX3837" fmla="*/ 164143 w 3972063"/>
              <a:gd name="connsiteY3837" fmla="*/ 2990413 h 5659437"/>
              <a:gd name="connsiteX3838" fmla="*/ 170527 w 3972063"/>
              <a:gd name="connsiteY3838" fmla="*/ 2996799 h 5659437"/>
              <a:gd name="connsiteX3839" fmla="*/ 162014 w 3972063"/>
              <a:gd name="connsiteY3839" fmla="*/ 2998927 h 5659437"/>
              <a:gd name="connsiteX3840" fmla="*/ 142860 w 3972063"/>
              <a:gd name="connsiteY3840" fmla="*/ 3045752 h 5659437"/>
              <a:gd name="connsiteX3841" fmla="*/ 117321 w 3972063"/>
              <a:gd name="connsiteY3841" fmla="*/ 3079807 h 5659437"/>
              <a:gd name="connsiteX3842" fmla="*/ 113064 w 3972063"/>
              <a:gd name="connsiteY3842" fmla="*/ 3050009 h 5659437"/>
              <a:gd name="connsiteX3843" fmla="*/ 100295 w 3972063"/>
              <a:gd name="connsiteY3843" fmla="*/ 3067036 h 5659437"/>
              <a:gd name="connsiteX3844" fmla="*/ 89653 w 3972063"/>
              <a:gd name="connsiteY3844" fmla="*/ 3064908 h 5659437"/>
              <a:gd name="connsiteX3845" fmla="*/ 83268 w 3972063"/>
              <a:gd name="connsiteY3845" fmla="*/ 3079807 h 5659437"/>
              <a:gd name="connsiteX3846" fmla="*/ 72627 w 3972063"/>
              <a:gd name="connsiteY3846" fmla="*/ 3084063 h 5659437"/>
              <a:gd name="connsiteX3847" fmla="*/ 74755 w 3972063"/>
              <a:gd name="connsiteY3847" fmla="*/ 3073421 h 5659437"/>
              <a:gd name="connsiteX3848" fmla="*/ 61986 w 3972063"/>
              <a:gd name="connsiteY3848" fmla="*/ 3069165 h 5659437"/>
              <a:gd name="connsiteX3849" fmla="*/ 61986 w 3972063"/>
              <a:gd name="connsiteY3849" fmla="*/ 3011698 h 5659437"/>
              <a:gd name="connsiteX3850" fmla="*/ 74755 w 3972063"/>
              <a:gd name="connsiteY3850" fmla="*/ 2964873 h 5659437"/>
              <a:gd name="connsiteX3851" fmla="*/ 89653 w 3972063"/>
              <a:gd name="connsiteY3851" fmla="*/ 2909534 h 5659437"/>
              <a:gd name="connsiteX3852" fmla="*/ 104551 w 3972063"/>
              <a:gd name="connsiteY3852" fmla="*/ 2866966 h 5659437"/>
              <a:gd name="connsiteX3853" fmla="*/ 108808 w 3972063"/>
              <a:gd name="connsiteY3853" fmla="*/ 2871223 h 5659437"/>
              <a:gd name="connsiteX3854" fmla="*/ 108808 w 3972063"/>
              <a:gd name="connsiteY3854" fmla="*/ 2852067 h 5659437"/>
              <a:gd name="connsiteX3855" fmla="*/ 119449 w 3972063"/>
              <a:gd name="connsiteY3855" fmla="*/ 2856324 h 5659437"/>
              <a:gd name="connsiteX3856" fmla="*/ 119449 w 3972063"/>
              <a:gd name="connsiteY3856" fmla="*/ 2788215 h 5659437"/>
              <a:gd name="connsiteX3857" fmla="*/ 119449 w 3972063"/>
              <a:gd name="connsiteY3857" fmla="*/ 2769059 h 5659437"/>
              <a:gd name="connsiteX3858" fmla="*/ 162014 w 3972063"/>
              <a:gd name="connsiteY3858" fmla="*/ 2737133 h 5659437"/>
              <a:gd name="connsiteX3859" fmla="*/ 155630 w 3972063"/>
              <a:gd name="connsiteY3859" fmla="*/ 2741390 h 5659437"/>
              <a:gd name="connsiteX3860" fmla="*/ 149245 w 3972063"/>
              <a:gd name="connsiteY3860" fmla="*/ 2724362 h 5659437"/>
              <a:gd name="connsiteX3861" fmla="*/ 151373 w 3972063"/>
              <a:gd name="connsiteY3861" fmla="*/ 2713720 h 5659437"/>
              <a:gd name="connsiteX3862" fmla="*/ 164143 w 3972063"/>
              <a:gd name="connsiteY3862" fmla="*/ 2713720 h 5659437"/>
              <a:gd name="connsiteX3863" fmla="*/ 155630 w 3972063"/>
              <a:gd name="connsiteY3863" fmla="*/ 2696693 h 5659437"/>
              <a:gd name="connsiteX3864" fmla="*/ 198195 w 3972063"/>
              <a:gd name="connsiteY3864" fmla="*/ 2649868 h 5659437"/>
              <a:gd name="connsiteX3865" fmla="*/ 204580 w 3972063"/>
              <a:gd name="connsiteY3865" fmla="*/ 2634969 h 5659437"/>
              <a:gd name="connsiteX3866" fmla="*/ 189682 w 3972063"/>
              <a:gd name="connsiteY3866" fmla="*/ 2600915 h 5659437"/>
              <a:gd name="connsiteX3867" fmla="*/ 236504 w 3972063"/>
              <a:gd name="connsiteY3867" fmla="*/ 2537063 h 5659437"/>
              <a:gd name="connsiteX3868" fmla="*/ 242889 w 3972063"/>
              <a:gd name="connsiteY3868" fmla="*/ 2505136 h 5659437"/>
              <a:gd name="connsiteX3869" fmla="*/ 262043 w 3972063"/>
              <a:gd name="connsiteY3869" fmla="*/ 2458311 h 5659437"/>
              <a:gd name="connsiteX3870" fmla="*/ 264171 w 3972063"/>
              <a:gd name="connsiteY3870" fmla="*/ 2420000 h 5659437"/>
              <a:gd name="connsiteX3871" fmla="*/ 274813 w 3972063"/>
              <a:gd name="connsiteY3871" fmla="*/ 2422128 h 5659437"/>
              <a:gd name="connsiteX3872" fmla="*/ 274813 w 3972063"/>
              <a:gd name="connsiteY3872" fmla="*/ 2396588 h 5659437"/>
              <a:gd name="connsiteX3873" fmla="*/ 279069 w 3972063"/>
              <a:gd name="connsiteY3873" fmla="*/ 2405101 h 5659437"/>
              <a:gd name="connsiteX3874" fmla="*/ 296095 w 3972063"/>
              <a:gd name="connsiteY3874" fmla="*/ 2364661 h 5659437"/>
              <a:gd name="connsiteX3875" fmla="*/ 285454 w 3972063"/>
              <a:gd name="connsiteY3875" fmla="*/ 2379560 h 5659437"/>
              <a:gd name="connsiteX3876" fmla="*/ 287582 w 3972063"/>
              <a:gd name="connsiteY3876" fmla="*/ 2405101 h 5659437"/>
              <a:gd name="connsiteX3877" fmla="*/ 296095 w 3972063"/>
              <a:gd name="connsiteY3877" fmla="*/ 2405101 h 5659437"/>
              <a:gd name="connsiteX3878" fmla="*/ 293967 w 3972063"/>
              <a:gd name="connsiteY3878" fmla="*/ 2420000 h 5659437"/>
              <a:gd name="connsiteX3879" fmla="*/ 296095 w 3972063"/>
              <a:gd name="connsiteY3879" fmla="*/ 2394459 h 5659437"/>
              <a:gd name="connsiteX3880" fmla="*/ 328019 w 3972063"/>
              <a:gd name="connsiteY3880" fmla="*/ 2354019 h 5659437"/>
              <a:gd name="connsiteX3881" fmla="*/ 323763 w 3972063"/>
              <a:gd name="connsiteY3881" fmla="*/ 2341249 h 5659437"/>
              <a:gd name="connsiteX3882" fmla="*/ 330148 w 3972063"/>
              <a:gd name="connsiteY3882" fmla="*/ 2339121 h 5659437"/>
              <a:gd name="connsiteX3883" fmla="*/ 334404 w 3972063"/>
              <a:gd name="connsiteY3883" fmla="*/ 2345506 h 5659437"/>
              <a:gd name="connsiteX3884" fmla="*/ 340789 w 3972063"/>
              <a:gd name="connsiteY3884" fmla="*/ 2322093 h 5659437"/>
              <a:gd name="connsiteX3885" fmla="*/ 332276 w 3972063"/>
              <a:gd name="connsiteY3885" fmla="*/ 2319965 h 5659437"/>
              <a:gd name="connsiteX3886" fmla="*/ 338661 w 3972063"/>
              <a:gd name="connsiteY3886" fmla="*/ 2313580 h 5659437"/>
              <a:gd name="connsiteX3887" fmla="*/ 349302 w 3972063"/>
              <a:gd name="connsiteY3887" fmla="*/ 2317836 h 5659437"/>
              <a:gd name="connsiteX3888" fmla="*/ 351430 w 3972063"/>
              <a:gd name="connsiteY3888" fmla="*/ 2296552 h 5659437"/>
              <a:gd name="connsiteX3889" fmla="*/ 345569 w 3972063"/>
              <a:gd name="connsiteY3889" fmla="*/ 2292400 h 5659437"/>
              <a:gd name="connsiteX3890" fmla="*/ 355687 w 3972063"/>
              <a:gd name="connsiteY3890" fmla="*/ 2294424 h 5659437"/>
              <a:gd name="connsiteX3891" fmla="*/ 366328 w 3972063"/>
              <a:gd name="connsiteY3891" fmla="*/ 2256113 h 5659437"/>
              <a:gd name="connsiteX3892" fmla="*/ 368457 w 3972063"/>
              <a:gd name="connsiteY3892" fmla="*/ 2266755 h 5659437"/>
              <a:gd name="connsiteX3893" fmla="*/ 372713 w 3972063"/>
              <a:gd name="connsiteY3893" fmla="*/ 2249727 h 5659437"/>
              <a:gd name="connsiteX3894" fmla="*/ 376970 w 3972063"/>
              <a:gd name="connsiteY3894" fmla="*/ 2253984 h 5659437"/>
              <a:gd name="connsiteX3895" fmla="*/ 379098 w 3972063"/>
              <a:gd name="connsiteY3895" fmla="*/ 2243342 h 5659437"/>
              <a:gd name="connsiteX3896" fmla="*/ 374841 w 3972063"/>
              <a:gd name="connsiteY3896" fmla="*/ 2241214 h 5659437"/>
              <a:gd name="connsiteX3897" fmla="*/ 376970 w 3972063"/>
              <a:gd name="connsiteY3897" fmla="*/ 2230572 h 5659437"/>
              <a:gd name="connsiteX3898" fmla="*/ 385483 w 3972063"/>
              <a:gd name="connsiteY3898" fmla="*/ 2236957 h 5659437"/>
              <a:gd name="connsiteX3899" fmla="*/ 400381 w 3972063"/>
              <a:gd name="connsiteY3899" fmla="*/ 2205031 h 5659437"/>
              <a:gd name="connsiteX3900" fmla="*/ 404637 w 3972063"/>
              <a:gd name="connsiteY3900" fmla="*/ 2198646 h 5659437"/>
              <a:gd name="connsiteX3901" fmla="*/ 413150 w 3972063"/>
              <a:gd name="connsiteY3901" fmla="*/ 2200774 h 5659437"/>
              <a:gd name="connsiteX3902" fmla="*/ 425920 w 3972063"/>
              <a:gd name="connsiteY3902" fmla="*/ 2183747 h 5659437"/>
              <a:gd name="connsiteX3903" fmla="*/ 421663 w 3972063"/>
              <a:gd name="connsiteY3903" fmla="*/ 2177362 h 5659437"/>
              <a:gd name="connsiteX3904" fmla="*/ 440818 w 3972063"/>
              <a:gd name="connsiteY3904" fmla="*/ 2164591 h 5659437"/>
              <a:gd name="connsiteX3905" fmla="*/ 434433 w 3972063"/>
              <a:gd name="connsiteY3905" fmla="*/ 2160334 h 5659437"/>
              <a:gd name="connsiteX3906" fmla="*/ 434433 w 3972063"/>
              <a:gd name="connsiteY3906" fmla="*/ 2160334 h 5659437"/>
              <a:gd name="connsiteX3907" fmla="*/ 425920 w 3972063"/>
              <a:gd name="connsiteY3907" fmla="*/ 2149692 h 5659437"/>
              <a:gd name="connsiteX3908" fmla="*/ 428048 w 3972063"/>
              <a:gd name="connsiteY3908" fmla="*/ 2158206 h 5659437"/>
              <a:gd name="connsiteX3909" fmla="*/ 415278 w 3972063"/>
              <a:gd name="connsiteY3909" fmla="*/ 2149692 h 5659437"/>
              <a:gd name="connsiteX3910" fmla="*/ 423792 w 3972063"/>
              <a:gd name="connsiteY3910" fmla="*/ 2158206 h 5659437"/>
              <a:gd name="connsiteX3911" fmla="*/ 432304 w 3972063"/>
              <a:gd name="connsiteY3911" fmla="*/ 2160334 h 5659437"/>
              <a:gd name="connsiteX3912" fmla="*/ 432304 w 3972063"/>
              <a:gd name="connsiteY3912" fmla="*/ 2158206 h 5659437"/>
              <a:gd name="connsiteX3913" fmla="*/ 434433 w 3972063"/>
              <a:gd name="connsiteY3913" fmla="*/ 2160334 h 5659437"/>
              <a:gd name="connsiteX3914" fmla="*/ 434433 w 3972063"/>
              <a:gd name="connsiteY3914" fmla="*/ 2160334 h 5659437"/>
              <a:gd name="connsiteX3915" fmla="*/ 434433 w 3972063"/>
              <a:gd name="connsiteY3915" fmla="*/ 2160334 h 5659437"/>
              <a:gd name="connsiteX3916" fmla="*/ 438689 w 3972063"/>
              <a:gd name="connsiteY3916" fmla="*/ 2164591 h 5659437"/>
              <a:gd name="connsiteX3917" fmla="*/ 423792 w 3972063"/>
              <a:gd name="connsiteY3917" fmla="*/ 2160334 h 5659437"/>
              <a:gd name="connsiteX3918" fmla="*/ 425920 w 3972063"/>
              <a:gd name="connsiteY3918" fmla="*/ 2164591 h 5659437"/>
              <a:gd name="connsiteX3919" fmla="*/ 434433 w 3972063"/>
              <a:gd name="connsiteY3919" fmla="*/ 2166720 h 5659437"/>
              <a:gd name="connsiteX3920" fmla="*/ 421663 w 3972063"/>
              <a:gd name="connsiteY3920" fmla="*/ 2173105 h 5659437"/>
              <a:gd name="connsiteX3921" fmla="*/ 417407 w 3972063"/>
              <a:gd name="connsiteY3921" fmla="*/ 2156077 h 5659437"/>
              <a:gd name="connsiteX3922" fmla="*/ 413150 w 3972063"/>
              <a:gd name="connsiteY3922" fmla="*/ 2153949 h 5659437"/>
              <a:gd name="connsiteX3923" fmla="*/ 411022 w 3972063"/>
              <a:gd name="connsiteY3923" fmla="*/ 2170976 h 5659437"/>
              <a:gd name="connsiteX3924" fmla="*/ 402509 w 3972063"/>
              <a:gd name="connsiteY3924" fmla="*/ 2166720 h 5659437"/>
              <a:gd name="connsiteX3925" fmla="*/ 402509 w 3972063"/>
              <a:gd name="connsiteY3925" fmla="*/ 2168848 h 5659437"/>
              <a:gd name="connsiteX3926" fmla="*/ 408894 w 3972063"/>
              <a:gd name="connsiteY3926" fmla="*/ 2170976 h 5659437"/>
              <a:gd name="connsiteX3927" fmla="*/ 400381 w 3972063"/>
              <a:gd name="connsiteY3927" fmla="*/ 2173105 h 5659437"/>
              <a:gd name="connsiteX3928" fmla="*/ 400381 w 3972063"/>
              <a:gd name="connsiteY3928" fmla="*/ 2188004 h 5659437"/>
              <a:gd name="connsiteX3929" fmla="*/ 393996 w 3972063"/>
              <a:gd name="connsiteY3929" fmla="*/ 2170976 h 5659437"/>
              <a:gd name="connsiteX3930" fmla="*/ 387611 w 3972063"/>
              <a:gd name="connsiteY3930" fmla="*/ 2181618 h 5659437"/>
              <a:gd name="connsiteX3931" fmla="*/ 393864 w 3972063"/>
              <a:gd name="connsiteY3931" fmla="*/ 2186086 h 5659437"/>
              <a:gd name="connsiteX3932" fmla="*/ 383354 w 3972063"/>
              <a:gd name="connsiteY3932" fmla="*/ 2181618 h 5659437"/>
              <a:gd name="connsiteX3933" fmla="*/ 376970 w 3972063"/>
              <a:gd name="connsiteY3933" fmla="*/ 2183747 h 5659437"/>
              <a:gd name="connsiteX3934" fmla="*/ 372713 w 3972063"/>
              <a:gd name="connsiteY3934" fmla="*/ 2198646 h 5659437"/>
              <a:gd name="connsiteX3935" fmla="*/ 362072 w 3972063"/>
              <a:gd name="connsiteY3935" fmla="*/ 2185875 h 5659437"/>
              <a:gd name="connsiteX3936" fmla="*/ 347174 w 3972063"/>
              <a:gd name="connsiteY3936" fmla="*/ 2190132 h 5659437"/>
              <a:gd name="connsiteX3937" fmla="*/ 342917 w 3972063"/>
              <a:gd name="connsiteY3937" fmla="*/ 2200774 h 5659437"/>
              <a:gd name="connsiteX3938" fmla="*/ 351430 w 3972063"/>
              <a:gd name="connsiteY3938" fmla="*/ 2209288 h 5659437"/>
              <a:gd name="connsiteX3939" fmla="*/ 347174 w 3972063"/>
              <a:gd name="connsiteY3939" fmla="*/ 2209288 h 5659437"/>
              <a:gd name="connsiteX3940" fmla="*/ 353559 w 3972063"/>
              <a:gd name="connsiteY3940" fmla="*/ 2213544 h 5659437"/>
              <a:gd name="connsiteX3941" fmla="*/ 342917 w 3972063"/>
              <a:gd name="connsiteY3941" fmla="*/ 2202902 h 5659437"/>
              <a:gd name="connsiteX3942" fmla="*/ 334404 w 3972063"/>
              <a:gd name="connsiteY3942" fmla="*/ 2198646 h 5659437"/>
              <a:gd name="connsiteX3943" fmla="*/ 332276 w 3972063"/>
              <a:gd name="connsiteY3943" fmla="*/ 2202902 h 5659437"/>
              <a:gd name="connsiteX3944" fmla="*/ 330148 w 3972063"/>
              <a:gd name="connsiteY3944" fmla="*/ 2192260 h 5659437"/>
              <a:gd name="connsiteX3945" fmla="*/ 325891 w 3972063"/>
              <a:gd name="connsiteY3945" fmla="*/ 2190132 h 5659437"/>
              <a:gd name="connsiteX3946" fmla="*/ 319506 w 3972063"/>
              <a:gd name="connsiteY3946" fmla="*/ 2192260 h 5659437"/>
              <a:gd name="connsiteX3947" fmla="*/ 325891 w 3972063"/>
              <a:gd name="connsiteY3947" fmla="*/ 2181618 h 5659437"/>
              <a:gd name="connsiteX3948" fmla="*/ 317378 w 3972063"/>
              <a:gd name="connsiteY3948" fmla="*/ 2177362 h 5659437"/>
              <a:gd name="connsiteX3949" fmla="*/ 325891 w 3972063"/>
              <a:gd name="connsiteY3949" fmla="*/ 2177362 h 5659437"/>
              <a:gd name="connsiteX3950" fmla="*/ 330148 w 3972063"/>
              <a:gd name="connsiteY3950" fmla="*/ 2181618 h 5659437"/>
              <a:gd name="connsiteX3951" fmla="*/ 323763 w 3972063"/>
              <a:gd name="connsiteY3951" fmla="*/ 2170976 h 5659437"/>
              <a:gd name="connsiteX3952" fmla="*/ 334404 w 3972063"/>
              <a:gd name="connsiteY3952" fmla="*/ 2173105 h 5659437"/>
              <a:gd name="connsiteX3953" fmla="*/ 334404 w 3972063"/>
              <a:gd name="connsiteY3953" fmla="*/ 2179490 h 5659437"/>
              <a:gd name="connsiteX3954" fmla="*/ 351430 w 3972063"/>
              <a:gd name="connsiteY3954" fmla="*/ 2181618 h 5659437"/>
              <a:gd name="connsiteX3955" fmla="*/ 351430 w 3972063"/>
              <a:gd name="connsiteY3955" fmla="*/ 2179490 h 5659437"/>
              <a:gd name="connsiteX3956" fmla="*/ 342917 w 3972063"/>
              <a:gd name="connsiteY3956" fmla="*/ 2177362 h 5659437"/>
              <a:gd name="connsiteX3957" fmla="*/ 336532 w 3972063"/>
              <a:gd name="connsiteY3957" fmla="*/ 2170976 h 5659437"/>
              <a:gd name="connsiteX3958" fmla="*/ 334404 w 3972063"/>
              <a:gd name="connsiteY3958" fmla="*/ 2162463 h 5659437"/>
              <a:gd name="connsiteX3959" fmla="*/ 323763 w 3972063"/>
              <a:gd name="connsiteY3959" fmla="*/ 2160334 h 5659437"/>
              <a:gd name="connsiteX3960" fmla="*/ 336532 w 3972063"/>
              <a:gd name="connsiteY3960" fmla="*/ 2156077 h 5659437"/>
              <a:gd name="connsiteX3961" fmla="*/ 338661 w 3972063"/>
              <a:gd name="connsiteY3961" fmla="*/ 2162463 h 5659437"/>
              <a:gd name="connsiteX3962" fmla="*/ 353559 w 3972063"/>
              <a:gd name="connsiteY3962" fmla="*/ 2156077 h 5659437"/>
              <a:gd name="connsiteX3963" fmla="*/ 345046 w 3972063"/>
              <a:gd name="connsiteY3963" fmla="*/ 2151821 h 5659437"/>
              <a:gd name="connsiteX3964" fmla="*/ 342917 w 3972063"/>
              <a:gd name="connsiteY3964" fmla="*/ 2145435 h 5659437"/>
              <a:gd name="connsiteX3965" fmla="*/ 355687 w 3972063"/>
              <a:gd name="connsiteY3965" fmla="*/ 2132665 h 5659437"/>
              <a:gd name="connsiteX3966" fmla="*/ 359943 w 3972063"/>
              <a:gd name="connsiteY3966" fmla="*/ 2139050 h 5659437"/>
              <a:gd name="connsiteX3967" fmla="*/ 362072 w 3972063"/>
              <a:gd name="connsiteY3967" fmla="*/ 2132665 h 5659437"/>
              <a:gd name="connsiteX3968" fmla="*/ 370585 w 3972063"/>
              <a:gd name="connsiteY3968" fmla="*/ 2139050 h 5659437"/>
              <a:gd name="connsiteX3969" fmla="*/ 366328 w 3972063"/>
              <a:gd name="connsiteY3969" fmla="*/ 2132665 h 5659437"/>
              <a:gd name="connsiteX3970" fmla="*/ 364200 w 3972063"/>
              <a:gd name="connsiteY3970" fmla="*/ 2117766 h 5659437"/>
              <a:gd name="connsiteX3971" fmla="*/ 364200 w 3972063"/>
              <a:gd name="connsiteY3971" fmla="*/ 2107124 h 5659437"/>
              <a:gd name="connsiteX3972" fmla="*/ 362072 w 3972063"/>
              <a:gd name="connsiteY3972" fmla="*/ 2111381 h 5659437"/>
              <a:gd name="connsiteX3973" fmla="*/ 355687 w 3972063"/>
              <a:gd name="connsiteY3973" fmla="*/ 2104996 h 5659437"/>
              <a:gd name="connsiteX3974" fmla="*/ 368457 w 3972063"/>
              <a:gd name="connsiteY3974" fmla="*/ 2107124 h 5659437"/>
              <a:gd name="connsiteX3975" fmla="*/ 374841 w 3972063"/>
              <a:gd name="connsiteY3975" fmla="*/ 2117766 h 5659437"/>
              <a:gd name="connsiteX3976" fmla="*/ 381226 w 3972063"/>
              <a:gd name="connsiteY3976" fmla="*/ 2104996 h 5659437"/>
              <a:gd name="connsiteX3977" fmla="*/ 391867 w 3972063"/>
              <a:gd name="connsiteY3977" fmla="*/ 2107124 h 5659437"/>
              <a:gd name="connsiteX3978" fmla="*/ 393996 w 3972063"/>
              <a:gd name="connsiteY3978" fmla="*/ 2100739 h 5659437"/>
              <a:gd name="connsiteX3979" fmla="*/ 385483 w 3972063"/>
              <a:gd name="connsiteY3979" fmla="*/ 2090097 h 5659437"/>
              <a:gd name="connsiteX3980" fmla="*/ 400381 w 3972063"/>
              <a:gd name="connsiteY3980" fmla="*/ 2098610 h 5659437"/>
              <a:gd name="connsiteX3981" fmla="*/ 402509 w 3972063"/>
              <a:gd name="connsiteY3981" fmla="*/ 2090097 h 5659437"/>
              <a:gd name="connsiteX3982" fmla="*/ 393996 w 3972063"/>
              <a:gd name="connsiteY3982" fmla="*/ 2085840 h 5659437"/>
              <a:gd name="connsiteX3983" fmla="*/ 404637 w 3972063"/>
              <a:gd name="connsiteY3983" fmla="*/ 2087968 h 5659437"/>
              <a:gd name="connsiteX3984" fmla="*/ 408894 w 3972063"/>
              <a:gd name="connsiteY3984" fmla="*/ 2073070 h 5659437"/>
              <a:gd name="connsiteX3985" fmla="*/ 404637 w 3972063"/>
              <a:gd name="connsiteY3985" fmla="*/ 2068813 h 5659437"/>
              <a:gd name="connsiteX3986" fmla="*/ 415278 w 3972063"/>
              <a:gd name="connsiteY3986" fmla="*/ 2075198 h 5659437"/>
              <a:gd name="connsiteX3987" fmla="*/ 415278 w 3972063"/>
              <a:gd name="connsiteY3987" fmla="*/ 2062428 h 5659437"/>
              <a:gd name="connsiteX3988" fmla="*/ 408894 w 3972063"/>
              <a:gd name="connsiteY3988" fmla="*/ 2062428 h 5659437"/>
              <a:gd name="connsiteX3989" fmla="*/ 415278 w 3972063"/>
              <a:gd name="connsiteY3989" fmla="*/ 2056042 h 5659437"/>
              <a:gd name="connsiteX3990" fmla="*/ 417407 w 3972063"/>
              <a:gd name="connsiteY3990" fmla="*/ 2060299 h 5659437"/>
              <a:gd name="connsiteX3991" fmla="*/ 419535 w 3972063"/>
              <a:gd name="connsiteY3991" fmla="*/ 2051786 h 5659437"/>
              <a:gd name="connsiteX3992" fmla="*/ 415278 w 3972063"/>
              <a:gd name="connsiteY3992" fmla="*/ 2043272 h 5659437"/>
              <a:gd name="connsiteX3993" fmla="*/ 404637 w 3972063"/>
              <a:gd name="connsiteY3993" fmla="*/ 2041144 h 5659437"/>
              <a:gd name="connsiteX3994" fmla="*/ 406765 w 3972063"/>
              <a:gd name="connsiteY3994" fmla="*/ 2047529 h 5659437"/>
              <a:gd name="connsiteX3995" fmla="*/ 385483 w 3972063"/>
              <a:gd name="connsiteY3995" fmla="*/ 2053914 h 5659437"/>
              <a:gd name="connsiteX3996" fmla="*/ 381226 w 3972063"/>
              <a:gd name="connsiteY3996" fmla="*/ 2064556 h 5659437"/>
              <a:gd name="connsiteX3997" fmla="*/ 366328 w 3972063"/>
              <a:gd name="connsiteY3997" fmla="*/ 2075198 h 5659437"/>
              <a:gd name="connsiteX3998" fmla="*/ 355687 w 3972063"/>
              <a:gd name="connsiteY3998" fmla="*/ 2068813 h 5659437"/>
              <a:gd name="connsiteX3999" fmla="*/ 353559 w 3972063"/>
              <a:gd name="connsiteY3999" fmla="*/ 2073070 h 5659437"/>
              <a:gd name="connsiteX4000" fmla="*/ 336532 w 3972063"/>
              <a:gd name="connsiteY4000" fmla="*/ 2064556 h 5659437"/>
              <a:gd name="connsiteX4001" fmla="*/ 347174 w 3972063"/>
              <a:gd name="connsiteY4001" fmla="*/ 2075198 h 5659437"/>
              <a:gd name="connsiteX4002" fmla="*/ 334404 w 3972063"/>
              <a:gd name="connsiteY4002" fmla="*/ 2073070 h 5659437"/>
              <a:gd name="connsiteX4003" fmla="*/ 336532 w 3972063"/>
              <a:gd name="connsiteY4003" fmla="*/ 2079455 h 5659437"/>
              <a:gd name="connsiteX4004" fmla="*/ 325891 w 3972063"/>
              <a:gd name="connsiteY4004" fmla="*/ 2068813 h 5659437"/>
              <a:gd name="connsiteX4005" fmla="*/ 319506 w 3972063"/>
              <a:gd name="connsiteY4005" fmla="*/ 2073070 h 5659437"/>
              <a:gd name="connsiteX4006" fmla="*/ 321635 w 3972063"/>
              <a:gd name="connsiteY4006" fmla="*/ 2077326 h 5659437"/>
              <a:gd name="connsiteX4007" fmla="*/ 334404 w 3972063"/>
              <a:gd name="connsiteY4007" fmla="*/ 2087968 h 5659437"/>
              <a:gd name="connsiteX4008" fmla="*/ 323763 w 3972063"/>
              <a:gd name="connsiteY4008" fmla="*/ 2081583 h 5659437"/>
              <a:gd name="connsiteX4009" fmla="*/ 315250 w 3972063"/>
              <a:gd name="connsiteY4009" fmla="*/ 2087968 h 5659437"/>
              <a:gd name="connsiteX4010" fmla="*/ 302480 w 3972063"/>
              <a:gd name="connsiteY4010" fmla="*/ 2077326 h 5659437"/>
              <a:gd name="connsiteX4011" fmla="*/ 300352 w 3972063"/>
              <a:gd name="connsiteY4011" fmla="*/ 2070941 h 5659437"/>
              <a:gd name="connsiteX4012" fmla="*/ 304608 w 3972063"/>
              <a:gd name="connsiteY4012" fmla="*/ 2066684 h 5659437"/>
              <a:gd name="connsiteX4013" fmla="*/ 310993 w 3972063"/>
              <a:gd name="connsiteY4013" fmla="*/ 2073070 h 5659437"/>
              <a:gd name="connsiteX4014" fmla="*/ 310993 w 3972063"/>
              <a:gd name="connsiteY4014" fmla="*/ 2066684 h 5659437"/>
              <a:gd name="connsiteX4015" fmla="*/ 330148 w 3972063"/>
              <a:gd name="connsiteY4015" fmla="*/ 2064556 h 5659437"/>
              <a:gd name="connsiteX4016" fmla="*/ 323763 w 3972063"/>
              <a:gd name="connsiteY4016" fmla="*/ 2060299 h 5659437"/>
              <a:gd name="connsiteX4017" fmla="*/ 323763 w 3972063"/>
              <a:gd name="connsiteY4017" fmla="*/ 2058171 h 5659437"/>
              <a:gd name="connsiteX4018" fmla="*/ 334404 w 3972063"/>
              <a:gd name="connsiteY4018" fmla="*/ 2062428 h 5659437"/>
              <a:gd name="connsiteX4019" fmla="*/ 328019 w 3972063"/>
              <a:gd name="connsiteY4019" fmla="*/ 2056042 h 5659437"/>
              <a:gd name="connsiteX4020" fmla="*/ 338661 w 3972063"/>
              <a:gd name="connsiteY4020" fmla="*/ 2060299 h 5659437"/>
              <a:gd name="connsiteX4021" fmla="*/ 347174 w 3972063"/>
              <a:gd name="connsiteY4021" fmla="*/ 2053914 h 5659437"/>
              <a:gd name="connsiteX4022" fmla="*/ 338661 w 3972063"/>
              <a:gd name="connsiteY4022" fmla="*/ 2047529 h 5659437"/>
              <a:gd name="connsiteX4023" fmla="*/ 338661 w 3972063"/>
              <a:gd name="connsiteY4023" fmla="*/ 2045400 h 5659437"/>
              <a:gd name="connsiteX4024" fmla="*/ 345046 w 3972063"/>
              <a:gd name="connsiteY4024" fmla="*/ 2043272 h 5659437"/>
              <a:gd name="connsiteX4025" fmla="*/ 359943 w 3972063"/>
              <a:gd name="connsiteY4025" fmla="*/ 2034758 h 5659437"/>
              <a:gd name="connsiteX4026" fmla="*/ 345046 w 3972063"/>
              <a:gd name="connsiteY4026" fmla="*/ 2019859 h 5659437"/>
              <a:gd name="connsiteX4027" fmla="*/ 351430 w 3972063"/>
              <a:gd name="connsiteY4027" fmla="*/ 2026245 h 5659437"/>
              <a:gd name="connsiteX4028" fmla="*/ 340789 w 3972063"/>
              <a:gd name="connsiteY4028" fmla="*/ 2021988 h 5659437"/>
              <a:gd name="connsiteX4029" fmla="*/ 315250 w 3972063"/>
              <a:gd name="connsiteY4029" fmla="*/ 2036887 h 5659437"/>
              <a:gd name="connsiteX4030" fmla="*/ 315250 w 3972063"/>
              <a:gd name="connsiteY4030" fmla="*/ 2028373 h 5659437"/>
              <a:gd name="connsiteX4031" fmla="*/ 302480 w 3972063"/>
              <a:gd name="connsiteY4031" fmla="*/ 2024116 h 5659437"/>
              <a:gd name="connsiteX4032" fmla="*/ 310993 w 3972063"/>
              <a:gd name="connsiteY4032" fmla="*/ 2026245 h 5659437"/>
              <a:gd name="connsiteX4033" fmla="*/ 309551 w 3972063"/>
              <a:gd name="connsiteY4033" fmla="*/ 2024459 h 5659437"/>
              <a:gd name="connsiteX4034" fmla="*/ 321635 w 3972063"/>
              <a:gd name="connsiteY4034" fmla="*/ 2030501 h 5659437"/>
              <a:gd name="connsiteX4035" fmla="*/ 319506 w 3972063"/>
              <a:gd name="connsiteY4035" fmla="*/ 2024116 h 5659437"/>
              <a:gd name="connsiteX4036" fmla="*/ 310993 w 3972063"/>
              <a:gd name="connsiteY4036" fmla="*/ 2015603 h 5659437"/>
              <a:gd name="connsiteX4037" fmla="*/ 328019 w 3972063"/>
              <a:gd name="connsiteY4037" fmla="*/ 2000704 h 5659437"/>
              <a:gd name="connsiteX4038" fmla="*/ 317378 w 3972063"/>
              <a:gd name="connsiteY4038" fmla="*/ 1994319 h 5659437"/>
              <a:gd name="connsiteX4039" fmla="*/ 334404 w 3972063"/>
              <a:gd name="connsiteY4039" fmla="*/ 1994319 h 5659437"/>
              <a:gd name="connsiteX4040" fmla="*/ 336532 w 3972063"/>
              <a:gd name="connsiteY4040" fmla="*/ 2002832 h 5659437"/>
              <a:gd name="connsiteX4041" fmla="*/ 332276 w 3972063"/>
              <a:gd name="connsiteY4041" fmla="*/ 1998575 h 5659437"/>
              <a:gd name="connsiteX4042" fmla="*/ 338661 w 3972063"/>
              <a:gd name="connsiteY4042" fmla="*/ 2007089 h 5659437"/>
              <a:gd name="connsiteX4043" fmla="*/ 332276 w 3972063"/>
              <a:gd name="connsiteY4043" fmla="*/ 1992190 h 5659437"/>
              <a:gd name="connsiteX4044" fmla="*/ 338661 w 3972063"/>
              <a:gd name="connsiteY4044" fmla="*/ 1987933 h 5659437"/>
              <a:gd name="connsiteX4045" fmla="*/ 347174 w 3972063"/>
              <a:gd name="connsiteY4045" fmla="*/ 1998575 h 5659437"/>
              <a:gd name="connsiteX4046" fmla="*/ 347174 w 3972063"/>
              <a:gd name="connsiteY4046" fmla="*/ 1990062 h 5659437"/>
              <a:gd name="connsiteX4047" fmla="*/ 338661 w 3972063"/>
              <a:gd name="connsiteY4047" fmla="*/ 1975163 h 5659437"/>
              <a:gd name="connsiteX4048" fmla="*/ 347174 w 3972063"/>
              <a:gd name="connsiteY4048" fmla="*/ 1979420 h 5659437"/>
              <a:gd name="connsiteX4049" fmla="*/ 347174 w 3972063"/>
              <a:gd name="connsiteY4049" fmla="*/ 1975163 h 5659437"/>
              <a:gd name="connsiteX4050" fmla="*/ 355687 w 3972063"/>
              <a:gd name="connsiteY4050" fmla="*/ 1977291 h 5659437"/>
              <a:gd name="connsiteX4051" fmla="*/ 347174 w 3972063"/>
              <a:gd name="connsiteY4051" fmla="*/ 1966649 h 5659437"/>
              <a:gd name="connsiteX4052" fmla="*/ 357815 w 3972063"/>
              <a:gd name="connsiteY4052" fmla="*/ 1968778 h 5659437"/>
              <a:gd name="connsiteX4053" fmla="*/ 353559 w 3972063"/>
              <a:gd name="connsiteY4053" fmla="*/ 1960264 h 5659437"/>
              <a:gd name="connsiteX4054" fmla="*/ 359943 w 3972063"/>
              <a:gd name="connsiteY4054" fmla="*/ 1966649 h 5659437"/>
              <a:gd name="connsiteX4055" fmla="*/ 353559 w 3972063"/>
              <a:gd name="connsiteY4055" fmla="*/ 1960264 h 5659437"/>
              <a:gd name="connsiteX4056" fmla="*/ 359943 w 3972063"/>
              <a:gd name="connsiteY4056" fmla="*/ 1960264 h 5659437"/>
              <a:gd name="connsiteX4057" fmla="*/ 366328 w 3972063"/>
              <a:gd name="connsiteY4057" fmla="*/ 1968778 h 5659437"/>
              <a:gd name="connsiteX4058" fmla="*/ 357815 w 3972063"/>
              <a:gd name="connsiteY4058" fmla="*/ 1956007 h 5659437"/>
              <a:gd name="connsiteX4059" fmla="*/ 364200 w 3972063"/>
              <a:gd name="connsiteY4059" fmla="*/ 1953879 h 5659437"/>
              <a:gd name="connsiteX4060" fmla="*/ 372713 w 3972063"/>
              <a:gd name="connsiteY4060" fmla="*/ 1956007 h 5659437"/>
              <a:gd name="connsiteX4061" fmla="*/ 379098 w 3972063"/>
              <a:gd name="connsiteY4061" fmla="*/ 1938980 h 5659437"/>
              <a:gd name="connsiteX4062" fmla="*/ 389739 w 3972063"/>
              <a:gd name="connsiteY4062" fmla="*/ 1945365 h 5659437"/>
              <a:gd name="connsiteX4063" fmla="*/ 391867 w 3972063"/>
              <a:gd name="connsiteY4063" fmla="*/ 1936852 h 5659437"/>
              <a:gd name="connsiteX4064" fmla="*/ 389739 w 3972063"/>
              <a:gd name="connsiteY4064" fmla="*/ 1928338 h 5659437"/>
              <a:gd name="connsiteX4065" fmla="*/ 396124 w 3972063"/>
              <a:gd name="connsiteY4065" fmla="*/ 1932595 h 5659437"/>
              <a:gd name="connsiteX4066" fmla="*/ 400381 w 3972063"/>
              <a:gd name="connsiteY4066" fmla="*/ 1921953 h 5659437"/>
              <a:gd name="connsiteX4067" fmla="*/ 389739 w 3972063"/>
              <a:gd name="connsiteY4067" fmla="*/ 1904925 h 5659437"/>
              <a:gd name="connsiteX4068" fmla="*/ 408894 w 3972063"/>
              <a:gd name="connsiteY4068" fmla="*/ 1902797 h 5659437"/>
              <a:gd name="connsiteX4069" fmla="*/ 411022 w 3972063"/>
              <a:gd name="connsiteY4069" fmla="*/ 1898540 h 5659437"/>
              <a:gd name="connsiteX4070" fmla="*/ 415278 w 3972063"/>
              <a:gd name="connsiteY4070" fmla="*/ 1904925 h 5659437"/>
              <a:gd name="connsiteX4071" fmla="*/ 413150 w 3972063"/>
              <a:gd name="connsiteY4071" fmla="*/ 1894283 h 5659437"/>
              <a:gd name="connsiteX4072" fmla="*/ 406765 w 3972063"/>
              <a:gd name="connsiteY4072" fmla="*/ 1896412 h 5659437"/>
              <a:gd name="connsiteX4073" fmla="*/ 421663 w 3972063"/>
              <a:gd name="connsiteY4073" fmla="*/ 1892155 h 5659437"/>
              <a:gd name="connsiteX4074" fmla="*/ 413150 w 3972063"/>
              <a:gd name="connsiteY4074" fmla="*/ 1883641 h 5659437"/>
              <a:gd name="connsiteX4075" fmla="*/ 417407 w 3972063"/>
              <a:gd name="connsiteY4075" fmla="*/ 1881513 h 5659437"/>
              <a:gd name="connsiteX4076" fmla="*/ 406765 w 3972063"/>
              <a:gd name="connsiteY4076" fmla="*/ 1877256 h 5659437"/>
              <a:gd name="connsiteX4077" fmla="*/ 398252 w 3972063"/>
              <a:gd name="connsiteY4077" fmla="*/ 1881513 h 5659437"/>
              <a:gd name="connsiteX4078" fmla="*/ 400381 w 3972063"/>
              <a:gd name="connsiteY4078" fmla="*/ 1875128 h 5659437"/>
              <a:gd name="connsiteX4079" fmla="*/ 417407 w 3972063"/>
              <a:gd name="connsiteY4079" fmla="*/ 1877256 h 5659437"/>
              <a:gd name="connsiteX4080" fmla="*/ 409130 w 3972063"/>
              <a:gd name="connsiteY4080" fmla="*/ 1870634 h 5659437"/>
              <a:gd name="connsiteX4081" fmla="*/ 411022 w 3972063"/>
              <a:gd name="connsiteY4081" fmla="*/ 1868742 h 5659437"/>
              <a:gd name="connsiteX4082" fmla="*/ 421663 w 3972063"/>
              <a:gd name="connsiteY4082" fmla="*/ 1879384 h 5659437"/>
              <a:gd name="connsiteX4083" fmla="*/ 432304 w 3972063"/>
              <a:gd name="connsiteY4083" fmla="*/ 1883641 h 5659437"/>
              <a:gd name="connsiteX4084" fmla="*/ 425920 w 3972063"/>
              <a:gd name="connsiteY4084" fmla="*/ 1875128 h 5659437"/>
              <a:gd name="connsiteX4085" fmla="*/ 425920 w 3972063"/>
              <a:gd name="connsiteY4085" fmla="*/ 1862357 h 5659437"/>
              <a:gd name="connsiteX4086" fmla="*/ 442946 w 3972063"/>
              <a:gd name="connsiteY4086" fmla="*/ 1872999 h 5659437"/>
              <a:gd name="connsiteX4087" fmla="*/ 430176 w 3972063"/>
              <a:gd name="connsiteY4087" fmla="*/ 1860229 h 5659437"/>
              <a:gd name="connsiteX4088" fmla="*/ 434433 w 3972063"/>
              <a:gd name="connsiteY4088" fmla="*/ 1853844 h 5659437"/>
              <a:gd name="connsiteX4089" fmla="*/ 449331 w 3972063"/>
              <a:gd name="connsiteY4089" fmla="*/ 1862357 h 5659437"/>
              <a:gd name="connsiteX4090" fmla="*/ 442946 w 3972063"/>
              <a:gd name="connsiteY4090" fmla="*/ 1853844 h 5659437"/>
              <a:gd name="connsiteX4091" fmla="*/ 455715 w 3972063"/>
              <a:gd name="connsiteY4091" fmla="*/ 1855972 h 5659437"/>
              <a:gd name="connsiteX4092" fmla="*/ 451459 w 3972063"/>
              <a:gd name="connsiteY4092" fmla="*/ 1849587 h 5659437"/>
              <a:gd name="connsiteX4093" fmla="*/ 451459 w 3972063"/>
              <a:gd name="connsiteY4093" fmla="*/ 1836816 h 5659437"/>
              <a:gd name="connsiteX4094" fmla="*/ 453587 w 3972063"/>
              <a:gd name="connsiteY4094" fmla="*/ 1832560 h 5659437"/>
              <a:gd name="connsiteX4095" fmla="*/ 464229 w 3972063"/>
              <a:gd name="connsiteY4095" fmla="*/ 1828303 h 5659437"/>
              <a:gd name="connsiteX4096" fmla="*/ 464229 w 3972063"/>
              <a:gd name="connsiteY4096" fmla="*/ 1826174 h 5659437"/>
              <a:gd name="connsiteX4097" fmla="*/ 455715 w 3972063"/>
              <a:gd name="connsiteY4097" fmla="*/ 1821917 h 5659437"/>
              <a:gd name="connsiteX4098" fmla="*/ 457844 w 3972063"/>
              <a:gd name="connsiteY4098" fmla="*/ 1815532 h 5659437"/>
              <a:gd name="connsiteX4099" fmla="*/ 464229 w 3972063"/>
              <a:gd name="connsiteY4099" fmla="*/ 1824046 h 5659437"/>
              <a:gd name="connsiteX4100" fmla="*/ 479126 w 3972063"/>
              <a:gd name="connsiteY4100" fmla="*/ 1819789 h 5659437"/>
              <a:gd name="connsiteX4101" fmla="*/ 468485 w 3972063"/>
              <a:gd name="connsiteY4101" fmla="*/ 1809147 h 5659437"/>
              <a:gd name="connsiteX4102" fmla="*/ 470613 w 3972063"/>
              <a:gd name="connsiteY4102" fmla="*/ 1817661 h 5659437"/>
              <a:gd name="connsiteX4103" fmla="*/ 453587 w 3972063"/>
              <a:gd name="connsiteY4103" fmla="*/ 1807019 h 5659437"/>
              <a:gd name="connsiteX4104" fmla="*/ 468485 w 3972063"/>
              <a:gd name="connsiteY4104" fmla="*/ 1807019 h 5659437"/>
              <a:gd name="connsiteX4105" fmla="*/ 483383 w 3972063"/>
              <a:gd name="connsiteY4105" fmla="*/ 1815532 h 5659437"/>
              <a:gd name="connsiteX4106" fmla="*/ 476998 w 3972063"/>
              <a:gd name="connsiteY4106" fmla="*/ 1809147 h 5659437"/>
              <a:gd name="connsiteX4107" fmla="*/ 483383 w 3972063"/>
              <a:gd name="connsiteY4107" fmla="*/ 1813404 h 5659437"/>
              <a:gd name="connsiteX4108" fmla="*/ 483383 w 3972063"/>
              <a:gd name="connsiteY4108" fmla="*/ 1804890 h 5659437"/>
              <a:gd name="connsiteX4109" fmla="*/ 498281 w 3972063"/>
              <a:gd name="connsiteY4109" fmla="*/ 1798505 h 5659437"/>
              <a:gd name="connsiteX4110" fmla="*/ 491896 w 3972063"/>
              <a:gd name="connsiteY4110" fmla="*/ 1794248 h 5659437"/>
              <a:gd name="connsiteX4111" fmla="*/ 491896 w 3972063"/>
              <a:gd name="connsiteY4111" fmla="*/ 1789991 h 5659437"/>
              <a:gd name="connsiteX4112" fmla="*/ 498281 w 3972063"/>
              <a:gd name="connsiteY4112" fmla="*/ 1783606 h 5659437"/>
              <a:gd name="connsiteX4113" fmla="*/ 506794 w 3972063"/>
              <a:gd name="connsiteY4113" fmla="*/ 1785735 h 5659437"/>
              <a:gd name="connsiteX4114" fmla="*/ 511051 w 3972063"/>
              <a:gd name="connsiteY4114" fmla="*/ 1794248 h 5659437"/>
              <a:gd name="connsiteX4115" fmla="*/ 519564 w 3972063"/>
              <a:gd name="connsiteY4115" fmla="*/ 1787863 h 5659437"/>
              <a:gd name="connsiteX4116" fmla="*/ 511051 w 3972063"/>
              <a:gd name="connsiteY4116" fmla="*/ 1789991 h 5659437"/>
              <a:gd name="connsiteX4117" fmla="*/ 513179 w 3972063"/>
              <a:gd name="connsiteY4117" fmla="*/ 1770836 h 5659437"/>
              <a:gd name="connsiteX4118" fmla="*/ 506794 w 3972063"/>
              <a:gd name="connsiteY4118" fmla="*/ 1768707 h 5659437"/>
              <a:gd name="connsiteX4119" fmla="*/ 500409 w 3972063"/>
              <a:gd name="connsiteY4119" fmla="*/ 1762322 h 5659437"/>
              <a:gd name="connsiteX4120" fmla="*/ 515307 w 3972063"/>
              <a:gd name="connsiteY4120" fmla="*/ 1768707 h 5659437"/>
              <a:gd name="connsiteX4121" fmla="*/ 521692 w 3972063"/>
              <a:gd name="connsiteY4121" fmla="*/ 1764450 h 5659437"/>
              <a:gd name="connsiteX4122" fmla="*/ 506794 w 3972063"/>
              <a:gd name="connsiteY4122" fmla="*/ 1762322 h 5659437"/>
              <a:gd name="connsiteX4123" fmla="*/ 504666 w 3972063"/>
              <a:gd name="connsiteY4123" fmla="*/ 1753808 h 5659437"/>
              <a:gd name="connsiteX4124" fmla="*/ 530205 w 3972063"/>
              <a:gd name="connsiteY4124" fmla="*/ 1764450 h 5659437"/>
              <a:gd name="connsiteX4125" fmla="*/ 517435 w 3972063"/>
              <a:gd name="connsiteY4125" fmla="*/ 1745295 h 5659437"/>
              <a:gd name="connsiteX4126" fmla="*/ 517435 w 3972063"/>
              <a:gd name="connsiteY4126" fmla="*/ 1753808 h 5659437"/>
              <a:gd name="connsiteX4127" fmla="*/ 511051 w 3972063"/>
              <a:gd name="connsiteY4127" fmla="*/ 1747423 h 5659437"/>
              <a:gd name="connsiteX4128" fmla="*/ 521692 w 3972063"/>
              <a:gd name="connsiteY4128" fmla="*/ 1736781 h 5659437"/>
              <a:gd name="connsiteX4129" fmla="*/ 519564 w 3972063"/>
              <a:gd name="connsiteY4129" fmla="*/ 1738910 h 5659437"/>
              <a:gd name="connsiteX4130" fmla="*/ 530205 w 3972063"/>
              <a:gd name="connsiteY4130" fmla="*/ 1743166 h 5659437"/>
              <a:gd name="connsiteX4131" fmla="*/ 523820 w 3972063"/>
              <a:gd name="connsiteY4131" fmla="*/ 1743166 h 5659437"/>
              <a:gd name="connsiteX4132" fmla="*/ 532333 w 3972063"/>
              <a:gd name="connsiteY4132" fmla="*/ 1747423 h 5659437"/>
              <a:gd name="connsiteX4133" fmla="*/ 536590 w 3972063"/>
              <a:gd name="connsiteY4133" fmla="*/ 1758065 h 5659437"/>
              <a:gd name="connsiteX4134" fmla="*/ 542975 w 3972063"/>
              <a:gd name="connsiteY4134" fmla="*/ 1755937 h 5659437"/>
              <a:gd name="connsiteX4135" fmla="*/ 538718 w 3972063"/>
              <a:gd name="connsiteY4135" fmla="*/ 1747423 h 5659437"/>
              <a:gd name="connsiteX4136" fmla="*/ 547231 w 3972063"/>
              <a:gd name="connsiteY4136" fmla="*/ 1753808 h 5659437"/>
              <a:gd name="connsiteX4137" fmla="*/ 540846 w 3972063"/>
              <a:gd name="connsiteY4137" fmla="*/ 1747423 h 5659437"/>
              <a:gd name="connsiteX4138" fmla="*/ 530205 w 3972063"/>
              <a:gd name="connsiteY4138" fmla="*/ 1745295 h 5659437"/>
              <a:gd name="connsiteX4139" fmla="*/ 530205 w 3972063"/>
              <a:gd name="connsiteY4139" fmla="*/ 1743166 h 5659437"/>
              <a:gd name="connsiteX4140" fmla="*/ 530205 w 3972063"/>
              <a:gd name="connsiteY4140" fmla="*/ 1741570 h 5659437"/>
              <a:gd name="connsiteX4141" fmla="*/ 536590 w 3972063"/>
              <a:gd name="connsiteY4141" fmla="*/ 1741038 h 5659437"/>
              <a:gd name="connsiteX4142" fmla="*/ 530205 w 3972063"/>
              <a:gd name="connsiteY4142" fmla="*/ 1734653 h 5659437"/>
              <a:gd name="connsiteX4143" fmla="*/ 525948 w 3972063"/>
              <a:gd name="connsiteY4143" fmla="*/ 1736781 h 5659437"/>
              <a:gd name="connsiteX4144" fmla="*/ 519564 w 3972063"/>
              <a:gd name="connsiteY4144" fmla="*/ 1730396 h 5659437"/>
              <a:gd name="connsiteX4145" fmla="*/ 513179 w 3972063"/>
              <a:gd name="connsiteY4145" fmla="*/ 1734653 h 5659437"/>
              <a:gd name="connsiteX4146" fmla="*/ 508922 w 3972063"/>
              <a:gd name="connsiteY4146" fmla="*/ 1730396 h 5659437"/>
              <a:gd name="connsiteX4147" fmla="*/ 513179 w 3972063"/>
              <a:gd name="connsiteY4147" fmla="*/ 1736781 h 5659437"/>
              <a:gd name="connsiteX4148" fmla="*/ 508922 w 3972063"/>
              <a:gd name="connsiteY4148" fmla="*/ 1743166 h 5659437"/>
              <a:gd name="connsiteX4149" fmla="*/ 506794 w 3972063"/>
              <a:gd name="connsiteY4149" fmla="*/ 1745295 h 5659437"/>
              <a:gd name="connsiteX4150" fmla="*/ 500409 w 3972063"/>
              <a:gd name="connsiteY4150" fmla="*/ 1743166 h 5659437"/>
              <a:gd name="connsiteX4151" fmla="*/ 504666 w 3972063"/>
              <a:gd name="connsiteY4151" fmla="*/ 1749552 h 5659437"/>
              <a:gd name="connsiteX4152" fmla="*/ 498281 w 3972063"/>
              <a:gd name="connsiteY4152" fmla="*/ 1753808 h 5659437"/>
              <a:gd name="connsiteX4153" fmla="*/ 487640 w 3972063"/>
              <a:gd name="connsiteY4153" fmla="*/ 1749552 h 5659437"/>
              <a:gd name="connsiteX4154" fmla="*/ 485511 w 3972063"/>
              <a:gd name="connsiteY4154" fmla="*/ 1764450 h 5659437"/>
              <a:gd name="connsiteX4155" fmla="*/ 485511 w 3972063"/>
              <a:gd name="connsiteY4155" fmla="*/ 1770836 h 5659437"/>
              <a:gd name="connsiteX4156" fmla="*/ 472742 w 3972063"/>
              <a:gd name="connsiteY4156" fmla="*/ 1764450 h 5659437"/>
              <a:gd name="connsiteX4157" fmla="*/ 464229 w 3972063"/>
              <a:gd name="connsiteY4157" fmla="*/ 1772964 h 5659437"/>
              <a:gd name="connsiteX4158" fmla="*/ 470613 w 3972063"/>
              <a:gd name="connsiteY4158" fmla="*/ 1779349 h 5659437"/>
              <a:gd name="connsiteX4159" fmla="*/ 464229 w 3972063"/>
              <a:gd name="connsiteY4159" fmla="*/ 1783606 h 5659437"/>
              <a:gd name="connsiteX4160" fmla="*/ 455715 w 3972063"/>
              <a:gd name="connsiteY4160" fmla="*/ 1775092 h 5659437"/>
              <a:gd name="connsiteX4161" fmla="*/ 449331 w 3972063"/>
              <a:gd name="connsiteY4161" fmla="*/ 1794248 h 5659437"/>
              <a:gd name="connsiteX4162" fmla="*/ 457844 w 3972063"/>
              <a:gd name="connsiteY4162" fmla="*/ 1800633 h 5659437"/>
              <a:gd name="connsiteX4163" fmla="*/ 453587 w 3972063"/>
              <a:gd name="connsiteY4163" fmla="*/ 1804890 h 5659437"/>
              <a:gd name="connsiteX4164" fmla="*/ 442946 w 3972063"/>
              <a:gd name="connsiteY4164" fmla="*/ 1796377 h 5659437"/>
              <a:gd name="connsiteX4165" fmla="*/ 417407 w 3972063"/>
              <a:gd name="connsiteY4165" fmla="*/ 1817661 h 5659437"/>
              <a:gd name="connsiteX4166" fmla="*/ 419535 w 3972063"/>
              <a:gd name="connsiteY4166" fmla="*/ 1813404 h 5659437"/>
              <a:gd name="connsiteX4167" fmla="*/ 408894 w 3972063"/>
              <a:gd name="connsiteY4167" fmla="*/ 1809147 h 5659437"/>
              <a:gd name="connsiteX4168" fmla="*/ 402509 w 3972063"/>
              <a:gd name="connsiteY4168" fmla="*/ 1813404 h 5659437"/>
              <a:gd name="connsiteX4169" fmla="*/ 411022 w 3972063"/>
              <a:gd name="connsiteY4169" fmla="*/ 1821917 h 5659437"/>
              <a:gd name="connsiteX4170" fmla="*/ 400381 w 3972063"/>
              <a:gd name="connsiteY4170" fmla="*/ 1819789 h 5659437"/>
              <a:gd name="connsiteX4171" fmla="*/ 406765 w 3972063"/>
              <a:gd name="connsiteY4171" fmla="*/ 1824046 h 5659437"/>
              <a:gd name="connsiteX4172" fmla="*/ 400381 w 3972063"/>
              <a:gd name="connsiteY4172" fmla="*/ 1828303 h 5659437"/>
              <a:gd name="connsiteX4173" fmla="*/ 400381 w 3972063"/>
              <a:gd name="connsiteY4173" fmla="*/ 1824046 h 5659437"/>
              <a:gd name="connsiteX4174" fmla="*/ 383354 w 3972063"/>
              <a:gd name="connsiteY4174" fmla="*/ 1817661 h 5659437"/>
              <a:gd name="connsiteX4175" fmla="*/ 391867 w 3972063"/>
              <a:gd name="connsiteY4175" fmla="*/ 1824046 h 5659437"/>
              <a:gd name="connsiteX4176" fmla="*/ 381226 w 3972063"/>
              <a:gd name="connsiteY4176" fmla="*/ 1832560 h 5659437"/>
              <a:gd name="connsiteX4177" fmla="*/ 389739 w 3972063"/>
              <a:gd name="connsiteY4177" fmla="*/ 1845330 h 5659437"/>
              <a:gd name="connsiteX4178" fmla="*/ 376970 w 3972063"/>
              <a:gd name="connsiteY4178" fmla="*/ 1836816 h 5659437"/>
              <a:gd name="connsiteX4179" fmla="*/ 385483 w 3972063"/>
              <a:gd name="connsiteY4179" fmla="*/ 1849587 h 5659437"/>
              <a:gd name="connsiteX4180" fmla="*/ 389739 w 3972063"/>
              <a:gd name="connsiteY4180" fmla="*/ 1851715 h 5659437"/>
              <a:gd name="connsiteX4181" fmla="*/ 396124 w 3972063"/>
              <a:gd name="connsiteY4181" fmla="*/ 1858100 h 5659437"/>
              <a:gd name="connsiteX4182" fmla="*/ 389739 w 3972063"/>
              <a:gd name="connsiteY4182" fmla="*/ 1860229 h 5659437"/>
              <a:gd name="connsiteX4183" fmla="*/ 389739 w 3972063"/>
              <a:gd name="connsiteY4183" fmla="*/ 1855972 h 5659437"/>
              <a:gd name="connsiteX4184" fmla="*/ 383354 w 3972063"/>
              <a:gd name="connsiteY4184" fmla="*/ 1851715 h 5659437"/>
              <a:gd name="connsiteX4185" fmla="*/ 372713 w 3972063"/>
              <a:gd name="connsiteY4185" fmla="*/ 1851715 h 5659437"/>
              <a:gd name="connsiteX4186" fmla="*/ 368457 w 3972063"/>
              <a:gd name="connsiteY4186" fmla="*/ 1847458 h 5659437"/>
              <a:gd name="connsiteX4187" fmla="*/ 368457 w 3972063"/>
              <a:gd name="connsiteY4187" fmla="*/ 1860229 h 5659437"/>
              <a:gd name="connsiteX4188" fmla="*/ 357815 w 3972063"/>
              <a:gd name="connsiteY4188" fmla="*/ 1851715 h 5659437"/>
              <a:gd name="connsiteX4189" fmla="*/ 367392 w 3972063"/>
              <a:gd name="connsiteY4189" fmla="*/ 1862889 h 5659437"/>
              <a:gd name="connsiteX4190" fmla="*/ 365146 w 3972063"/>
              <a:gd name="connsiteY4190" fmla="*/ 1864013 h 5659437"/>
              <a:gd name="connsiteX4191" fmla="*/ 362072 w 3972063"/>
              <a:gd name="connsiteY4191" fmla="*/ 1862357 h 5659437"/>
              <a:gd name="connsiteX4192" fmla="*/ 357815 w 3972063"/>
              <a:gd name="connsiteY4192" fmla="*/ 1868742 h 5659437"/>
              <a:gd name="connsiteX4193" fmla="*/ 347174 w 3972063"/>
              <a:gd name="connsiteY4193" fmla="*/ 1864486 h 5659437"/>
              <a:gd name="connsiteX4194" fmla="*/ 353559 w 3972063"/>
              <a:gd name="connsiteY4194" fmla="*/ 1872999 h 5659437"/>
              <a:gd name="connsiteX4195" fmla="*/ 347174 w 3972063"/>
              <a:gd name="connsiteY4195" fmla="*/ 1872999 h 5659437"/>
              <a:gd name="connsiteX4196" fmla="*/ 340789 w 3972063"/>
              <a:gd name="connsiteY4196" fmla="*/ 1868742 h 5659437"/>
              <a:gd name="connsiteX4197" fmla="*/ 338661 w 3972063"/>
              <a:gd name="connsiteY4197" fmla="*/ 1885770 h 5659437"/>
              <a:gd name="connsiteX4198" fmla="*/ 323763 w 3972063"/>
              <a:gd name="connsiteY4198" fmla="*/ 1875128 h 5659437"/>
              <a:gd name="connsiteX4199" fmla="*/ 325891 w 3972063"/>
              <a:gd name="connsiteY4199" fmla="*/ 1883641 h 5659437"/>
              <a:gd name="connsiteX4200" fmla="*/ 332276 w 3972063"/>
              <a:gd name="connsiteY4200" fmla="*/ 1883641 h 5659437"/>
              <a:gd name="connsiteX4201" fmla="*/ 317378 w 3972063"/>
              <a:gd name="connsiteY4201" fmla="*/ 1883641 h 5659437"/>
              <a:gd name="connsiteX4202" fmla="*/ 330148 w 3972063"/>
              <a:gd name="connsiteY4202" fmla="*/ 1890027 h 5659437"/>
              <a:gd name="connsiteX4203" fmla="*/ 323763 w 3972063"/>
              <a:gd name="connsiteY4203" fmla="*/ 1907054 h 5659437"/>
              <a:gd name="connsiteX4204" fmla="*/ 321635 w 3972063"/>
              <a:gd name="connsiteY4204" fmla="*/ 1902797 h 5659437"/>
              <a:gd name="connsiteX4205" fmla="*/ 310993 w 3972063"/>
              <a:gd name="connsiteY4205" fmla="*/ 1898540 h 5659437"/>
              <a:gd name="connsiteX4206" fmla="*/ 300352 w 3972063"/>
              <a:gd name="connsiteY4206" fmla="*/ 1915567 h 5659437"/>
              <a:gd name="connsiteX4207" fmla="*/ 291839 w 3972063"/>
              <a:gd name="connsiteY4207" fmla="*/ 1909182 h 5659437"/>
              <a:gd name="connsiteX4208" fmla="*/ 298224 w 3972063"/>
              <a:gd name="connsiteY4208" fmla="*/ 1919824 h 5659437"/>
              <a:gd name="connsiteX4209" fmla="*/ 291839 w 3972063"/>
              <a:gd name="connsiteY4209" fmla="*/ 1915567 h 5659437"/>
              <a:gd name="connsiteX4210" fmla="*/ 287582 w 3972063"/>
              <a:gd name="connsiteY4210" fmla="*/ 1932595 h 5659437"/>
              <a:gd name="connsiteX4211" fmla="*/ 281197 w 3972063"/>
              <a:gd name="connsiteY4211" fmla="*/ 1926209 h 5659437"/>
              <a:gd name="connsiteX4212" fmla="*/ 268428 w 3972063"/>
              <a:gd name="connsiteY4212" fmla="*/ 1934723 h 5659437"/>
              <a:gd name="connsiteX4213" fmla="*/ 259915 w 3972063"/>
              <a:gd name="connsiteY4213" fmla="*/ 1928338 h 5659437"/>
              <a:gd name="connsiteX4214" fmla="*/ 255658 w 3972063"/>
              <a:gd name="connsiteY4214" fmla="*/ 1932595 h 5659437"/>
              <a:gd name="connsiteX4215" fmla="*/ 264171 w 3972063"/>
              <a:gd name="connsiteY4215" fmla="*/ 1938980 h 5659437"/>
              <a:gd name="connsiteX4216" fmla="*/ 259915 w 3972063"/>
              <a:gd name="connsiteY4216" fmla="*/ 1938980 h 5659437"/>
              <a:gd name="connsiteX4217" fmla="*/ 266300 w 3972063"/>
              <a:gd name="connsiteY4217" fmla="*/ 1943237 h 5659437"/>
              <a:gd name="connsiteX4218" fmla="*/ 255658 w 3972063"/>
              <a:gd name="connsiteY4218" fmla="*/ 1945365 h 5659437"/>
              <a:gd name="connsiteX4219" fmla="*/ 266300 w 3972063"/>
              <a:gd name="connsiteY4219" fmla="*/ 1949622 h 5659437"/>
              <a:gd name="connsiteX4220" fmla="*/ 238632 w 3972063"/>
              <a:gd name="connsiteY4220" fmla="*/ 1945365 h 5659437"/>
              <a:gd name="connsiteX4221" fmla="*/ 234376 w 3972063"/>
              <a:gd name="connsiteY4221" fmla="*/ 1953879 h 5659437"/>
              <a:gd name="connsiteX4222" fmla="*/ 227991 w 3972063"/>
              <a:gd name="connsiteY4222" fmla="*/ 1947494 h 5659437"/>
              <a:gd name="connsiteX4223" fmla="*/ 219478 w 3972063"/>
              <a:gd name="connsiteY4223" fmla="*/ 1949622 h 5659437"/>
              <a:gd name="connsiteX4224" fmla="*/ 238632 w 3972063"/>
              <a:gd name="connsiteY4224" fmla="*/ 1962392 h 5659437"/>
              <a:gd name="connsiteX4225" fmla="*/ 232247 w 3972063"/>
              <a:gd name="connsiteY4225" fmla="*/ 1966649 h 5659437"/>
              <a:gd name="connsiteX4226" fmla="*/ 181169 w 3972063"/>
              <a:gd name="connsiteY4226" fmla="*/ 1996447 h 5659437"/>
              <a:gd name="connsiteX4227" fmla="*/ 183297 w 3972063"/>
              <a:gd name="connsiteY4227" fmla="*/ 1990062 h 5659437"/>
              <a:gd name="connsiteX4228" fmla="*/ 174784 w 3972063"/>
              <a:gd name="connsiteY4228" fmla="*/ 1983676 h 5659437"/>
              <a:gd name="connsiteX4229" fmla="*/ 172656 w 3972063"/>
              <a:gd name="connsiteY4229" fmla="*/ 1985805 h 5659437"/>
              <a:gd name="connsiteX4230" fmla="*/ 179041 w 3972063"/>
              <a:gd name="connsiteY4230" fmla="*/ 1992190 h 5659437"/>
              <a:gd name="connsiteX4231" fmla="*/ 170527 w 3972063"/>
              <a:gd name="connsiteY4231" fmla="*/ 1987933 h 5659437"/>
              <a:gd name="connsiteX4232" fmla="*/ 166271 w 3972063"/>
              <a:gd name="connsiteY4232" fmla="*/ 1990062 h 5659437"/>
              <a:gd name="connsiteX4233" fmla="*/ 172656 w 3972063"/>
              <a:gd name="connsiteY4233" fmla="*/ 1994319 h 5659437"/>
              <a:gd name="connsiteX4234" fmla="*/ 178206 w 3972063"/>
              <a:gd name="connsiteY4234" fmla="*/ 1996786 h 5659437"/>
              <a:gd name="connsiteX4235" fmla="*/ 170527 w 3972063"/>
              <a:gd name="connsiteY4235" fmla="*/ 1999906 h 5659437"/>
              <a:gd name="connsiteX4236" fmla="*/ 168399 w 3972063"/>
              <a:gd name="connsiteY4236" fmla="*/ 2004961 h 5659437"/>
              <a:gd name="connsiteX4237" fmla="*/ 166271 w 3972063"/>
              <a:gd name="connsiteY4237" fmla="*/ 2007089 h 5659437"/>
              <a:gd name="connsiteX4238" fmla="*/ 157758 w 3972063"/>
              <a:gd name="connsiteY4238" fmla="*/ 2007089 h 5659437"/>
              <a:gd name="connsiteX4239" fmla="*/ 155630 w 3972063"/>
              <a:gd name="connsiteY4239" fmla="*/ 1998575 h 5659437"/>
              <a:gd name="connsiteX4240" fmla="*/ 147116 w 3972063"/>
              <a:gd name="connsiteY4240" fmla="*/ 2004961 h 5659437"/>
              <a:gd name="connsiteX4241" fmla="*/ 136475 w 3972063"/>
              <a:gd name="connsiteY4241" fmla="*/ 2002832 h 5659437"/>
              <a:gd name="connsiteX4242" fmla="*/ 121577 w 3972063"/>
              <a:gd name="connsiteY4242" fmla="*/ 1990062 h 5659437"/>
              <a:gd name="connsiteX4243" fmla="*/ 121577 w 3972063"/>
              <a:gd name="connsiteY4243" fmla="*/ 1998575 h 5659437"/>
              <a:gd name="connsiteX4244" fmla="*/ 132219 w 3972063"/>
              <a:gd name="connsiteY4244" fmla="*/ 2009217 h 5659437"/>
              <a:gd name="connsiteX4245" fmla="*/ 117321 w 3972063"/>
              <a:gd name="connsiteY4245" fmla="*/ 2004961 h 5659437"/>
              <a:gd name="connsiteX4246" fmla="*/ 104551 w 3972063"/>
              <a:gd name="connsiteY4246" fmla="*/ 1994319 h 5659437"/>
              <a:gd name="connsiteX4247" fmla="*/ 104551 w 3972063"/>
              <a:gd name="connsiteY4247" fmla="*/ 1987933 h 5659437"/>
              <a:gd name="connsiteX4248" fmla="*/ 123705 w 3972063"/>
              <a:gd name="connsiteY4248" fmla="*/ 1981548 h 5659437"/>
              <a:gd name="connsiteX4249" fmla="*/ 127962 w 3972063"/>
              <a:gd name="connsiteY4249" fmla="*/ 1973034 h 5659437"/>
              <a:gd name="connsiteX4250" fmla="*/ 121577 w 3972063"/>
              <a:gd name="connsiteY4250" fmla="*/ 1968778 h 5659437"/>
              <a:gd name="connsiteX4251" fmla="*/ 130090 w 3972063"/>
              <a:gd name="connsiteY4251" fmla="*/ 1968778 h 5659437"/>
              <a:gd name="connsiteX4252" fmla="*/ 142860 w 3972063"/>
              <a:gd name="connsiteY4252" fmla="*/ 1977291 h 5659437"/>
              <a:gd name="connsiteX4253" fmla="*/ 140732 w 3972063"/>
              <a:gd name="connsiteY4253" fmla="*/ 1975163 h 5659437"/>
              <a:gd name="connsiteX4254" fmla="*/ 127962 w 3972063"/>
              <a:gd name="connsiteY4254" fmla="*/ 1962392 h 5659437"/>
              <a:gd name="connsiteX4255" fmla="*/ 127962 w 3972063"/>
              <a:gd name="connsiteY4255" fmla="*/ 1958136 h 5659437"/>
              <a:gd name="connsiteX4256" fmla="*/ 136475 w 3972063"/>
              <a:gd name="connsiteY4256" fmla="*/ 1960264 h 5659437"/>
              <a:gd name="connsiteX4257" fmla="*/ 132219 w 3972063"/>
              <a:gd name="connsiteY4257" fmla="*/ 1953879 h 5659437"/>
              <a:gd name="connsiteX4258" fmla="*/ 134347 w 3972063"/>
              <a:gd name="connsiteY4258" fmla="*/ 1964521 h 5659437"/>
              <a:gd name="connsiteX4259" fmla="*/ 144988 w 3972063"/>
              <a:gd name="connsiteY4259" fmla="*/ 1970906 h 5659437"/>
              <a:gd name="connsiteX4260" fmla="*/ 144988 w 3972063"/>
              <a:gd name="connsiteY4260" fmla="*/ 1960264 h 5659437"/>
              <a:gd name="connsiteX4261" fmla="*/ 149245 w 3972063"/>
              <a:gd name="connsiteY4261" fmla="*/ 1958136 h 5659437"/>
              <a:gd name="connsiteX4262" fmla="*/ 159886 w 3972063"/>
              <a:gd name="connsiteY4262" fmla="*/ 1962392 h 5659437"/>
              <a:gd name="connsiteX4263" fmla="*/ 153501 w 3972063"/>
              <a:gd name="connsiteY4263" fmla="*/ 1953879 h 5659437"/>
              <a:gd name="connsiteX4264" fmla="*/ 166271 w 3972063"/>
              <a:gd name="connsiteY4264" fmla="*/ 1958136 h 5659437"/>
              <a:gd name="connsiteX4265" fmla="*/ 149245 w 3972063"/>
              <a:gd name="connsiteY4265" fmla="*/ 1947494 h 5659437"/>
              <a:gd name="connsiteX4266" fmla="*/ 168399 w 3972063"/>
              <a:gd name="connsiteY4266" fmla="*/ 1953879 h 5659437"/>
              <a:gd name="connsiteX4267" fmla="*/ 162014 w 3972063"/>
              <a:gd name="connsiteY4267" fmla="*/ 1943237 h 5659437"/>
              <a:gd name="connsiteX4268" fmla="*/ 151373 w 3972063"/>
              <a:gd name="connsiteY4268" fmla="*/ 1945365 h 5659437"/>
              <a:gd name="connsiteX4269" fmla="*/ 162014 w 3972063"/>
              <a:gd name="connsiteY4269" fmla="*/ 1938980 h 5659437"/>
              <a:gd name="connsiteX4270" fmla="*/ 162014 w 3972063"/>
              <a:gd name="connsiteY4270" fmla="*/ 1926209 h 5659437"/>
              <a:gd name="connsiteX4271" fmla="*/ 134347 w 3972063"/>
              <a:gd name="connsiteY4271" fmla="*/ 1919824 h 5659437"/>
              <a:gd name="connsiteX4272" fmla="*/ 134347 w 3972063"/>
              <a:gd name="connsiteY4272" fmla="*/ 1924081 h 5659437"/>
              <a:gd name="connsiteX4273" fmla="*/ 142860 w 3972063"/>
              <a:gd name="connsiteY4273" fmla="*/ 1928338 h 5659437"/>
              <a:gd name="connsiteX4274" fmla="*/ 147116 w 3972063"/>
              <a:gd name="connsiteY4274" fmla="*/ 1938980 h 5659437"/>
              <a:gd name="connsiteX4275" fmla="*/ 138603 w 3972063"/>
              <a:gd name="connsiteY4275" fmla="*/ 1930466 h 5659437"/>
              <a:gd name="connsiteX4276" fmla="*/ 134347 w 3972063"/>
              <a:gd name="connsiteY4276" fmla="*/ 1932595 h 5659437"/>
              <a:gd name="connsiteX4277" fmla="*/ 138603 w 3972063"/>
              <a:gd name="connsiteY4277" fmla="*/ 1936852 h 5659437"/>
              <a:gd name="connsiteX4278" fmla="*/ 127962 w 3972063"/>
              <a:gd name="connsiteY4278" fmla="*/ 1936852 h 5659437"/>
              <a:gd name="connsiteX4279" fmla="*/ 123705 w 3972063"/>
              <a:gd name="connsiteY4279" fmla="*/ 1928338 h 5659437"/>
              <a:gd name="connsiteX4280" fmla="*/ 119449 w 3972063"/>
              <a:gd name="connsiteY4280" fmla="*/ 1928338 h 5659437"/>
              <a:gd name="connsiteX4281" fmla="*/ 125834 w 3972063"/>
              <a:gd name="connsiteY4281" fmla="*/ 1936852 h 5659437"/>
              <a:gd name="connsiteX4282" fmla="*/ 132219 w 3972063"/>
              <a:gd name="connsiteY4282" fmla="*/ 1938980 h 5659437"/>
              <a:gd name="connsiteX4283" fmla="*/ 121577 w 3972063"/>
              <a:gd name="connsiteY4283" fmla="*/ 1945365 h 5659437"/>
              <a:gd name="connsiteX4284" fmla="*/ 113064 w 3972063"/>
              <a:gd name="connsiteY4284" fmla="*/ 1964521 h 5659437"/>
              <a:gd name="connsiteX4285" fmla="*/ 102423 w 3972063"/>
              <a:gd name="connsiteY4285" fmla="*/ 1953879 h 5659437"/>
              <a:gd name="connsiteX4286" fmla="*/ 113064 w 3972063"/>
              <a:gd name="connsiteY4286" fmla="*/ 1949622 h 5659437"/>
              <a:gd name="connsiteX4287" fmla="*/ 121577 w 3972063"/>
              <a:gd name="connsiteY4287" fmla="*/ 1947494 h 5659437"/>
              <a:gd name="connsiteX4288" fmla="*/ 108808 w 3972063"/>
              <a:gd name="connsiteY4288" fmla="*/ 1943237 h 5659437"/>
              <a:gd name="connsiteX4289" fmla="*/ 110936 w 3972063"/>
              <a:gd name="connsiteY4289" fmla="*/ 1951750 h 5659437"/>
              <a:gd name="connsiteX4290" fmla="*/ 96038 w 3972063"/>
              <a:gd name="connsiteY4290" fmla="*/ 1951750 h 5659437"/>
              <a:gd name="connsiteX4291" fmla="*/ 89653 w 3972063"/>
              <a:gd name="connsiteY4291" fmla="*/ 1947494 h 5659437"/>
              <a:gd name="connsiteX4292" fmla="*/ 83268 w 3972063"/>
              <a:gd name="connsiteY4292" fmla="*/ 1945365 h 5659437"/>
              <a:gd name="connsiteX4293" fmla="*/ 87525 w 3972063"/>
              <a:gd name="connsiteY4293" fmla="*/ 1951750 h 5659437"/>
              <a:gd name="connsiteX4294" fmla="*/ 93910 w 3972063"/>
              <a:gd name="connsiteY4294" fmla="*/ 1956007 h 5659437"/>
              <a:gd name="connsiteX4295" fmla="*/ 81140 w 3972063"/>
              <a:gd name="connsiteY4295" fmla="*/ 1956007 h 5659437"/>
              <a:gd name="connsiteX4296" fmla="*/ 74755 w 3972063"/>
              <a:gd name="connsiteY4296" fmla="*/ 1949622 h 5659437"/>
              <a:gd name="connsiteX4297" fmla="*/ 81140 w 3972063"/>
              <a:gd name="connsiteY4297" fmla="*/ 1960264 h 5659437"/>
              <a:gd name="connsiteX4298" fmla="*/ 59858 w 3972063"/>
              <a:gd name="connsiteY4298" fmla="*/ 1953879 h 5659437"/>
              <a:gd name="connsiteX4299" fmla="*/ 49216 w 3972063"/>
              <a:gd name="connsiteY4299" fmla="*/ 1956007 h 5659437"/>
              <a:gd name="connsiteX4300" fmla="*/ 42831 w 3972063"/>
              <a:gd name="connsiteY4300" fmla="*/ 1949622 h 5659437"/>
              <a:gd name="connsiteX4301" fmla="*/ 40703 w 3972063"/>
              <a:gd name="connsiteY4301" fmla="*/ 1953879 h 5659437"/>
              <a:gd name="connsiteX4302" fmla="*/ 27933 w 3972063"/>
              <a:gd name="connsiteY4302" fmla="*/ 1947494 h 5659437"/>
              <a:gd name="connsiteX4303" fmla="*/ 23677 w 3972063"/>
              <a:gd name="connsiteY4303" fmla="*/ 1949622 h 5659437"/>
              <a:gd name="connsiteX4304" fmla="*/ 34318 w 3972063"/>
              <a:gd name="connsiteY4304" fmla="*/ 1953879 h 5659437"/>
              <a:gd name="connsiteX4305" fmla="*/ 38575 w 3972063"/>
              <a:gd name="connsiteY4305" fmla="*/ 1960264 h 5659437"/>
              <a:gd name="connsiteX4306" fmla="*/ 36447 w 3972063"/>
              <a:gd name="connsiteY4306" fmla="*/ 1962392 h 5659437"/>
              <a:gd name="connsiteX4307" fmla="*/ 23677 w 3972063"/>
              <a:gd name="connsiteY4307" fmla="*/ 1956007 h 5659437"/>
              <a:gd name="connsiteX4308" fmla="*/ 27933 w 3972063"/>
              <a:gd name="connsiteY4308" fmla="*/ 1953879 h 5659437"/>
              <a:gd name="connsiteX4309" fmla="*/ 10907 w 3972063"/>
              <a:gd name="connsiteY4309" fmla="*/ 1947494 h 5659437"/>
              <a:gd name="connsiteX4310" fmla="*/ 4523 w 3972063"/>
              <a:gd name="connsiteY4310" fmla="*/ 1951750 h 5659437"/>
              <a:gd name="connsiteX4311" fmla="*/ 266 w 3972063"/>
              <a:gd name="connsiteY4311" fmla="*/ 1943237 h 5659437"/>
              <a:gd name="connsiteX4312" fmla="*/ 8779 w 3972063"/>
              <a:gd name="connsiteY4312" fmla="*/ 1941108 h 5659437"/>
              <a:gd name="connsiteX4313" fmla="*/ 4523 w 3972063"/>
              <a:gd name="connsiteY4313" fmla="*/ 1938980 h 5659437"/>
              <a:gd name="connsiteX4314" fmla="*/ 6651 w 3972063"/>
              <a:gd name="connsiteY4314" fmla="*/ 1928338 h 5659437"/>
              <a:gd name="connsiteX4315" fmla="*/ 17292 w 3972063"/>
              <a:gd name="connsiteY4315" fmla="*/ 1932595 h 5659437"/>
              <a:gd name="connsiteX4316" fmla="*/ 21549 w 3972063"/>
              <a:gd name="connsiteY4316" fmla="*/ 1928338 h 5659437"/>
              <a:gd name="connsiteX4317" fmla="*/ 19420 w 3972063"/>
              <a:gd name="connsiteY4317" fmla="*/ 1930466 h 5659437"/>
              <a:gd name="connsiteX4318" fmla="*/ 32190 w 3972063"/>
              <a:gd name="connsiteY4318" fmla="*/ 1941108 h 5659437"/>
              <a:gd name="connsiteX4319" fmla="*/ 25805 w 3972063"/>
              <a:gd name="connsiteY4319" fmla="*/ 1934723 h 5659437"/>
              <a:gd name="connsiteX4320" fmla="*/ 30062 w 3972063"/>
              <a:gd name="connsiteY4320" fmla="*/ 1930466 h 5659437"/>
              <a:gd name="connsiteX4321" fmla="*/ 40703 w 3972063"/>
              <a:gd name="connsiteY4321" fmla="*/ 1936852 h 5659437"/>
              <a:gd name="connsiteX4322" fmla="*/ 34318 w 3972063"/>
              <a:gd name="connsiteY4322" fmla="*/ 1926209 h 5659437"/>
              <a:gd name="connsiteX4323" fmla="*/ 23677 w 3972063"/>
              <a:gd name="connsiteY4323" fmla="*/ 1917696 h 5659437"/>
              <a:gd name="connsiteX4324" fmla="*/ 34318 w 3972063"/>
              <a:gd name="connsiteY4324" fmla="*/ 1913439 h 5659437"/>
              <a:gd name="connsiteX4325" fmla="*/ 38575 w 3972063"/>
              <a:gd name="connsiteY4325" fmla="*/ 1917696 h 5659437"/>
              <a:gd name="connsiteX4326" fmla="*/ 42831 w 3972063"/>
              <a:gd name="connsiteY4326" fmla="*/ 1913439 h 5659437"/>
              <a:gd name="connsiteX4327" fmla="*/ 53473 w 3972063"/>
              <a:gd name="connsiteY4327" fmla="*/ 1911311 h 5659437"/>
              <a:gd name="connsiteX4328" fmla="*/ 70499 w 3972063"/>
              <a:gd name="connsiteY4328" fmla="*/ 1917696 h 5659437"/>
              <a:gd name="connsiteX4329" fmla="*/ 59858 w 3972063"/>
              <a:gd name="connsiteY4329" fmla="*/ 1907054 h 5659437"/>
              <a:gd name="connsiteX4330" fmla="*/ 66242 w 3972063"/>
              <a:gd name="connsiteY4330" fmla="*/ 1907054 h 5659437"/>
              <a:gd name="connsiteX4331" fmla="*/ 72627 w 3972063"/>
              <a:gd name="connsiteY4331" fmla="*/ 1911311 h 5659437"/>
              <a:gd name="connsiteX4332" fmla="*/ 70499 w 3972063"/>
              <a:gd name="connsiteY4332" fmla="*/ 1907054 h 5659437"/>
              <a:gd name="connsiteX4333" fmla="*/ 83268 w 3972063"/>
              <a:gd name="connsiteY4333" fmla="*/ 1913439 h 5659437"/>
              <a:gd name="connsiteX4334" fmla="*/ 81140 w 3972063"/>
              <a:gd name="connsiteY4334" fmla="*/ 1904925 h 5659437"/>
              <a:gd name="connsiteX4335" fmla="*/ 70499 w 3972063"/>
              <a:gd name="connsiteY4335" fmla="*/ 1904925 h 5659437"/>
              <a:gd name="connsiteX4336" fmla="*/ 79012 w 3972063"/>
              <a:gd name="connsiteY4336" fmla="*/ 1896412 h 5659437"/>
              <a:gd name="connsiteX4337" fmla="*/ 59858 w 3972063"/>
              <a:gd name="connsiteY4337" fmla="*/ 1900669 h 5659437"/>
              <a:gd name="connsiteX4338" fmla="*/ 66242 w 3972063"/>
              <a:gd name="connsiteY4338" fmla="*/ 1904925 h 5659437"/>
              <a:gd name="connsiteX4339" fmla="*/ 55601 w 3972063"/>
              <a:gd name="connsiteY4339" fmla="*/ 1902797 h 5659437"/>
              <a:gd name="connsiteX4340" fmla="*/ 47088 w 3972063"/>
              <a:gd name="connsiteY4340" fmla="*/ 1894283 h 5659437"/>
              <a:gd name="connsiteX4341" fmla="*/ 59858 w 3972063"/>
              <a:gd name="connsiteY4341" fmla="*/ 1885770 h 5659437"/>
              <a:gd name="connsiteX4342" fmla="*/ 64114 w 3972063"/>
              <a:gd name="connsiteY4342" fmla="*/ 1885770 h 5659437"/>
              <a:gd name="connsiteX4343" fmla="*/ 74755 w 3972063"/>
              <a:gd name="connsiteY4343" fmla="*/ 1894283 h 5659437"/>
              <a:gd name="connsiteX4344" fmla="*/ 79012 w 3972063"/>
              <a:gd name="connsiteY4344" fmla="*/ 1890027 h 5659437"/>
              <a:gd name="connsiteX4345" fmla="*/ 68370 w 3972063"/>
              <a:gd name="connsiteY4345" fmla="*/ 1885770 h 5659437"/>
              <a:gd name="connsiteX4346" fmla="*/ 72627 w 3972063"/>
              <a:gd name="connsiteY4346" fmla="*/ 1885770 h 5659437"/>
              <a:gd name="connsiteX4347" fmla="*/ 64114 w 3972063"/>
              <a:gd name="connsiteY4347" fmla="*/ 1875128 h 5659437"/>
              <a:gd name="connsiteX4348" fmla="*/ 53473 w 3972063"/>
              <a:gd name="connsiteY4348" fmla="*/ 1868742 h 5659437"/>
              <a:gd name="connsiteX4349" fmla="*/ 49216 w 3972063"/>
              <a:gd name="connsiteY4349" fmla="*/ 1862357 h 5659437"/>
              <a:gd name="connsiteX4350" fmla="*/ 64114 w 3972063"/>
              <a:gd name="connsiteY4350" fmla="*/ 1870871 h 5659437"/>
              <a:gd name="connsiteX4351" fmla="*/ 68370 w 3972063"/>
              <a:gd name="connsiteY4351" fmla="*/ 1864486 h 5659437"/>
              <a:gd name="connsiteX4352" fmla="*/ 74755 w 3972063"/>
              <a:gd name="connsiteY4352" fmla="*/ 1870871 h 5659437"/>
              <a:gd name="connsiteX4353" fmla="*/ 85397 w 3972063"/>
              <a:gd name="connsiteY4353" fmla="*/ 1875128 h 5659437"/>
              <a:gd name="connsiteX4354" fmla="*/ 91781 w 3972063"/>
              <a:gd name="connsiteY4354" fmla="*/ 1872999 h 5659437"/>
              <a:gd name="connsiteX4355" fmla="*/ 81140 w 3972063"/>
              <a:gd name="connsiteY4355" fmla="*/ 1862357 h 5659437"/>
              <a:gd name="connsiteX4356" fmla="*/ 98166 w 3972063"/>
              <a:gd name="connsiteY4356" fmla="*/ 1868742 h 5659437"/>
              <a:gd name="connsiteX4357" fmla="*/ 93910 w 3972063"/>
              <a:gd name="connsiteY4357" fmla="*/ 1858100 h 5659437"/>
              <a:gd name="connsiteX4358" fmla="*/ 102423 w 3972063"/>
              <a:gd name="connsiteY4358" fmla="*/ 1860229 h 5659437"/>
              <a:gd name="connsiteX4359" fmla="*/ 74755 w 3972063"/>
              <a:gd name="connsiteY4359" fmla="*/ 1853844 h 5659437"/>
              <a:gd name="connsiteX4360" fmla="*/ 87525 w 3972063"/>
              <a:gd name="connsiteY4360" fmla="*/ 1853844 h 5659437"/>
              <a:gd name="connsiteX4361" fmla="*/ 55601 w 3972063"/>
              <a:gd name="connsiteY4361" fmla="*/ 1830431 h 5659437"/>
              <a:gd name="connsiteX4362" fmla="*/ 61986 w 3972063"/>
              <a:gd name="connsiteY4362" fmla="*/ 1819789 h 5659437"/>
              <a:gd name="connsiteX4363" fmla="*/ 70499 w 3972063"/>
              <a:gd name="connsiteY4363" fmla="*/ 1830431 h 5659437"/>
              <a:gd name="connsiteX4364" fmla="*/ 87525 w 3972063"/>
              <a:gd name="connsiteY4364" fmla="*/ 1824046 h 5659437"/>
              <a:gd name="connsiteX4365" fmla="*/ 113064 w 3972063"/>
              <a:gd name="connsiteY4365" fmla="*/ 1821917 h 5659437"/>
              <a:gd name="connsiteX4366" fmla="*/ 110936 w 3972063"/>
              <a:gd name="connsiteY4366" fmla="*/ 1817661 h 5659437"/>
              <a:gd name="connsiteX4367" fmla="*/ 121577 w 3972063"/>
              <a:gd name="connsiteY4367" fmla="*/ 1819789 h 5659437"/>
              <a:gd name="connsiteX4368" fmla="*/ 140732 w 3972063"/>
              <a:gd name="connsiteY4368" fmla="*/ 1813404 h 5659437"/>
              <a:gd name="connsiteX4369" fmla="*/ 134347 w 3972063"/>
              <a:gd name="connsiteY4369" fmla="*/ 1809147 h 5659437"/>
              <a:gd name="connsiteX4370" fmla="*/ 136475 w 3972063"/>
              <a:gd name="connsiteY4370" fmla="*/ 1807019 h 5659437"/>
              <a:gd name="connsiteX4371" fmla="*/ 142860 w 3972063"/>
              <a:gd name="connsiteY4371" fmla="*/ 1811275 h 5659437"/>
              <a:gd name="connsiteX4372" fmla="*/ 153501 w 3972063"/>
              <a:gd name="connsiteY4372" fmla="*/ 1804890 h 5659437"/>
              <a:gd name="connsiteX4373" fmla="*/ 157758 w 3972063"/>
              <a:gd name="connsiteY4373" fmla="*/ 1813404 h 5659437"/>
              <a:gd name="connsiteX4374" fmla="*/ 166271 w 3972063"/>
              <a:gd name="connsiteY4374" fmla="*/ 1809147 h 5659437"/>
              <a:gd name="connsiteX4375" fmla="*/ 149245 w 3972063"/>
              <a:gd name="connsiteY4375" fmla="*/ 1798505 h 5659437"/>
              <a:gd name="connsiteX4376" fmla="*/ 174784 w 3972063"/>
              <a:gd name="connsiteY4376" fmla="*/ 1802762 h 5659437"/>
              <a:gd name="connsiteX4377" fmla="*/ 166271 w 3972063"/>
              <a:gd name="connsiteY4377" fmla="*/ 1802762 h 5659437"/>
              <a:gd name="connsiteX4378" fmla="*/ 166271 w 3972063"/>
              <a:gd name="connsiteY4378" fmla="*/ 1785735 h 5659437"/>
              <a:gd name="connsiteX4379" fmla="*/ 185425 w 3972063"/>
              <a:gd name="connsiteY4379" fmla="*/ 1785735 h 5659437"/>
              <a:gd name="connsiteX4380" fmla="*/ 183297 w 3972063"/>
              <a:gd name="connsiteY4380" fmla="*/ 1777221 h 5659437"/>
              <a:gd name="connsiteX4381" fmla="*/ 176912 w 3972063"/>
              <a:gd name="connsiteY4381" fmla="*/ 1775092 h 5659437"/>
              <a:gd name="connsiteX4382" fmla="*/ 185425 w 3972063"/>
              <a:gd name="connsiteY4382" fmla="*/ 1766579 h 5659437"/>
              <a:gd name="connsiteX4383" fmla="*/ 187554 w 3972063"/>
              <a:gd name="connsiteY4383" fmla="*/ 1777221 h 5659437"/>
              <a:gd name="connsiteX4384" fmla="*/ 206708 w 3972063"/>
              <a:gd name="connsiteY4384" fmla="*/ 1772964 h 5659437"/>
              <a:gd name="connsiteX4385" fmla="*/ 213093 w 3972063"/>
              <a:gd name="connsiteY4385" fmla="*/ 1760194 h 5659437"/>
              <a:gd name="connsiteX4386" fmla="*/ 225862 w 3972063"/>
              <a:gd name="connsiteY4386" fmla="*/ 1764450 h 5659437"/>
              <a:gd name="connsiteX4387" fmla="*/ 236504 w 3972063"/>
              <a:gd name="connsiteY4387" fmla="*/ 1772964 h 5659437"/>
              <a:gd name="connsiteX4388" fmla="*/ 238632 w 3972063"/>
              <a:gd name="connsiteY4388" fmla="*/ 1770836 h 5659437"/>
              <a:gd name="connsiteX4389" fmla="*/ 230119 w 3972063"/>
              <a:gd name="connsiteY4389" fmla="*/ 1762322 h 5659437"/>
              <a:gd name="connsiteX4390" fmla="*/ 242889 w 3972063"/>
              <a:gd name="connsiteY4390" fmla="*/ 1770836 h 5659437"/>
              <a:gd name="connsiteX4391" fmla="*/ 240760 w 3972063"/>
              <a:gd name="connsiteY4391" fmla="*/ 1762322 h 5659437"/>
              <a:gd name="connsiteX4392" fmla="*/ 249273 w 3972063"/>
              <a:gd name="connsiteY4392" fmla="*/ 1768707 h 5659437"/>
              <a:gd name="connsiteX4393" fmla="*/ 240760 w 3972063"/>
              <a:gd name="connsiteY4393" fmla="*/ 1760194 h 5659437"/>
              <a:gd name="connsiteX4394" fmla="*/ 247145 w 3972063"/>
              <a:gd name="connsiteY4394" fmla="*/ 1760194 h 5659437"/>
              <a:gd name="connsiteX4395" fmla="*/ 253530 w 3972063"/>
              <a:gd name="connsiteY4395" fmla="*/ 1764450 h 5659437"/>
              <a:gd name="connsiteX4396" fmla="*/ 245017 w 3972063"/>
              <a:gd name="connsiteY4396" fmla="*/ 1753808 h 5659437"/>
              <a:gd name="connsiteX4397" fmla="*/ 232247 w 3972063"/>
              <a:gd name="connsiteY4397" fmla="*/ 1749552 h 5659437"/>
              <a:gd name="connsiteX4398" fmla="*/ 240760 w 3972063"/>
              <a:gd name="connsiteY4398" fmla="*/ 1741038 h 5659437"/>
              <a:gd name="connsiteX4399" fmla="*/ 236504 w 3972063"/>
              <a:gd name="connsiteY4399" fmla="*/ 1736781 h 5659437"/>
              <a:gd name="connsiteX4400" fmla="*/ 255658 w 3972063"/>
              <a:gd name="connsiteY4400" fmla="*/ 1747423 h 5659437"/>
              <a:gd name="connsiteX4401" fmla="*/ 262043 w 3972063"/>
              <a:gd name="connsiteY4401" fmla="*/ 1745295 h 5659437"/>
              <a:gd name="connsiteX4402" fmla="*/ 245017 w 3972063"/>
              <a:gd name="connsiteY4402" fmla="*/ 1736781 h 5659437"/>
              <a:gd name="connsiteX4403" fmla="*/ 257787 w 3972063"/>
              <a:gd name="connsiteY4403" fmla="*/ 1741038 h 5659437"/>
              <a:gd name="connsiteX4404" fmla="*/ 251402 w 3972063"/>
              <a:gd name="connsiteY4404" fmla="*/ 1732524 h 5659437"/>
              <a:gd name="connsiteX4405" fmla="*/ 264171 w 3972063"/>
              <a:gd name="connsiteY4405" fmla="*/ 1728268 h 5659437"/>
              <a:gd name="connsiteX4406" fmla="*/ 262043 w 3972063"/>
              <a:gd name="connsiteY4406" fmla="*/ 1730396 h 5659437"/>
              <a:gd name="connsiteX4407" fmla="*/ 270556 w 3972063"/>
              <a:gd name="connsiteY4407" fmla="*/ 1734653 h 5659437"/>
              <a:gd name="connsiteX4408" fmla="*/ 268428 w 3972063"/>
              <a:gd name="connsiteY4408" fmla="*/ 1719754 h 5659437"/>
              <a:gd name="connsiteX4409" fmla="*/ 279069 w 3972063"/>
              <a:gd name="connsiteY4409" fmla="*/ 1726139 h 5659437"/>
              <a:gd name="connsiteX4410" fmla="*/ 279069 w 3972063"/>
              <a:gd name="connsiteY4410" fmla="*/ 1717625 h 5659437"/>
              <a:gd name="connsiteX4411" fmla="*/ 291839 w 3972063"/>
              <a:gd name="connsiteY4411" fmla="*/ 1726139 h 5659437"/>
              <a:gd name="connsiteX4412" fmla="*/ 291839 w 3972063"/>
              <a:gd name="connsiteY4412" fmla="*/ 1719754 h 5659437"/>
              <a:gd name="connsiteX4413" fmla="*/ 296361 w 3972063"/>
              <a:gd name="connsiteY4413" fmla="*/ 1722680 h 5659437"/>
              <a:gd name="connsiteX4414" fmla="*/ 302218 w 3972063"/>
              <a:gd name="connsiteY4414" fmla="*/ 1723954 h 5659437"/>
              <a:gd name="connsiteX4415" fmla="*/ 296627 w 3972063"/>
              <a:gd name="connsiteY4415" fmla="*/ 1728800 h 5659437"/>
              <a:gd name="connsiteX4416" fmla="*/ 285454 w 3972063"/>
              <a:gd name="connsiteY4416" fmla="*/ 1732524 h 5659437"/>
              <a:gd name="connsiteX4417" fmla="*/ 298224 w 3972063"/>
              <a:gd name="connsiteY4417" fmla="*/ 1741038 h 5659437"/>
              <a:gd name="connsiteX4418" fmla="*/ 304608 w 3972063"/>
              <a:gd name="connsiteY4418" fmla="*/ 1719754 h 5659437"/>
              <a:gd name="connsiteX4419" fmla="*/ 315250 w 3972063"/>
              <a:gd name="connsiteY4419" fmla="*/ 1724011 h 5659437"/>
              <a:gd name="connsiteX4420" fmla="*/ 317378 w 3972063"/>
              <a:gd name="connsiteY4420" fmla="*/ 1715497 h 5659437"/>
              <a:gd name="connsiteX4421" fmla="*/ 308865 w 3972063"/>
              <a:gd name="connsiteY4421" fmla="*/ 1709112 h 5659437"/>
              <a:gd name="connsiteX4422" fmla="*/ 304608 w 3972063"/>
              <a:gd name="connsiteY4422" fmla="*/ 1713369 h 5659437"/>
              <a:gd name="connsiteX4423" fmla="*/ 313122 w 3972063"/>
              <a:gd name="connsiteY4423" fmla="*/ 1715497 h 5659437"/>
              <a:gd name="connsiteX4424" fmla="*/ 306737 w 3972063"/>
              <a:gd name="connsiteY4424" fmla="*/ 1717625 h 5659437"/>
              <a:gd name="connsiteX4425" fmla="*/ 289711 w 3972063"/>
              <a:gd name="connsiteY4425" fmla="*/ 1704855 h 5659437"/>
              <a:gd name="connsiteX4426" fmla="*/ 300352 w 3972063"/>
              <a:gd name="connsiteY4426" fmla="*/ 1709112 h 5659437"/>
              <a:gd name="connsiteX4427" fmla="*/ 298224 w 3972063"/>
              <a:gd name="connsiteY4427" fmla="*/ 1698470 h 5659437"/>
              <a:gd name="connsiteX4428" fmla="*/ 298224 w 3972063"/>
              <a:gd name="connsiteY4428" fmla="*/ 1694213 h 5659437"/>
              <a:gd name="connsiteX4429" fmla="*/ 306737 w 3972063"/>
              <a:gd name="connsiteY4429" fmla="*/ 1698470 h 5659437"/>
              <a:gd name="connsiteX4430" fmla="*/ 300352 w 3972063"/>
              <a:gd name="connsiteY4430" fmla="*/ 1694213 h 5659437"/>
              <a:gd name="connsiteX4431" fmla="*/ 308865 w 3972063"/>
              <a:gd name="connsiteY4431" fmla="*/ 1689956 h 5659437"/>
              <a:gd name="connsiteX4432" fmla="*/ 304608 w 3972063"/>
              <a:gd name="connsiteY4432" fmla="*/ 1685699 h 5659437"/>
              <a:gd name="connsiteX4433" fmla="*/ 293967 w 3972063"/>
              <a:gd name="connsiteY4433" fmla="*/ 1687828 h 5659437"/>
              <a:gd name="connsiteX4434" fmla="*/ 296095 w 3972063"/>
              <a:gd name="connsiteY4434" fmla="*/ 1679314 h 5659437"/>
              <a:gd name="connsiteX4435" fmla="*/ 304608 w 3972063"/>
              <a:gd name="connsiteY4435" fmla="*/ 1683571 h 5659437"/>
              <a:gd name="connsiteX4436" fmla="*/ 302480 w 3972063"/>
              <a:gd name="connsiteY4436" fmla="*/ 1681443 h 5659437"/>
              <a:gd name="connsiteX4437" fmla="*/ 291839 w 3972063"/>
              <a:gd name="connsiteY4437" fmla="*/ 1672929 h 5659437"/>
              <a:gd name="connsiteX4438" fmla="*/ 291839 w 3972063"/>
              <a:gd name="connsiteY4438" fmla="*/ 1681443 h 5659437"/>
              <a:gd name="connsiteX4439" fmla="*/ 279069 w 3972063"/>
              <a:gd name="connsiteY4439" fmla="*/ 1677186 h 5659437"/>
              <a:gd name="connsiteX4440" fmla="*/ 276941 w 3972063"/>
              <a:gd name="connsiteY4440" fmla="*/ 1689956 h 5659437"/>
              <a:gd name="connsiteX4441" fmla="*/ 268428 w 3972063"/>
              <a:gd name="connsiteY4441" fmla="*/ 1683571 h 5659437"/>
              <a:gd name="connsiteX4442" fmla="*/ 272684 w 3972063"/>
              <a:gd name="connsiteY4442" fmla="*/ 1692085 h 5659437"/>
              <a:gd name="connsiteX4443" fmla="*/ 262043 w 3972063"/>
              <a:gd name="connsiteY4443" fmla="*/ 1681443 h 5659437"/>
              <a:gd name="connsiteX4444" fmla="*/ 274813 w 3972063"/>
              <a:gd name="connsiteY4444" fmla="*/ 1696341 h 5659437"/>
              <a:gd name="connsiteX4445" fmla="*/ 259915 w 3972063"/>
              <a:gd name="connsiteY4445" fmla="*/ 1685699 h 5659437"/>
              <a:gd name="connsiteX4446" fmla="*/ 270556 w 3972063"/>
              <a:gd name="connsiteY4446" fmla="*/ 1696341 h 5659437"/>
              <a:gd name="connsiteX4447" fmla="*/ 266300 w 3972063"/>
              <a:gd name="connsiteY4447" fmla="*/ 1700598 h 5659437"/>
              <a:gd name="connsiteX4448" fmla="*/ 264171 w 3972063"/>
              <a:gd name="connsiteY4448" fmla="*/ 1702727 h 5659437"/>
              <a:gd name="connsiteX4449" fmla="*/ 251402 w 3972063"/>
              <a:gd name="connsiteY4449" fmla="*/ 1698470 h 5659437"/>
              <a:gd name="connsiteX4450" fmla="*/ 264171 w 3972063"/>
              <a:gd name="connsiteY4450" fmla="*/ 1706983 h 5659437"/>
              <a:gd name="connsiteX4451" fmla="*/ 255658 w 3972063"/>
              <a:gd name="connsiteY4451" fmla="*/ 1706983 h 5659437"/>
              <a:gd name="connsiteX4452" fmla="*/ 259915 w 3972063"/>
              <a:gd name="connsiteY4452" fmla="*/ 1704855 h 5659437"/>
              <a:gd name="connsiteX4453" fmla="*/ 236504 w 3972063"/>
              <a:gd name="connsiteY4453" fmla="*/ 1702727 h 5659437"/>
              <a:gd name="connsiteX4454" fmla="*/ 234376 w 3972063"/>
              <a:gd name="connsiteY4454" fmla="*/ 1711240 h 5659437"/>
              <a:gd name="connsiteX4455" fmla="*/ 240760 w 3972063"/>
              <a:gd name="connsiteY4455" fmla="*/ 1706983 h 5659437"/>
              <a:gd name="connsiteX4456" fmla="*/ 247145 w 3972063"/>
              <a:gd name="connsiteY4456" fmla="*/ 1709112 h 5659437"/>
              <a:gd name="connsiteX4457" fmla="*/ 251402 w 3972063"/>
              <a:gd name="connsiteY4457" fmla="*/ 1713369 h 5659437"/>
              <a:gd name="connsiteX4458" fmla="*/ 238632 w 3972063"/>
              <a:gd name="connsiteY4458" fmla="*/ 1715497 h 5659437"/>
              <a:gd name="connsiteX4459" fmla="*/ 225862 w 3972063"/>
              <a:gd name="connsiteY4459" fmla="*/ 1706983 h 5659437"/>
              <a:gd name="connsiteX4460" fmla="*/ 217349 w 3972063"/>
              <a:gd name="connsiteY4460" fmla="*/ 1713369 h 5659437"/>
              <a:gd name="connsiteX4461" fmla="*/ 230119 w 3972063"/>
              <a:gd name="connsiteY4461" fmla="*/ 1726139 h 5659437"/>
              <a:gd name="connsiteX4462" fmla="*/ 232247 w 3972063"/>
              <a:gd name="connsiteY4462" fmla="*/ 1728268 h 5659437"/>
              <a:gd name="connsiteX4463" fmla="*/ 213093 w 3972063"/>
              <a:gd name="connsiteY4463" fmla="*/ 1719754 h 5659437"/>
              <a:gd name="connsiteX4464" fmla="*/ 225862 w 3972063"/>
              <a:gd name="connsiteY4464" fmla="*/ 1730396 h 5659437"/>
              <a:gd name="connsiteX4465" fmla="*/ 213093 w 3972063"/>
              <a:gd name="connsiteY4465" fmla="*/ 1730396 h 5659437"/>
              <a:gd name="connsiteX4466" fmla="*/ 204580 w 3972063"/>
              <a:gd name="connsiteY4466" fmla="*/ 1730396 h 5659437"/>
              <a:gd name="connsiteX4467" fmla="*/ 204580 w 3972063"/>
              <a:gd name="connsiteY4467" fmla="*/ 1726139 h 5659437"/>
              <a:gd name="connsiteX4468" fmla="*/ 196067 w 3972063"/>
              <a:gd name="connsiteY4468" fmla="*/ 1728268 h 5659437"/>
              <a:gd name="connsiteX4469" fmla="*/ 193938 w 3972063"/>
              <a:gd name="connsiteY4469" fmla="*/ 1726139 h 5659437"/>
              <a:gd name="connsiteX4470" fmla="*/ 189682 w 3972063"/>
              <a:gd name="connsiteY4470" fmla="*/ 1721882 h 5659437"/>
              <a:gd name="connsiteX4471" fmla="*/ 196067 w 3972063"/>
              <a:gd name="connsiteY4471" fmla="*/ 1721882 h 5659437"/>
              <a:gd name="connsiteX4472" fmla="*/ 191810 w 3972063"/>
              <a:gd name="connsiteY4472" fmla="*/ 1717625 h 5659437"/>
              <a:gd name="connsiteX4473" fmla="*/ 191810 w 3972063"/>
              <a:gd name="connsiteY4473" fmla="*/ 1728268 h 5659437"/>
              <a:gd name="connsiteX4474" fmla="*/ 183297 w 3972063"/>
              <a:gd name="connsiteY4474" fmla="*/ 1736781 h 5659437"/>
              <a:gd name="connsiteX4475" fmla="*/ 198195 w 3972063"/>
              <a:gd name="connsiteY4475" fmla="*/ 1745295 h 5659437"/>
              <a:gd name="connsiteX4476" fmla="*/ 191810 w 3972063"/>
              <a:gd name="connsiteY4476" fmla="*/ 1745295 h 5659437"/>
              <a:gd name="connsiteX4477" fmla="*/ 176912 w 3972063"/>
              <a:gd name="connsiteY4477" fmla="*/ 1734653 h 5659437"/>
              <a:gd name="connsiteX4478" fmla="*/ 172656 w 3972063"/>
              <a:gd name="connsiteY4478" fmla="*/ 1747423 h 5659437"/>
              <a:gd name="connsiteX4479" fmla="*/ 147116 w 3972063"/>
              <a:gd name="connsiteY4479" fmla="*/ 1747423 h 5659437"/>
              <a:gd name="connsiteX4480" fmla="*/ 144988 w 3972063"/>
              <a:gd name="connsiteY4480" fmla="*/ 1743166 h 5659437"/>
              <a:gd name="connsiteX4481" fmla="*/ 132219 w 3972063"/>
              <a:gd name="connsiteY4481" fmla="*/ 1738910 h 5659437"/>
              <a:gd name="connsiteX4482" fmla="*/ 144988 w 3972063"/>
              <a:gd name="connsiteY4482" fmla="*/ 1747423 h 5659437"/>
              <a:gd name="connsiteX4483" fmla="*/ 145520 w 3972063"/>
              <a:gd name="connsiteY4483" fmla="*/ 1753542 h 5659437"/>
              <a:gd name="connsiteX4484" fmla="*/ 143088 w 3972063"/>
              <a:gd name="connsiteY4484" fmla="*/ 1757678 h 5659437"/>
              <a:gd name="connsiteX4485" fmla="*/ 140732 w 3972063"/>
              <a:gd name="connsiteY4485" fmla="*/ 1755937 h 5659437"/>
              <a:gd name="connsiteX4486" fmla="*/ 130090 w 3972063"/>
              <a:gd name="connsiteY4486" fmla="*/ 1762322 h 5659437"/>
              <a:gd name="connsiteX4487" fmla="*/ 121899 w 3972063"/>
              <a:gd name="connsiteY4487" fmla="*/ 1756508 h 5659437"/>
              <a:gd name="connsiteX4488" fmla="*/ 121577 w 3972063"/>
              <a:gd name="connsiteY4488" fmla="*/ 1755937 h 5659437"/>
              <a:gd name="connsiteX4489" fmla="*/ 120595 w 3972063"/>
              <a:gd name="connsiteY4489" fmla="*/ 1755969 h 5659437"/>
              <a:gd name="connsiteX4490" fmla="*/ 115192 w 3972063"/>
              <a:gd name="connsiteY4490" fmla="*/ 1753808 h 5659437"/>
              <a:gd name="connsiteX4491" fmla="*/ 117321 w 3972063"/>
              <a:gd name="connsiteY4491" fmla="*/ 1751680 h 5659437"/>
              <a:gd name="connsiteX4492" fmla="*/ 108808 w 3972063"/>
              <a:gd name="connsiteY4492" fmla="*/ 1755937 h 5659437"/>
              <a:gd name="connsiteX4493" fmla="*/ 121577 w 3972063"/>
              <a:gd name="connsiteY4493" fmla="*/ 1762322 h 5659437"/>
              <a:gd name="connsiteX4494" fmla="*/ 118584 w 3972063"/>
              <a:gd name="connsiteY4494" fmla="*/ 1756037 h 5659437"/>
              <a:gd name="connsiteX4495" fmla="*/ 120595 w 3972063"/>
              <a:gd name="connsiteY4495" fmla="*/ 1755969 h 5659437"/>
              <a:gd name="connsiteX4496" fmla="*/ 121843 w 3972063"/>
              <a:gd name="connsiteY4496" fmla="*/ 1756469 h 5659437"/>
              <a:gd name="connsiteX4497" fmla="*/ 121899 w 3972063"/>
              <a:gd name="connsiteY4497" fmla="*/ 1756508 h 5659437"/>
              <a:gd name="connsiteX4498" fmla="*/ 123972 w 3972063"/>
              <a:gd name="connsiteY4498" fmla="*/ 1760194 h 5659437"/>
              <a:gd name="connsiteX4499" fmla="*/ 127962 w 3972063"/>
              <a:gd name="connsiteY4499" fmla="*/ 1764450 h 5659437"/>
              <a:gd name="connsiteX4500" fmla="*/ 115192 w 3972063"/>
              <a:gd name="connsiteY4500" fmla="*/ 1775092 h 5659437"/>
              <a:gd name="connsiteX4501" fmla="*/ 102423 w 3972063"/>
              <a:gd name="connsiteY4501" fmla="*/ 1770836 h 5659437"/>
              <a:gd name="connsiteX4502" fmla="*/ 104551 w 3972063"/>
              <a:gd name="connsiteY4502" fmla="*/ 1772964 h 5659437"/>
              <a:gd name="connsiteX4503" fmla="*/ 108808 w 3972063"/>
              <a:gd name="connsiteY4503" fmla="*/ 1779349 h 5659437"/>
              <a:gd name="connsiteX4504" fmla="*/ 98166 w 3972063"/>
              <a:gd name="connsiteY4504" fmla="*/ 1787863 h 5659437"/>
              <a:gd name="connsiteX4505" fmla="*/ 89653 w 3972063"/>
              <a:gd name="connsiteY4505" fmla="*/ 1783606 h 5659437"/>
              <a:gd name="connsiteX4506" fmla="*/ 83268 w 3972063"/>
              <a:gd name="connsiteY4506" fmla="*/ 1781478 h 5659437"/>
              <a:gd name="connsiteX4507" fmla="*/ 79012 w 3972063"/>
              <a:gd name="connsiteY4507" fmla="*/ 1783606 h 5659437"/>
              <a:gd name="connsiteX4508" fmla="*/ 83268 w 3972063"/>
              <a:gd name="connsiteY4508" fmla="*/ 1789991 h 5659437"/>
              <a:gd name="connsiteX4509" fmla="*/ 74755 w 3972063"/>
              <a:gd name="connsiteY4509" fmla="*/ 1787863 h 5659437"/>
              <a:gd name="connsiteX4510" fmla="*/ 68370 w 3972063"/>
              <a:gd name="connsiteY4510" fmla="*/ 1783606 h 5659437"/>
              <a:gd name="connsiteX4511" fmla="*/ 68370 w 3972063"/>
              <a:gd name="connsiteY4511" fmla="*/ 1787863 h 5659437"/>
              <a:gd name="connsiteX4512" fmla="*/ 74755 w 3972063"/>
              <a:gd name="connsiteY4512" fmla="*/ 1787863 h 5659437"/>
              <a:gd name="connsiteX4513" fmla="*/ 76884 w 3972063"/>
              <a:gd name="connsiteY4513" fmla="*/ 1794248 h 5659437"/>
              <a:gd name="connsiteX4514" fmla="*/ 61986 w 3972063"/>
              <a:gd name="connsiteY4514" fmla="*/ 1789991 h 5659437"/>
              <a:gd name="connsiteX4515" fmla="*/ 42831 w 3972063"/>
              <a:gd name="connsiteY4515" fmla="*/ 1798505 h 5659437"/>
              <a:gd name="connsiteX4516" fmla="*/ 38575 w 3972063"/>
              <a:gd name="connsiteY4516" fmla="*/ 1800633 h 5659437"/>
              <a:gd name="connsiteX4517" fmla="*/ 27933 w 3972063"/>
              <a:gd name="connsiteY4517" fmla="*/ 1807019 h 5659437"/>
              <a:gd name="connsiteX4518" fmla="*/ 13036 w 3972063"/>
              <a:gd name="connsiteY4518" fmla="*/ 1807019 h 5659437"/>
              <a:gd name="connsiteX4519" fmla="*/ 10907 w 3972063"/>
              <a:gd name="connsiteY4519" fmla="*/ 1804890 h 5659437"/>
              <a:gd name="connsiteX4520" fmla="*/ 8779 w 3972063"/>
              <a:gd name="connsiteY4520" fmla="*/ 1807019 h 5659437"/>
              <a:gd name="connsiteX4521" fmla="*/ 15164 w 3972063"/>
              <a:gd name="connsiteY4521" fmla="*/ 1811275 h 5659437"/>
              <a:gd name="connsiteX4522" fmla="*/ 10907 w 3972063"/>
              <a:gd name="connsiteY4522" fmla="*/ 1817661 h 5659437"/>
              <a:gd name="connsiteX4523" fmla="*/ 4523 w 3972063"/>
              <a:gd name="connsiteY4523" fmla="*/ 1802762 h 5659437"/>
              <a:gd name="connsiteX4524" fmla="*/ 4523 w 3972063"/>
              <a:gd name="connsiteY4524" fmla="*/ 1792120 h 5659437"/>
              <a:gd name="connsiteX4525" fmla="*/ 17292 w 3972063"/>
              <a:gd name="connsiteY4525" fmla="*/ 1794248 h 5659437"/>
              <a:gd name="connsiteX4526" fmla="*/ 21549 w 3972063"/>
              <a:gd name="connsiteY4526" fmla="*/ 1800633 h 5659437"/>
              <a:gd name="connsiteX4527" fmla="*/ 19420 w 3972063"/>
              <a:gd name="connsiteY4527" fmla="*/ 1783606 h 5659437"/>
              <a:gd name="connsiteX4528" fmla="*/ 34318 w 3972063"/>
              <a:gd name="connsiteY4528" fmla="*/ 1789991 h 5659437"/>
              <a:gd name="connsiteX4529" fmla="*/ 38575 w 3972063"/>
              <a:gd name="connsiteY4529" fmla="*/ 1783606 h 5659437"/>
              <a:gd name="connsiteX4530" fmla="*/ 42831 w 3972063"/>
              <a:gd name="connsiteY4530" fmla="*/ 1792120 h 5659437"/>
              <a:gd name="connsiteX4531" fmla="*/ 40703 w 3972063"/>
              <a:gd name="connsiteY4531" fmla="*/ 1796377 h 5659437"/>
              <a:gd name="connsiteX4532" fmla="*/ 53473 w 3972063"/>
              <a:gd name="connsiteY4532" fmla="*/ 1792120 h 5659437"/>
              <a:gd name="connsiteX4533" fmla="*/ 49216 w 3972063"/>
              <a:gd name="connsiteY4533" fmla="*/ 1787863 h 5659437"/>
              <a:gd name="connsiteX4534" fmla="*/ 42831 w 3972063"/>
              <a:gd name="connsiteY4534" fmla="*/ 1785735 h 5659437"/>
              <a:gd name="connsiteX4535" fmla="*/ 38575 w 3972063"/>
              <a:gd name="connsiteY4535" fmla="*/ 1779349 h 5659437"/>
              <a:gd name="connsiteX4536" fmla="*/ 38575 w 3972063"/>
              <a:gd name="connsiteY4536" fmla="*/ 1770836 h 5659437"/>
              <a:gd name="connsiteX4537" fmla="*/ 44960 w 3972063"/>
              <a:gd name="connsiteY4537" fmla="*/ 1777221 h 5659437"/>
              <a:gd name="connsiteX4538" fmla="*/ 51344 w 3972063"/>
              <a:gd name="connsiteY4538" fmla="*/ 1768707 h 5659437"/>
              <a:gd name="connsiteX4539" fmla="*/ 61986 w 3972063"/>
              <a:gd name="connsiteY4539" fmla="*/ 1772964 h 5659437"/>
              <a:gd name="connsiteX4540" fmla="*/ 57729 w 3972063"/>
              <a:gd name="connsiteY4540" fmla="*/ 1764450 h 5659437"/>
              <a:gd name="connsiteX4541" fmla="*/ 72627 w 3972063"/>
              <a:gd name="connsiteY4541" fmla="*/ 1777221 h 5659437"/>
              <a:gd name="connsiteX4542" fmla="*/ 76884 w 3972063"/>
              <a:gd name="connsiteY4542" fmla="*/ 1775092 h 5659437"/>
              <a:gd name="connsiteX4543" fmla="*/ 74755 w 3972063"/>
              <a:gd name="connsiteY4543" fmla="*/ 1768707 h 5659437"/>
              <a:gd name="connsiteX4544" fmla="*/ 66242 w 3972063"/>
              <a:gd name="connsiteY4544" fmla="*/ 1762322 h 5659437"/>
              <a:gd name="connsiteX4545" fmla="*/ 64114 w 3972063"/>
              <a:gd name="connsiteY4545" fmla="*/ 1760194 h 5659437"/>
              <a:gd name="connsiteX4546" fmla="*/ 76884 w 3972063"/>
              <a:gd name="connsiteY4546" fmla="*/ 1766579 h 5659437"/>
              <a:gd name="connsiteX4547" fmla="*/ 72627 w 3972063"/>
              <a:gd name="connsiteY4547" fmla="*/ 1755937 h 5659437"/>
              <a:gd name="connsiteX4548" fmla="*/ 81140 w 3972063"/>
              <a:gd name="connsiteY4548" fmla="*/ 1762322 h 5659437"/>
              <a:gd name="connsiteX4549" fmla="*/ 72627 w 3972063"/>
              <a:gd name="connsiteY4549" fmla="*/ 1747423 h 5659437"/>
              <a:gd name="connsiteX4550" fmla="*/ 83268 w 3972063"/>
              <a:gd name="connsiteY4550" fmla="*/ 1753808 h 5659437"/>
              <a:gd name="connsiteX4551" fmla="*/ 91781 w 3972063"/>
              <a:gd name="connsiteY4551" fmla="*/ 1764450 h 5659437"/>
              <a:gd name="connsiteX4552" fmla="*/ 85397 w 3972063"/>
              <a:gd name="connsiteY4552" fmla="*/ 1749552 h 5659437"/>
              <a:gd name="connsiteX4553" fmla="*/ 93910 w 3972063"/>
              <a:gd name="connsiteY4553" fmla="*/ 1751680 h 5659437"/>
              <a:gd name="connsiteX4554" fmla="*/ 87525 w 3972063"/>
              <a:gd name="connsiteY4554" fmla="*/ 1743166 h 5659437"/>
              <a:gd name="connsiteX4555" fmla="*/ 81140 w 3972063"/>
              <a:gd name="connsiteY4555" fmla="*/ 1743166 h 5659437"/>
              <a:gd name="connsiteX4556" fmla="*/ 85397 w 3972063"/>
              <a:gd name="connsiteY4556" fmla="*/ 1738910 h 5659437"/>
              <a:gd name="connsiteX4557" fmla="*/ 64114 w 3972063"/>
              <a:gd name="connsiteY4557" fmla="*/ 1749552 h 5659437"/>
              <a:gd name="connsiteX4558" fmla="*/ 72627 w 3972063"/>
              <a:gd name="connsiteY4558" fmla="*/ 1732524 h 5659437"/>
              <a:gd name="connsiteX4559" fmla="*/ 72627 w 3972063"/>
              <a:gd name="connsiteY4559" fmla="*/ 1728268 h 5659437"/>
              <a:gd name="connsiteX4560" fmla="*/ 79012 w 3972063"/>
              <a:gd name="connsiteY4560" fmla="*/ 1732524 h 5659437"/>
              <a:gd name="connsiteX4561" fmla="*/ 93910 w 3972063"/>
              <a:gd name="connsiteY4561" fmla="*/ 1728268 h 5659437"/>
              <a:gd name="connsiteX4562" fmla="*/ 98166 w 3972063"/>
              <a:gd name="connsiteY4562" fmla="*/ 1732524 h 5659437"/>
              <a:gd name="connsiteX4563" fmla="*/ 100295 w 3972063"/>
              <a:gd name="connsiteY4563" fmla="*/ 1728268 h 5659437"/>
              <a:gd name="connsiteX4564" fmla="*/ 93910 w 3972063"/>
              <a:gd name="connsiteY4564" fmla="*/ 1728268 h 5659437"/>
              <a:gd name="connsiteX4565" fmla="*/ 81140 w 3972063"/>
              <a:gd name="connsiteY4565" fmla="*/ 1711240 h 5659437"/>
              <a:gd name="connsiteX4566" fmla="*/ 89653 w 3972063"/>
              <a:gd name="connsiteY4566" fmla="*/ 1709112 h 5659437"/>
              <a:gd name="connsiteX4567" fmla="*/ 100295 w 3972063"/>
              <a:gd name="connsiteY4567" fmla="*/ 1696341 h 5659437"/>
              <a:gd name="connsiteX4568" fmla="*/ 104551 w 3972063"/>
              <a:gd name="connsiteY4568" fmla="*/ 1700598 h 5659437"/>
              <a:gd name="connsiteX4569" fmla="*/ 108808 w 3972063"/>
              <a:gd name="connsiteY4569" fmla="*/ 1700598 h 5659437"/>
              <a:gd name="connsiteX4570" fmla="*/ 104551 w 3972063"/>
              <a:gd name="connsiteY4570" fmla="*/ 1692085 h 5659437"/>
              <a:gd name="connsiteX4571" fmla="*/ 110936 w 3972063"/>
              <a:gd name="connsiteY4571" fmla="*/ 1696341 h 5659437"/>
              <a:gd name="connsiteX4572" fmla="*/ 106679 w 3972063"/>
              <a:gd name="connsiteY4572" fmla="*/ 1692085 h 5659437"/>
              <a:gd name="connsiteX4573" fmla="*/ 115192 w 3972063"/>
              <a:gd name="connsiteY4573" fmla="*/ 1696341 h 5659437"/>
              <a:gd name="connsiteX4574" fmla="*/ 108808 w 3972063"/>
              <a:gd name="connsiteY4574" fmla="*/ 1689956 h 5659437"/>
              <a:gd name="connsiteX4575" fmla="*/ 115192 w 3972063"/>
              <a:gd name="connsiteY4575" fmla="*/ 1681443 h 5659437"/>
              <a:gd name="connsiteX4576" fmla="*/ 127962 w 3972063"/>
              <a:gd name="connsiteY4576" fmla="*/ 1687828 h 5659437"/>
              <a:gd name="connsiteX4577" fmla="*/ 138603 w 3972063"/>
              <a:gd name="connsiteY4577" fmla="*/ 1677186 h 5659437"/>
              <a:gd name="connsiteX4578" fmla="*/ 140732 w 3972063"/>
              <a:gd name="connsiteY4578" fmla="*/ 1679314 h 5659437"/>
              <a:gd name="connsiteX4579" fmla="*/ 155630 w 3972063"/>
              <a:gd name="connsiteY4579" fmla="*/ 1694213 h 5659437"/>
              <a:gd name="connsiteX4580" fmla="*/ 153501 w 3972063"/>
              <a:gd name="connsiteY4580" fmla="*/ 1687828 h 5659437"/>
              <a:gd name="connsiteX4581" fmla="*/ 142860 w 3972063"/>
              <a:gd name="connsiteY4581" fmla="*/ 1679314 h 5659437"/>
              <a:gd name="connsiteX4582" fmla="*/ 155630 w 3972063"/>
              <a:gd name="connsiteY4582" fmla="*/ 1687828 h 5659437"/>
              <a:gd name="connsiteX4583" fmla="*/ 162014 w 3972063"/>
              <a:gd name="connsiteY4583" fmla="*/ 1685699 h 5659437"/>
              <a:gd name="connsiteX4584" fmla="*/ 153501 w 3972063"/>
              <a:gd name="connsiteY4584" fmla="*/ 1660158 h 5659437"/>
              <a:gd name="connsiteX4585" fmla="*/ 162014 w 3972063"/>
              <a:gd name="connsiteY4585" fmla="*/ 1668672 h 5659437"/>
              <a:gd name="connsiteX4586" fmla="*/ 157758 w 3972063"/>
              <a:gd name="connsiteY4586" fmla="*/ 1660158 h 5659437"/>
              <a:gd name="connsiteX4587" fmla="*/ 157758 w 3972063"/>
              <a:gd name="connsiteY4587" fmla="*/ 1653773 h 5659437"/>
              <a:gd name="connsiteX4588" fmla="*/ 170527 w 3972063"/>
              <a:gd name="connsiteY4588" fmla="*/ 1664415 h 5659437"/>
              <a:gd name="connsiteX4589" fmla="*/ 172656 w 3972063"/>
              <a:gd name="connsiteY4589" fmla="*/ 1662287 h 5659437"/>
              <a:gd name="connsiteX4590" fmla="*/ 162014 w 3972063"/>
              <a:gd name="connsiteY4590" fmla="*/ 1653773 h 5659437"/>
              <a:gd name="connsiteX4591" fmla="*/ 162014 w 3972063"/>
              <a:gd name="connsiteY4591" fmla="*/ 1649516 h 5659437"/>
              <a:gd name="connsiteX4592" fmla="*/ 193938 w 3972063"/>
              <a:gd name="connsiteY4592" fmla="*/ 1638874 h 5659437"/>
              <a:gd name="connsiteX4593" fmla="*/ 189682 w 3972063"/>
              <a:gd name="connsiteY4593" fmla="*/ 1628232 h 5659437"/>
              <a:gd name="connsiteX4594" fmla="*/ 189682 w 3972063"/>
              <a:gd name="connsiteY4594" fmla="*/ 1621847 h 5659437"/>
              <a:gd name="connsiteX4595" fmla="*/ 193938 w 3972063"/>
              <a:gd name="connsiteY4595" fmla="*/ 1615462 h 5659437"/>
              <a:gd name="connsiteX4596" fmla="*/ 204580 w 3972063"/>
              <a:gd name="connsiteY4596" fmla="*/ 1621847 h 5659437"/>
              <a:gd name="connsiteX4597" fmla="*/ 213093 w 3972063"/>
              <a:gd name="connsiteY4597" fmla="*/ 1621847 h 5659437"/>
              <a:gd name="connsiteX4598" fmla="*/ 213093 w 3972063"/>
              <a:gd name="connsiteY4598" fmla="*/ 1617590 h 5659437"/>
              <a:gd name="connsiteX4599" fmla="*/ 217349 w 3972063"/>
              <a:gd name="connsiteY4599" fmla="*/ 1621847 h 5659437"/>
              <a:gd name="connsiteX4600" fmla="*/ 230119 w 3972063"/>
              <a:gd name="connsiteY4600" fmla="*/ 1589921 h 5659437"/>
              <a:gd name="connsiteX4601" fmla="*/ 219478 w 3972063"/>
              <a:gd name="connsiteY4601" fmla="*/ 1594178 h 5659437"/>
              <a:gd name="connsiteX4602" fmla="*/ 219478 w 3972063"/>
              <a:gd name="connsiteY4602" fmla="*/ 1592049 h 5659437"/>
              <a:gd name="connsiteX4603" fmla="*/ 219478 w 3972063"/>
              <a:gd name="connsiteY4603" fmla="*/ 1596306 h 5659437"/>
              <a:gd name="connsiteX4604" fmla="*/ 204580 w 3972063"/>
              <a:gd name="connsiteY4604" fmla="*/ 1585664 h 5659437"/>
              <a:gd name="connsiteX4605" fmla="*/ 213093 w 3972063"/>
              <a:gd name="connsiteY4605" fmla="*/ 1579279 h 5659437"/>
              <a:gd name="connsiteX4606" fmla="*/ 219478 w 3972063"/>
              <a:gd name="connsiteY4606" fmla="*/ 1577151 h 5659437"/>
              <a:gd name="connsiteX4607" fmla="*/ 223734 w 3972063"/>
              <a:gd name="connsiteY4607" fmla="*/ 1583536 h 5659437"/>
              <a:gd name="connsiteX4608" fmla="*/ 227991 w 3972063"/>
              <a:gd name="connsiteY4608" fmla="*/ 1583004 h 5659437"/>
              <a:gd name="connsiteX4609" fmla="*/ 227410 w 3972063"/>
              <a:gd name="connsiteY4609" fmla="*/ 1581988 h 5659437"/>
              <a:gd name="connsiteX4610" fmla="*/ 234376 w 3972063"/>
              <a:gd name="connsiteY4610" fmla="*/ 1587793 h 5659437"/>
              <a:gd name="connsiteX4611" fmla="*/ 232247 w 3972063"/>
              <a:gd name="connsiteY4611" fmla="*/ 1589921 h 5659437"/>
              <a:gd name="connsiteX4612" fmla="*/ 247145 w 3972063"/>
              <a:gd name="connsiteY4612" fmla="*/ 1598435 h 5659437"/>
              <a:gd name="connsiteX4613" fmla="*/ 249273 w 3972063"/>
              <a:gd name="connsiteY4613" fmla="*/ 1594178 h 5659437"/>
              <a:gd name="connsiteX4614" fmla="*/ 230119 w 3972063"/>
              <a:gd name="connsiteY4614" fmla="*/ 1566509 h 5659437"/>
              <a:gd name="connsiteX4615" fmla="*/ 236504 w 3972063"/>
              <a:gd name="connsiteY4615" fmla="*/ 1568637 h 5659437"/>
              <a:gd name="connsiteX4616" fmla="*/ 242889 w 3972063"/>
              <a:gd name="connsiteY4616" fmla="*/ 1562252 h 5659437"/>
              <a:gd name="connsiteX4617" fmla="*/ 249273 w 3972063"/>
              <a:gd name="connsiteY4617" fmla="*/ 1568637 h 5659437"/>
              <a:gd name="connsiteX4618" fmla="*/ 242889 w 3972063"/>
              <a:gd name="connsiteY4618" fmla="*/ 1557995 h 5659437"/>
              <a:gd name="connsiteX4619" fmla="*/ 247145 w 3972063"/>
              <a:gd name="connsiteY4619" fmla="*/ 1555866 h 5659437"/>
              <a:gd name="connsiteX4620" fmla="*/ 259915 w 3972063"/>
              <a:gd name="connsiteY4620" fmla="*/ 1560123 h 5659437"/>
              <a:gd name="connsiteX4621" fmla="*/ 257787 w 3972063"/>
              <a:gd name="connsiteY4621" fmla="*/ 1555866 h 5659437"/>
              <a:gd name="connsiteX4622" fmla="*/ 249273 w 3972063"/>
              <a:gd name="connsiteY4622" fmla="*/ 1553738 h 5659437"/>
              <a:gd name="connsiteX4623" fmla="*/ 249273 w 3972063"/>
              <a:gd name="connsiteY4623" fmla="*/ 1547353 h 5659437"/>
              <a:gd name="connsiteX4624" fmla="*/ 257787 w 3972063"/>
              <a:gd name="connsiteY4624" fmla="*/ 1551610 h 5659437"/>
              <a:gd name="connsiteX4625" fmla="*/ 259915 w 3972063"/>
              <a:gd name="connsiteY4625" fmla="*/ 1547353 h 5659437"/>
              <a:gd name="connsiteX4626" fmla="*/ 249273 w 3972063"/>
              <a:gd name="connsiteY4626" fmla="*/ 1540968 h 5659437"/>
              <a:gd name="connsiteX4627" fmla="*/ 245017 w 3972063"/>
              <a:gd name="connsiteY4627" fmla="*/ 1545224 h 5659437"/>
              <a:gd name="connsiteX4628" fmla="*/ 236504 w 3972063"/>
              <a:gd name="connsiteY4628" fmla="*/ 1538839 h 5659437"/>
              <a:gd name="connsiteX4629" fmla="*/ 238632 w 3972063"/>
              <a:gd name="connsiteY4629" fmla="*/ 1534582 h 5659437"/>
              <a:gd name="connsiteX4630" fmla="*/ 227991 w 3972063"/>
              <a:gd name="connsiteY4630" fmla="*/ 1530326 h 5659437"/>
              <a:gd name="connsiteX4631" fmla="*/ 247145 w 3972063"/>
              <a:gd name="connsiteY4631" fmla="*/ 1534582 h 5659437"/>
              <a:gd name="connsiteX4632" fmla="*/ 262043 w 3972063"/>
              <a:gd name="connsiteY4632" fmla="*/ 1534582 h 5659437"/>
              <a:gd name="connsiteX4633" fmla="*/ 274813 w 3972063"/>
              <a:gd name="connsiteY4633" fmla="*/ 1543096 h 5659437"/>
              <a:gd name="connsiteX4634" fmla="*/ 279069 w 3972063"/>
              <a:gd name="connsiteY4634" fmla="*/ 1538839 h 5659437"/>
              <a:gd name="connsiteX4635" fmla="*/ 272684 w 3972063"/>
              <a:gd name="connsiteY4635" fmla="*/ 1530326 h 5659437"/>
              <a:gd name="connsiteX4636" fmla="*/ 283326 w 3972063"/>
              <a:gd name="connsiteY4636" fmla="*/ 1538839 h 5659437"/>
              <a:gd name="connsiteX4637" fmla="*/ 283326 w 3972063"/>
              <a:gd name="connsiteY4637" fmla="*/ 1532454 h 5659437"/>
              <a:gd name="connsiteX4638" fmla="*/ 272684 w 3972063"/>
              <a:gd name="connsiteY4638" fmla="*/ 1526069 h 5659437"/>
              <a:gd name="connsiteX4639" fmla="*/ 266300 w 3972063"/>
              <a:gd name="connsiteY4639" fmla="*/ 1526069 h 5659437"/>
              <a:gd name="connsiteX4640" fmla="*/ 268428 w 3972063"/>
              <a:gd name="connsiteY4640" fmla="*/ 1521812 h 5659437"/>
              <a:gd name="connsiteX4641" fmla="*/ 262043 w 3972063"/>
              <a:gd name="connsiteY4641" fmla="*/ 1519684 h 5659437"/>
              <a:gd name="connsiteX4642" fmla="*/ 257787 w 3972063"/>
              <a:gd name="connsiteY4642" fmla="*/ 1515427 h 5659437"/>
              <a:gd name="connsiteX4643" fmla="*/ 272684 w 3972063"/>
              <a:gd name="connsiteY4643" fmla="*/ 1521812 h 5659437"/>
              <a:gd name="connsiteX4644" fmla="*/ 274813 w 3972063"/>
              <a:gd name="connsiteY4644" fmla="*/ 1517555 h 5659437"/>
              <a:gd name="connsiteX4645" fmla="*/ 289711 w 3972063"/>
              <a:gd name="connsiteY4645" fmla="*/ 1521812 h 5659437"/>
              <a:gd name="connsiteX4646" fmla="*/ 276941 w 3972063"/>
              <a:gd name="connsiteY4646" fmla="*/ 1513298 h 5659437"/>
              <a:gd name="connsiteX4647" fmla="*/ 291839 w 3972063"/>
              <a:gd name="connsiteY4647" fmla="*/ 1519684 h 5659437"/>
              <a:gd name="connsiteX4648" fmla="*/ 293967 w 3972063"/>
              <a:gd name="connsiteY4648" fmla="*/ 1506913 h 5659437"/>
              <a:gd name="connsiteX4649" fmla="*/ 300352 w 3972063"/>
              <a:gd name="connsiteY4649" fmla="*/ 1504785 h 5659437"/>
              <a:gd name="connsiteX4650" fmla="*/ 313122 w 3972063"/>
              <a:gd name="connsiteY4650" fmla="*/ 1509041 h 5659437"/>
              <a:gd name="connsiteX4651" fmla="*/ 298224 w 3972063"/>
              <a:gd name="connsiteY4651" fmla="*/ 1492014 h 5659437"/>
              <a:gd name="connsiteX4652" fmla="*/ 308865 w 3972063"/>
              <a:gd name="connsiteY4652" fmla="*/ 1496271 h 5659437"/>
              <a:gd name="connsiteX4653" fmla="*/ 315250 w 3972063"/>
              <a:gd name="connsiteY4653" fmla="*/ 1502656 h 5659437"/>
              <a:gd name="connsiteX4654" fmla="*/ 315250 w 3972063"/>
              <a:gd name="connsiteY4654" fmla="*/ 1492014 h 5659437"/>
              <a:gd name="connsiteX4655" fmla="*/ 308865 w 3972063"/>
              <a:gd name="connsiteY4655" fmla="*/ 1492014 h 5659437"/>
              <a:gd name="connsiteX4656" fmla="*/ 315250 w 3972063"/>
              <a:gd name="connsiteY4656" fmla="*/ 1477115 h 5659437"/>
              <a:gd name="connsiteX4657" fmla="*/ 328019 w 3972063"/>
              <a:gd name="connsiteY4657" fmla="*/ 1470730 h 5659437"/>
              <a:gd name="connsiteX4658" fmla="*/ 336532 w 3972063"/>
              <a:gd name="connsiteY4658" fmla="*/ 1472859 h 5659437"/>
              <a:gd name="connsiteX4659" fmla="*/ 328019 w 3972063"/>
              <a:gd name="connsiteY4659" fmla="*/ 1468602 h 5659437"/>
              <a:gd name="connsiteX4660" fmla="*/ 321635 w 3972063"/>
              <a:gd name="connsiteY4660" fmla="*/ 1460088 h 5659437"/>
              <a:gd name="connsiteX4661" fmla="*/ 332276 w 3972063"/>
              <a:gd name="connsiteY4661" fmla="*/ 1457960 h 5659437"/>
              <a:gd name="connsiteX4662" fmla="*/ 336532 w 3972063"/>
              <a:gd name="connsiteY4662" fmla="*/ 1464345 h 5659437"/>
              <a:gd name="connsiteX4663" fmla="*/ 340789 w 3972063"/>
              <a:gd name="connsiteY4663" fmla="*/ 1460088 h 5659437"/>
              <a:gd name="connsiteX4664" fmla="*/ 336532 w 3972063"/>
              <a:gd name="connsiteY4664" fmla="*/ 1451574 h 5659437"/>
              <a:gd name="connsiteX4665" fmla="*/ 345046 w 3972063"/>
              <a:gd name="connsiteY4665" fmla="*/ 1455831 h 5659437"/>
              <a:gd name="connsiteX4666" fmla="*/ 345046 w 3972063"/>
              <a:gd name="connsiteY4666" fmla="*/ 1453703 h 5659437"/>
              <a:gd name="connsiteX4667" fmla="*/ 357815 w 3972063"/>
              <a:gd name="connsiteY4667" fmla="*/ 1466473 h 5659437"/>
              <a:gd name="connsiteX4668" fmla="*/ 355687 w 3972063"/>
              <a:gd name="connsiteY4668" fmla="*/ 1455831 h 5659437"/>
              <a:gd name="connsiteX4669" fmla="*/ 364200 w 3972063"/>
              <a:gd name="connsiteY4669" fmla="*/ 1457960 h 5659437"/>
              <a:gd name="connsiteX4670" fmla="*/ 359943 w 3972063"/>
              <a:gd name="connsiteY4670" fmla="*/ 1449446 h 5659437"/>
              <a:gd name="connsiteX4671" fmla="*/ 355687 w 3972063"/>
              <a:gd name="connsiteY4671" fmla="*/ 1451574 h 5659437"/>
              <a:gd name="connsiteX4672" fmla="*/ 349302 w 3972063"/>
              <a:gd name="connsiteY4672" fmla="*/ 1436676 h 5659437"/>
              <a:gd name="connsiteX4673" fmla="*/ 362072 w 3972063"/>
              <a:gd name="connsiteY4673" fmla="*/ 1443061 h 5659437"/>
              <a:gd name="connsiteX4674" fmla="*/ 368457 w 3972063"/>
              <a:gd name="connsiteY4674" fmla="*/ 1453703 h 5659437"/>
              <a:gd name="connsiteX4675" fmla="*/ 368457 w 3972063"/>
              <a:gd name="connsiteY4675" fmla="*/ 1443061 h 5659437"/>
              <a:gd name="connsiteX4676" fmla="*/ 357815 w 3972063"/>
              <a:gd name="connsiteY4676" fmla="*/ 1438804 h 5659437"/>
              <a:gd name="connsiteX4677" fmla="*/ 353559 w 3972063"/>
              <a:gd name="connsiteY4677" fmla="*/ 1430290 h 5659437"/>
              <a:gd name="connsiteX4678" fmla="*/ 366328 w 3972063"/>
              <a:gd name="connsiteY4678" fmla="*/ 1434547 h 5659437"/>
              <a:gd name="connsiteX4679" fmla="*/ 364200 w 3972063"/>
              <a:gd name="connsiteY4679" fmla="*/ 1415392 h 5659437"/>
              <a:gd name="connsiteX4680" fmla="*/ 376970 w 3972063"/>
              <a:gd name="connsiteY4680" fmla="*/ 1423905 h 5659437"/>
              <a:gd name="connsiteX4681" fmla="*/ 374841 w 3972063"/>
              <a:gd name="connsiteY4681" fmla="*/ 1417520 h 5659437"/>
              <a:gd name="connsiteX4682" fmla="*/ 381226 w 3972063"/>
              <a:gd name="connsiteY4682" fmla="*/ 1421777 h 5659437"/>
              <a:gd name="connsiteX4683" fmla="*/ 374841 w 3972063"/>
              <a:gd name="connsiteY4683" fmla="*/ 1413263 h 5659437"/>
              <a:gd name="connsiteX4684" fmla="*/ 368457 w 3972063"/>
              <a:gd name="connsiteY4684" fmla="*/ 1415392 h 5659437"/>
              <a:gd name="connsiteX4685" fmla="*/ 359943 w 3972063"/>
              <a:gd name="connsiteY4685" fmla="*/ 1411135 h 5659437"/>
              <a:gd name="connsiteX4686" fmla="*/ 366328 w 3972063"/>
              <a:gd name="connsiteY4686" fmla="*/ 1402621 h 5659437"/>
              <a:gd name="connsiteX4687" fmla="*/ 353559 w 3972063"/>
              <a:gd name="connsiteY4687" fmla="*/ 1391979 h 5659437"/>
              <a:gd name="connsiteX4688" fmla="*/ 366328 w 3972063"/>
              <a:gd name="connsiteY4688" fmla="*/ 1396236 h 5659437"/>
              <a:gd name="connsiteX4689" fmla="*/ 368457 w 3972063"/>
              <a:gd name="connsiteY4689" fmla="*/ 1411135 h 5659437"/>
              <a:gd name="connsiteX4690" fmla="*/ 381226 w 3972063"/>
              <a:gd name="connsiteY4690" fmla="*/ 1413263 h 5659437"/>
              <a:gd name="connsiteX4691" fmla="*/ 387079 w 3972063"/>
              <a:gd name="connsiteY4691" fmla="*/ 1418584 h 5659437"/>
              <a:gd name="connsiteX4692" fmla="*/ 391405 w 3972063"/>
              <a:gd name="connsiteY4692" fmla="*/ 1421129 h 5659437"/>
              <a:gd name="connsiteX4693" fmla="*/ 395486 w 3972063"/>
              <a:gd name="connsiteY4693" fmla="*/ 1424757 h 5659437"/>
              <a:gd name="connsiteX4694" fmla="*/ 393730 w 3972063"/>
              <a:gd name="connsiteY4694" fmla="*/ 1427098 h 5659437"/>
              <a:gd name="connsiteX4695" fmla="*/ 396124 w 3972063"/>
              <a:gd name="connsiteY4695" fmla="*/ 1430290 h 5659437"/>
              <a:gd name="connsiteX4696" fmla="*/ 399316 w 3972063"/>
              <a:gd name="connsiteY4696" fmla="*/ 1428162 h 5659437"/>
              <a:gd name="connsiteX4697" fmla="*/ 395486 w 3972063"/>
              <a:gd name="connsiteY4697" fmla="*/ 1424757 h 5659437"/>
              <a:gd name="connsiteX4698" fmla="*/ 396124 w 3972063"/>
              <a:gd name="connsiteY4698" fmla="*/ 1423905 h 5659437"/>
              <a:gd name="connsiteX4699" fmla="*/ 391405 w 3972063"/>
              <a:gd name="connsiteY4699" fmla="*/ 1421129 h 5659437"/>
              <a:gd name="connsiteX4700" fmla="*/ 389739 w 3972063"/>
              <a:gd name="connsiteY4700" fmla="*/ 1419648 h 5659437"/>
              <a:gd name="connsiteX4701" fmla="*/ 391867 w 3972063"/>
              <a:gd name="connsiteY4701" fmla="*/ 1413263 h 5659437"/>
              <a:gd name="connsiteX4702" fmla="*/ 387611 w 3972063"/>
              <a:gd name="connsiteY4702" fmla="*/ 1415392 h 5659437"/>
              <a:gd name="connsiteX4703" fmla="*/ 381226 w 3972063"/>
              <a:gd name="connsiteY4703" fmla="*/ 1413263 h 5659437"/>
              <a:gd name="connsiteX4704" fmla="*/ 383354 w 3972063"/>
              <a:gd name="connsiteY4704" fmla="*/ 1385594 h 5659437"/>
              <a:gd name="connsiteX4705" fmla="*/ 381226 w 3972063"/>
              <a:gd name="connsiteY4705" fmla="*/ 1385594 h 5659437"/>
              <a:gd name="connsiteX4706" fmla="*/ 379098 w 3972063"/>
              <a:gd name="connsiteY4706" fmla="*/ 1381337 h 5659437"/>
              <a:gd name="connsiteX4707" fmla="*/ 385483 w 3972063"/>
              <a:gd name="connsiteY4707" fmla="*/ 1394107 h 5659437"/>
              <a:gd name="connsiteX4708" fmla="*/ 374841 w 3972063"/>
              <a:gd name="connsiteY4708" fmla="*/ 1398364 h 5659437"/>
              <a:gd name="connsiteX4709" fmla="*/ 376970 w 3972063"/>
              <a:gd name="connsiteY4709" fmla="*/ 1394107 h 5659437"/>
              <a:gd name="connsiteX4710" fmla="*/ 366328 w 3972063"/>
              <a:gd name="connsiteY4710" fmla="*/ 1387722 h 5659437"/>
              <a:gd name="connsiteX4711" fmla="*/ 364200 w 3972063"/>
              <a:gd name="connsiteY4711" fmla="*/ 1381337 h 5659437"/>
              <a:gd name="connsiteX4712" fmla="*/ 376970 w 3972063"/>
              <a:gd name="connsiteY4712" fmla="*/ 1391979 h 5659437"/>
              <a:gd name="connsiteX4713" fmla="*/ 362072 w 3972063"/>
              <a:gd name="connsiteY4713" fmla="*/ 1374952 h 5659437"/>
              <a:gd name="connsiteX4714" fmla="*/ 353559 w 3972063"/>
              <a:gd name="connsiteY4714" fmla="*/ 1374952 h 5659437"/>
              <a:gd name="connsiteX4715" fmla="*/ 353559 w 3972063"/>
              <a:gd name="connsiteY4715" fmla="*/ 1370695 h 5659437"/>
              <a:gd name="connsiteX4716" fmla="*/ 374841 w 3972063"/>
              <a:gd name="connsiteY4716" fmla="*/ 1379209 h 5659437"/>
              <a:gd name="connsiteX4717" fmla="*/ 374841 w 3972063"/>
              <a:gd name="connsiteY4717" fmla="*/ 1362181 h 5659437"/>
              <a:gd name="connsiteX4718" fmla="*/ 370585 w 3972063"/>
              <a:gd name="connsiteY4718" fmla="*/ 1357925 h 5659437"/>
              <a:gd name="connsiteX4719" fmla="*/ 370585 w 3972063"/>
              <a:gd name="connsiteY4719" fmla="*/ 1355796 h 5659437"/>
              <a:gd name="connsiteX4720" fmla="*/ 383354 w 3972063"/>
              <a:gd name="connsiteY4720" fmla="*/ 1364310 h 5659437"/>
              <a:gd name="connsiteX4721" fmla="*/ 376970 w 3972063"/>
              <a:gd name="connsiteY4721" fmla="*/ 1370695 h 5659437"/>
              <a:gd name="connsiteX4722" fmla="*/ 387611 w 3972063"/>
              <a:gd name="connsiteY4722" fmla="*/ 1377080 h 5659437"/>
              <a:gd name="connsiteX4723" fmla="*/ 385483 w 3972063"/>
              <a:gd name="connsiteY4723" fmla="*/ 1362181 h 5659437"/>
              <a:gd name="connsiteX4724" fmla="*/ 376970 w 3972063"/>
              <a:gd name="connsiteY4724" fmla="*/ 1357925 h 5659437"/>
              <a:gd name="connsiteX4725" fmla="*/ 376970 w 3972063"/>
              <a:gd name="connsiteY4725" fmla="*/ 1345154 h 5659437"/>
              <a:gd name="connsiteX4726" fmla="*/ 385483 w 3972063"/>
              <a:gd name="connsiteY4726" fmla="*/ 1343026 h 5659437"/>
              <a:gd name="connsiteX4727" fmla="*/ 393996 w 3972063"/>
              <a:gd name="connsiteY4727" fmla="*/ 1347282 h 5659437"/>
              <a:gd name="connsiteX4728" fmla="*/ 393996 w 3972063"/>
              <a:gd name="connsiteY4728" fmla="*/ 1351539 h 5659437"/>
              <a:gd name="connsiteX4729" fmla="*/ 400381 w 3972063"/>
              <a:gd name="connsiteY4729" fmla="*/ 1357925 h 5659437"/>
              <a:gd name="connsiteX4730" fmla="*/ 404637 w 3972063"/>
              <a:gd name="connsiteY4730" fmla="*/ 1353668 h 5659437"/>
              <a:gd name="connsiteX4731" fmla="*/ 387611 w 3972063"/>
              <a:gd name="connsiteY4731" fmla="*/ 1343026 h 5659437"/>
              <a:gd name="connsiteX4732" fmla="*/ 396124 w 3972063"/>
              <a:gd name="connsiteY4732" fmla="*/ 1338769 h 5659437"/>
              <a:gd name="connsiteX4733" fmla="*/ 402509 w 3972063"/>
              <a:gd name="connsiteY4733" fmla="*/ 1340897 h 5659437"/>
              <a:gd name="connsiteX4734" fmla="*/ 415278 w 3972063"/>
              <a:gd name="connsiteY4734" fmla="*/ 1353668 h 5659437"/>
              <a:gd name="connsiteX4735" fmla="*/ 406765 w 3972063"/>
              <a:gd name="connsiteY4735" fmla="*/ 1372823 h 5659437"/>
              <a:gd name="connsiteX4736" fmla="*/ 417407 w 3972063"/>
              <a:gd name="connsiteY4736" fmla="*/ 1370695 h 5659437"/>
              <a:gd name="connsiteX4737" fmla="*/ 408894 w 3972063"/>
              <a:gd name="connsiteY4737" fmla="*/ 1362181 h 5659437"/>
              <a:gd name="connsiteX4738" fmla="*/ 419535 w 3972063"/>
              <a:gd name="connsiteY4738" fmla="*/ 1366438 h 5659437"/>
              <a:gd name="connsiteX4739" fmla="*/ 413150 w 3972063"/>
              <a:gd name="connsiteY4739" fmla="*/ 1357925 h 5659437"/>
              <a:gd name="connsiteX4740" fmla="*/ 430176 w 3972063"/>
              <a:gd name="connsiteY4740" fmla="*/ 1370695 h 5659437"/>
              <a:gd name="connsiteX4741" fmla="*/ 436561 w 3972063"/>
              <a:gd name="connsiteY4741" fmla="*/ 1364310 h 5659437"/>
              <a:gd name="connsiteX4742" fmla="*/ 425920 w 3972063"/>
              <a:gd name="connsiteY4742" fmla="*/ 1360053 h 5659437"/>
              <a:gd name="connsiteX4743" fmla="*/ 428048 w 3972063"/>
              <a:gd name="connsiteY4743" fmla="*/ 1364310 h 5659437"/>
              <a:gd name="connsiteX4744" fmla="*/ 419535 w 3972063"/>
              <a:gd name="connsiteY4744" fmla="*/ 1357925 h 5659437"/>
              <a:gd name="connsiteX4745" fmla="*/ 423792 w 3972063"/>
              <a:gd name="connsiteY4745" fmla="*/ 1362181 h 5659437"/>
              <a:gd name="connsiteX4746" fmla="*/ 417407 w 3972063"/>
              <a:gd name="connsiteY4746" fmla="*/ 1353668 h 5659437"/>
              <a:gd name="connsiteX4747" fmla="*/ 421663 w 3972063"/>
              <a:gd name="connsiteY4747" fmla="*/ 1349411 h 5659437"/>
              <a:gd name="connsiteX4748" fmla="*/ 415278 w 3972063"/>
              <a:gd name="connsiteY4748" fmla="*/ 1351539 h 5659437"/>
              <a:gd name="connsiteX4749" fmla="*/ 411022 w 3972063"/>
              <a:gd name="connsiteY4749" fmla="*/ 1343026 h 5659437"/>
              <a:gd name="connsiteX4750" fmla="*/ 415278 w 3972063"/>
              <a:gd name="connsiteY4750" fmla="*/ 1334512 h 5659437"/>
              <a:gd name="connsiteX4751" fmla="*/ 425920 w 3972063"/>
              <a:gd name="connsiteY4751" fmla="*/ 1336640 h 5659437"/>
              <a:gd name="connsiteX4752" fmla="*/ 419535 w 3972063"/>
              <a:gd name="connsiteY4752" fmla="*/ 1330255 h 5659437"/>
              <a:gd name="connsiteX4753" fmla="*/ 417407 w 3972063"/>
              <a:gd name="connsiteY4753" fmla="*/ 1325998 h 5659437"/>
              <a:gd name="connsiteX4754" fmla="*/ 425920 w 3972063"/>
              <a:gd name="connsiteY4754" fmla="*/ 1325998 h 5659437"/>
              <a:gd name="connsiteX4755" fmla="*/ 433103 w 3972063"/>
              <a:gd name="connsiteY4755" fmla="*/ 1336907 h 5659437"/>
              <a:gd name="connsiteX4756" fmla="*/ 436962 w 3972063"/>
              <a:gd name="connsiteY4756" fmla="*/ 1340937 h 5659437"/>
              <a:gd name="connsiteX4757" fmla="*/ 436561 w 3972063"/>
              <a:gd name="connsiteY4757" fmla="*/ 1340897 h 5659437"/>
              <a:gd name="connsiteX4758" fmla="*/ 437891 w 3972063"/>
              <a:gd name="connsiteY4758" fmla="*/ 1341908 h 5659437"/>
              <a:gd name="connsiteX4759" fmla="*/ 445074 w 3972063"/>
              <a:gd name="connsiteY4759" fmla="*/ 1349411 h 5659437"/>
              <a:gd name="connsiteX4760" fmla="*/ 443212 w 3972063"/>
              <a:gd name="connsiteY4760" fmla="*/ 1345952 h 5659437"/>
              <a:gd name="connsiteX4761" fmla="*/ 437891 w 3972063"/>
              <a:gd name="connsiteY4761" fmla="*/ 1341908 h 5659437"/>
              <a:gd name="connsiteX4762" fmla="*/ 436962 w 3972063"/>
              <a:gd name="connsiteY4762" fmla="*/ 1340937 h 5659437"/>
              <a:gd name="connsiteX4763" fmla="*/ 441882 w 3972063"/>
              <a:gd name="connsiteY4763" fmla="*/ 1341429 h 5659437"/>
              <a:gd name="connsiteX4764" fmla="*/ 447202 w 3972063"/>
              <a:gd name="connsiteY4764" fmla="*/ 1338769 h 5659437"/>
              <a:gd name="connsiteX4765" fmla="*/ 457844 w 3972063"/>
              <a:gd name="connsiteY4765" fmla="*/ 1345154 h 5659437"/>
              <a:gd name="connsiteX4766" fmla="*/ 462100 w 3972063"/>
              <a:gd name="connsiteY4766" fmla="*/ 1340897 h 5659437"/>
              <a:gd name="connsiteX4767" fmla="*/ 455715 w 3972063"/>
              <a:gd name="connsiteY4767" fmla="*/ 1334512 h 5659437"/>
              <a:gd name="connsiteX4768" fmla="*/ 449331 w 3972063"/>
              <a:gd name="connsiteY4768" fmla="*/ 1334512 h 5659437"/>
              <a:gd name="connsiteX4769" fmla="*/ 447202 w 3972063"/>
              <a:gd name="connsiteY4769" fmla="*/ 1328127 h 5659437"/>
              <a:gd name="connsiteX4770" fmla="*/ 438689 w 3972063"/>
              <a:gd name="connsiteY4770" fmla="*/ 1328127 h 5659437"/>
              <a:gd name="connsiteX4771" fmla="*/ 434433 w 3972063"/>
              <a:gd name="connsiteY4771" fmla="*/ 1315356 h 5659437"/>
              <a:gd name="connsiteX4772" fmla="*/ 440818 w 3972063"/>
              <a:gd name="connsiteY4772" fmla="*/ 1321742 h 5659437"/>
              <a:gd name="connsiteX4773" fmla="*/ 440818 w 3972063"/>
              <a:gd name="connsiteY4773" fmla="*/ 1311099 h 5659437"/>
              <a:gd name="connsiteX4774" fmla="*/ 442946 w 3972063"/>
              <a:gd name="connsiteY4774" fmla="*/ 1300458 h 5659437"/>
              <a:gd name="connsiteX4775" fmla="*/ 442946 w 3972063"/>
              <a:gd name="connsiteY4775" fmla="*/ 1298329 h 5659437"/>
              <a:gd name="connsiteX4776" fmla="*/ 453587 w 3972063"/>
              <a:gd name="connsiteY4776" fmla="*/ 1300458 h 5659437"/>
              <a:gd name="connsiteX4777" fmla="*/ 453587 w 3972063"/>
              <a:gd name="connsiteY4777" fmla="*/ 1289815 h 5659437"/>
              <a:gd name="connsiteX4778" fmla="*/ 464229 w 3972063"/>
              <a:gd name="connsiteY4778" fmla="*/ 1296201 h 5659437"/>
              <a:gd name="connsiteX4779" fmla="*/ 462100 w 3972063"/>
              <a:gd name="connsiteY4779" fmla="*/ 1289815 h 5659437"/>
              <a:gd name="connsiteX4780" fmla="*/ 468485 w 3972063"/>
              <a:gd name="connsiteY4780" fmla="*/ 1294072 h 5659437"/>
              <a:gd name="connsiteX4781" fmla="*/ 470613 w 3972063"/>
              <a:gd name="connsiteY4781" fmla="*/ 1291944 h 5659437"/>
              <a:gd name="connsiteX4782" fmla="*/ 462100 w 3972063"/>
              <a:gd name="connsiteY4782" fmla="*/ 1285559 h 5659437"/>
              <a:gd name="connsiteX4783" fmla="*/ 466357 w 3972063"/>
              <a:gd name="connsiteY4783" fmla="*/ 1274916 h 5659437"/>
              <a:gd name="connsiteX4784" fmla="*/ 474870 w 3972063"/>
              <a:gd name="connsiteY4784" fmla="*/ 1281302 h 5659437"/>
              <a:gd name="connsiteX4785" fmla="*/ 479126 w 3972063"/>
              <a:gd name="connsiteY4785" fmla="*/ 1279173 h 5659437"/>
              <a:gd name="connsiteX4786" fmla="*/ 487640 w 3972063"/>
              <a:gd name="connsiteY4786" fmla="*/ 1268531 h 5659437"/>
              <a:gd name="connsiteX4787" fmla="*/ 487640 w 3972063"/>
              <a:gd name="connsiteY4787" fmla="*/ 1262146 h 5659437"/>
              <a:gd name="connsiteX4788" fmla="*/ 479126 w 3972063"/>
              <a:gd name="connsiteY4788" fmla="*/ 1253633 h 5659437"/>
              <a:gd name="connsiteX4789" fmla="*/ 487640 w 3972063"/>
              <a:gd name="connsiteY4789" fmla="*/ 1255761 h 5659437"/>
              <a:gd name="connsiteX4790" fmla="*/ 489768 w 3972063"/>
              <a:gd name="connsiteY4790" fmla="*/ 1262146 h 5659437"/>
              <a:gd name="connsiteX4791" fmla="*/ 506794 w 3972063"/>
              <a:gd name="connsiteY4791" fmla="*/ 1274916 h 5659437"/>
              <a:gd name="connsiteX4792" fmla="*/ 504666 w 3972063"/>
              <a:gd name="connsiteY4792" fmla="*/ 1266403 h 5659437"/>
              <a:gd name="connsiteX4793" fmla="*/ 508922 w 3972063"/>
              <a:gd name="connsiteY4793" fmla="*/ 1257889 h 5659437"/>
              <a:gd name="connsiteX4794" fmla="*/ 517435 w 3972063"/>
              <a:gd name="connsiteY4794" fmla="*/ 1262146 h 5659437"/>
              <a:gd name="connsiteX4795" fmla="*/ 513179 w 3972063"/>
              <a:gd name="connsiteY4795" fmla="*/ 1257889 h 5659437"/>
              <a:gd name="connsiteX4796" fmla="*/ 530205 w 3972063"/>
              <a:gd name="connsiteY4796" fmla="*/ 1245119 h 5659437"/>
              <a:gd name="connsiteX4797" fmla="*/ 515307 w 3972063"/>
              <a:gd name="connsiteY4797" fmla="*/ 1238734 h 5659437"/>
              <a:gd name="connsiteX4798" fmla="*/ 515307 w 3972063"/>
              <a:gd name="connsiteY4798" fmla="*/ 1232348 h 5659437"/>
              <a:gd name="connsiteX4799" fmla="*/ 508922 w 3972063"/>
              <a:gd name="connsiteY4799" fmla="*/ 1230220 h 5659437"/>
              <a:gd name="connsiteX4800" fmla="*/ 515307 w 3972063"/>
              <a:gd name="connsiteY4800" fmla="*/ 1215321 h 5659437"/>
              <a:gd name="connsiteX4801" fmla="*/ 525948 w 3972063"/>
              <a:gd name="connsiteY4801" fmla="*/ 1219578 h 5659437"/>
              <a:gd name="connsiteX4802" fmla="*/ 521692 w 3972063"/>
              <a:gd name="connsiteY4802" fmla="*/ 1213193 h 5659437"/>
              <a:gd name="connsiteX4803" fmla="*/ 530205 w 3972063"/>
              <a:gd name="connsiteY4803" fmla="*/ 1219578 h 5659437"/>
              <a:gd name="connsiteX4804" fmla="*/ 530205 w 3972063"/>
              <a:gd name="connsiteY4804" fmla="*/ 1213193 h 5659437"/>
              <a:gd name="connsiteX4805" fmla="*/ 521692 w 3972063"/>
              <a:gd name="connsiteY4805" fmla="*/ 1211064 h 5659437"/>
              <a:gd name="connsiteX4806" fmla="*/ 528077 w 3972063"/>
              <a:gd name="connsiteY4806" fmla="*/ 1208936 h 5659437"/>
              <a:gd name="connsiteX4807" fmla="*/ 534461 w 3972063"/>
              <a:gd name="connsiteY4807" fmla="*/ 1213193 h 5659437"/>
              <a:gd name="connsiteX4808" fmla="*/ 530205 w 3972063"/>
              <a:gd name="connsiteY4808" fmla="*/ 1206808 h 5659437"/>
              <a:gd name="connsiteX4809" fmla="*/ 523820 w 3972063"/>
              <a:gd name="connsiteY4809" fmla="*/ 1202551 h 5659437"/>
              <a:gd name="connsiteX4810" fmla="*/ 532333 w 3972063"/>
              <a:gd name="connsiteY4810" fmla="*/ 1196166 h 5659437"/>
              <a:gd name="connsiteX4811" fmla="*/ 538718 w 3972063"/>
              <a:gd name="connsiteY4811" fmla="*/ 1202551 h 5659437"/>
              <a:gd name="connsiteX4812" fmla="*/ 564257 w 3972063"/>
              <a:gd name="connsiteY4812" fmla="*/ 1187652 h 5659437"/>
              <a:gd name="connsiteX4813" fmla="*/ 557872 w 3972063"/>
              <a:gd name="connsiteY4813" fmla="*/ 1181267 h 5659437"/>
              <a:gd name="connsiteX4814" fmla="*/ 566386 w 3972063"/>
              <a:gd name="connsiteY4814" fmla="*/ 1185523 h 5659437"/>
              <a:gd name="connsiteX4815" fmla="*/ 560001 w 3972063"/>
              <a:gd name="connsiteY4815" fmla="*/ 1179138 h 5659437"/>
              <a:gd name="connsiteX4816" fmla="*/ 570642 w 3972063"/>
              <a:gd name="connsiteY4816" fmla="*/ 1183395 h 5659437"/>
              <a:gd name="connsiteX4817" fmla="*/ 570642 w 3972063"/>
              <a:gd name="connsiteY4817" fmla="*/ 1174881 h 5659437"/>
              <a:gd name="connsiteX4818" fmla="*/ 564257 w 3972063"/>
              <a:gd name="connsiteY4818" fmla="*/ 1170625 h 5659437"/>
              <a:gd name="connsiteX4819" fmla="*/ 562129 w 3972063"/>
              <a:gd name="connsiteY4819" fmla="*/ 1166368 h 5659437"/>
              <a:gd name="connsiteX4820" fmla="*/ 570642 w 3972063"/>
              <a:gd name="connsiteY4820" fmla="*/ 1159982 h 5659437"/>
              <a:gd name="connsiteX4821" fmla="*/ 572770 w 3972063"/>
              <a:gd name="connsiteY4821" fmla="*/ 1168496 h 5659437"/>
              <a:gd name="connsiteX4822" fmla="*/ 577027 w 3972063"/>
              <a:gd name="connsiteY4822" fmla="*/ 1170625 h 5659437"/>
              <a:gd name="connsiteX4823" fmla="*/ 585540 w 3972063"/>
              <a:gd name="connsiteY4823" fmla="*/ 1162111 h 5659437"/>
              <a:gd name="connsiteX4824" fmla="*/ 577027 w 3972063"/>
              <a:gd name="connsiteY4824" fmla="*/ 1164239 h 5659437"/>
              <a:gd name="connsiteX4825" fmla="*/ 570642 w 3972063"/>
              <a:gd name="connsiteY4825" fmla="*/ 1159982 h 5659437"/>
              <a:gd name="connsiteX4826" fmla="*/ 572770 w 3972063"/>
              <a:gd name="connsiteY4826" fmla="*/ 1155726 h 5659437"/>
              <a:gd name="connsiteX4827" fmla="*/ 585540 w 3972063"/>
              <a:gd name="connsiteY4827" fmla="*/ 1155726 h 5659437"/>
              <a:gd name="connsiteX4828" fmla="*/ 572770 w 3972063"/>
              <a:gd name="connsiteY4828" fmla="*/ 1149341 h 5659437"/>
              <a:gd name="connsiteX4829" fmla="*/ 583412 w 3972063"/>
              <a:gd name="connsiteY4829" fmla="*/ 1151469 h 5659437"/>
              <a:gd name="connsiteX4830" fmla="*/ 587668 w 3972063"/>
              <a:gd name="connsiteY4830" fmla="*/ 1147212 h 5659437"/>
              <a:gd name="connsiteX4831" fmla="*/ 591925 w 3972063"/>
              <a:gd name="connsiteY4831" fmla="*/ 1134442 h 5659437"/>
              <a:gd name="connsiteX4832" fmla="*/ 585540 w 3972063"/>
              <a:gd name="connsiteY4832" fmla="*/ 1125928 h 5659437"/>
              <a:gd name="connsiteX4833" fmla="*/ 598310 w 3972063"/>
              <a:gd name="connsiteY4833" fmla="*/ 1130185 h 5659437"/>
              <a:gd name="connsiteX4834" fmla="*/ 589796 w 3972063"/>
              <a:gd name="connsiteY4834" fmla="*/ 1108901 h 5659437"/>
              <a:gd name="connsiteX4835" fmla="*/ 591925 w 3972063"/>
              <a:gd name="connsiteY4835" fmla="*/ 1104644 h 5659437"/>
              <a:gd name="connsiteX4836" fmla="*/ 600438 w 3972063"/>
              <a:gd name="connsiteY4836" fmla="*/ 1091874 h 5659437"/>
              <a:gd name="connsiteX4837" fmla="*/ 608951 w 3972063"/>
              <a:gd name="connsiteY4837" fmla="*/ 1102515 h 5659437"/>
              <a:gd name="connsiteX4838" fmla="*/ 619592 w 3972063"/>
              <a:gd name="connsiteY4838" fmla="*/ 1104644 h 5659437"/>
              <a:gd name="connsiteX4839" fmla="*/ 617464 w 3972063"/>
              <a:gd name="connsiteY4839" fmla="*/ 1100387 h 5659437"/>
              <a:gd name="connsiteX4840" fmla="*/ 606823 w 3972063"/>
              <a:gd name="connsiteY4840" fmla="*/ 1089745 h 5659437"/>
              <a:gd name="connsiteX4841" fmla="*/ 617464 w 3972063"/>
              <a:gd name="connsiteY4841" fmla="*/ 1098259 h 5659437"/>
              <a:gd name="connsiteX4842" fmla="*/ 636618 w 3972063"/>
              <a:gd name="connsiteY4842" fmla="*/ 1106772 h 5659437"/>
              <a:gd name="connsiteX4843" fmla="*/ 619592 w 3972063"/>
              <a:gd name="connsiteY4843" fmla="*/ 1089745 h 5659437"/>
              <a:gd name="connsiteX4844" fmla="*/ 634490 w 3972063"/>
              <a:gd name="connsiteY4844" fmla="*/ 1094002 h 5659437"/>
              <a:gd name="connsiteX4845" fmla="*/ 613207 w 3972063"/>
              <a:gd name="connsiteY4845" fmla="*/ 1083360 h 5659437"/>
              <a:gd name="connsiteX4846" fmla="*/ 628105 w 3972063"/>
              <a:gd name="connsiteY4846" fmla="*/ 1079103 h 5659437"/>
              <a:gd name="connsiteX4847" fmla="*/ 602566 w 3972063"/>
              <a:gd name="connsiteY4847" fmla="*/ 1076975 h 5659437"/>
              <a:gd name="connsiteX4848" fmla="*/ 613207 w 3972063"/>
              <a:gd name="connsiteY4848" fmla="*/ 1072718 h 5659437"/>
              <a:gd name="connsiteX4849" fmla="*/ 613207 w 3972063"/>
              <a:gd name="connsiteY4849" fmla="*/ 1074846 h 5659437"/>
              <a:gd name="connsiteX4850" fmla="*/ 628105 w 3972063"/>
              <a:gd name="connsiteY4850" fmla="*/ 1076975 h 5659437"/>
              <a:gd name="connsiteX4851" fmla="*/ 638747 w 3972063"/>
              <a:gd name="connsiteY4851" fmla="*/ 1085488 h 5659437"/>
              <a:gd name="connsiteX4852" fmla="*/ 640875 w 3972063"/>
              <a:gd name="connsiteY4852" fmla="*/ 1081231 h 5659437"/>
              <a:gd name="connsiteX4853" fmla="*/ 634490 w 3972063"/>
              <a:gd name="connsiteY4853" fmla="*/ 1076975 h 5659437"/>
              <a:gd name="connsiteX4854" fmla="*/ 634490 w 3972063"/>
              <a:gd name="connsiteY4854" fmla="*/ 1068461 h 5659437"/>
              <a:gd name="connsiteX4855" fmla="*/ 638747 w 3972063"/>
              <a:gd name="connsiteY4855" fmla="*/ 1062076 h 5659437"/>
              <a:gd name="connsiteX4856" fmla="*/ 645131 w 3972063"/>
              <a:gd name="connsiteY4856" fmla="*/ 1066332 h 5659437"/>
              <a:gd name="connsiteX4857" fmla="*/ 643003 w 3972063"/>
              <a:gd name="connsiteY4857" fmla="*/ 1057819 h 5659437"/>
              <a:gd name="connsiteX4858" fmla="*/ 657901 w 3972063"/>
              <a:gd name="connsiteY4858" fmla="*/ 1064204 h 5659437"/>
              <a:gd name="connsiteX4859" fmla="*/ 655773 w 3972063"/>
              <a:gd name="connsiteY4859" fmla="*/ 1051434 h 5659437"/>
              <a:gd name="connsiteX4860" fmla="*/ 662158 w 3972063"/>
              <a:gd name="connsiteY4860" fmla="*/ 1062076 h 5659437"/>
              <a:gd name="connsiteX4861" fmla="*/ 668542 w 3972063"/>
              <a:gd name="connsiteY4861" fmla="*/ 1062076 h 5659437"/>
              <a:gd name="connsiteX4862" fmla="*/ 660029 w 3972063"/>
              <a:gd name="connsiteY4862" fmla="*/ 1047177 h 5659437"/>
              <a:gd name="connsiteX4863" fmla="*/ 670671 w 3972063"/>
              <a:gd name="connsiteY4863" fmla="*/ 1034406 h 5659437"/>
              <a:gd name="connsiteX4864" fmla="*/ 666414 w 3972063"/>
              <a:gd name="connsiteY4864" fmla="*/ 1028021 h 5659437"/>
              <a:gd name="connsiteX4865" fmla="*/ 681312 w 3972063"/>
              <a:gd name="connsiteY4865" fmla="*/ 1034406 h 5659437"/>
              <a:gd name="connsiteX4866" fmla="*/ 670671 w 3972063"/>
              <a:gd name="connsiteY4866" fmla="*/ 1025893 h 5659437"/>
              <a:gd name="connsiteX4867" fmla="*/ 672799 w 3972063"/>
              <a:gd name="connsiteY4867" fmla="*/ 1015251 h 5659437"/>
              <a:gd name="connsiteX4868" fmla="*/ 681312 w 3972063"/>
              <a:gd name="connsiteY4868" fmla="*/ 1021636 h 5659437"/>
              <a:gd name="connsiteX4869" fmla="*/ 679184 w 3972063"/>
              <a:gd name="connsiteY4869" fmla="*/ 1008866 h 5659437"/>
              <a:gd name="connsiteX4870" fmla="*/ 683440 w 3972063"/>
              <a:gd name="connsiteY4870" fmla="*/ 1002480 h 5659437"/>
              <a:gd name="connsiteX4871" fmla="*/ 696210 w 3972063"/>
              <a:gd name="connsiteY4871" fmla="*/ 1008866 h 5659437"/>
              <a:gd name="connsiteX4872" fmla="*/ 696210 w 3972063"/>
              <a:gd name="connsiteY4872" fmla="*/ 1002480 h 5659437"/>
              <a:gd name="connsiteX4873" fmla="*/ 685569 w 3972063"/>
              <a:gd name="connsiteY4873" fmla="*/ 991838 h 5659437"/>
              <a:gd name="connsiteX4874" fmla="*/ 704723 w 3972063"/>
              <a:gd name="connsiteY4874" fmla="*/ 1006737 h 5659437"/>
              <a:gd name="connsiteX4875" fmla="*/ 706851 w 3972063"/>
              <a:gd name="connsiteY4875" fmla="*/ 1002480 h 5659437"/>
              <a:gd name="connsiteX4876" fmla="*/ 696210 w 3972063"/>
              <a:gd name="connsiteY4876" fmla="*/ 993967 h 5659437"/>
              <a:gd name="connsiteX4877" fmla="*/ 706851 w 3972063"/>
              <a:gd name="connsiteY4877" fmla="*/ 1000352 h 5659437"/>
              <a:gd name="connsiteX4878" fmla="*/ 691953 w 3972063"/>
              <a:gd name="connsiteY4878" fmla="*/ 989710 h 5659437"/>
              <a:gd name="connsiteX4879" fmla="*/ 694082 w 3972063"/>
              <a:gd name="connsiteY4879" fmla="*/ 985453 h 5659437"/>
              <a:gd name="connsiteX4880" fmla="*/ 698338 w 3972063"/>
              <a:gd name="connsiteY4880" fmla="*/ 987581 h 5659437"/>
              <a:gd name="connsiteX4881" fmla="*/ 702595 w 3972063"/>
              <a:gd name="connsiteY4881" fmla="*/ 991838 h 5659437"/>
              <a:gd name="connsiteX4882" fmla="*/ 706851 w 3972063"/>
              <a:gd name="connsiteY4882" fmla="*/ 987581 h 5659437"/>
              <a:gd name="connsiteX4883" fmla="*/ 698338 w 3972063"/>
              <a:gd name="connsiteY4883" fmla="*/ 987581 h 5659437"/>
              <a:gd name="connsiteX4884" fmla="*/ 689825 w 3972063"/>
              <a:gd name="connsiteY4884" fmla="*/ 972683 h 5659437"/>
              <a:gd name="connsiteX4885" fmla="*/ 702595 w 3972063"/>
              <a:gd name="connsiteY4885" fmla="*/ 981196 h 5659437"/>
              <a:gd name="connsiteX4886" fmla="*/ 711108 w 3972063"/>
              <a:gd name="connsiteY4886" fmla="*/ 989710 h 5659437"/>
              <a:gd name="connsiteX4887" fmla="*/ 713236 w 3972063"/>
              <a:gd name="connsiteY4887" fmla="*/ 981196 h 5659437"/>
              <a:gd name="connsiteX4888" fmla="*/ 704723 w 3972063"/>
              <a:gd name="connsiteY4888" fmla="*/ 979068 h 5659437"/>
              <a:gd name="connsiteX4889" fmla="*/ 700466 w 3972063"/>
              <a:gd name="connsiteY4889" fmla="*/ 964169 h 5659437"/>
              <a:gd name="connsiteX4890" fmla="*/ 713236 w 3972063"/>
              <a:gd name="connsiteY4890" fmla="*/ 964169 h 5659437"/>
              <a:gd name="connsiteX4891" fmla="*/ 708980 w 3972063"/>
              <a:gd name="connsiteY4891" fmla="*/ 953527 h 5659437"/>
              <a:gd name="connsiteX4892" fmla="*/ 717493 w 3972063"/>
              <a:gd name="connsiteY4892" fmla="*/ 951398 h 5659437"/>
              <a:gd name="connsiteX4893" fmla="*/ 717493 w 3972063"/>
              <a:gd name="connsiteY4893" fmla="*/ 957784 h 5659437"/>
              <a:gd name="connsiteX4894" fmla="*/ 728134 w 3972063"/>
              <a:gd name="connsiteY4894" fmla="*/ 968426 h 5659437"/>
              <a:gd name="connsiteX4895" fmla="*/ 734519 w 3972063"/>
              <a:gd name="connsiteY4895" fmla="*/ 966297 h 5659437"/>
              <a:gd name="connsiteX4896" fmla="*/ 721749 w 3972063"/>
              <a:gd name="connsiteY4896" fmla="*/ 945013 h 5659437"/>
              <a:gd name="connsiteX4897" fmla="*/ 734519 w 3972063"/>
              <a:gd name="connsiteY4897" fmla="*/ 955655 h 5659437"/>
              <a:gd name="connsiteX4898" fmla="*/ 738775 w 3972063"/>
              <a:gd name="connsiteY4898" fmla="*/ 964169 h 5659437"/>
              <a:gd name="connsiteX4899" fmla="*/ 747288 w 3972063"/>
              <a:gd name="connsiteY4899" fmla="*/ 957784 h 5659437"/>
              <a:gd name="connsiteX4900" fmla="*/ 749417 w 3972063"/>
              <a:gd name="connsiteY4900" fmla="*/ 949270 h 5659437"/>
              <a:gd name="connsiteX4901" fmla="*/ 743032 w 3972063"/>
              <a:gd name="connsiteY4901" fmla="*/ 932243 h 5659437"/>
              <a:gd name="connsiteX4902" fmla="*/ 753673 w 3972063"/>
              <a:gd name="connsiteY4902" fmla="*/ 945013 h 5659437"/>
              <a:gd name="connsiteX4903" fmla="*/ 753673 w 3972063"/>
              <a:gd name="connsiteY4903" fmla="*/ 925858 h 5659437"/>
              <a:gd name="connsiteX4904" fmla="*/ 749417 w 3972063"/>
              <a:gd name="connsiteY4904" fmla="*/ 925858 h 5659437"/>
              <a:gd name="connsiteX4905" fmla="*/ 745160 w 3972063"/>
              <a:gd name="connsiteY4905" fmla="*/ 919472 h 5659437"/>
              <a:gd name="connsiteX4906" fmla="*/ 757930 w 3972063"/>
              <a:gd name="connsiteY4906" fmla="*/ 919472 h 5659437"/>
              <a:gd name="connsiteX4907" fmla="*/ 751545 w 3972063"/>
              <a:gd name="connsiteY4907" fmla="*/ 906702 h 5659437"/>
              <a:gd name="connsiteX4908" fmla="*/ 760058 w 3972063"/>
              <a:gd name="connsiteY4908" fmla="*/ 908830 h 5659437"/>
              <a:gd name="connsiteX4909" fmla="*/ 743032 w 3972063"/>
              <a:gd name="connsiteY4909" fmla="*/ 896060 h 5659437"/>
              <a:gd name="connsiteX4910" fmla="*/ 766443 w 3972063"/>
              <a:gd name="connsiteY4910" fmla="*/ 898188 h 5659437"/>
              <a:gd name="connsiteX4911" fmla="*/ 757930 w 3972063"/>
              <a:gd name="connsiteY4911" fmla="*/ 893932 h 5659437"/>
              <a:gd name="connsiteX4912" fmla="*/ 768571 w 3972063"/>
              <a:gd name="connsiteY4912" fmla="*/ 898188 h 5659437"/>
              <a:gd name="connsiteX4913" fmla="*/ 770699 w 3972063"/>
              <a:gd name="connsiteY4913" fmla="*/ 891803 h 5659437"/>
              <a:gd name="connsiteX4914" fmla="*/ 762186 w 3972063"/>
              <a:gd name="connsiteY4914" fmla="*/ 883289 h 5659437"/>
              <a:gd name="connsiteX4915" fmla="*/ 770699 w 3972063"/>
              <a:gd name="connsiteY4915" fmla="*/ 887546 h 5659437"/>
              <a:gd name="connsiteX4916" fmla="*/ 774956 w 3972063"/>
              <a:gd name="connsiteY4916" fmla="*/ 881161 h 5659437"/>
              <a:gd name="connsiteX4917" fmla="*/ 764315 w 3972063"/>
              <a:gd name="connsiteY4917" fmla="*/ 870519 h 5659437"/>
              <a:gd name="connsiteX4918" fmla="*/ 766443 w 3972063"/>
              <a:gd name="connsiteY4918" fmla="*/ 866262 h 5659437"/>
              <a:gd name="connsiteX4919" fmla="*/ 774956 w 3972063"/>
              <a:gd name="connsiteY4919" fmla="*/ 872647 h 5659437"/>
              <a:gd name="connsiteX4920" fmla="*/ 789854 w 3972063"/>
              <a:gd name="connsiteY4920" fmla="*/ 847107 h 5659437"/>
              <a:gd name="connsiteX4921" fmla="*/ 783469 w 3972063"/>
              <a:gd name="connsiteY4921" fmla="*/ 842850 h 5659437"/>
              <a:gd name="connsiteX4922" fmla="*/ 787725 w 3972063"/>
              <a:gd name="connsiteY4922" fmla="*/ 840721 h 5659437"/>
              <a:gd name="connsiteX4923" fmla="*/ 796239 w 3972063"/>
              <a:gd name="connsiteY4923" fmla="*/ 847107 h 5659437"/>
              <a:gd name="connsiteX4924" fmla="*/ 796239 w 3972063"/>
              <a:gd name="connsiteY4924" fmla="*/ 836465 h 5659437"/>
              <a:gd name="connsiteX4925" fmla="*/ 804752 w 3972063"/>
              <a:gd name="connsiteY4925" fmla="*/ 840721 h 5659437"/>
              <a:gd name="connsiteX4926" fmla="*/ 806880 w 3972063"/>
              <a:gd name="connsiteY4926" fmla="*/ 827951 h 5659437"/>
              <a:gd name="connsiteX4927" fmla="*/ 802623 w 3972063"/>
              <a:gd name="connsiteY4927" fmla="*/ 825822 h 5659437"/>
              <a:gd name="connsiteX4928" fmla="*/ 796239 w 3972063"/>
              <a:gd name="connsiteY4928" fmla="*/ 827951 h 5659437"/>
              <a:gd name="connsiteX4929" fmla="*/ 789854 w 3972063"/>
              <a:gd name="connsiteY4929" fmla="*/ 813052 h 5659437"/>
              <a:gd name="connsiteX4930" fmla="*/ 798367 w 3972063"/>
              <a:gd name="connsiteY4930" fmla="*/ 823694 h 5659437"/>
              <a:gd name="connsiteX4931" fmla="*/ 802623 w 3972063"/>
              <a:gd name="connsiteY4931" fmla="*/ 787511 h 5659437"/>
              <a:gd name="connsiteX4932" fmla="*/ 800495 w 3972063"/>
              <a:gd name="connsiteY4932" fmla="*/ 781126 h 5659437"/>
              <a:gd name="connsiteX4933" fmla="*/ 813265 w 3972063"/>
              <a:gd name="connsiteY4933" fmla="*/ 798153 h 5659437"/>
              <a:gd name="connsiteX4934" fmla="*/ 815393 w 3972063"/>
              <a:gd name="connsiteY4934" fmla="*/ 776869 h 5659437"/>
              <a:gd name="connsiteX4935" fmla="*/ 815393 w 3972063"/>
              <a:gd name="connsiteY4935" fmla="*/ 778998 h 5659437"/>
              <a:gd name="connsiteX4936" fmla="*/ 828163 w 3972063"/>
              <a:gd name="connsiteY4936" fmla="*/ 793896 h 5659437"/>
              <a:gd name="connsiteX4937" fmla="*/ 821778 w 3972063"/>
              <a:gd name="connsiteY4937" fmla="*/ 776869 h 5659437"/>
              <a:gd name="connsiteX4938" fmla="*/ 828163 w 3972063"/>
              <a:gd name="connsiteY4938" fmla="*/ 778998 h 5659437"/>
              <a:gd name="connsiteX4939" fmla="*/ 813265 w 3972063"/>
              <a:gd name="connsiteY4939" fmla="*/ 736429 h 5659437"/>
              <a:gd name="connsiteX4940" fmla="*/ 826034 w 3972063"/>
              <a:gd name="connsiteY4940" fmla="*/ 744943 h 5659437"/>
              <a:gd name="connsiteX4941" fmla="*/ 822529 w 3972063"/>
              <a:gd name="connsiteY4941" fmla="*/ 743941 h 5659437"/>
              <a:gd name="connsiteX4942" fmla="*/ 821778 w 3972063"/>
              <a:gd name="connsiteY4942" fmla="*/ 742815 h 5659437"/>
              <a:gd name="connsiteX4943" fmla="*/ 822310 w 3972063"/>
              <a:gd name="connsiteY4943" fmla="*/ 743879 h 5659437"/>
              <a:gd name="connsiteX4944" fmla="*/ 822529 w 3972063"/>
              <a:gd name="connsiteY4944" fmla="*/ 743941 h 5659437"/>
              <a:gd name="connsiteX4945" fmla="*/ 826034 w 3972063"/>
              <a:gd name="connsiteY4945" fmla="*/ 749200 h 5659437"/>
              <a:gd name="connsiteX4946" fmla="*/ 830291 w 3972063"/>
              <a:gd name="connsiteY4946" fmla="*/ 744943 h 5659437"/>
              <a:gd name="connsiteX4947" fmla="*/ 823906 w 3972063"/>
              <a:gd name="connsiteY4947" fmla="*/ 738558 h 5659437"/>
              <a:gd name="connsiteX4948" fmla="*/ 832419 w 3972063"/>
              <a:gd name="connsiteY4948" fmla="*/ 740686 h 5659437"/>
              <a:gd name="connsiteX4949" fmla="*/ 828163 w 3972063"/>
              <a:gd name="connsiteY4949" fmla="*/ 734301 h 5659437"/>
              <a:gd name="connsiteX4950" fmla="*/ 819650 w 3972063"/>
              <a:gd name="connsiteY4950" fmla="*/ 732173 h 5659437"/>
              <a:gd name="connsiteX4951" fmla="*/ 817521 w 3972063"/>
              <a:gd name="connsiteY4951" fmla="*/ 738558 h 5659437"/>
              <a:gd name="connsiteX4952" fmla="*/ 809008 w 3972063"/>
              <a:gd name="connsiteY4952" fmla="*/ 732173 h 5659437"/>
              <a:gd name="connsiteX4953" fmla="*/ 817521 w 3972063"/>
              <a:gd name="connsiteY4953" fmla="*/ 734301 h 5659437"/>
              <a:gd name="connsiteX4954" fmla="*/ 815393 w 3972063"/>
              <a:gd name="connsiteY4954" fmla="*/ 717274 h 5659437"/>
              <a:gd name="connsiteX4955" fmla="*/ 836676 w 3972063"/>
              <a:gd name="connsiteY4955" fmla="*/ 738558 h 5659437"/>
              <a:gd name="connsiteX4956" fmla="*/ 834547 w 3972063"/>
              <a:gd name="connsiteY4956" fmla="*/ 723659 h 5659437"/>
              <a:gd name="connsiteX4957" fmla="*/ 843060 w 3972063"/>
              <a:gd name="connsiteY4957" fmla="*/ 721530 h 5659437"/>
              <a:gd name="connsiteX4958" fmla="*/ 840932 w 3972063"/>
              <a:gd name="connsiteY4958" fmla="*/ 710888 h 5659437"/>
              <a:gd name="connsiteX4959" fmla="*/ 847317 w 3972063"/>
              <a:gd name="connsiteY4959" fmla="*/ 719402 h 5659437"/>
              <a:gd name="connsiteX4960" fmla="*/ 845189 w 3972063"/>
              <a:gd name="connsiteY4960" fmla="*/ 710888 h 5659437"/>
              <a:gd name="connsiteX4961" fmla="*/ 838804 w 3972063"/>
              <a:gd name="connsiteY4961" fmla="*/ 704503 h 5659437"/>
              <a:gd name="connsiteX4962" fmla="*/ 834547 w 3972063"/>
              <a:gd name="connsiteY4962" fmla="*/ 691733 h 5659437"/>
              <a:gd name="connsiteX4963" fmla="*/ 849445 w 3972063"/>
              <a:gd name="connsiteY4963" fmla="*/ 685348 h 5659437"/>
              <a:gd name="connsiteX4964" fmla="*/ 845189 w 3972063"/>
              <a:gd name="connsiteY4964" fmla="*/ 674706 h 5659437"/>
              <a:gd name="connsiteX4965" fmla="*/ 866471 w 3972063"/>
              <a:gd name="connsiteY4965" fmla="*/ 700246 h 5659437"/>
              <a:gd name="connsiteX4966" fmla="*/ 860087 w 3972063"/>
              <a:gd name="connsiteY4966" fmla="*/ 668320 h 5659437"/>
              <a:gd name="connsiteX4967" fmla="*/ 860087 w 3972063"/>
              <a:gd name="connsiteY4967" fmla="*/ 640651 h 5659437"/>
              <a:gd name="connsiteX4968" fmla="*/ 851574 w 3972063"/>
              <a:gd name="connsiteY4968" fmla="*/ 661935 h 5659437"/>
              <a:gd name="connsiteX4969" fmla="*/ 857958 w 3972063"/>
              <a:gd name="connsiteY4969" fmla="*/ 670449 h 5659437"/>
              <a:gd name="connsiteX4970" fmla="*/ 849445 w 3972063"/>
              <a:gd name="connsiteY4970" fmla="*/ 666192 h 5659437"/>
              <a:gd name="connsiteX4971" fmla="*/ 860087 w 3972063"/>
              <a:gd name="connsiteY4971" fmla="*/ 689604 h 5659437"/>
              <a:gd name="connsiteX4972" fmla="*/ 840932 w 3972063"/>
              <a:gd name="connsiteY4972" fmla="*/ 655550 h 5659437"/>
              <a:gd name="connsiteX4973" fmla="*/ 851574 w 3972063"/>
              <a:gd name="connsiteY4973" fmla="*/ 666192 h 5659437"/>
              <a:gd name="connsiteX4974" fmla="*/ 836676 w 3972063"/>
              <a:gd name="connsiteY4974" fmla="*/ 638523 h 5659437"/>
              <a:gd name="connsiteX4975" fmla="*/ 849445 w 3972063"/>
              <a:gd name="connsiteY4975" fmla="*/ 636394 h 5659437"/>
              <a:gd name="connsiteX4976" fmla="*/ 836676 w 3972063"/>
              <a:gd name="connsiteY4976" fmla="*/ 612982 h 5659437"/>
              <a:gd name="connsiteX4977" fmla="*/ 847317 w 3972063"/>
              <a:gd name="connsiteY4977" fmla="*/ 621495 h 5659437"/>
              <a:gd name="connsiteX4978" fmla="*/ 857958 w 3972063"/>
              <a:gd name="connsiteY4978" fmla="*/ 625752 h 5659437"/>
              <a:gd name="connsiteX4979" fmla="*/ 849445 w 3972063"/>
              <a:gd name="connsiteY4979" fmla="*/ 610853 h 5659437"/>
              <a:gd name="connsiteX4980" fmla="*/ 853702 w 3972063"/>
              <a:gd name="connsiteY4980" fmla="*/ 606596 h 5659437"/>
              <a:gd name="connsiteX4981" fmla="*/ 849445 w 3972063"/>
              <a:gd name="connsiteY4981" fmla="*/ 606596 h 5659437"/>
              <a:gd name="connsiteX4982" fmla="*/ 840932 w 3972063"/>
              <a:gd name="connsiteY4982" fmla="*/ 595954 h 5659437"/>
              <a:gd name="connsiteX4983" fmla="*/ 847317 w 3972063"/>
              <a:gd name="connsiteY4983" fmla="*/ 593826 h 5659437"/>
              <a:gd name="connsiteX4984" fmla="*/ 857958 w 3972063"/>
              <a:gd name="connsiteY4984" fmla="*/ 602340 h 5659437"/>
              <a:gd name="connsiteX4985" fmla="*/ 843060 w 3972063"/>
              <a:gd name="connsiteY4985" fmla="*/ 576799 h 5659437"/>
              <a:gd name="connsiteX4986" fmla="*/ 847317 w 3972063"/>
              <a:gd name="connsiteY4986" fmla="*/ 570414 h 5659437"/>
              <a:gd name="connsiteX4987" fmla="*/ 853702 w 3972063"/>
              <a:gd name="connsiteY4987" fmla="*/ 578927 h 5659437"/>
              <a:gd name="connsiteX4988" fmla="*/ 853702 w 3972063"/>
              <a:gd name="connsiteY4988" fmla="*/ 585312 h 5659437"/>
              <a:gd name="connsiteX4989" fmla="*/ 860087 w 3972063"/>
              <a:gd name="connsiteY4989" fmla="*/ 589569 h 5659437"/>
              <a:gd name="connsiteX4990" fmla="*/ 855830 w 3972063"/>
              <a:gd name="connsiteY4990" fmla="*/ 581056 h 5659437"/>
              <a:gd name="connsiteX4991" fmla="*/ 864343 w 3972063"/>
              <a:gd name="connsiteY4991" fmla="*/ 578927 h 5659437"/>
              <a:gd name="connsiteX4992" fmla="*/ 877113 w 3972063"/>
              <a:gd name="connsiteY4992" fmla="*/ 608725 h 5659437"/>
              <a:gd name="connsiteX4993" fmla="*/ 887754 w 3972063"/>
              <a:gd name="connsiteY4993" fmla="*/ 593826 h 5659437"/>
              <a:gd name="connsiteX4994" fmla="*/ 885626 w 3972063"/>
              <a:gd name="connsiteY4994" fmla="*/ 585312 h 5659437"/>
              <a:gd name="connsiteX4995" fmla="*/ 879241 w 3972063"/>
              <a:gd name="connsiteY4995" fmla="*/ 581056 h 5659437"/>
              <a:gd name="connsiteX4996" fmla="*/ 894139 w 3972063"/>
              <a:gd name="connsiteY4996" fmla="*/ 559771 h 5659437"/>
              <a:gd name="connsiteX4997" fmla="*/ 889882 w 3972063"/>
              <a:gd name="connsiteY4997" fmla="*/ 553386 h 5659437"/>
              <a:gd name="connsiteX4998" fmla="*/ 894139 w 3972063"/>
              <a:gd name="connsiteY4998" fmla="*/ 551258 h 5659437"/>
              <a:gd name="connsiteX4999" fmla="*/ 900524 w 3972063"/>
              <a:gd name="connsiteY4999" fmla="*/ 559771 h 5659437"/>
              <a:gd name="connsiteX5000" fmla="*/ 906909 w 3972063"/>
              <a:gd name="connsiteY5000" fmla="*/ 551258 h 5659437"/>
              <a:gd name="connsiteX5001" fmla="*/ 917550 w 3972063"/>
              <a:gd name="connsiteY5001" fmla="*/ 557643 h 5659437"/>
              <a:gd name="connsiteX5002" fmla="*/ 911165 w 3972063"/>
              <a:gd name="connsiteY5002" fmla="*/ 549129 h 5659437"/>
              <a:gd name="connsiteX5003" fmla="*/ 923935 w 3972063"/>
              <a:gd name="connsiteY5003" fmla="*/ 555515 h 5659437"/>
              <a:gd name="connsiteX5004" fmla="*/ 917550 w 3972063"/>
              <a:gd name="connsiteY5004" fmla="*/ 547001 h 5659437"/>
              <a:gd name="connsiteX5005" fmla="*/ 934576 w 3972063"/>
              <a:gd name="connsiteY5005" fmla="*/ 559771 h 5659437"/>
              <a:gd name="connsiteX5006" fmla="*/ 936704 w 3972063"/>
              <a:gd name="connsiteY5006" fmla="*/ 553386 h 5659437"/>
              <a:gd name="connsiteX5007" fmla="*/ 938833 w 3972063"/>
              <a:gd name="connsiteY5007" fmla="*/ 555515 h 5659437"/>
              <a:gd name="connsiteX5008" fmla="*/ 940961 w 3972063"/>
              <a:gd name="connsiteY5008" fmla="*/ 559771 h 5659437"/>
              <a:gd name="connsiteX5009" fmla="*/ 938833 w 3972063"/>
              <a:gd name="connsiteY5009" fmla="*/ 561900 h 5659437"/>
              <a:gd name="connsiteX5010" fmla="*/ 940961 w 3972063"/>
              <a:gd name="connsiteY5010" fmla="*/ 549129 h 5659437"/>
              <a:gd name="connsiteX5011" fmla="*/ 951602 w 3972063"/>
              <a:gd name="connsiteY5011" fmla="*/ 553386 h 5659437"/>
              <a:gd name="connsiteX5012" fmla="*/ 949474 w 3972063"/>
              <a:gd name="connsiteY5012" fmla="*/ 547001 h 5659437"/>
              <a:gd name="connsiteX5013" fmla="*/ 964372 w 3972063"/>
              <a:gd name="connsiteY5013" fmla="*/ 561900 h 5659437"/>
              <a:gd name="connsiteX5014" fmla="*/ 964372 w 3972063"/>
              <a:gd name="connsiteY5014" fmla="*/ 572542 h 5659437"/>
              <a:gd name="connsiteX5015" fmla="*/ 975013 w 3972063"/>
              <a:gd name="connsiteY5015" fmla="*/ 581056 h 5659437"/>
              <a:gd name="connsiteX5016" fmla="*/ 970757 w 3972063"/>
              <a:gd name="connsiteY5016" fmla="*/ 561900 h 5659437"/>
              <a:gd name="connsiteX5017" fmla="*/ 964372 w 3972063"/>
              <a:gd name="connsiteY5017" fmla="*/ 549129 h 5659437"/>
              <a:gd name="connsiteX5018" fmla="*/ 968628 w 3972063"/>
              <a:gd name="connsiteY5018" fmla="*/ 557643 h 5659437"/>
              <a:gd name="connsiteX5019" fmla="*/ 979270 w 3972063"/>
              <a:gd name="connsiteY5019" fmla="*/ 564028 h 5659437"/>
              <a:gd name="connsiteX5020" fmla="*/ 972885 w 3972063"/>
              <a:gd name="connsiteY5020" fmla="*/ 553386 h 5659437"/>
              <a:gd name="connsiteX5021" fmla="*/ 979270 w 3972063"/>
              <a:gd name="connsiteY5021" fmla="*/ 557643 h 5659437"/>
              <a:gd name="connsiteX5022" fmla="*/ 970757 w 3972063"/>
              <a:gd name="connsiteY5022" fmla="*/ 544873 h 5659437"/>
              <a:gd name="connsiteX5023" fmla="*/ 981398 w 3972063"/>
              <a:gd name="connsiteY5023" fmla="*/ 551258 h 5659437"/>
              <a:gd name="connsiteX5024" fmla="*/ 972885 w 3972063"/>
              <a:gd name="connsiteY5024" fmla="*/ 536359 h 5659437"/>
              <a:gd name="connsiteX5025" fmla="*/ 979270 w 3972063"/>
              <a:gd name="connsiteY5025" fmla="*/ 544873 h 5659437"/>
              <a:gd name="connsiteX5026" fmla="*/ 985655 w 3972063"/>
              <a:gd name="connsiteY5026" fmla="*/ 547001 h 5659437"/>
              <a:gd name="connsiteX5027" fmla="*/ 979270 w 3972063"/>
              <a:gd name="connsiteY5027" fmla="*/ 527845 h 5659437"/>
              <a:gd name="connsiteX5028" fmla="*/ 970757 w 3972063"/>
              <a:gd name="connsiteY5028" fmla="*/ 519332 h 5659437"/>
              <a:gd name="connsiteX5029" fmla="*/ 968628 w 3972063"/>
              <a:gd name="connsiteY5029" fmla="*/ 512947 h 5659437"/>
              <a:gd name="connsiteX5030" fmla="*/ 975013 w 3972063"/>
              <a:gd name="connsiteY5030" fmla="*/ 512947 h 5659437"/>
              <a:gd name="connsiteX5031" fmla="*/ 981398 w 3972063"/>
              <a:gd name="connsiteY5031" fmla="*/ 534231 h 5659437"/>
              <a:gd name="connsiteX5032" fmla="*/ 985655 w 3972063"/>
              <a:gd name="connsiteY5032" fmla="*/ 538487 h 5659437"/>
              <a:gd name="connsiteX5033" fmla="*/ 987783 w 3972063"/>
              <a:gd name="connsiteY5033" fmla="*/ 500176 h 5659437"/>
              <a:gd name="connsiteX5034" fmla="*/ 996296 w 3972063"/>
              <a:gd name="connsiteY5034" fmla="*/ 504433 h 5659437"/>
              <a:gd name="connsiteX5035" fmla="*/ 1009065 w 3972063"/>
              <a:gd name="connsiteY5035" fmla="*/ 536359 h 5659437"/>
              <a:gd name="connsiteX5036" fmla="*/ 1011194 w 3972063"/>
              <a:gd name="connsiteY5036" fmla="*/ 536359 h 5659437"/>
              <a:gd name="connsiteX5037" fmla="*/ 1013322 w 3972063"/>
              <a:gd name="connsiteY5037" fmla="*/ 508690 h 5659437"/>
              <a:gd name="connsiteX5038" fmla="*/ 1023963 w 3972063"/>
              <a:gd name="connsiteY5038" fmla="*/ 491662 h 5659437"/>
              <a:gd name="connsiteX5039" fmla="*/ 1021835 w 3972063"/>
              <a:gd name="connsiteY5039" fmla="*/ 487406 h 5659437"/>
              <a:gd name="connsiteX5040" fmla="*/ 1030348 w 3972063"/>
              <a:gd name="connsiteY5040" fmla="*/ 495919 h 5659437"/>
              <a:gd name="connsiteX5041" fmla="*/ 1038861 w 3972063"/>
              <a:gd name="connsiteY5041" fmla="*/ 498048 h 5659437"/>
              <a:gd name="connsiteX5042" fmla="*/ 1034605 w 3972063"/>
              <a:gd name="connsiteY5042" fmla="*/ 491662 h 5659437"/>
              <a:gd name="connsiteX5043" fmla="*/ 1034605 w 3972063"/>
              <a:gd name="connsiteY5043" fmla="*/ 495919 h 5659437"/>
              <a:gd name="connsiteX5044" fmla="*/ 1028220 w 3972063"/>
              <a:gd name="connsiteY5044" fmla="*/ 476764 h 5659437"/>
              <a:gd name="connsiteX5045" fmla="*/ 1060144 w 3972063"/>
              <a:gd name="connsiteY5045" fmla="*/ 487406 h 5659437"/>
              <a:gd name="connsiteX5046" fmla="*/ 1077170 w 3972063"/>
              <a:gd name="connsiteY5046" fmla="*/ 498048 h 5659437"/>
              <a:gd name="connsiteX5047" fmla="*/ 1100581 w 3972063"/>
              <a:gd name="connsiteY5047" fmla="*/ 551258 h 5659437"/>
              <a:gd name="connsiteX5048" fmla="*/ 1094196 w 3972063"/>
              <a:gd name="connsiteY5048" fmla="*/ 540616 h 5659437"/>
              <a:gd name="connsiteX5049" fmla="*/ 1092068 w 3972063"/>
              <a:gd name="connsiteY5049" fmla="*/ 551258 h 5659437"/>
              <a:gd name="connsiteX5050" fmla="*/ 1096325 w 3972063"/>
              <a:gd name="connsiteY5050" fmla="*/ 589569 h 5659437"/>
              <a:gd name="connsiteX5051" fmla="*/ 1085683 w 3972063"/>
              <a:gd name="connsiteY5051" fmla="*/ 610853 h 5659437"/>
              <a:gd name="connsiteX5052" fmla="*/ 1094196 w 3972063"/>
              <a:gd name="connsiteY5052" fmla="*/ 608725 h 5659437"/>
              <a:gd name="connsiteX5053" fmla="*/ 1092068 w 3972063"/>
              <a:gd name="connsiteY5053" fmla="*/ 625752 h 5659437"/>
              <a:gd name="connsiteX5054" fmla="*/ 1089940 w 3972063"/>
              <a:gd name="connsiteY5054" fmla="*/ 640651 h 5659437"/>
              <a:gd name="connsiteX5055" fmla="*/ 1081427 w 3972063"/>
              <a:gd name="connsiteY5055" fmla="*/ 636394 h 5659437"/>
              <a:gd name="connsiteX5056" fmla="*/ 1081427 w 3972063"/>
              <a:gd name="connsiteY5056" fmla="*/ 649165 h 5659437"/>
              <a:gd name="connsiteX5057" fmla="*/ 1081427 w 3972063"/>
              <a:gd name="connsiteY5057" fmla="*/ 642779 h 5659437"/>
              <a:gd name="connsiteX5058" fmla="*/ 1081427 w 3972063"/>
              <a:gd name="connsiteY5058" fmla="*/ 653421 h 5659437"/>
              <a:gd name="connsiteX5059" fmla="*/ 1068657 w 3972063"/>
              <a:gd name="connsiteY5059" fmla="*/ 670449 h 5659437"/>
              <a:gd name="connsiteX5060" fmla="*/ 1081427 w 3972063"/>
              <a:gd name="connsiteY5060" fmla="*/ 700246 h 5659437"/>
              <a:gd name="connsiteX5061" fmla="*/ 1098453 w 3972063"/>
              <a:gd name="connsiteY5061" fmla="*/ 715145 h 5659437"/>
              <a:gd name="connsiteX5062" fmla="*/ 1096325 w 3972063"/>
              <a:gd name="connsiteY5062" fmla="*/ 706632 h 5659437"/>
              <a:gd name="connsiteX5063" fmla="*/ 1085683 w 3972063"/>
              <a:gd name="connsiteY5063" fmla="*/ 698118 h 5659437"/>
              <a:gd name="connsiteX5064" fmla="*/ 1092068 w 3972063"/>
              <a:gd name="connsiteY5064" fmla="*/ 687476 h 5659437"/>
              <a:gd name="connsiteX5065" fmla="*/ 1100581 w 3972063"/>
              <a:gd name="connsiteY5065" fmla="*/ 691733 h 5659437"/>
              <a:gd name="connsiteX5066" fmla="*/ 1098453 w 3972063"/>
              <a:gd name="connsiteY5066" fmla="*/ 685348 h 5659437"/>
              <a:gd name="connsiteX5067" fmla="*/ 1094196 w 3972063"/>
              <a:gd name="connsiteY5067" fmla="*/ 681091 h 5659437"/>
              <a:gd name="connsiteX5068" fmla="*/ 1100581 w 3972063"/>
              <a:gd name="connsiteY5068" fmla="*/ 683219 h 5659437"/>
              <a:gd name="connsiteX5069" fmla="*/ 1113351 w 3972063"/>
              <a:gd name="connsiteY5069" fmla="*/ 702375 h 5659437"/>
              <a:gd name="connsiteX5070" fmla="*/ 1113351 w 3972063"/>
              <a:gd name="connsiteY5070" fmla="*/ 687476 h 5659437"/>
              <a:gd name="connsiteX5071" fmla="*/ 1121864 w 3972063"/>
              <a:gd name="connsiteY5071" fmla="*/ 695990 h 5659437"/>
              <a:gd name="connsiteX5072" fmla="*/ 1130377 w 3972063"/>
              <a:gd name="connsiteY5072" fmla="*/ 689604 h 5659437"/>
              <a:gd name="connsiteX5073" fmla="*/ 1136762 w 3972063"/>
              <a:gd name="connsiteY5073" fmla="*/ 700246 h 5659437"/>
              <a:gd name="connsiteX5074" fmla="*/ 1147403 w 3972063"/>
              <a:gd name="connsiteY5074" fmla="*/ 698118 h 5659437"/>
              <a:gd name="connsiteX5075" fmla="*/ 1143146 w 3972063"/>
              <a:gd name="connsiteY5075" fmla="*/ 693861 h 5659437"/>
              <a:gd name="connsiteX5076" fmla="*/ 1155916 w 3972063"/>
              <a:gd name="connsiteY5076" fmla="*/ 691733 h 5659437"/>
              <a:gd name="connsiteX5077" fmla="*/ 1172942 w 3972063"/>
              <a:gd name="connsiteY5077" fmla="*/ 695990 h 5659437"/>
              <a:gd name="connsiteX5078" fmla="*/ 1168686 w 3972063"/>
              <a:gd name="connsiteY5078" fmla="*/ 749200 h 5659437"/>
              <a:gd name="connsiteX5079" fmla="*/ 1166557 w 3972063"/>
              <a:gd name="connsiteY5079" fmla="*/ 766227 h 5659437"/>
              <a:gd name="connsiteX5080" fmla="*/ 1168686 w 3972063"/>
              <a:gd name="connsiteY5080" fmla="*/ 783254 h 5659437"/>
              <a:gd name="connsiteX5081" fmla="*/ 1166557 w 3972063"/>
              <a:gd name="connsiteY5081" fmla="*/ 766227 h 5659437"/>
              <a:gd name="connsiteX5082" fmla="*/ 1166557 w 3972063"/>
              <a:gd name="connsiteY5082" fmla="*/ 789640 h 5659437"/>
              <a:gd name="connsiteX5083" fmla="*/ 1170814 w 3972063"/>
              <a:gd name="connsiteY5083" fmla="*/ 802410 h 5659437"/>
              <a:gd name="connsiteX5084" fmla="*/ 1162301 w 3972063"/>
              <a:gd name="connsiteY5084" fmla="*/ 785383 h 5659437"/>
              <a:gd name="connsiteX5085" fmla="*/ 1175070 w 3972063"/>
              <a:gd name="connsiteY5085" fmla="*/ 810924 h 5659437"/>
              <a:gd name="connsiteX5086" fmla="*/ 1166557 w 3972063"/>
              <a:gd name="connsiteY5086" fmla="*/ 806667 h 5659437"/>
              <a:gd name="connsiteX5087" fmla="*/ 1162301 w 3972063"/>
              <a:gd name="connsiteY5087" fmla="*/ 810924 h 5659437"/>
              <a:gd name="connsiteX5088" fmla="*/ 1162301 w 3972063"/>
              <a:gd name="connsiteY5088" fmla="*/ 813052 h 5659437"/>
              <a:gd name="connsiteX5089" fmla="*/ 1172942 w 3972063"/>
              <a:gd name="connsiteY5089" fmla="*/ 825822 h 5659437"/>
              <a:gd name="connsiteX5090" fmla="*/ 1175070 w 3972063"/>
              <a:gd name="connsiteY5090" fmla="*/ 823694 h 5659437"/>
              <a:gd name="connsiteX5091" fmla="*/ 1185712 w 3972063"/>
              <a:gd name="connsiteY5091" fmla="*/ 827951 h 5659437"/>
              <a:gd name="connsiteX5092" fmla="*/ 1196353 w 3972063"/>
              <a:gd name="connsiteY5092" fmla="*/ 840721 h 5659437"/>
              <a:gd name="connsiteX5093" fmla="*/ 1189968 w 3972063"/>
              <a:gd name="connsiteY5093" fmla="*/ 817309 h 5659437"/>
              <a:gd name="connsiteX5094" fmla="*/ 1189968 w 3972063"/>
              <a:gd name="connsiteY5094" fmla="*/ 810924 h 5659437"/>
              <a:gd name="connsiteX5095" fmla="*/ 1181455 w 3972063"/>
              <a:gd name="connsiteY5095" fmla="*/ 804538 h 5659437"/>
              <a:gd name="connsiteX5096" fmla="*/ 1187840 w 3972063"/>
              <a:gd name="connsiteY5096" fmla="*/ 804538 h 5659437"/>
              <a:gd name="connsiteX5097" fmla="*/ 1187840 w 3972063"/>
              <a:gd name="connsiteY5097" fmla="*/ 772612 h 5659437"/>
              <a:gd name="connsiteX5098" fmla="*/ 1198481 w 3972063"/>
              <a:gd name="connsiteY5098" fmla="*/ 749200 h 5659437"/>
              <a:gd name="connsiteX5099" fmla="*/ 1209123 w 3972063"/>
              <a:gd name="connsiteY5099" fmla="*/ 772612 h 5659437"/>
              <a:gd name="connsiteX5100" fmla="*/ 1213379 w 3972063"/>
              <a:gd name="connsiteY5100" fmla="*/ 761970 h 5659437"/>
              <a:gd name="connsiteX5101" fmla="*/ 1224021 w 3972063"/>
              <a:gd name="connsiteY5101" fmla="*/ 766227 h 5659437"/>
              <a:gd name="connsiteX5102" fmla="*/ 1224021 w 3972063"/>
              <a:gd name="connsiteY5102" fmla="*/ 755585 h 5659437"/>
              <a:gd name="connsiteX5103" fmla="*/ 1230405 w 3972063"/>
              <a:gd name="connsiteY5103" fmla="*/ 755585 h 5659437"/>
              <a:gd name="connsiteX5104" fmla="*/ 1232534 w 3972063"/>
              <a:gd name="connsiteY5104" fmla="*/ 761970 h 5659437"/>
              <a:gd name="connsiteX5105" fmla="*/ 1243175 w 3972063"/>
              <a:gd name="connsiteY5105" fmla="*/ 768355 h 5659437"/>
              <a:gd name="connsiteX5106" fmla="*/ 1258073 w 3972063"/>
              <a:gd name="connsiteY5106" fmla="*/ 813052 h 5659437"/>
              <a:gd name="connsiteX5107" fmla="*/ 1264458 w 3972063"/>
              <a:gd name="connsiteY5107" fmla="*/ 844978 h 5659437"/>
              <a:gd name="connsiteX5108" fmla="*/ 1268714 w 3972063"/>
              <a:gd name="connsiteY5108" fmla="*/ 883289 h 5659437"/>
              <a:gd name="connsiteX5109" fmla="*/ 1317664 w 3972063"/>
              <a:gd name="connsiteY5109" fmla="*/ 827951 h 5659437"/>
              <a:gd name="connsiteX5110" fmla="*/ 1328306 w 3972063"/>
              <a:gd name="connsiteY5110" fmla="*/ 830079 h 5659437"/>
              <a:gd name="connsiteX5111" fmla="*/ 1326178 w 3972063"/>
              <a:gd name="connsiteY5111" fmla="*/ 813052 h 5659437"/>
              <a:gd name="connsiteX5112" fmla="*/ 1347460 w 3972063"/>
              <a:gd name="connsiteY5112" fmla="*/ 804538 h 5659437"/>
              <a:gd name="connsiteX5113" fmla="*/ 1370871 w 3972063"/>
              <a:gd name="connsiteY5113" fmla="*/ 770484 h 5659437"/>
              <a:gd name="connsiteX5114" fmla="*/ 1394282 w 3972063"/>
              <a:gd name="connsiteY5114" fmla="*/ 751328 h 5659437"/>
              <a:gd name="connsiteX5115" fmla="*/ 1385769 w 3972063"/>
              <a:gd name="connsiteY5115" fmla="*/ 744943 h 5659437"/>
              <a:gd name="connsiteX5116" fmla="*/ 1394282 w 3972063"/>
              <a:gd name="connsiteY5116" fmla="*/ 734301 h 5659437"/>
              <a:gd name="connsiteX5117" fmla="*/ 1419821 w 3972063"/>
              <a:gd name="connsiteY5117" fmla="*/ 710888 h 5659437"/>
              <a:gd name="connsiteX5118" fmla="*/ 1432591 w 3972063"/>
              <a:gd name="connsiteY5118" fmla="*/ 719402 h 5659437"/>
              <a:gd name="connsiteX5119" fmla="*/ 1441104 w 3972063"/>
              <a:gd name="connsiteY5119" fmla="*/ 685348 h 5659437"/>
              <a:gd name="connsiteX5120" fmla="*/ 1445361 w 3972063"/>
              <a:gd name="connsiteY5120" fmla="*/ 695990 h 5659437"/>
              <a:gd name="connsiteX5121" fmla="*/ 1456002 w 3972063"/>
              <a:gd name="connsiteY5121" fmla="*/ 700246 h 5659437"/>
              <a:gd name="connsiteX5122" fmla="*/ 1462387 w 3972063"/>
              <a:gd name="connsiteY5122" fmla="*/ 681091 h 5659437"/>
              <a:gd name="connsiteX5123" fmla="*/ 1462387 w 3972063"/>
              <a:gd name="connsiteY5123" fmla="*/ 691733 h 5659437"/>
              <a:gd name="connsiteX5124" fmla="*/ 1470900 w 3972063"/>
              <a:gd name="connsiteY5124" fmla="*/ 672577 h 5659437"/>
              <a:gd name="connsiteX5125" fmla="*/ 1481541 w 3972063"/>
              <a:gd name="connsiteY5125" fmla="*/ 674706 h 5659437"/>
              <a:gd name="connsiteX5126" fmla="*/ 1479413 w 3972063"/>
              <a:gd name="connsiteY5126" fmla="*/ 657678 h 5659437"/>
              <a:gd name="connsiteX5127" fmla="*/ 1496439 w 3972063"/>
              <a:gd name="connsiteY5127" fmla="*/ 638523 h 5659437"/>
              <a:gd name="connsiteX5128" fmla="*/ 1485798 w 3972063"/>
              <a:gd name="connsiteY5128" fmla="*/ 632137 h 5659437"/>
              <a:gd name="connsiteX5129" fmla="*/ 1500696 w 3972063"/>
              <a:gd name="connsiteY5129" fmla="*/ 634266 h 5659437"/>
              <a:gd name="connsiteX5130" fmla="*/ 1498567 w 3972063"/>
              <a:gd name="connsiteY5130" fmla="*/ 623624 h 5659437"/>
              <a:gd name="connsiteX5131" fmla="*/ 1502824 w 3972063"/>
              <a:gd name="connsiteY5131" fmla="*/ 632137 h 5659437"/>
              <a:gd name="connsiteX5132" fmla="*/ 1526235 w 3972063"/>
              <a:gd name="connsiteY5132" fmla="*/ 604468 h 5659437"/>
              <a:gd name="connsiteX5133" fmla="*/ 1528363 w 3972063"/>
              <a:gd name="connsiteY5133" fmla="*/ 604468 h 5659437"/>
              <a:gd name="connsiteX5134" fmla="*/ 1545389 w 3972063"/>
              <a:gd name="connsiteY5134" fmla="*/ 581056 h 5659437"/>
              <a:gd name="connsiteX5135" fmla="*/ 1549646 w 3972063"/>
              <a:gd name="connsiteY5135" fmla="*/ 576799 h 5659437"/>
              <a:gd name="connsiteX5136" fmla="*/ 1556031 w 3972063"/>
              <a:gd name="connsiteY5136" fmla="*/ 583184 h 5659437"/>
              <a:gd name="connsiteX5137" fmla="*/ 1553902 w 3972063"/>
              <a:gd name="connsiteY5137" fmla="*/ 572542 h 5659437"/>
              <a:gd name="connsiteX5138" fmla="*/ 1547518 w 3972063"/>
              <a:gd name="connsiteY5138" fmla="*/ 574670 h 5659437"/>
              <a:gd name="connsiteX5139" fmla="*/ 1560287 w 3972063"/>
              <a:gd name="connsiteY5139" fmla="*/ 568285 h 5659437"/>
              <a:gd name="connsiteX5140" fmla="*/ 1570929 w 3972063"/>
              <a:gd name="connsiteY5140" fmla="*/ 561900 h 5659437"/>
              <a:gd name="connsiteX5141" fmla="*/ 1573057 w 3972063"/>
              <a:gd name="connsiteY5141" fmla="*/ 570414 h 5659437"/>
              <a:gd name="connsiteX5142" fmla="*/ 1587955 w 3972063"/>
              <a:gd name="connsiteY5142" fmla="*/ 544873 h 5659437"/>
              <a:gd name="connsiteX5143" fmla="*/ 1594339 w 3972063"/>
              <a:gd name="connsiteY5143" fmla="*/ 551258 h 5659437"/>
              <a:gd name="connsiteX5144" fmla="*/ 1596468 w 3972063"/>
              <a:gd name="connsiteY5144" fmla="*/ 544873 h 5659437"/>
              <a:gd name="connsiteX5145" fmla="*/ 1590083 w 3972063"/>
              <a:gd name="connsiteY5145" fmla="*/ 538487 h 5659437"/>
              <a:gd name="connsiteX5146" fmla="*/ 1600724 w 3972063"/>
              <a:gd name="connsiteY5146" fmla="*/ 532102 h 5659437"/>
              <a:gd name="connsiteX5147" fmla="*/ 1596468 w 3972063"/>
              <a:gd name="connsiteY5147" fmla="*/ 527845 h 5659437"/>
              <a:gd name="connsiteX5148" fmla="*/ 1611366 w 3972063"/>
              <a:gd name="connsiteY5148" fmla="*/ 521460 h 5659437"/>
              <a:gd name="connsiteX5149" fmla="*/ 1619879 w 3972063"/>
              <a:gd name="connsiteY5149" fmla="*/ 532102 h 5659437"/>
              <a:gd name="connsiteX5150" fmla="*/ 1622007 w 3972063"/>
              <a:gd name="connsiteY5150" fmla="*/ 517203 h 5659437"/>
              <a:gd name="connsiteX5151" fmla="*/ 1622007 w 3972063"/>
              <a:gd name="connsiteY5151" fmla="*/ 506561 h 5659437"/>
              <a:gd name="connsiteX5152" fmla="*/ 1632648 w 3972063"/>
              <a:gd name="connsiteY5152" fmla="*/ 517203 h 5659437"/>
              <a:gd name="connsiteX5153" fmla="*/ 1630520 w 3972063"/>
              <a:gd name="connsiteY5153" fmla="*/ 508690 h 5659437"/>
              <a:gd name="connsiteX5154" fmla="*/ 1656059 w 3972063"/>
              <a:gd name="connsiteY5154" fmla="*/ 498048 h 5659437"/>
              <a:gd name="connsiteX5155" fmla="*/ 1649674 w 3972063"/>
              <a:gd name="connsiteY5155" fmla="*/ 493791 h 5659437"/>
              <a:gd name="connsiteX5156" fmla="*/ 1653931 w 3972063"/>
              <a:gd name="connsiteY5156" fmla="*/ 489534 h 5659437"/>
              <a:gd name="connsiteX5157" fmla="*/ 1664572 w 3972063"/>
              <a:gd name="connsiteY5157" fmla="*/ 489534 h 5659437"/>
              <a:gd name="connsiteX5158" fmla="*/ 1675214 w 3972063"/>
              <a:gd name="connsiteY5158" fmla="*/ 500176 h 5659437"/>
              <a:gd name="connsiteX5159" fmla="*/ 1666701 w 3972063"/>
              <a:gd name="connsiteY5159" fmla="*/ 510818 h 5659437"/>
              <a:gd name="connsiteX5160" fmla="*/ 1647546 w 3972063"/>
              <a:gd name="connsiteY5160" fmla="*/ 512947 h 5659437"/>
              <a:gd name="connsiteX5161" fmla="*/ 1649674 w 3972063"/>
              <a:gd name="connsiteY5161" fmla="*/ 523589 h 5659437"/>
              <a:gd name="connsiteX5162" fmla="*/ 1645418 w 3972063"/>
              <a:gd name="connsiteY5162" fmla="*/ 517203 h 5659437"/>
              <a:gd name="connsiteX5163" fmla="*/ 1639033 w 3972063"/>
              <a:gd name="connsiteY5163" fmla="*/ 519332 h 5659437"/>
              <a:gd name="connsiteX5164" fmla="*/ 1651803 w 3972063"/>
              <a:gd name="connsiteY5164" fmla="*/ 534231 h 5659437"/>
              <a:gd name="connsiteX5165" fmla="*/ 1634777 w 3972063"/>
              <a:gd name="connsiteY5165" fmla="*/ 523589 h 5659437"/>
              <a:gd name="connsiteX5166" fmla="*/ 1628392 w 3972063"/>
              <a:gd name="connsiteY5166" fmla="*/ 538487 h 5659437"/>
              <a:gd name="connsiteX5167" fmla="*/ 1643290 w 3972063"/>
              <a:gd name="connsiteY5167" fmla="*/ 544873 h 5659437"/>
              <a:gd name="connsiteX5168" fmla="*/ 1626263 w 3972063"/>
              <a:gd name="connsiteY5168" fmla="*/ 538487 h 5659437"/>
              <a:gd name="connsiteX5169" fmla="*/ 1611366 w 3972063"/>
              <a:gd name="connsiteY5169" fmla="*/ 566157 h 5659437"/>
              <a:gd name="connsiteX5170" fmla="*/ 1615622 w 3972063"/>
              <a:gd name="connsiteY5170" fmla="*/ 570414 h 5659437"/>
              <a:gd name="connsiteX5171" fmla="*/ 1622007 w 3972063"/>
              <a:gd name="connsiteY5171" fmla="*/ 566157 h 5659437"/>
              <a:gd name="connsiteX5172" fmla="*/ 1607109 w 3972063"/>
              <a:gd name="connsiteY5172" fmla="*/ 572542 h 5659437"/>
              <a:gd name="connsiteX5173" fmla="*/ 1611366 w 3972063"/>
              <a:gd name="connsiteY5173" fmla="*/ 581056 h 5659437"/>
              <a:gd name="connsiteX5174" fmla="*/ 1598596 w 3972063"/>
              <a:gd name="connsiteY5174" fmla="*/ 576799 h 5659437"/>
              <a:gd name="connsiteX5175" fmla="*/ 1590083 w 3972063"/>
              <a:gd name="connsiteY5175" fmla="*/ 610853 h 5659437"/>
              <a:gd name="connsiteX5176" fmla="*/ 1579442 w 3972063"/>
              <a:gd name="connsiteY5176" fmla="*/ 606596 h 5659437"/>
              <a:gd name="connsiteX5177" fmla="*/ 1568800 w 3972063"/>
              <a:gd name="connsiteY5177" fmla="*/ 625752 h 5659437"/>
              <a:gd name="connsiteX5178" fmla="*/ 1560287 w 3972063"/>
              <a:gd name="connsiteY5178" fmla="*/ 619367 h 5659437"/>
              <a:gd name="connsiteX5179" fmla="*/ 1562415 w 3972063"/>
              <a:gd name="connsiteY5179" fmla="*/ 630009 h 5659437"/>
              <a:gd name="connsiteX5180" fmla="*/ 1570929 w 3972063"/>
              <a:gd name="connsiteY5180" fmla="*/ 632137 h 5659437"/>
              <a:gd name="connsiteX5181" fmla="*/ 1562415 w 3972063"/>
              <a:gd name="connsiteY5181" fmla="*/ 636394 h 5659437"/>
              <a:gd name="connsiteX5182" fmla="*/ 1551774 w 3972063"/>
              <a:gd name="connsiteY5182" fmla="*/ 627881 h 5659437"/>
              <a:gd name="connsiteX5183" fmla="*/ 1543261 w 3972063"/>
              <a:gd name="connsiteY5183" fmla="*/ 653421 h 5659437"/>
              <a:gd name="connsiteX5184" fmla="*/ 1534748 w 3972063"/>
              <a:gd name="connsiteY5184" fmla="*/ 651293 h 5659437"/>
              <a:gd name="connsiteX5185" fmla="*/ 1536876 w 3972063"/>
              <a:gd name="connsiteY5185" fmla="*/ 661935 h 5659437"/>
              <a:gd name="connsiteX5186" fmla="*/ 1543261 w 3972063"/>
              <a:gd name="connsiteY5186" fmla="*/ 661935 h 5659437"/>
              <a:gd name="connsiteX5187" fmla="*/ 1521978 w 3972063"/>
              <a:gd name="connsiteY5187" fmla="*/ 670449 h 5659437"/>
              <a:gd name="connsiteX5188" fmla="*/ 1528363 w 3972063"/>
              <a:gd name="connsiteY5188" fmla="*/ 674706 h 5659437"/>
              <a:gd name="connsiteX5189" fmla="*/ 1536876 w 3972063"/>
              <a:gd name="connsiteY5189" fmla="*/ 672577 h 5659437"/>
              <a:gd name="connsiteX5190" fmla="*/ 1515594 w 3972063"/>
              <a:gd name="connsiteY5190" fmla="*/ 708760 h 5659437"/>
              <a:gd name="connsiteX5191" fmla="*/ 1509209 w 3972063"/>
              <a:gd name="connsiteY5191" fmla="*/ 706632 h 5659437"/>
              <a:gd name="connsiteX5192" fmla="*/ 1490054 w 3972063"/>
              <a:gd name="connsiteY5192" fmla="*/ 723659 h 5659437"/>
              <a:gd name="connsiteX5193" fmla="*/ 1477285 w 3972063"/>
              <a:gd name="connsiteY5193" fmla="*/ 749200 h 5659437"/>
              <a:gd name="connsiteX5194" fmla="*/ 1458130 w 3972063"/>
              <a:gd name="connsiteY5194" fmla="*/ 757713 h 5659437"/>
              <a:gd name="connsiteX5195" fmla="*/ 1453874 w 3972063"/>
              <a:gd name="connsiteY5195" fmla="*/ 770484 h 5659437"/>
              <a:gd name="connsiteX5196" fmla="*/ 1445361 w 3972063"/>
              <a:gd name="connsiteY5196" fmla="*/ 789640 h 5659437"/>
              <a:gd name="connsiteX5197" fmla="*/ 1434719 w 3972063"/>
              <a:gd name="connsiteY5197" fmla="*/ 785383 h 5659437"/>
              <a:gd name="connsiteX5198" fmla="*/ 1428334 w 3972063"/>
              <a:gd name="connsiteY5198" fmla="*/ 791768 h 5659437"/>
              <a:gd name="connsiteX5199" fmla="*/ 1432591 w 3972063"/>
              <a:gd name="connsiteY5199" fmla="*/ 802410 h 5659437"/>
              <a:gd name="connsiteX5200" fmla="*/ 1426206 w 3972063"/>
              <a:gd name="connsiteY5200" fmla="*/ 791768 h 5659437"/>
              <a:gd name="connsiteX5201" fmla="*/ 1426206 w 3972063"/>
              <a:gd name="connsiteY5201" fmla="*/ 808795 h 5659437"/>
              <a:gd name="connsiteX5202" fmla="*/ 1415565 w 3972063"/>
              <a:gd name="connsiteY5202" fmla="*/ 806667 h 5659437"/>
              <a:gd name="connsiteX5203" fmla="*/ 1419821 w 3972063"/>
              <a:gd name="connsiteY5203" fmla="*/ 827951 h 5659437"/>
              <a:gd name="connsiteX5204" fmla="*/ 1426206 w 3972063"/>
              <a:gd name="connsiteY5204" fmla="*/ 830079 h 5659437"/>
              <a:gd name="connsiteX5205" fmla="*/ 1421950 w 3972063"/>
              <a:gd name="connsiteY5205" fmla="*/ 830079 h 5659437"/>
              <a:gd name="connsiteX5206" fmla="*/ 1432591 w 3972063"/>
              <a:gd name="connsiteY5206" fmla="*/ 834336 h 5659437"/>
              <a:gd name="connsiteX5207" fmla="*/ 1415565 w 3972063"/>
              <a:gd name="connsiteY5207" fmla="*/ 847107 h 5659437"/>
              <a:gd name="connsiteX5208" fmla="*/ 1411308 w 3972063"/>
              <a:gd name="connsiteY5208" fmla="*/ 836465 h 5659437"/>
              <a:gd name="connsiteX5209" fmla="*/ 1413437 w 3972063"/>
              <a:gd name="connsiteY5209" fmla="*/ 827951 h 5659437"/>
              <a:gd name="connsiteX5210" fmla="*/ 1400667 w 3972063"/>
              <a:gd name="connsiteY5210" fmla="*/ 832208 h 5659437"/>
              <a:gd name="connsiteX5211" fmla="*/ 1400667 w 3972063"/>
              <a:gd name="connsiteY5211" fmla="*/ 842850 h 5659437"/>
              <a:gd name="connsiteX5212" fmla="*/ 1407052 w 3972063"/>
              <a:gd name="connsiteY5212" fmla="*/ 840721 h 5659437"/>
              <a:gd name="connsiteX5213" fmla="*/ 1415565 w 3972063"/>
              <a:gd name="connsiteY5213" fmla="*/ 847107 h 5659437"/>
              <a:gd name="connsiteX5214" fmla="*/ 1411308 w 3972063"/>
              <a:gd name="connsiteY5214" fmla="*/ 855620 h 5659437"/>
              <a:gd name="connsiteX5215" fmla="*/ 1407052 w 3972063"/>
              <a:gd name="connsiteY5215" fmla="*/ 847107 h 5659437"/>
              <a:gd name="connsiteX5216" fmla="*/ 1402795 w 3972063"/>
              <a:gd name="connsiteY5216" fmla="*/ 851363 h 5659437"/>
              <a:gd name="connsiteX5217" fmla="*/ 1411308 w 3972063"/>
              <a:gd name="connsiteY5217" fmla="*/ 859877 h 5659437"/>
              <a:gd name="connsiteX5218" fmla="*/ 1379384 w 3972063"/>
              <a:gd name="connsiteY5218" fmla="*/ 876904 h 5659437"/>
              <a:gd name="connsiteX5219" fmla="*/ 1381513 w 3972063"/>
              <a:gd name="connsiteY5219" fmla="*/ 885418 h 5659437"/>
              <a:gd name="connsiteX5220" fmla="*/ 1390026 w 3972063"/>
              <a:gd name="connsiteY5220" fmla="*/ 883289 h 5659437"/>
              <a:gd name="connsiteX5221" fmla="*/ 1368743 w 3972063"/>
              <a:gd name="connsiteY5221" fmla="*/ 891803 h 5659437"/>
              <a:gd name="connsiteX5222" fmla="*/ 1366615 w 3972063"/>
              <a:gd name="connsiteY5222" fmla="*/ 893932 h 5659437"/>
              <a:gd name="connsiteX5223" fmla="*/ 1375128 w 3972063"/>
              <a:gd name="connsiteY5223" fmla="*/ 904574 h 5659437"/>
              <a:gd name="connsiteX5224" fmla="*/ 1343204 w 3972063"/>
              <a:gd name="connsiteY5224" fmla="*/ 945013 h 5659437"/>
              <a:gd name="connsiteX5225" fmla="*/ 1304895 w 3972063"/>
              <a:gd name="connsiteY5225" fmla="*/ 987581 h 5659437"/>
              <a:gd name="connsiteX5226" fmla="*/ 1309151 w 3972063"/>
              <a:gd name="connsiteY5226" fmla="*/ 989710 h 5659437"/>
              <a:gd name="connsiteX5227" fmla="*/ 1277227 w 3972063"/>
              <a:gd name="connsiteY5227" fmla="*/ 1019508 h 5659437"/>
              <a:gd name="connsiteX5228" fmla="*/ 1275099 w 3972063"/>
              <a:gd name="connsiteY5228" fmla="*/ 1023764 h 5659437"/>
              <a:gd name="connsiteX5229" fmla="*/ 1281484 w 3972063"/>
              <a:gd name="connsiteY5229" fmla="*/ 1032278 h 5659437"/>
              <a:gd name="connsiteX5230" fmla="*/ 1277227 w 3972063"/>
              <a:gd name="connsiteY5230" fmla="*/ 1032278 h 5659437"/>
              <a:gd name="connsiteX5231" fmla="*/ 1260201 w 3972063"/>
              <a:gd name="connsiteY5231" fmla="*/ 1051434 h 5659437"/>
              <a:gd name="connsiteX5232" fmla="*/ 1262330 w 3972063"/>
              <a:gd name="connsiteY5232" fmla="*/ 1059947 h 5659437"/>
              <a:gd name="connsiteX5233" fmla="*/ 1260201 w 3972063"/>
              <a:gd name="connsiteY5233" fmla="*/ 1070589 h 5659437"/>
              <a:gd name="connsiteX5234" fmla="*/ 1264458 w 3972063"/>
              <a:gd name="connsiteY5234" fmla="*/ 1072718 h 5659437"/>
              <a:gd name="connsiteX5235" fmla="*/ 1404924 w 3972063"/>
              <a:gd name="connsiteY5235" fmla="*/ 904574 h 5659437"/>
              <a:gd name="connsiteX5236" fmla="*/ 1434719 w 3972063"/>
              <a:gd name="connsiteY5236" fmla="*/ 874776 h 5659437"/>
              <a:gd name="connsiteX5237" fmla="*/ 1438976 w 3972063"/>
              <a:gd name="connsiteY5237" fmla="*/ 853492 h 5659437"/>
              <a:gd name="connsiteX5238" fmla="*/ 1449617 w 3972063"/>
              <a:gd name="connsiteY5238" fmla="*/ 851363 h 5659437"/>
              <a:gd name="connsiteX5239" fmla="*/ 1460259 w 3972063"/>
              <a:gd name="connsiteY5239" fmla="*/ 840721 h 5659437"/>
              <a:gd name="connsiteX5240" fmla="*/ 1470900 w 3972063"/>
              <a:gd name="connsiteY5240" fmla="*/ 823694 h 5659437"/>
              <a:gd name="connsiteX5241" fmla="*/ 1468772 w 3972063"/>
              <a:gd name="connsiteY5241" fmla="*/ 832208 h 5659437"/>
              <a:gd name="connsiteX5242" fmla="*/ 1494311 w 3972063"/>
              <a:gd name="connsiteY5242" fmla="*/ 808795 h 5659437"/>
              <a:gd name="connsiteX5243" fmla="*/ 1509209 w 3972063"/>
              <a:gd name="connsiteY5243" fmla="*/ 772612 h 5659437"/>
              <a:gd name="connsiteX5244" fmla="*/ 1517722 w 3972063"/>
              <a:gd name="connsiteY5244" fmla="*/ 770484 h 5659437"/>
              <a:gd name="connsiteX5245" fmla="*/ 1530491 w 3972063"/>
              <a:gd name="connsiteY5245" fmla="*/ 761970 h 5659437"/>
              <a:gd name="connsiteX5246" fmla="*/ 1545389 w 3972063"/>
              <a:gd name="connsiteY5246" fmla="*/ 736429 h 5659437"/>
              <a:gd name="connsiteX5247" fmla="*/ 1553902 w 3972063"/>
              <a:gd name="connsiteY5247" fmla="*/ 747071 h 5659437"/>
              <a:gd name="connsiteX5248" fmla="*/ 1547518 w 3972063"/>
              <a:gd name="connsiteY5248" fmla="*/ 736429 h 5659437"/>
              <a:gd name="connsiteX5249" fmla="*/ 1564544 w 3972063"/>
              <a:gd name="connsiteY5249" fmla="*/ 708760 h 5659437"/>
              <a:gd name="connsiteX5250" fmla="*/ 1568800 w 3972063"/>
              <a:gd name="connsiteY5250" fmla="*/ 702375 h 5659437"/>
              <a:gd name="connsiteX5251" fmla="*/ 1577313 w 3972063"/>
              <a:gd name="connsiteY5251" fmla="*/ 706632 h 5659437"/>
              <a:gd name="connsiteX5252" fmla="*/ 1579442 w 3972063"/>
              <a:gd name="connsiteY5252" fmla="*/ 689604 h 5659437"/>
              <a:gd name="connsiteX5253" fmla="*/ 1590083 w 3972063"/>
              <a:gd name="connsiteY5253" fmla="*/ 681091 h 5659437"/>
              <a:gd name="connsiteX5254" fmla="*/ 1630520 w 3972063"/>
              <a:gd name="connsiteY5254" fmla="*/ 655550 h 5659437"/>
              <a:gd name="connsiteX5255" fmla="*/ 1649674 w 3972063"/>
              <a:gd name="connsiteY5255" fmla="*/ 619367 h 5659437"/>
              <a:gd name="connsiteX5256" fmla="*/ 1658188 w 3972063"/>
              <a:gd name="connsiteY5256" fmla="*/ 617238 h 5659437"/>
              <a:gd name="connsiteX5257" fmla="*/ 1647546 w 3972063"/>
              <a:gd name="connsiteY5257" fmla="*/ 644908 h 5659437"/>
              <a:gd name="connsiteX5258" fmla="*/ 1656059 w 3972063"/>
              <a:gd name="connsiteY5258" fmla="*/ 651293 h 5659437"/>
              <a:gd name="connsiteX5259" fmla="*/ 1658188 w 3972063"/>
              <a:gd name="connsiteY5259" fmla="*/ 640651 h 5659437"/>
              <a:gd name="connsiteX5260" fmla="*/ 1670957 w 3972063"/>
              <a:gd name="connsiteY5260" fmla="*/ 649165 h 5659437"/>
              <a:gd name="connsiteX5261" fmla="*/ 1664572 w 3972063"/>
              <a:gd name="connsiteY5261" fmla="*/ 634266 h 5659437"/>
              <a:gd name="connsiteX5262" fmla="*/ 1675214 w 3972063"/>
              <a:gd name="connsiteY5262" fmla="*/ 625752 h 5659437"/>
              <a:gd name="connsiteX5263" fmla="*/ 1662444 w 3972063"/>
              <a:gd name="connsiteY5263" fmla="*/ 615110 h 5659437"/>
              <a:gd name="connsiteX5264" fmla="*/ 1668829 w 3972063"/>
              <a:gd name="connsiteY5264" fmla="*/ 600211 h 5659437"/>
              <a:gd name="connsiteX5265" fmla="*/ 1679470 w 3972063"/>
              <a:gd name="connsiteY5265" fmla="*/ 604468 h 5659437"/>
              <a:gd name="connsiteX5266" fmla="*/ 1696496 w 3972063"/>
              <a:gd name="connsiteY5266" fmla="*/ 589569 h 5659437"/>
              <a:gd name="connsiteX5267" fmla="*/ 1687983 w 3972063"/>
              <a:gd name="connsiteY5267" fmla="*/ 604468 h 5659437"/>
              <a:gd name="connsiteX5268" fmla="*/ 1705009 w 3972063"/>
              <a:gd name="connsiteY5268" fmla="*/ 608725 h 5659437"/>
              <a:gd name="connsiteX5269" fmla="*/ 1700753 w 3972063"/>
              <a:gd name="connsiteY5269" fmla="*/ 598083 h 5659437"/>
              <a:gd name="connsiteX5270" fmla="*/ 1724164 w 3972063"/>
              <a:gd name="connsiteY5270" fmla="*/ 581056 h 5659437"/>
              <a:gd name="connsiteX5271" fmla="*/ 1734805 w 3972063"/>
              <a:gd name="connsiteY5271" fmla="*/ 585312 h 5659437"/>
              <a:gd name="connsiteX5272" fmla="*/ 1734805 w 3972063"/>
              <a:gd name="connsiteY5272" fmla="*/ 581056 h 5659437"/>
              <a:gd name="connsiteX5273" fmla="*/ 1717779 w 3972063"/>
              <a:gd name="connsiteY5273" fmla="*/ 572542 h 5659437"/>
              <a:gd name="connsiteX5274" fmla="*/ 1726292 w 3972063"/>
              <a:gd name="connsiteY5274" fmla="*/ 566157 h 5659437"/>
              <a:gd name="connsiteX5275" fmla="*/ 1713523 w 3972063"/>
              <a:gd name="connsiteY5275" fmla="*/ 564028 h 5659437"/>
              <a:gd name="connsiteX5276" fmla="*/ 1724164 w 3972063"/>
              <a:gd name="connsiteY5276" fmla="*/ 557643 h 5659437"/>
              <a:gd name="connsiteX5277" fmla="*/ 1732677 w 3972063"/>
              <a:gd name="connsiteY5277" fmla="*/ 570414 h 5659437"/>
              <a:gd name="connsiteX5278" fmla="*/ 1741190 w 3972063"/>
              <a:gd name="connsiteY5278" fmla="*/ 561900 h 5659437"/>
              <a:gd name="connsiteX5279" fmla="*/ 1751831 w 3972063"/>
              <a:gd name="connsiteY5279" fmla="*/ 570414 h 5659437"/>
              <a:gd name="connsiteX5280" fmla="*/ 1758216 w 3972063"/>
              <a:gd name="connsiteY5280" fmla="*/ 583184 h 5659437"/>
              <a:gd name="connsiteX5281" fmla="*/ 1758216 w 3972063"/>
              <a:gd name="connsiteY5281" fmla="*/ 572542 h 5659437"/>
              <a:gd name="connsiteX5282" fmla="*/ 1770986 w 3972063"/>
              <a:gd name="connsiteY5282" fmla="*/ 578927 h 5659437"/>
              <a:gd name="connsiteX5283" fmla="*/ 1762473 w 3972063"/>
              <a:gd name="connsiteY5283" fmla="*/ 568285 h 5659437"/>
              <a:gd name="connsiteX5284" fmla="*/ 1753960 w 3972063"/>
              <a:gd name="connsiteY5284" fmla="*/ 566157 h 5659437"/>
              <a:gd name="connsiteX5285" fmla="*/ 1753960 w 3972063"/>
              <a:gd name="connsiteY5285" fmla="*/ 570414 h 5659437"/>
              <a:gd name="connsiteX5286" fmla="*/ 1749703 w 3972063"/>
              <a:gd name="connsiteY5286" fmla="*/ 561900 h 5659437"/>
              <a:gd name="connsiteX5287" fmla="*/ 1764601 w 3972063"/>
              <a:gd name="connsiteY5287" fmla="*/ 566157 h 5659437"/>
              <a:gd name="connsiteX5288" fmla="*/ 1762473 w 3972063"/>
              <a:gd name="connsiteY5288" fmla="*/ 557643 h 5659437"/>
              <a:gd name="connsiteX5289" fmla="*/ 1753960 w 3972063"/>
              <a:gd name="connsiteY5289" fmla="*/ 557643 h 5659437"/>
              <a:gd name="connsiteX5290" fmla="*/ 1773114 w 3972063"/>
              <a:gd name="connsiteY5290" fmla="*/ 542744 h 5659437"/>
              <a:gd name="connsiteX5291" fmla="*/ 1770986 w 3972063"/>
              <a:gd name="connsiteY5291" fmla="*/ 568285 h 5659437"/>
              <a:gd name="connsiteX5292" fmla="*/ 1777371 w 3972063"/>
              <a:gd name="connsiteY5292" fmla="*/ 570414 h 5659437"/>
              <a:gd name="connsiteX5293" fmla="*/ 1783755 w 3972063"/>
              <a:gd name="connsiteY5293" fmla="*/ 542744 h 5659437"/>
              <a:gd name="connsiteX5294" fmla="*/ 1792268 w 3972063"/>
              <a:gd name="connsiteY5294" fmla="*/ 547001 h 5659437"/>
              <a:gd name="connsiteX5295" fmla="*/ 1792268 w 3972063"/>
              <a:gd name="connsiteY5295" fmla="*/ 544873 h 5659437"/>
              <a:gd name="connsiteX5296" fmla="*/ 1788012 w 3972063"/>
              <a:gd name="connsiteY5296" fmla="*/ 540616 h 5659437"/>
              <a:gd name="connsiteX5297" fmla="*/ 1798653 w 3972063"/>
              <a:gd name="connsiteY5297" fmla="*/ 534231 h 5659437"/>
              <a:gd name="connsiteX5298" fmla="*/ 1802910 w 3972063"/>
              <a:gd name="connsiteY5298" fmla="*/ 510818 h 5659437"/>
              <a:gd name="connsiteX5299" fmla="*/ 1807166 w 3972063"/>
              <a:gd name="connsiteY5299" fmla="*/ 534231 h 5659437"/>
              <a:gd name="connsiteX5300" fmla="*/ 1817808 w 3972063"/>
              <a:gd name="connsiteY5300" fmla="*/ 515075 h 5659437"/>
              <a:gd name="connsiteX5301" fmla="*/ 1802910 w 3972063"/>
              <a:gd name="connsiteY5301" fmla="*/ 506561 h 5659437"/>
              <a:gd name="connsiteX5302" fmla="*/ 1807166 w 3972063"/>
              <a:gd name="connsiteY5302" fmla="*/ 502304 h 5659437"/>
              <a:gd name="connsiteX5303" fmla="*/ 1822064 w 3972063"/>
              <a:gd name="connsiteY5303" fmla="*/ 515075 h 5659437"/>
              <a:gd name="connsiteX5304" fmla="*/ 1832706 w 3972063"/>
              <a:gd name="connsiteY5304" fmla="*/ 508690 h 5659437"/>
              <a:gd name="connsiteX5305" fmla="*/ 1843347 w 3972063"/>
              <a:gd name="connsiteY5305" fmla="*/ 478892 h 5659437"/>
              <a:gd name="connsiteX5306" fmla="*/ 1851860 w 3972063"/>
              <a:gd name="connsiteY5306" fmla="*/ 500176 h 5659437"/>
              <a:gd name="connsiteX5307" fmla="*/ 1871014 w 3972063"/>
              <a:gd name="connsiteY5307" fmla="*/ 485277 h 5659437"/>
              <a:gd name="connsiteX5308" fmla="*/ 1879528 w 3972063"/>
              <a:gd name="connsiteY5308" fmla="*/ 468250 h 5659437"/>
              <a:gd name="connsiteX5309" fmla="*/ 1871014 w 3972063"/>
              <a:gd name="connsiteY5309" fmla="*/ 457608 h 5659437"/>
              <a:gd name="connsiteX5310" fmla="*/ 1877399 w 3972063"/>
              <a:gd name="connsiteY5310" fmla="*/ 455479 h 5659437"/>
              <a:gd name="connsiteX5311" fmla="*/ 1871014 w 3972063"/>
              <a:gd name="connsiteY5311" fmla="*/ 449094 h 5659437"/>
              <a:gd name="connsiteX5312" fmla="*/ 1881656 w 3972063"/>
              <a:gd name="connsiteY5312" fmla="*/ 461865 h 5659437"/>
              <a:gd name="connsiteX5313" fmla="*/ 1890169 w 3972063"/>
              <a:gd name="connsiteY5313" fmla="*/ 466122 h 5659437"/>
              <a:gd name="connsiteX5314" fmla="*/ 1894425 w 3972063"/>
              <a:gd name="connsiteY5314" fmla="*/ 459736 h 5659437"/>
              <a:gd name="connsiteX5315" fmla="*/ 1892297 w 3972063"/>
              <a:gd name="connsiteY5315" fmla="*/ 474635 h 5659437"/>
              <a:gd name="connsiteX5316" fmla="*/ 1896554 w 3972063"/>
              <a:gd name="connsiteY5316" fmla="*/ 474635 h 5659437"/>
              <a:gd name="connsiteX5317" fmla="*/ 1905067 w 3972063"/>
              <a:gd name="connsiteY5317" fmla="*/ 470378 h 5659437"/>
              <a:gd name="connsiteX5318" fmla="*/ 1894425 w 3972063"/>
              <a:gd name="connsiteY5318" fmla="*/ 489534 h 5659437"/>
              <a:gd name="connsiteX5319" fmla="*/ 1905067 w 3972063"/>
              <a:gd name="connsiteY5319" fmla="*/ 493791 h 5659437"/>
              <a:gd name="connsiteX5320" fmla="*/ 1892297 w 3972063"/>
              <a:gd name="connsiteY5320" fmla="*/ 495919 h 5659437"/>
              <a:gd name="connsiteX5321" fmla="*/ 1888041 w 3972063"/>
              <a:gd name="connsiteY5321" fmla="*/ 491662 h 5659437"/>
              <a:gd name="connsiteX5322" fmla="*/ 1892297 w 3972063"/>
              <a:gd name="connsiteY5322" fmla="*/ 506561 h 5659437"/>
              <a:gd name="connsiteX5323" fmla="*/ 1879528 w 3972063"/>
              <a:gd name="connsiteY5323" fmla="*/ 508690 h 5659437"/>
              <a:gd name="connsiteX5324" fmla="*/ 1883784 w 3972063"/>
              <a:gd name="connsiteY5324" fmla="*/ 498048 h 5659437"/>
              <a:gd name="connsiteX5325" fmla="*/ 1862501 w 3972063"/>
              <a:gd name="connsiteY5325" fmla="*/ 500176 h 5659437"/>
              <a:gd name="connsiteX5326" fmla="*/ 1862501 w 3972063"/>
              <a:gd name="connsiteY5326" fmla="*/ 506561 h 5659437"/>
              <a:gd name="connsiteX5327" fmla="*/ 1871014 w 3972063"/>
              <a:gd name="connsiteY5327" fmla="*/ 506561 h 5659437"/>
              <a:gd name="connsiteX5328" fmla="*/ 1877399 w 3972063"/>
              <a:gd name="connsiteY5328" fmla="*/ 510818 h 5659437"/>
              <a:gd name="connsiteX5329" fmla="*/ 1877399 w 3972063"/>
              <a:gd name="connsiteY5329" fmla="*/ 523589 h 5659437"/>
              <a:gd name="connsiteX5330" fmla="*/ 1888041 w 3972063"/>
              <a:gd name="connsiteY5330" fmla="*/ 523589 h 5659437"/>
              <a:gd name="connsiteX5331" fmla="*/ 1871014 w 3972063"/>
              <a:gd name="connsiteY5331" fmla="*/ 536359 h 5659437"/>
              <a:gd name="connsiteX5332" fmla="*/ 1871014 w 3972063"/>
              <a:gd name="connsiteY5332" fmla="*/ 527845 h 5659437"/>
              <a:gd name="connsiteX5333" fmla="*/ 1851860 w 3972063"/>
              <a:gd name="connsiteY5333" fmla="*/ 542744 h 5659437"/>
              <a:gd name="connsiteX5334" fmla="*/ 1860373 w 3972063"/>
              <a:gd name="connsiteY5334" fmla="*/ 544873 h 5659437"/>
              <a:gd name="connsiteX5335" fmla="*/ 1860373 w 3972063"/>
              <a:gd name="connsiteY5335" fmla="*/ 557643 h 5659437"/>
              <a:gd name="connsiteX5336" fmla="*/ 1839090 w 3972063"/>
              <a:gd name="connsiteY5336" fmla="*/ 581056 h 5659437"/>
              <a:gd name="connsiteX5337" fmla="*/ 1834834 w 3972063"/>
              <a:gd name="connsiteY5337" fmla="*/ 572542 h 5659437"/>
              <a:gd name="connsiteX5338" fmla="*/ 1830577 w 3972063"/>
              <a:gd name="connsiteY5338" fmla="*/ 585312 h 5659437"/>
              <a:gd name="connsiteX5339" fmla="*/ 1822064 w 3972063"/>
              <a:gd name="connsiteY5339" fmla="*/ 578927 h 5659437"/>
              <a:gd name="connsiteX5340" fmla="*/ 1826321 w 3972063"/>
              <a:gd name="connsiteY5340" fmla="*/ 585312 h 5659437"/>
              <a:gd name="connsiteX5341" fmla="*/ 1822064 w 3972063"/>
              <a:gd name="connsiteY5341" fmla="*/ 608725 h 5659437"/>
              <a:gd name="connsiteX5342" fmla="*/ 1817808 w 3972063"/>
              <a:gd name="connsiteY5342" fmla="*/ 625752 h 5659437"/>
              <a:gd name="connsiteX5343" fmla="*/ 1822064 w 3972063"/>
              <a:gd name="connsiteY5343" fmla="*/ 621495 h 5659437"/>
              <a:gd name="connsiteX5344" fmla="*/ 1828449 w 3972063"/>
              <a:gd name="connsiteY5344" fmla="*/ 627881 h 5659437"/>
              <a:gd name="connsiteX5345" fmla="*/ 1813551 w 3972063"/>
              <a:gd name="connsiteY5345" fmla="*/ 630009 h 5659437"/>
              <a:gd name="connsiteX5346" fmla="*/ 1809295 w 3972063"/>
              <a:gd name="connsiteY5346" fmla="*/ 615110 h 5659437"/>
              <a:gd name="connsiteX5347" fmla="*/ 1796525 w 3972063"/>
              <a:gd name="connsiteY5347" fmla="*/ 638523 h 5659437"/>
              <a:gd name="connsiteX5348" fmla="*/ 1785884 w 3972063"/>
              <a:gd name="connsiteY5348" fmla="*/ 638523 h 5659437"/>
              <a:gd name="connsiteX5349" fmla="*/ 1779499 w 3972063"/>
              <a:gd name="connsiteY5349" fmla="*/ 651293 h 5659437"/>
              <a:gd name="connsiteX5350" fmla="*/ 1785884 w 3972063"/>
              <a:gd name="connsiteY5350" fmla="*/ 664063 h 5659437"/>
              <a:gd name="connsiteX5351" fmla="*/ 1770986 w 3972063"/>
              <a:gd name="connsiteY5351" fmla="*/ 655550 h 5659437"/>
              <a:gd name="connsiteX5352" fmla="*/ 1766729 w 3972063"/>
              <a:gd name="connsiteY5352" fmla="*/ 670449 h 5659437"/>
              <a:gd name="connsiteX5353" fmla="*/ 1773114 w 3972063"/>
              <a:gd name="connsiteY5353" fmla="*/ 672577 h 5659437"/>
              <a:gd name="connsiteX5354" fmla="*/ 1760344 w 3972063"/>
              <a:gd name="connsiteY5354" fmla="*/ 676834 h 5659437"/>
              <a:gd name="connsiteX5355" fmla="*/ 1749703 w 3972063"/>
              <a:gd name="connsiteY5355" fmla="*/ 700246 h 5659437"/>
              <a:gd name="connsiteX5356" fmla="*/ 1753960 w 3972063"/>
              <a:gd name="connsiteY5356" fmla="*/ 706632 h 5659437"/>
              <a:gd name="connsiteX5357" fmla="*/ 1743318 w 3972063"/>
              <a:gd name="connsiteY5357" fmla="*/ 700246 h 5659437"/>
              <a:gd name="connsiteX5358" fmla="*/ 1739062 w 3972063"/>
              <a:gd name="connsiteY5358" fmla="*/ 723659 h 5659437"/>
              <a:gd name="connsiteX5359" fmla="*/ 1747575 w 3972063"/>
              <a:gd name="connsiteY5359" fmla="*/ 719402 h 5659437"/>
              <a:gd name="connsiteX5360" fmla="*/ 1734805 w 3972063"/>
              <a:gd name="connsiteY5360" fmla="*/ 732173 h 5659437"/>
              <a:gd name="connsiteX5361" fmla="*/ 1736933 w 3972063"/>
              <a:gd name="connsiteY5361" fmla="*/ 725787 h 5659437"/>
              <a:gd name="connsiteX5362" fmla="*/ 1730549 w 3972063"/>
              <a:gd name="connsiteY5362" fmla="*/ 740686 h 5659437"/>
              <a:gd name="connsiteX5363" fmla="*/ 1739062 w 3972063"/>
              <a:gd name="connsiteY5363" fmla="*/ 740686 h 5659437"/>
              <a:gd name="connsiteX5364" fmla="*/ 1728420 w 3972063"/>
              <a:gd name="connsiteY5364" fmla="*/ 740686 h 5659437"/>
              <a:gd name="connsiteX5365" fmla="*/ 1730549 w 3972063"/>
              <a:gd name="connsiteY5365" fmla="*/ 753457 h 5659437"/>
              <a:gd name="connsiteX5366" fmla="*/ 1745447 w 3972063"/>
              <a:gd name="connsiteY5366" fmla="*/ 753457 h 5659437"/>
              <a:gd name="connsiteX5367" fmla="*/ 1743318 w 3972063"/>
              <a:gd name="connsiteY5367" fmla="*/ 744943 h 5659437"/>
              <a:gd name="connsiteX5368" fmla="*/ 1773114 w 3972063"/>
              <a:gd name="connsiteY5368" fmla="*/ 723659 h 5659437"/>
              <a:gd name="connsiteX5369" fmla="*/ 1781627 w 3972063"/>
              <a:gd name="connsiteY5369" fmla="*/ 704503 h 5659437"/>
              <a:gd name="connsiteX5370" fmla="*/ 1802910 w 3972063"/>
              <a:gd name="connsiteY5370" fmla="*/ 681091 h 5659437"/>
              <a:gd name="connsiteX5371" fmla="*/ 1815679 w 3972063"/>
              <a:gd name="connsiteY5371" fmla="*/ 685348 h 5659437"/>
              <a:gd name="connsiteX5372" fmla="*/ 1819936 w 3972063"/>
              <a:gd name="connsiteY5372" fmla="*/ 678962 h 5659437"/>
              <a:gd name="connsiteX5373" fmla="*/ 1836962 w 3972063"/>
              <a:gd name="connsiteY5373" fmla="*/ 685348 h 5659437"/>
              <a:gd name="connsiteX5374" fmla="*/ 1828449 w 3972063"/>
              <a:gd name="connsiteY5374" fmla="*/ 672577 h 5659437"/>
              <a:gd name="connsiteX5375" fmla="*/ 1843347 w 3972063"/>
              <a:gd name="connsiteY5375" fmla="*/ 670449 h 5659437"/>
              <a:gd name="connsiteX5376" fmla="*/ 1841219 w 3972063"/>
              <a:gd name="connsiteY5376" fmla="*/ 661935 h 5659437"/>
              <a:gd name="connsiteX5377" fmla="*/ 1851860 w 3972063"/>
              <a:gd name="connsiteY5377" fmla="*/ 674706 h 5659437"/>
              <a:gd name="connsiteX5378" fmla="*/ 1860373 w 3972063"/>
              <a:gd name="connsiteY5378" fmla="*/ 668320 h 5659437"/>
              <a:gd name="connsiteX5379" fmla="*/ 1860373 w 3972063"/>
              <a:gd name="connsiteY5379" fmla="*/ 657678 h 5659437"/>
              <a:gd name="connsiteX5380" fmla="*/ 1849732 w 3972063"/>
              <a:gd name="connsiteY5380" fmla="*/ 647036 h 5659437"/>
              <a:gd name="connsiteX5381" fmla="*/ 1860373 w 3972063"/>
              <a:gd name="connsiteY5381" fmla="*/ 653421 h 5659437"/>
              <a:gd name="connsiteX5382" fmla="*/ 1873143 w 3972063"/>
              <a:gd name="connsiteY5382" fmla="*/ 640651 h 5659437"/>
              <a:gd name="connsiteX5383" fmla="*/ 1881656 w 3972063"/>
              <a:gd name="connsiteY5383" fmla="*/ 653421 h 5659437"/>
              <a:gd name="connsiteX5384" fmla="*/ 1885912 w 3972063"/>
              <a:gd name="connsiteY5384" fmla="*/ 661935 h 5659437"/>
              <a:gd name="connsiteX5385" fmla="*/ 1877399 w 3972063"/>
              <a:gd name="connsiteY5385" fmla="*/ 670449 h 5659437"/>
              <a:gd name="connsiteX5386" fmla="*/ 1873143 w 3972063"/>
              <a:gd name="connsiteY5386" fmla="*/ 661935 h 5659437"/>
              <a:gd name="connsiteX5387" fmla="*/ 1871014 w 3972063"/>
              <a:gd name="connsiteY5387" fmla="*/ 672577 h 5659437"/>
              <a:gd name="connsiteX5388" fmla="*/ 1845475 w 3972063"/>
              <a:gd name="connsiteY5388" fmla="*/ 683219 h 5659437"/>
              <a:gd name="connsiteX5389" fmla="*/ 1851860 w 3972063"/>
              <a:gd name="connsiteY5389" fmla="*/ 689604 h 5659437"/>
              <a:gd name="connsiteX5390" fmla="*/ 1849732 w 3972063"/>
              <a:gd name="connsiteY5390" fmla="*/ 693861 h 5659437"/>
              <a:gd name="connsiteX5391" fmla="*/ 1839090 w 3972063"/>
              <a:gd name="connsiteY5391" fmla="*/ 687476 h 5659437"/>
              <a:gd name="connsiteX5392" fmla="*/ 1843347 w 3972063"/>
              <a:gd name="connsiteY5392" fmla="*/ 698118 h 5659437"/>
              <a:gd name="connsiteX5393" fmla="*/ 1832706 w 3972063"/>
              <a:gd name="connsiteY5393" fmla="*/ 695990 h 5659437"/>
              <a:gd name="connsiteX5394" fmla="*/ 1819936 w 3972063"/>
              <a:gd name="connsiteY5394" fmla="*/ 706632 h 5659437"/>
              <a:gd name="connsiteX5395" fmla="*/ 1826321 w 3972063"/>
              <a:gd name="connsiteY5395" fmla="*/ 715145 h 5659437"/>
              <a:gd name="connsiteX5396" fmla="*/ 1828449 w 3972063"/>
              <a:gd name="connsiteY5396" fmla="*/ 719402 h 5659437"/>
              <a:gd name="connsiteX5397" fmla="*/ 1817808 w 3972063"/>
              <a:gd name="connsiteY5397" fmla="*/ 725787 h 5659437"/>
              <a:gd name="connsiteX5398" fmla="*/ 1794397 w 3972063"/>
              <a:gd name="connsiteY5398" fmla="*/ 747071 h 5659437"/>
              <a:gd name="connsiteX5399" fmla="*/ 1809295 w 3972063"/>
              <a:gd name="connsiteY5399" fmla="*/ 764099 h 5659437"/>
              <a:gd name="connsiteX5400" fmla="*/ 1805038 w 3972063"/>
              <a:gd name="connsiteY5400" fmla="*/ 753457 h 5659437"/>
              <a:gd name="connsiteX5401" fmla="*/ 1815679 w 3972063"/>
              <a:gd name="connsiteY5401" fmla="*/ 757713 h 5659437"/>
              <a:gd name="connsiteX5402" fmla="*/ 1851860 w 3972063"/>
              <a:gd name="connsiteY5402" fmla="*/ 725787 h 5659437"/>
              <a:gd name="connsiteX5403" fmla="*/ 1851860 w 3972063"/>
              <a:gd name="connsiteY5403" fmla="*/ 736429 h 5659437"/>
              <a:gd name="connsiteX5404" fmla="*/ 1862501 w 3972063"/>
              <a:gd name="connsiteY5404" fmla="*/ 740686 h 5659437"/>
              <a:gd name="connsiteX5405" fmla="*/ 1856117 w 3972063"/>
              <a:gd name="connsiteY5405" fmla="*/ 738558 h 5659437"/>
              <a:gd name="connsiteX5406" fmla="*/ 1856117 w 3972063"/>
              <a:gd name="connsiteY5406" fmla="*/ 755585 h 5659437"/>
              <a:gd name="connsiteX5407" fmla="*/ 1847603 w 3972063"/>
              <a:gd name="connsiteY5407" fmla="*/ 744943 h 5659437"/>
              <a:gd name="connsiteX5408" fmla="*/ 1853988 w 3972063"/>
              <a:gd name="connsiteY5408" fmla="*/ 742815 h 5659437"/>
              <a:gd name="connsiteX5409" fmla="*/ 1843347 w 3972063"/>
              <a:gd name="connsiteY5409" fmla="*/ 734301 h 5659437"/>
              <a:gd name="connsiteX5410" fmla="*/ 1843347 w 3972063"/>
              <a:gd name="connsiteY5410" fmla="*/ 747071 h 5659437"/>
              <a:gd name="connsiteX5411" fmla="*/ 1849732 w 3972063"/>
              <a:gd name="connsiteY5411" fmla="*/ 757713 h 5659437"/>
              <a:gd name="connsiteX5412" fmla="*/ 1824193 w 3972063"/>
              <a:gd name="connsiteY5412" fmla="*/ 789640 h 5659437"/>
              <a:gd name="connsiteX5413" fmla="*/ 1832706 w 3972063"/>
              <a:gd name="connsiteY5413" fmla="*/ 796025 h 5659437"/>
              <a:gd name="connsiteX5414" fmla="*/ 1813551 w 3972063"/>
              <a:gd name="connsiteY5414" fmla="*/ 800282 h 5659437"/>
              <a:gd name="connsiteX5415" fmla="*/ 1811423 w 3972063"/>
              <a:gd name="connsiteY5415" fmla="*/ 789640 h 5659437"/>
              <a:gd name="connsiteX5416" fmla="*/ 1817808 w 3972063"/>
              <a:gd name="connsiteY5416" fmla="*/ 793896 h 5659437"/>
              <a:gd name="connsiteX5417" fmla="*/ 1811423 w 3972063"/>
              <a:gd name="connsiteY5417" fmla="*/ 781126 h 5659437"/>
              <a:gd name="connsiteX5418" fmla="*/ 1813551 w 3972063"/>
              <a:gd name="connsiteY5418" fmla="*/ 806667 h 5659437"/>
              <a:gd name="connsiteX5419" fmla="*/ 1805038 w 3972063"/>
              <a:gd name="connsiteY5419" fmla="*/ 815180 h 5659437"/>
              <a:gd name="connsiteX5420" fmla="*/ 1796525 w 3972063"/>
              <a:gd name="connsiteY5420" fmla="*/ 802410 h 5659437"/>
              <a:gd name="connsiteX5421" fmla="*/ 1794397 w 3972063"/>
              <a:gd name="connsiteY5421" fmla="*/ 813052 h 5659437"/>
              <a:gd name="connsiteX5422" fmla="*/ 1798653 w 3972063"/>
              <a:gd name="connsiteY5422" fmla="*/ 834336 h 5659437"/>
              <a:gd name="connsiteX5423" fmla="*/ 1792268 w 3972063"/>
              <a:gd name="connsiteY5423" fmla="*/ 830079 h 5659437"/>
              <a:gd name="connsiteX5424" fmla="*/ 1790140 w 3972063"/>
              <a:gd name="connsiteY5424" fmla="*/ 838593 h 5659437"/>
              <a:gd name="connsiteX5425" fmla="*/ 1779499 w 3972063"/>
              <a:gd name="connsiteY5425" fmla="*/ 838593 h 5659437"/>
              <a:gd name="connsiteX5426" fmla="*/ 1785884 w 3972063"/>
              <a:gd name="connsiteY5426" fmla="*/ 853492 h 5659437"/>
              <a:gd name="connsiteX5427" fmla="*/ 1775242 w 3972063"/>
              <a:gd name="connsiteY5427" fmla="*/ 853492 h 5659437"/>
              <a:gd name="connsiteX5428" fmla="*/ 1777371 w 3972063"/>
              <a:gd name="connsiteY5428" fmla="*/ 864134 h 5659437"/>
              <a:gd name="connsiteX5429" fmla="*/ 1768858 w 3972063"/>
              <a:gd name="connsiteY5429" fmla="*/ 857749 h 5659437"/>
              <a:gd name="connsiteX5430" fmla="*/ 1775242 w 3972063"/>
              <a:gd name="connsiteY5430" fmla="*/ 866262 h 5659437"/>
              <a:gd name="connsiteX5431" fmla="*/ 1766729 w 3972063"/>
              <a:gd name="connsiteY5431" fmla="*/ 866262 h 5659437"/>
              <a:gd name="connsiteX5432" fmla="*/ 1762473 w 3972063"/>
              <a:gd name="connsiteY5432" fmla="*/ 857749 h 5659437"/>
              <a:gd name="connsiteX5433" fmla="*/ 1768858 w 3972063"/>
              <a:gd name="connsiteY5433" fmla="*/ 874776 h 5659437"/>
              <a:gd name="connsiteX5434" fmla="*/ 1760344 w 3972063"/>
              <a:gd name="connsiteY5434" fmla="*/ 881161 h 5659437"/>
              <a:gd name="connsiteX5435" fmla="*/ 1749703 w 3972063"/>
              <a:gd name="connsiteY5435" fmla="*/ 879033 h 5659437"/>
              <a:gd name="connsiteX5436" fmla="*/ 1736933 w 3972063"/>
              <a:gd name="connsiteY5436" fmla="*/ 908830 h 5659437"/>
              <a:gd name="connsiteX5437" fmla="*/ 1724164 w 3972063"/>
              <a:gd name="connsiteY5437" fmla="*/ 904574 h 5659437"/>
              <a:gd name="connsiteX5438" fmla="*/ 1719907 w 3972063"/>
              <a:gd name="connsiteY5438" fmla="*/ 919472 h 5659437"/>
              <a:gd name="connsiteX5439" fmla="*/ 1719907 w 3972063"/>
              <a:gd name="connsiteY5439" fmla="*/ 932243 h 5659437"/>
              <a:gd name="connsiteX5440" fmla="*/ 1711394 w 3972063"/>
              <a:gd name="connsiteY5440" fmla="*/ 930114 h 5659437"/>
              <a:gd name="connsiteX5441" fmla="*/ 1702881 w 3972063"/>
              <a:gd name="connsiteY5441" fmla="*/ 947142 h 5659437"/>
              <a:gd name="connsiteX5442" fmla="*/ 1711394 w 3972063"/>
              <a:gd name="connsiteY5442" fmla="*/ 970554 h 5659437"/>
              <a:gd name="connsiteX5443" fmla="*/ 1685855 w 3972063"/>
              <a:gd name="connsiteY5443" fmla="*/ 981196 h 5659437"/>
              <a:gd name="connsiteX5444" fmla="*/ 1681598 w 3972063"/>
              <a:gd name="connsiteY5444" fmla="*/ 989710 h 5659437"/>
              <a:gd name="connsiteX5445" fmla="*/ 1677342 w 3972063"/>
              <a:gd name="connsiteY5445" fmla="*/ 981196 h 5659437"/>
              <a:gd name="connsiteX5446" fmla="*/ 1677342 w 3972063"/>
              <a:gd name="connsiteY5446" fmla="*/ 998224 h 5659437"/>
              <a:gd name="connsiteX5447" fmla="*/ 1685855 w 3972063"/>
              <a:gd name="connsiteY5447" fmla="*/ 991838 h 5659437"/>
              <a:gd name="connsiteX5448" fmla="*/ 1664572 w 3972063"/>
              <a:gd name="connsiteY5448" fmla="*/ 1006737 h 5659437"/>
              <a:gd name="connsiteX5449" fmla="*/ 1673085 w 3972063"/>
              <a:gd name="connsiteY5449" fmla="*/ 1013122 h 5659437"/>
              <a:gd name="connsiteX5450" fmla="*/ 1666701 w 3972063"/>
              <a:gd name="connsiteY5450" fmla="*/ 1019508 h 5659437"/>
              <a:gd name="connsiteX5451" fmla="*/ 1679470 w 3972063"/>
              <a:gd name="connsiteY5451" fmla="*/ 1021636 h 5659437"/>
              <a:gd name="connsiteX5452" fmla="*/ 1690112 w 3972063"/>
              <a:gd name="connsiteY5452" fmla="*/ 1015251 h 5659437"/>
              <a:gd name="connsiteX5453" fmla="*/ 1683727 w 3972063"/>
              <a:gd name="connsiteY5453" fmla="*/ 1023764 h 5659437"/>
              <a:gd name="connsiteX5454" fmla="*/ 1666701 w 3972063"/>
              <a:gd name="connsiteY5454" fmla="*/ 1025893 h 5659437"/>
              <a:gd name="connsiteX5455" fmla="*/ 1675214 w 3972063"/>
              <a:gd name="connsiteY5455" fmla="*/ 1036535 h 5659437"/>
              <a:gd name="connsiteX5456" fmla="*/ 1670957 w 3972063"/>
              <a:gd name="connsiteY5456" fmla="*/ 1036535 h 5659437"/>
              <a:gd name="connsiteX5457" fmla="*/ 1670957 w 3972063"/>
              <a:gd name="connsiteY5457" fmla="*/ 1038663 h 5659437"/>
              <a:gd name="connsiteX5458" fmla="*/ 1660316 w 3972063"/>
              <a:gd name="connsiteY5458" fmla="*/ 1025893 h 5659437"/>
              <a:gd name="connsiteX5459" fmla="*/ 1649674 w 3972063"/>
              <a:gd name="connsiteY5459" fmla="*/ 1021636 h 5659437"/>
              <a:gd name="connsiteX5460" fmla="*/ 1651803 w 3972063"/>
              <a:gd name="connsiteY5460" fmla="*/ 1034406 h 5659437"/>
              <a:gd name="connsiteX5461" fmla="*/ 1647546 w 3972063"/>
              <a:gd name="connsiteY5461" fmla="*/ 1055691 h 5659437"/>
              <a:gd name="connsiteX5462" fmla="*/ 1630520 w 3972063"/>
              <a:gd name="connsiteY5462" fmla="*/ 1045049 h 5659437"/>
              <a:gd name="connsiteX5463" fmla="*/ 1641161 w 3972063"/>
              <a:gd name="connsiteY5463" fmla="*/ 1059947 h 5659437"/>
              <a:gd name="connsiteX5464" fmla="*/ 1634777 w 3972063"/>
              <a:gd name="connsiteY5464" fmla="*/ 1070589 h 5659437"/>
              <a:gd name="connsiteX5465" fmla="*/ 1619879 w 3972063"/>
              <a:gd name="connsiteY5465" fmla="*/ 1064204 h 5659437"/>
              <a:gd name="connsiteX5466" fmla="*/ 1624135 w 3972063"/>
              <a:gd name="connsiteY5466" fmla="*/ 1074846 h 5659437"/>
              <a:gd name="connsiteX5467" fmla="*/ 1607109 w 3972063"/>
              <a:gd name="connsiteY5467" fmla="*/ 1079103 h 5659437"/>
              <a:gd name="connsiteX5468" fmla="*/ 1613494 w 3972063"/>
              <a:gd name="connsiteY5468" fmla="*/ 1083360 h 5659437"/>
              <a:gd name="connsiteX5469" fmla="*/ 1609237 w 3972063"/>
              <a:gd name="connsiteY5469" fmla="*/ 1104644 h 5659437"/>
              <a:gd name="connsiteX5470" fmla="*/ 1602853 w 3972063"/>
              <a:gd name="connsiteY5470" fmla="*/ 1113158 h 5659437"/>
              <a:gd name="connsiteX5471" fmla="*/ 1587955 w 3972063"/>
              <a:gd name="connsiteY5471" fmla="*/ 1123800 h 5659437"/>
              <a:gd name="connsiteX5472" fmla="*/ 1587955 w 3972063"/>
              <a:gd name="connsiteY5472" fmla="*/ 1130185 h 5659437"/>
              <a:gd name="connsiteX5473" fmla="*/ 1594339 w 3972063"/>
              <a:gd name="connsiteY5473" fmla="*/ 1132313 h 5659437"/>
              <a:gd name="connsiteX5474" fmla="*/ 1592211 w 3972063"/>
              <a:gd name="connsiteY5474" fmla="*/ 1142955 h 5659437"/>
              <a:gd name="connsiteX5475" fmla="*/ 1585826 w 3972063"/>
              <a:gd name="connsiteY5475" fmla="*/ 1132313 h 5659437"/>
              <a:gd name="connsiteX5476" fmla="*/ 1564544 w 3972063"/>
              <a:gd name="connsiteY5476" fmla="*/ 1147212 h 5659437"/>
              <a:gd name="connsiteX5477" fmla="*/ 1575185 w 3972063"/>
              <a:gd name="connsiteY5477" fmla="*/ 1157854 h 5659437"/>
              <a:gd name="connsiteX5478" fmla="*/ 1575185 w 3972063"/>
              <a:gd name="connsiteY5478" fmla="*/ 1145084 h 5659437"/>
              <a:gd name="connsiteX5479" fmla="*/ 1592211 w 3972063"/>
              <a:gd name="connsiteY5479" fmla="*/ 1157854 h 5659437"/>
              <a:gd name="connsiteX5480" fmla="*/ 1575185 w 3972063"/>
              <a:gd name="connsiteY5480" fmla="*/ 1162111 h 5659437"/>
              <a:gd name="connsiteX5481" fmla="*/ 1560287 w 3972063"/>
              <a:gd name="connsiteY5481" fmla="*/ 1153597 h 5659437"/>
              <a:gd name="connsiteX5482" fmla="*/ 1564544 w 3972063"/>
              <a:gd name="connsiteY5482" fmla="*/ 1162111 h 5659437"/>
              <a:gd name="connsiteX5483" fmla="*/ 1558159 w 3972063"/>
              <a:gd name="connsiteY5483" fmla="*/ 1155726 h 5659437"/>
              <a:gd name="connsiteX5484" fmla="*/ 1553902 w 3972063"/>
              <a:gd name="connsiteY5484" fmla="*/ 1170625 h 5659437"/>
              <a:gd name="connsiteX5485" fmla="*/ 1532620 w 3972063"/>
              <a:gd name="connsiteY5485" fmla="*/ 1187652 h 5659437"/>
              <a:gd name="connsiteX5486" fmla="*/ 1541133 w 3972063"/>
              <a:gd name="connsiteY5486" fmla="*/ 1191909 h 5659437"/>
              <a:gd name="connsiteX5487" fmla="*/ 1536876 w 3972063"/>
              <a:gd name="connsiteY5487" fmla="*/ 1200422 h 5659437"/>
              <a:gd name="connsiteX5488" fmla="*/ 1528363 w 3972063"/>
              <a:gd name="connsiteY5488" fmla="*/ 1213193 h 5659437"/>
              <a:gd name="connsiteX5489" fmla="*/ 1517722 w 3972063"/>
              <a:gd name="connsiteY5489" fmla="*/ 1211064 h 5659437"/>
              <a:gd name="connsiteX5490" fmla="*/ 1517722 w 3972063"/>
              <a:gd name="connsiteY5490" fmla="*/ 1200422 h 5659437"/>
              <a:gd name="connsiteX5491" fmla="*/ 1502824 w 3972063"/>
              <a:gd name="connsiteY5491" fmla="*/ 1213193 h 5659437"/>
              <a:gd name="connsiteX5492" fmla="*/ 1513465 w 3972063"/>
              <a:gd name="connsiteY5492" fmla="*/ 1208936 h 5659437"/>
              <a:gd name="connsiteX5493" fmla="*/ 1504952 w 3972063"/>
              <a:gd name="connsiteY5493" fmla="*/ 1238734 h 5659437"/>
              <a:gd name="connsiteX5494" fmla="*/ 1511337 w 3972063"/>
              <a:gd name="connsiteY5494" fmla="*/ 1240862 h 5659437"/>
              <a:gd name="connsiteX5495" fmla="*/ 1515594 w 3972063"/>
              <a:gd name="connsiteY5495" fmla="*/ 1249376 h 5659437"/>
              <a:gd name="connsiteX5496" fmla="*/ 1500696 w 3972063"/>
              <a:gd name="connsiteY5496" fmla="*/ 1242990 h 5659437"/>
              <a:gd name="connsiteX5497" fmla="*/ 1492183 w 3972063"/>
              <a:gd name="connsiteY5497" fmla="*/ 1253633 h 5659437"/>
              <a:gd name="connsiteX5498" fmla="*/ 1507080 w 3972063"/>
              <a:gd name="connsiteY5498" fmla="*/ 1251504 h 5659437"/>
              <a:gd name="connsiteX5499" fmla="*/ 1507080 w 3972063"/>
              <a:gd name="connsiteY5499" fmla="*/ 1264275 h 5659437"/>
              <a:gd name="connsiteX5500" fmla="*/ 1481541 w 3972063"/>
              <a:gd name="connsiteY5500" fmla="*/ 1253633 h 5659437"/>
              <a:gd name="connsiteX5501" fmla="*/ 1490054 w 3972063"/>
              <a:gd name="connsiteY5501" fmla="*/ 1283430 h 5659437"/>
              <a:gd name="connsiteX5502" fmla="*/ 1492183 w 3972063"/>
              <a:gd name="connsiteY5502" fmla="*/ 1266403 h 5659437"/>
              <a:gd name="connsiteX5503" fmla="*/ 1498567 w 3972063"/>
              <a:gd name="connsiteY5503" fmla="*/ 1277045 h 5659437"/>
              <a:gd name="connsiteX5504" fmla="*/ 1489256 w 3972063"/>
              <a:gd name="connsiteY5504" fmla="*/ 1287421 h 5659437"/>
              <a:gd name="connsiteX5505" fmla="*/ 1483401 w 3972063"/>
              <a:gd name="connsiteY5505" fmla="*/ 1294084 h 5659437"/>
              <a:gd name="connsiteX5506" fmla="*/ 1477551 w 3972063"/>
              <a:gd name="connsiteY5506" fmla="*/ 1294338 h 5659437"/>
              <a:gd name="connsiteX5507" fmla="*/ 1473028 w 3972063"/>
              <a:gd name="connsiteY5507" fmla="*/ 1289815 h 5659437"/>
              <a:gd name="connsiteX5508" fmla="*/ 1479413 w 3972063"/>
              <a:gd name="connsiteY5508" fmla="*/ 1289815 h 5659437"/>
              <a:gd name="connsiteX5509" fmla="*/ 1470900 w 3972063"/>
              <a:gd name="connsiteY5509" fmla="*/ 1283430 h 5659437"/>
              <a:gd name="connsiteX5510" fmla="*/ 1470900 w 3972063"/>
              <a:gd name="connsiteY5510" fmla="*/ 1268531 h 5659437"/>
              <a:gd name="connsiteX5511" fmla="*/ 1462387 w 3972063"/>
              <a:gd name="connsiteY5511" fmla="*/ 1274916 h 5659437"/>
              <a:gd name="connsiteX5512" fmla="*/ 1464515 w 3972063"/>
              <a:gd name="connsiteY5512" fmla="*/ 1285559 h 5659437"/>
              <a:gd name="connsiteX5513" fmla="*/ 1453874 w 3972063"/>
              <a:gd name="connsiteY5513" fmla="*/ 1279173 h 5659437"/>
              <a:gd name="connsiteX5514" fmla="*/ 1460259 w 3972063"/>
              <a:gd name="connsiteY5514" fmla="*/ 1289815 h 5659437"/>
              <a:gd name="connsiteX5515" fmla="*/ 1470900 w 3972063"/>
              <a:gd name="connsiteY5515" fmla="*/ 1287687 h 5659437"/>
              <a:gd name="connsiteX5516" fmla="*/ 1462387 w 3972063"/>
              <a:gd name="connsiteY5516" fmla="*/ 1296201 h 5659437"/>
              <a:gd name="connsiteX5517" fmla="*/ 1468772 w 3972063"/>
              <a:gd name="connsiteY5517" fmla="*/ 1304714 h 5659437"/>
              <a:gd name="connsiteX5518" fmla="*/ 1475156 w 3972063"/>
              <a:gd name="connsiteY5518" fmla="*/ 1298329 h 5659437"/>
              <a:gd name="connsiteX5519" fmla="*/ 1479413 w 3972063"/>
              <a:gd name="connsiteY5519" fmla="*/ 1308971 h 5659437"/>
              <a:gd name="connsiteX5520" fmla="*/ 1490054 w 3972063"/>
              <a:gd name="connsiteY5520" fmla="*/ 1296201 h 5659437"/>
              <a:gd name="connsiteX5521" fmla="*/ 1494311 w 3972063"/>
              <a:gd name="connsiteY5521" fmla="*/ 1302586 h 5659437"/>
              <a:gd name="connsiteX5522" fmla="*/ 1490054 w 3972063"/>
              <a:gd name="connsiteY5522" fmla="*/ 1294072 h 5659437"/>
              <a:gd name="connsiteX5523" fmla="*/ 1498567 w 3972063"/>
              <a:gd name="connsiteY5523" fmla="*/ 1281302 h 5659437"/>
              <a:gd name="connsiteX5524" fmla="*/ 1500696 w 3972063"/>
              <a:gd name="connsiteY5524" fmla="*/ 1279173 h 5659437"/>
              <a:gd name="connsiteX5525" fmla="*/ 1509209 w 3972063"/>
              <a:gd name="connsiteY5525" fmla="*/ 1281302 h 5659437"/>
              <a:gd name="connsiteX5526" fmla="*/ 1507080 w 3972063"/>
              <a:gd name="connsiteY5526" fmla="*/ 1270660 h 5659437"/>
              <a:gd name="connsiteX5527" fmla="*/ 1517722 w 3972063"/>
              <a:gd name="connsiteY5527" fmla="*/ 1260018 h 5659437"/>
              <a:gd name="connsiteX5528" fmla="*/ 1526235 w 3972063"/>
              <a:gd name="connsiteY5528" fmla="*/ 1264275 h 5659437"/>
              <a:gd name="connsiteX5529" fmla="*/ 1534748 w 3972063"/>
              <a:gd name="connsiteY5529" fmla="*/ 1238734 h 5659437"/>
              <a:gd name="connsiteX5530" fmla="*/ 1539004 w 3972063"/>
              <a:gd name="connsiteY5530" fmla="*/ 1230220 h 5659437"/>
              <a:gd name="connsiteX5531" fmla="*/ 1553902 w 3972063"/>
              <a:gd name="connsiteY5531" fmla="*/ 1232348 h 5659437"/>
              <a:gd name="connsiteX5532" fmla="*/ 1566672 w 3972063"/>
              <a:gd name="connsiteY5532" fmla="*/ 1215321 h 5659437"/>
              <a:gd name="connsiteX5533" fmla="*/ 1560287 w 3972063"/>
              <a:gd name="connsiteY5533" fmla="*/ 1208936 h 5659437"/>
              <a:gd name="connsiteX5534" fmla="*/ 1570929 w 3972063"/>
              <a:gd name="connsiteY5534" fmla="*/ 1200422 h 5659437"/>
              <a:gd name="connsiteX5535" fmla="*/ 1579442 w 3972063"/>
              <a:gd name="connsiteY5535" fmla="*/ 1208936 h 5659437"/>
              <a:gd name="connsiteX5536" fmla="*/ 1594339 w 3972063"/>
              <a:gd name="connsiteY5536" fmla="*/ 1177010 h 5659437"/>
              <a:gd name="connsiteX5537" fmla="*/ 1583698 w 3972063"/>
              <a:gd name="connsiteY5537" fmla="*/ 1168496 h 5659437"/>
              <a:gd name="connsiteX5538" fmla="*/ 1592211 w 3972063"/>
              <a:gd name="connsiteY5538" fmla="*/ 1159982 h 5659437"/>
              <a:gd name="connsiteX5539" fmla="*/ 1600724 w 3972063"/>
              <a:gd name="connsiteY5539" fmla="*/ 1170625 h 5659437"/>
              <a:gd name="connsiteX5540" fmla="*/ 1641161 w 3972063"/>
              <a:gd name="connsiteY5540" fmla="*/ 1125928 h 5659437"/>
              <a:gd name="connsiteX5541" fmla="*/ 1639033 w 3972063"/>
              <a:gd name="connsiteY5541" fmla="*/ 1132313 h 5659437"/>
              <a:gd name="connsiteX5542" fmla="*/ 1649674 w 3972063"/>
              <a:gd name="connsiteY5542" fmla="*/ 1134442 h 5659437"/>
              <a:gd name="connsiteX5543" fmla="*/ 1658188 w 3972063"/>
              <a:gd name="connsiteY5543" fmla="*/ 1128056 h 5659437"/>
              <a:gd name="connsiteX5544" fmla="*/ 1649674 w 3972063"/>
              <a:gd name="connsiteY5544" fmla="*/ 1115286 h 5659437"/>
              <a:gd name="connsiteX5545" fmla="*/ 1664572 w 3972063"/>
              <a:gd name="connsiteY5545" fmla="*/ 1115286 h 5659437"/>
              <a:gd name="connsiteX5546" fmla="*/ 1658188 w 3972063"/>
              <a:gd name="connsiteY5546" fmla="*/ 1108901 h 5659437"/>
              <a:gd name="connsiteX5547" fmla="*/ 1666701 w 3972063"/>
              <a:gd name="connsiteY5547" fmla="*/ 1098259 h 5659437"/>
              <a:gd name="connsiteX5548" fmla="*/ 1664572 w 3972063"/>
              <a:gd name="connsiteY5548" fmla="*/ 1108901 h 5659437"/>
              <a:gd name="connsiteX5549" fmla="*/ 1683727 w 3972063"/>
              <a:gd name="connsiteY5549" fmla="*/ 1113158 h 5659437"/>
              <a:gd name="connsiteX5550" fmla="*/ 1675214 w 3972063"/>
              <a:gd name="connsiteY5550" fmla="*/ 1102515 h 5659437"/>
              <a:gd name="connsiteX5551" fmla="*/ 1692240 w 3972063"/>
              <a:gd name="connsiteY5551" fmla="*/ 1085488 h 5659437"/>
              <a:gd name="connsiteX5552" fmla="*/ 1685855 w 3972063"/>
              <a:gd name="connsiteY5552" fmla="*/ 1070589 h 5659437"/>
              <a:gd name="connsiteX5553" fmla="*/ 1698625 w 3972063"/>
              <a:gd name="connsiteY5553" fmla="*/ 1076975 h 5659437"/>
              <a:gd name="connsiteX5554" fmla="*/ 1694368 w 3972063"/>
              <a:gd name="connsiteY5554" fmla="*/ 1057819 h 5659437"/>
              <a:gd name="connsiteX5555" fmla="*/ 1687983 w 3972063"/>
              <a:gd name="connsiteY5555" fmla="*/ 1057819 h 5659437"/>
              <a:gd name="connsiteX5556" fmla="*/ 1683727 w 3972063"/>
              <a:gd name="connsiteY5556" fmla="*/ 1049305 h 5659437"/>
              <a:gd name="connsiteX5557" fmla="*/ 1692240 w 3972063"/>
              <a:gd name="connsiteY5557" fmla="*/ 1042920 h 5659437"/>
              <a:gd name="connsiteX5558" fmla="*/ 1692240 w 3972063"/>
              <a:gd name="connsiteY5558" fmla="*/ 1049305 h 5659437"/>
              <a:gd name="connsiteX5559" fmla="*/ 1696496 w 3972063"/>
              <a:gd name="connsiteY5559" fmla="*/ 1055691 h 5659437"/>
              <a:gd name="connsiteX5560" fmla="*/ 1709266 w 3972063"/>
              <a:gd name="connsiteY5560" fmla="*/ 1051434 h 5659437"/>
              <a:gd name="connsiteX5561" fmla="*/ 1713523 w 3972063"/>
              <a:gd name="connsiteY5561" fmla="*/ 1057819 h 5659437"/>
              <a:gd name="connsiteX5562" fmla="*/ 1717779 w 3972063"/>
              <a:gd name="connsiteY5562" fmla="*/ 1034406 h 5659437"/>
              <a:gd name="connsiteX5563" fmla="*/ 1728420 w 3972063"/>
              <a:gd name="connsiteY5563" fmla="*/ 1045049 h 5659437"/>
              <a:gd name="connsiteX5564" fmla="*/ 1728420 w 3972063"/>
              <a:gd name="connsiteY5564" fmla="*/ 1042920 h 5659437"/>
              <a:gd name="connsiteX5565" fmla="*/ 1721238 w 3972063"/>
              <a:gd name="connsiteY5565" fmla="*/ 1030416 h 5659437"/>
              <a:gd name="connsiteX5566" fmla="*/ 1725297 w 3972063"/>
              <a:gd name="connsiteY5566" fmla="*/ 1027859 h 5659437"/>
              <a:gd name="connsiteX5567" fmla="*/ 1728420 w 3972063"/>
              <a:gd name="connsiteY5567" fmla="*/ 1030150 h 5659437"/>
              <a:gd name="connsiteX5568" fmla="*/ 1734805 w 3972063"/>
              <a:gd name="connsiteY5568" fmla="*/ 1017379 h 5659437"/>
              <a:gd name="connsiteX5569" fmla="*/ 1747575 w 3972063"/>
              <a:gd name="connsiteY5569" fmla="*/ 1019508 h 5659437"/>
              <a:gd name="connsiteX5570" fmla="*/ 1741190 w 3972063"/>
              <a:gd name="connsiteY5570" fmla="*/ 1008866 h 5659437"/>
              <a:gd name="connsiteX5571" fmla="*/ 1749703 w 3972063"/>
              <a:gd name="connsiteY5571" fmla="*/ 1006737 h 5659437"/>
              <a:gd name="connsiteX5572" fmla="*/ 1756088 w 3972063"/>
              <a:gd name="connsiteY5572" fmla="*/ 1010994 h 5659437"/>
              <a:gd name="connsiteX5573" fmla="*/ 1766729 w 3972063"/>
              <a:gd name="connsiteY5573" fmla="*/ 981196 h 5659437"/>
              <a:gd name="connsiteX5574" fmla="*/ 1779499 w 3972063"/>
              <a:gd name="connsiteY5574" fmla="*/ 991838 h 5659437"/>
              <a:gd name="connsiteX5575" fmla="*/ 1781627 w 3972063"/>
              <a:gd name="connsiteY5575" fmla="*/ 981196 h 5659437"/>
              <a:gd name="connsiteX5576" fmla="*/ 1773114 w 3972063"/>
              <a:gd name="connsiteY5576" fmla="*/ 983325 h 5659437"/>
              <a:gd name="connsiteX5577" fmla="*/ 1790140 w 3972063"/>
              <a:gd name="connsiteY5577" fmla="*/ 976939 h 5659437"/>
              <a:gd name="connsiteX5578" fmla="*/ 1777371 w 3972063"/>
              <a:gd name="connsiteY5578" fmla="*/ 970554 h 5659437"/>
              <a:gd name="connsiteX5579" fmla="*/ 1792268 w 3972063"/>
              <a:gd name="connsiteY5579" fmla="*/ 940757 h 5659437"/>
              <a:gd name="connsiteX5580" fmla="*/ 1792268 w 3972063"/>
              <a:gd name="connsiteY5580" fmla="*/ 947142 h 5659437"/>
              <a:gd name="connsiteX5581" fmla="*/ 1805038 w 3972063"/>
              <a:gd name="connsiteY5581" fmla="*/ 951398 h 5659437"/>
              <a:gd name="connsiteX5582" fmla="*/ 1824193 w 3972063"/>
              <a:gd name="connsiteY5582" fmla="*/ 919472 h 5659437"/>
              <a:gd name="connsiteX5583" fmla="*/ 1832706 w 3972063"/>
              <a:gd name="connsiteY5583" fmla="*/ 923729 h 5659437"/>
              <a:gd name="connsiteX5584" fmla="*/ 1828449 w 3972063"/>
              <a:gd name="connsiteY5584" fmla="*/ 908830 h 5659437"/>
              <a:gd name="connsiteX5585" fmla="*/ 1834834 w 3972063"/>
              <a:gd name="connsiteY5585" fmla="*/ 913087 h 5659437"/>
              <a:gd name="connsiteX5586" fmla="*/ 1845475 w 3972063"/>
              <a:gd name="connsiteY5586" fmla="*/ 885418 h 5659437"/>
              <a:gd name="connsiteX5587" fmla="*/ 1851860 w 3972063"/>
              <a:gd name="connsiteY5587" fmla="*/ 889675 h 5659437"/>
              <a:gd name="connsiteX5588" fmla="*/ 1873143 w 3972063"/>
              <a:gd name="connsiteY5588" fmla="*/ 872647 h 5659437"/>
              <a:gd name="connsiteX5589" fmla="*/ 1879528 w 3972063"/>
              <a:gd name="connsiteY5589" fmla="*/ 879033 h 5659437"/>
              <a:gd name="connsiteX5590" fmla="*/ 1885912 w 3972063"/>
              <a:gd name="connsiteY5590" fmla="*/ 872647 h 5659437"/>
              <a:gd name="connsiteX5591" fmla="*/ 1879528 w 3972063"/>
              <a:gd name="connsiteY5591" fmla="*/ 864134 h 5659437"/>
              <a:gd name="connsiteX5592" fmla="*/ 1885912 w 3972063"/>
              <a:gd name="connsiteY5592" fmla="*/ 859877 h 5659437"/>
              <a:gd name="connsiteX5593" fmla="*/ 1877399 w 3972063"/>
              <a:gd name="connsiteY5593" fmla="*/ 855620 h 5659437"/>
              <a:gd name="connsiteX5594" fmla="*/ 1890169 w 3972063"/>
              <a:gd name="connsiteY5594" fmla="*/ 849235 h 5659437"/>
              <a:gd name="connsiteX5595" fmla="*/ 1879528 w 3972063"/>
              <a:gd name="connsiteY5595" fmla="*/ 847107 h 5659437"/>
              <a:gd name="connsiteX5596" fmla="*/ 1913580 w 3972063"/>
              <a:gd name="connsiteY5596" fmla="*/ 842850 h 5659437"/>
              <a:gd name="connsiteX5597" fmla="*/ 1922093 w 3972063"/>
              <a:gd name="connsiteY5597" fmla="*/ 827951 h 5659437"/>
              <a:gd name="connsiteX5598" fmla="*/ 1926349 w 3972063"/>
              <a:gd name="connsiteY5598" fmla="*/ 834336 h 5659437"/>
              <a:gd name="connsiteX5599" fmla="*/ 1930606 w 3972063"/>
              <a:gd name="connsiteY5599" fmla="*/ 830079 h 5659437"/>
              <a:gd name="connsiteX5600" fmla="*/ 1930606 w 3972063"/>
              <a:gd name="connsiteY5600" fmla="*/ 823694 h 5659437"/>
              <a:gd name="connsiteX5601" fmla="*/ 1917836 w 3972063"/>
              <a:gd name="connsiteY5601" fmla="*/ 815180 h 5659437"/>
              <a:gd name="connsiteX5602" fmla="*/ 1930606 w 3972063"/>
              <a:gd name="connsiteY5602" fmla="*/ 815180 h 5659437"/>
              <a:gd name="connsiteX5603" fmla="*/ 1930606 w 3972063"/>
              <a:gd name="connsiteY5603" fmla="*/ 804538 h 5659437"/>
              <a:gd name="connsiteX5604" fmla="*/ 2002967 w 3972063"/>
              <a:gd name="connsiteY5604" fmla="*/ 736429 h 5659437"/>
              <a:gd name="connsiteX5605" fmla="*/ 1998711 w 3972063"/>
              <a:gd name="connsiteY5605" fmla="*/ 744943 h 5659437"/>
              <a:gd name="connsiteX5606" fmla="*/ 2005095 w 3972063"/>
              <a:gd name="connsiteY5606" fmla="*/ 744943 h 5659437"/>
              <a:gd name="connsiteX5607" fmla="*/ 2002967 w 3972063"/>
              <a:gd name="connsiteY5607" fmla="*/ 742815 h 5659437"/>
              <a:gd name="connsiteX5608" fmla="*/ 2011480 w 3972063"/>
              <a:gd name="connsiteY5608" fmla="*/ 744943 h 5659437"/>
              <a:gd name="connsiteX5609" fmla="*/ 2015737 w 3972063"/>
              <a:gd name="connsiteY5609" fmla="*/ 744943 h 5659437"/>
              <a:gd name="connsiteX5610" fmla="*/ 2019993 w 3972063"/>
              <a:gd name="connsiteY5610" fmla="*/ 740686 h 5659437"/>
              <a:gd name="connsiteX5611" fmla="*/ 2013608 w 3972063"/>
              <a:gd name="connsiteY5611" fmla="*/ 736429 h 5659437"/>
              <a:gd name="connsiteX5612" fmla="*/ 1992326 w 3972063"/>
              <a:gd name="connsiteY5612" fmla="*/ 730044 h 5659437"/>
              <a:gd name="connsiteX5613" fmla="*/ 2000839 w 3972063"/>
              <a:gd name="connsiteY5613" fmla="*/ 725787 h 5659437"/>
              <a:gd name="connsiteX5614" fmla="*/ 2007224 w 3972063"/>
              <a:gd name="connsiteY5614" fmla="*/ 734301 h 5659437"/>
              <a:gd name="connsiteX5615" fmla="*/ 2024250 w 3972063"/>
              <a:gd name="connsiteY5615" fmla="*/ 715145 h 5659437"/>
              <a:gd name="connsiteX5616" fmla="*/ 2026378 w 3972063"/>
              <a:gd name="connsiteY5616" fmla="*/ 710888 h 5659437"/>
              <a:gd name="connsiteX5617" fmla="*/ 2037019 w 3972063"/>
              <a:gd name="connsiteY5617" fmla="*/ 708760 h 5659437"/>
              <a:gd name="connsiteX5618" fmla="*/ 2034891 w 3972063"/>
              <a:gd name="connsiteY5618" fmla="*/ 721530 h 5659437"/>
              <a:gd name="connsiteX5619" fmla="*/ 2049789 w 3972063"/>
              <a:gd name="connsiteY5619" fmla="*/ 706632 h 5659437"/>
              <a:gd name="connsiteX5620" fmla="*/ 2062559 w 3972063"/>
              <a:gd name="connsiteY5620" fmla="*/ 704503 h 5659437"/>
              <a:gd name="connsiteX5621" fmla="*/ 2077457 w 3972063"/>
              <a:gd name="connsiteY5621" fmla="*/ 719402 h 5659437"/>
              <a:gd name="connsiteX5622" fmla="*/ 2079585 w 3972063"/>
              <a:gd name="connsiteY5622" fmla="*/ 706632 h 5659437"/>
              <a:gd name="connsiteX5623" fmla="*/ 2071072 w 3972063"/>
              <a:gd name="connsiteY5623" fmla="*/ 693861 h 5659437"/>
              <a:gd name="connsiteX5624" fmla="*/ 2088098 w 3972063"/>
              <a:gd name="connsiteY5624" fmla="*/ 695990 h 5659437"/>
              <a:gd name="connsiteX5625" fmla="*/ 2098739 w 3972063"/>
              <a:gd name="connsiteY5625" fmla="*/ 706632 h 5659437"/>
              <a:gd name="connsiteX5626" fmla="*/ 2096611 w 3972063"/>
              <a:gd name="connsiteY5626" fmla="*/ 717274 h 5659437"/>
              <a:gd name="connsiteX5627" fmla="*/ 2068943 w 3972063"/>
              <a:gd name="connsiteY5627" fmla="*/ 734301 h 5659437"/>
              <a:gd name="connsiteX5628" fmla="*/ 2071072 w 3972063"/>
              <a:gd name="connsiteY5628" fmla="*/ 744943 h 5659437"/>
              <a:gd name="connsiteX5629" fmla="*/ 2171100 w 3972063"/>
              <a:gd name="connsiteY5629" fmla="*/ 744943 h 5659437"/>
              <a:gd name="connsiteX5630" fmla="*/ 2166844 w 3972063"/>
              <a:gd name="connsiteY5630" fmla="*/ 736429 h 5659437"/>
              <a:gd name="connsiteX5631" fmla="*/ 2171100 w 3972063"/>
              <a:gd name="connsiteY5631" fmla="*/ 732173 h 5659437"/>
              <a:gd name="connsiteX5632" fmla="*/ 2183870 w 3972063"/>
              <a:gd name="connsiteY5632" fmla="*/ 736429 h 5659437"/>
              <a:gd name="connsiteX5633" fmla="*/ 2177485 w 3972063"/>
              <a:gd name="connsiteY5633" fmla="*/ 742815 h 5659437"/>
              <a:gd name="connsiteX5634" fmla="*/ 2196640 w 3972063"/>
              <a:gd name="connsiteY5634" fmla="*/ 747071 h 5659437"/>
              <a:gd name="connsiteX5635" fmla="*/ 2205153 w 3972063"/>
              <a:gd name="connsiteY5635" fmla="*/ 736429 h 5659437"/>
              <a:gd name="connsiteX5636" fmla="*/ 2207281 w 3972063"/>
              <a:gd name="connsiteY5636" fmla="*/ 742815 h 5659437"/>
              <a:gd name="connsiteX5637" fmla="*/ 2211537 w 3972063"/>
              <a:gd name="connsiteY5637" fmla="*/ 738558 h 5659437"/>
              <a:gd name="connsiteX5638" fmla="*/ 2207281 w 3972063"/>
              <a:gd name="connsiteY5638" fmla="*/ 734301 h 5659437"/>
              <a:gd name="connsiteX5639" fmla="*/ 2209409 w 3972063"/>
              <a:gd name="connsiteY5639" fmla="*/ 734301 h 5659437"/>
              <a:gd name="connsiteX5640" fmla="*/ 2209409 w 3972063"/>
              <a:gd name="connsiteY5640" fmla="*/ 721530 h 5659437"/>
              <a:gd name="connsiteX5641" fmla="*/ 2211537 w 3972063"/>
              <a:gd name="connsiteY5641" fmla="*/ 734301 h 5659437"/>
              <a:gd name="connsiteX5642" fmla="*/ 2213666 w 3972063"/>
              <a:gd name="connsiteY5642" fmla="*/ 730044 h 5659437"/>
              <a:gd name="connsiteX5643" fmla="*/ 2222179 w 3972063"/>
              <a:gd name="connsiteY5643" fmla="*/ 734301 h 5659437"/>
              <a:gd name="connsiteX5644" fmla="*/ 2230692 w 3972063"/>
              <a:gd name="connsiteY5644" fmla="*/ 717274 h 5659437"/>
              <a:gd name="connsiteX5645" fmla="*/ 2239205 w 3972063"/>
              <a:gd name="connsiteY5645" fmla="*/ 721530 h 5659437"/>
              <a:gd name="connsiteX5646" fmla="*/ 2251975 w 3972063"/>
              <a:gd name="connsiteY5646" fmla="*/ 700246 h 5659437"/>
              <a:gd name="connsiteX5647" fmla="*/ 2247718 w 3972063"/>
              <a:gd name="connsiteY5647" fmla="*/ 698118 h 5659437"/>
              <a:gd name="connsiteX5648" fmla="*/ 2237077 w 3972063"/>
              <a:gd name="connsiteY5648" fmla="*/ 704503 h 5659437"/>
              <a:gd name="connsiteX5649" fmla="*/ 2237077 w 3972063"/>
              <a:gd name="connsiteY5649" fmla="*/ 683219 h 5659437"/>
              <a:gd name="connsiteX5650" fmla="*/ 2245590 w 3972063"/>
              <a:gd name="connsiteY5650" fmla="*/ 693861 h 5659437"/>
              <a:gd name="connsiteX5651" fmla="*/ 2279642 w 3972063"/>
              <a:gd name="connsiteY5651" fmla="*/ 632137 h 5659437"/>
              <a:gd name="connsiteX5652" fmla="*/ 2281770 w 3972063"/>
              <a:gd name="connsiteY5652" fmla="*/ 621495 h 5659437"/>
              <a:gd name="connsiteX5653" fmla="*/ 2286027 w 3972063"/>
              <a:gd name="connsiteY5653" fmla="*/ 647036 h 5659437"/>
              <a:gd name="connsiteX5654" fmla="*/ 2307310 w 3972063"/>
              <a:gd name="connsiteY5654" fmla="*/ 608725 h 5659437"/>
              <a:gd name="connsiteX5655" fmla="*/ 2307310 w 3972063"/>
              <a:gd name="connsiteY5655" fmla="*/ 610853 h 5659437"/>
              <a:gd name="connsiteX5656" fmla="*/ 2311566 w 3972063"/>
              <a:gd name="connsiteY5656" fmla="*/ 634266 h 5659437"/>
              <a:gd name="connsiteX5657" fmla="*/ 2317951 w 3972063"/>
              <a:gd name="connsiteY5657" fmla="*/ 604468 h 5659437"/>
              <a:gd name="connsiteX5658" fmla="*/ 2324336 w 3972063"/>
              <a:gd name="connsiteY5658" fmla="*/ 608725 h 5659437"/>
              <a:gd name="connsiteX5659" fmla="*/ 2334977 w 3972063"/>
              <a:gd name="connsiteY5659" fmla="*/ 540616 h 5659437"/>
              <a:gd name="connsiteX5660" fmla="*/ 2347747 w 3972063"/>
              <a:gd name="connsiteY5660" fmla="*/ 551258 h 5659437"/>
              <a:gd name="connsiteX5661" fmla="*/ 2341362 w 3972063"/>
              <a:gd name="connsiteY5661" fmla="*/ 551258 h 5659437"/>
              <a:gd name="connsiteX5662" fmla="*/ 2343490 w 3972063"/>
              <a:gd name="connsiteY5662" fmla="*/ 557643 h 5659437"/>
              <a:gd name="connsiteX5663" fmla="*/ 2354131 w 3972063"/>
              <a:gd name="connsiteY5663" fmla="*/ 549129 h 5659437"/>
              <a:gd name="connsiteX5664" fmla="*/ 2347747 w 3972063"/>
              <a:gd name="connsiteY5664" fmla="*/ 540616 h 5659437"/>
              <a:gd name="connsiteX5665" fmla="*/ 2362645 w 3972063"/>
              <a:gd name="connsiteY5665" fmla="*/ 538487 h 5659437"/>
              <a:gd name="connsiteX5666" fmla="*/ 2358388 w 3972063"/>
              <a:gd name="connsiteY5666" fmla="*/ 532102 h 5659437"/>
              <a:gd name="connsiteX5667" fmla="*/ 2347747 w 3972063"/>
              <a:gd name="connsiteY5667" fmla="*/ 532102 h 5659437"/>
              <a:gd name="connsiteX5668" fmla="*/ 2339234 w 3972063"/>
              <a:gd name="connsiteY5668" fmla="*/ 540616 h 5659437"/>
              <a:gd name="connsiteX5669" fmla="*/ 2330720 w 3972063"/>
              <a:gd name="connsiteY5669" fmla="*/ 538487 h 5659437"/>
              <a:gd name="connsiteX5670" fmla="*/ 2341362 w 3972063"/>
              <a:gd name="connsiteY5670" fmla="*/ 538487 h 5659437"/>
              <a:gd name="connsiteX5671" fmla="*/ 2352003 w 3972063"/>
              <a:gd name="connsiteY5671" fmla="*/ 508690 h 5659437"/>
              <a:gd name="connsiteX5672" fmla="*/ 2366901 w 3972063"/>
              <a:gd name="connsiteY5672" fmla="*/ 536359 h 5659437"/>
              <a:gd name="connsiteX5673" fmla="*/ 2377542 w 3972063"/>
              <a:gd name="connsiteY5673" fmla="*/ 510818 h 5659437"/>
              <a:gd name="connsiteX5674" fmla="*/ 2392440 w 3972063"/>
              <a:gd name="connsiteY5674" fmla="*/ 502304 h 5659437"/>
              <a:gd name="connsiteX5675" fmla="*/ 2396697 w 3972063"/>
              <a:gd name="connsiteY5675" fmla="*/ 483149 h 5659437"/>
              <a:gd name="connsiteX5676" fmla="*/ 2398825 w 3972063"/>
              <a:gd name="connsiteY5676" fmla="*/ 495919 h 5659437"/>
              <a:gd name="connsiteX5677" fmla="*/ 2403082 w 3972063"/>
              <a:gd name="connsiteY5677" fmla="*/ 483149 h 5659437"/>
              <a:gd name="connsiteX5678" fmla="*/ 2396697 w 3972063"/>
              <a:gd name="connsiteY5678" fmla="*/ 476764 h 5659437"/>
              <a:gd name="connsiteX5679" fmla="*/ 2403082 w 3972063"/>
              <a:gd name="connsiteY5679" fmla="*/ 455479 h 5659437"/>
              <a:gd name="connsiteX5680" fmla="*/ 2428621 w 3972063"/>
              <a:gd name="connsiteY5680" fmla="*/ 438452 h 5659437"/>
              <a:gd name="connsiteX5681" fmla="*/ 2428621 w 3972063"/>
              <a:gd name="connsiteY5681" fmla="*/ 423553 h 5659437"/>
              <a:gd name="connsiteX5682" fmla="*/ 2445647 w 3972063"/>
              <a:gd name="connsiteY5682" fmla="*/ 453351 h 5659437"/>
              <a:gd name="connsiteX5683" fmla="*/ 2460545 w 3972063"/>
              <a:gd name="connsiteY5683" fmla="*/ 404398 h 5659437"/>
              <a:gd name="connsiteX5684" fmla="*/ 2479699 w 3972063"/>
              <a:gd name="connsiteY5684" fmla="*/ 357573 h 5659437"/>
              <a:gd name="connsiteX5685" fmla="*/ 2449904 w 3972063"/>
              <a:gd name="connsiteY5685" fmla="*/ 400141 h 5659437"/>
              <a:gd name="connsiteX5686" fmla="*/ 2452032 w 3972063"/>
              <a:gd name="connsiteY5686" fmla="*/ 410783 h 5659437"/>
              <a:gd name="connsiteX5687" fmla="*/ 2445647 w 3972063"/>
              <a:gd name="connsiteY5687" fmla="*/ 404398 h 5659437"/>
              <a:gd name="connsiteX5688" fmla="*/ 2443519 w 3972063"/>
              <a:gd name="connsiteY5688" fmla="*/ 440581 h 5659437"/>
              <a:gd name="connsiteX5689" fmla="*/ 2439262 w 3972063"/>
              <a:gd name="connsiteY5689" fmla="*/ 391627 h 5659437"/>
              <a:gd name="connsiteX5690" fmla="*/ 2447775 w 3972063"/>
              <a:gd name="connsiteY5690" fmla="*/ 404398 h 5659437"/>
              <a:gd name="connsiteX5691" fmla="*/ 2445647 w 3972063"/>
              <a:gd name="connsiteY5691" fmla="*/ 366086 h 5659437"/>
              <a:gd name="connsiteX5692" fmla="*/ 2469058 w 3972063"/>
              <a:gd name="connsiteY5692" fmla="*/ 355444 h 5659437"/>
              <a:gd name="connsiteX5693" fmla="*/ 2464801 w 3972063"/>
              <a:gd name="connsiteY5693" fmla="*/ 323518 h 5659437"/>
              <a:gd name="connsiteX5694" fmla="*/ 2477571 w 3972063"/>
              <a:gd name="connsiteY5694" fmla="*/ 332032 h 5659437"/>
              <a:gd name="connsiteX5695" fmla="*/ 2488212 w 3972063"/>
              <a:gd name="connsiteY5695" fmla="*/ 334160 h 5659437"/>
              <a:gd name="connsiteX5696" fmla="*/ 2486084 w 3972063"/>
              <a:gd name="connsiteY5696" fmla="*/ 312876 h 5659437"/>
              <a:gd name="connsiteX5697" fmla="*/ 2496725 w 3972063"/>
              <a:gd name="connsiteY5697" fmla="*/ 304362 h 5659437"/>
              <a:gd name="connsiteX5698" fmla="*/ 2488212 w 3972063"/>
              <a:gd name="connsiteY5698" fmla="*/ 306491 h 5659437"/>
              <a:gd name="connsiteX5699" fmla="*/ 2483956 w 3972063"/>
              <a:gd name="connsiteY5699" fmla="*/ 293720 h 5659437"/>
              <a:gd name="connsiteX5700" fmla="*/ 2496725 w 3972063"/>
              <a:gd name="connsiteY5700" fmla="*/ 285207 h 5659437"/>
              <a:gd name="connsiteX5701" fmla="*/ 2505239 w 3972063"/>
              <a:gd name="connsiteY5701" fmla="*/ 295849 h 5659437"/>
              <a:gd name="connsiteX5702" fmla="*/ 2498854 w 3972063"/>
              <a:gd name="connsiteY5702" fmla="*/ 261794 h 5659437"/>
              <a:gd name="connsiteX5703" fmla="*/ 2511623 w 3972063"/>
              <a:gd name="connsiteY5703" fmla="*/ 246895 h 5659437"/>
              <a:gd name="connsiteX5704" fmla="*/ 2518008 w 3972063"/>
              <a:gd name="connsiteY5704" fmla="*/ 259666 h 5659437"/>
              <a:gd name="connsiteX5705" fmla="*/ 2511623 w 3972063"/>
              <a:gd name="connsiteY5705" fmla="*/ 268179 h 5659437"/>
              <a:gd name="connsiteX5706" fmla="*/ 2520136 w 3972063"/>
              <a:gd name="connsiteY5706" fmla="*/ 272436 h 5659437"/>
              <a:gd name="connsiteX5707" fmla="*/ 2520136 w 3972063"/>
              <a:gd name="connsiteY5707" fmla="*/ 259666 h 5659437"/>
              <a:gd name="connsiteX5708" fmla="*/ 2535034 w 3972063"/>
              <a:gd name="connsiteY5708" fmla="*/ 253281 h 5659437"/>
              <a:gd name="connsiteX5709" fmla="*/ 2532906 w 3972063"/>
              <a:gd name="connsiteY5709" fmla="*/ 293720 h 5659437"/>
              <a:gd name="connsiteX5710" fmla="*/ 2560574 w 3972063"/>
              <a:gd name="connsiteY5710" fmla="*/ 266051 h 5659437"/>
              <a:gd name="connsiteX5711" fmla="*/ 2562702 w 3972063"/>
              <a:gd name="connsiteY5711" fmla="*/ 253281 h 5659437"/>
              <a:gd name="connsiteX5712" fmla="*/ 2556317 w 3972063"/>
              <a:gd name="connsiteY5712" fmla="*/ 249024 h 5659437"/>
              <a:gd name="connsiteX5713" fmla="*/ 2598882 w 3972063"/>
              <a:gd name="connsiteY5713" fmla="*/ 204327 h 5659437"/>
              <a:gd name="connsiteX5714" fmla="*/ 2594626 w 3972063"/>
              <a:gd name="connsiteY5714" fmla="*/ 195814 h 5659437"/>
              <a:gd name="connsiteX5715" fmla="*/ 2605267 w 3972063"/>
              <a:gd name="connsiteY5715" fmla="*/ 189428 h 5659437"/>
              <a:gd name="connsiteX5716" fmla="*/ 2607395 w 3972063"/>
              <a:gd name="connsiteY5716" fmla="*/ 204327 h 5659437"/>
              <a:gd name="connsiteX5717" fmla="*/ 2626550 w 3972063"/>
              <a:gd name="connsiteY5717" fmla="*/ 185172 h 5659437"/>
              <a:gd name="connsiteX5718" fmla="*/ 2637191 w 3972063"/>
              <a:gd name="connsiteY5718" fmla="*/ 189428 h 5659437"/>
              <a:gd name="connsiteX5719" fmla="*/ 2635063 w 3972063"/>
              <a:gd name="connsiteY5719" fmla="*/ 178786 h 5659437"/>
              <a:gd name="connsiteX5720" fmla="*/ 2647833 w 3972063"/>
              <a:gd name="connsiteY5720" fmla="*/ 185172 h 5659437"/>
              <a:gd name="connsiteX5721" fmla="*/ 2647833 w 3972063"/>
              <a:gd name="connsiteY5721" fmla="*/ 170273 h 5659437"/>
              <a:gd name="connsiteX5722" fmla="*/ 2664859 w 3972063"/>
              <a:gd name="connsiteY5722" fmla="*/ 185172 h 5659437"/>
              <a:gd name="connsiteX5723" fmla="*/ 2675500 w 3972063"/>
              <a:gd name="connsiteY5723" fmla="*/ 172401 h 5659437"/>
              <a:gd name="connsiteX5724" fmla="*/ 2675500 w 3972063"/>
              <a:gd name="connsiteY5724" fmla="*/ 176658 h 5659437"/>
              <a:gd name="connsiteX5725" fmla="*/ 2677628 w 3972063"/>
              <a:gd name="connsiteY5725" fmla="*/ 178786 h 5659437"/>
              <a:gd name="connsiteX5726" fmla="*/ 2671244 w 3972063"/>
              <a:gd name="connsiteY5726" fmla="*/ 187300 h 5659437"/>
              <a:gd name="connsiteX5727" fmla="*/ 2684013 w 3972063"/>
              <a:gd name="connsiteY5727" fmla="*/ 161759 h 5659437"/>
              <a:gd name="connsiteX5728" fmla="*/ 2696783 w 3972063"/>
              <a:gd name="connsiteY5728" fmla="*/ 163888 h 5659437"/>
              <a:gd name="connsiteX5729" fmla="*/ 2701039 w 3972063"/>
              <a:gd name="connsiteY5729" fmla="*/ 155374 h 5659437"/>
              <a:gd name="connsiteX5730" fmla="*/ 2713809 w 3972063"/>
              <a:gd name="connsiteY5730" fmla="*/ 172401 h 5659437"/>
              <a:gd name="connsiteX5731" fmla="*/ 2705296 w 3972063"/>
              <a:gd name="connsiteY5731" fmla="*/ 189428 h 5659437"/>
              <a:gd name="connsiteX5732" fmla="*/ 2715937 w 3972063"/>
              <a:gd name="connsiteY5732" fmla="*/ 197942 h 5659437"/>
              <a:gd name="connsiteX5733" fmla="*/ 2724450 w 3972063"/>
              <a:gd name="connsiteY5733" fmla="*/ 168144 h 5659437"/>
              <a:gd name="connsiteX5734" fmla="*/ 2724450 w 3972063"/>
              <a:gd name="connsiteY5734" fmla="*/ 148989 h 5659437"/>
              <a:gd name="connsiteX5735" fmla="*/ 2722322 w 3972063"/>
              <a:gd name="connsiteY5735" fmla="*/ 163888 h 5659437"/>
              <a:gd name="connsiteX5736" fmla="*/ 2737220 w 3972063"/>
              <a:gd name="connsiteY5736" fmla="*/ 166016 h 5659437"/>
              <a:gd name="connsiteX5737" fmla="*/ 2735092 w 3972063"/>
              <a:gd name="connsiteY5737" fmla="*/ 153245 h 5659437"/>
              <a:gd name="connsiteX5738" fmla="*/ 2741476 w 3972063"/>
              <a:gd name="connsiteY5738" fmla="*/ 157502 h 5659437"/>
              <a:gd name="connsiteX5739" fmla="*/ 2737220 w 3972063"/>
              <a:gd name="connsiteY5739" fmla="*/ 140475 h 5659437"/>
              <a:gd name="connsiteX5740" fmla="*/ 2749989 w 3972063"/>
              <a:gd name="connsiteY5740" fmla="*/ 146860 h 5659437"/>
              <a:gd name="connsiteX5741" fmla="*/ 2745733 w 3972063"/>
              <a:gd name="connsiteY5741" fmla="*/ 127705 h 5659437"/>
              <a:gd name="connsiteX5742" fmla="*/ 2749989 w 3972063"/>
              <a:gd name="connsiteY5742" fmla="*/ 136218 h 5659437"/>
              <a:gd name="connsiteX5743" fmla="*/ 2758503 w 3972063"/>
              <a:gd name="connsiteY5743" fmla="*/ 136218 h 5659437"/>
              <a:gd name="connsiteX5744" fmla="*/ 2767016 w 3972063"/>
              <a:gd name="connsiteY5744" fmla="*/ 108549 h 5659437"/>
              <a:gd name="connsiteX5745" fmla="*/ 2758503 w 3972063"/>
              <a:gd name="connsiteY5745" fmla="*/ 97907 h 5659437"/>
              <a:gd name="connsiteX5746" fmla="*/ 2760631 w 3972063"/>
              <a:gd name="connsiteY5746" fmla="*/ 89393 h 5659437"/>
              <a:gd name="connsiteX5747" fmla="*/ 2771272 w 3972063"/>
              <a:gd name="connsiteY5747" fmla="*/ 85136 h 5659437"/>
              <a:gd name="connsiteX5748" fmla="*/ 2764887 w 3972063"/>
              <a:gd name="connsiteY5748" fmla="*/ 117063 h 5659437"/>
              <a:gd name="connsiteX5749" fmla="*/ 2769144 w 3972063"/>
              <a:gd name="connsiteY5749" fmla="*/ 121319 h 5659437"/>
              <a:gd name="connsiteX5750" fmla="*/ 2801068 w 3972063"/>
              <a:gd name="connsiteY5750" fmla="*/ 59596 h 5659437"/>
              <a:gd name="connsiteX5751" fmla="*/ 2813838 w 3972063"/>
              <a:gd name="connsiteY5751" fmla="*/ 59596 h 5659437"/>
              <a:gd name="connsiteX5752" fmla="*/ 2809581 w 3972063"/>
              <a:gd name="connsiteY5752" fmla="*/ 80880 h 5659437"/>
              <a:gd name="connsiteX5753" fmla="*/ 2809581 w 3972063"/>
              <a:gd name="connsiteY5753" fmla="*/ 104292 h 5659437"/>
              <a:gd name="connsiteX5754" fmla="*/ 2813838 w 3972063"/>
              <a:gd name="connsiteY5754" fmla="*/ 106421 h 5659437"/>
              <a:gd name="connsiteX5755" fmla="*/ 2841505 w 3972063"/>
              <a:gd name="connsiteY5755" fmla="*/ 59596 h 5659437"/>
              <a:gd name="connsiteX5756" fmla="*/ 2873429 w 3972063"/>
              <a:gd name="connsiteY5756" fmla="*/ 27669 h 5659437"/>
              <a:gd name="connsiteX5757" fmla="*/ 2875557 w 3972063"/>
              <a:gd name="connsiteY5757" fmla="*/ 19156 h 5659437"/>
              <a:gd name="connsiteX5758" fmla="*/ 2881942 w 3972063"/>
              <a:gd name="connsiteY5758" fmla="*/ 29798 h 5659437"/>
              <a:gd name="connsiteX5759" fmla="*/ 2894712 w 3972063"/>
              <a:gd name="connsiteY5759" fmla="*/ 27669 h 5659437"/>
              <a:gd name="connsiteX5760" fmla="*/ 2894712 w 3972063"/>
              <a:gd name="connsiteY5760" fmla="*/ 19156 h 5659437"/>
              <a:gd name="connsiteX5761" fmla="*/ 2890455 w 3972063"/>
              <a:gd name="connsiteY5761" fmla="*/ 25541 h 5659437"/>
              <a:gd name="connsiteX5762" fmla="*/ 2894712 w 3972063"/>
              <a:gd name="connsiteY5762" fmla="*/ 0 h 565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</a:cxnLst>
            <a:rect l="l" t="t" r="r" b="b"/>
            <a:pathLst>
              <a:path w="3972063" h="5659437">
                <a:moveTo>
                  <a:pt x="2455756" y="5262223"/>
                </a:moveTo>
                <a:cubicBezTo>
                  <a:pt x="2456288" y="5261957"/>
                  <a:pt x="2457353" y="5262489"/>
                  <a:pt x="2460545" y="5265682"/>
                </a:cubicBezTo>
                <a:cubicBezTo>
                  <a:pt x="2458417" y="5265682"/>
                  <a:pt x="2458417" y="5267810"/>
                  <a:pt x="2454160" y="5263553"/>
                </a:cubicBezTo>
                <a:cubicBezTo>
                  <a:pt x="2455224" y="5263553"/>
                  <a:pt x="2455224" y="5262489"/>
                  <a:pt x="2455756" y="5262223"/>
                </a:cubicBezTo>
                <a:close/>
                <a:moveTo>
                  <a:pt x="2439262" y="5106051"/>
                </a:moveTo>
                <a:lnTo>
                  <a:pt x="2441390" y="5108180"/>
                </a:lnTo>
                <a:lnTo>
                  <a:pt x="2441390" y="5108180"/>
                </a:lnTo>
                <a:cubicBezTo>
                  <a:pt x="2439262" y="5106051"/>
                  <a:pt x="2439262" y="5106051"/>
                  <a:pt x="2439262" y="5106051"/>
                </a:cubicBezTo>
                <a:close/>
                <a:moveTo>
                  <a:pt x="2399771" y="5097065"/>
                </a:moveTo>
                <a:lnTo>
                  <a:pt x="2400155" y="5097272"/>
                </a:lnTo>
                <a:cubicBezTo>
                  <a:pt x="2400421" y="5098070"/>
                  <a:pt x="2399889" y="5098602"/>
                  <a:pt x="2398825" y="5097538"/>
                </a:cubicBezTo>
                <a:close/>
                <a:moveTo>
                  <a:pt x="2486084" y="5069868"/>
                </a:moveTo>
                <a:cubicBezTo>
                  <a:pt x="2488212" y="5071997"/>
                  <a:pt x="2483956" y="5071997"/>
                  <a:pt x="2492469" y="5078382"/>
                </a:cubicBezTo>
                <a:cubicBezTo>
                  <a:pt x="2490341" y="5076253"/>
                  <a:pt x="2488212" y="5076253"/>
                  <a:pt x="2486084" y="5074125"/>
                </a:cubicBezTo>
                <a:cubicBezTo>
                  <a:pt x="2483956" y="5071997"/>
                  <a:pt x="2481828" y="5067740"/>
                  <a:pt x="2486084" y="5069868"/>
                </a:cubicBezTo>
                <a:close/>
                <a:moveTo>
                  <a:pt x="2547804" y="5016658"/>
                </a:moveTo>
                <a:cubicBezTo>
                  <a:pt x="2547804" y="5016658"/>
                  <a:pt x="2547804" y="5014530"/>
                  <a:pt x="2549932" y="5016658"/>
                </a:cubicBezTo>
                <a:lnTo>
                  <a:pt x="2548539" y="5017006"/>
                </a:lnTo>
                <a:close/>
                <a:moveTo>
                  <a:pt x="764315" y="4578738"/>
                </a:moveTo>
                <a:lnTo>
                  <a:pt x="768571" y="4583527"/>
                </a:lnTo>
                <a:cubicBezTo>
                  <a:pt x="770167" y="4587252"/>
                  <a:pt x="769635" y="4590977"/>
                  <a:pt x="764315" y="4593105"/>
                </a:cubicBezTo>
                <a:cubicBezTo>
                  <a:pt x="763250" y="4589912"/>
                  <a:pt x="763782" y="4587784"/>
                  <a:pt x="764314" y="4585655"/>
                </a:cubicBezTo>
                <a:close/>
                <a:moveTo>
                  <a:pt x="764315" y="4578206"/>
                </a:moveTo>
                <a:lnTo>
                  <a:pt x="764315" y="4578738"/>
                </a:lnTo>
                <a:lnTo>
                  <a:pt x="763895" y="4578266"/>
                </a:lnTo>
                <a:close/>
                <a:moveTo>
                  <a:pt x="843060" y="4535638"/>
                </a:moveTo>
                <a:cubicBezTo>
                  <a:pt x="843060" y="4539895"/>
                  <a:pt x="845189" y="4542023"/>
                  <a:pt x="849445" y="4539895"/>
                </a:cubicBezTo>
                <a:cubicBezTo>
                  <a:pt x="851574" y="4552665"/>
                  <a:pt x="843060" y="4563307"/>
                  <a:pt x="834547" y="4559050"/>
                </a:cubicBezTo>
                <a:cubicBezTo>
                  <a:pt x="838804" y="4556922"/>
                  <a:pt x="838804" y="4552665"/>
                  <a:pt x="838804" y="4548408"/>
                </a:cubicBezTo>
                <a:cubicBezTo>
                  <a:pt x="836676" y="4542023"/>
                  <a:pt x="836676" y="4537766"/>
                  <a:pt x="843060" y="4535638"/>
                </a:cubicBezTo>
                <a:close/>
                <a:moveTo>
                  <a:pt x="3339433" y="4171984"/>
                </a:moveTo>
                <a:lnTo>
                  <a:pt x="3343777" y="4178065"/>
                </a:lnTo>
                <a:cubicBezTo>
                  <a:pt x="3343777" y="4175937"/>
                  <a:pt x="3341648" y="4175937"/>
                  <a:pt x="3339520" y="4173808"/>
                </a:cubicBezTo>
                <a:close/>
                <a:moveTo>
                  <a:pt x="3326656" y="3978939"/>
                </a:moveTo>
                <a:lnTo>
                  <a:pt x="3326218" y="3983316"/>
                </a:lnTo>
                <a:cubicBezTo>
                  <a:pt x="3325154" y="3984380"/>
                  <a:pt x="3323558" y="3984380"/>
                  <a:pt x="3322494" y="3982252"/>
                </a:cubicBezTo>
                <a:close/>
                <a:moveTo>
                  <a:pt x="3326750" y="3977995"/>
                </a:moveTo>
                <a:lnTo>
                  <a:pt x="3327688" y="3978118"/>
                </a:lnTo>
                <a:lnTo>
                  <a:pt x="3326656" y="3978939"/>
                </a:lnTo>
                <a:close/>
                <a:moveTo>
                  <a:pt x="3326750" y="3786438"/>
                </a:moveTo>
                <a:lnTo>
                  <a:pt x="3324760" y="3787599"/>
                </a:lnTo>
                <a:lnTo>
                  <a:pt x="3324356" y="3786970"/>
                </a:lnTo>
                <a:cubicBezTo>
                  <a:pt x="3324622" y="3785906"/>
                  <a:pt x="3325686" y="3785374"/>
                  <a:pt x="3326750" y="3786438"/>
                </a:cubicBezTo>
                <a:close/>
                <a:moveTo>
                  <a:pt x="3442731" y="3351654"/>
                </a:moveTo>
                <a:lnTo>
                  <a:pt x="3443805" y="3352243"/>
                </a:lnTo>
                <a:lnTo>
                  <a:pt x="3443604" y="3352395"/>
                </a:lnTo>
                <a:close/>
                <a:moveTo>
                  <a:pt x="3433164" y="3339472"/>
                </a:moveTo>
                <a:cubicBezTo>
                  <a:pt x="3433164" y="3341601"/>
                  <a:pt x="3434760" y="3344261"/>
                  <a:pt x="3437155" y="3346922"/>
                </a:cubicBezTo>
                <a:lnTo>
                  <a:pt x="3442731" y="3351654"/>
                </a:lnTo>
                <a:lnTo>
                  <a:pt x="3435558" y="3347720"/>
                </a:lnTo>
                <a:cubicBezTo>
                  <a:pt x="3433696" y="3345326"/>
                  <a:pt x="3432100" y="3342665"/>
                  <a:pt x="3428907" y="3341601"/>
                </a:cubicBezTo>
                <a:cubicBezTo>
                  <a:pt x="3431036" y="3341601"/>
                  <a:pt x="3428907" y="3337344"/>
                  <a:pt x="3433164" y="3339472"/>
                </a:cubicBezTo>
                <a:close/>
                <a:moveTo>
                  <a:pt x="345046" y="2292030"/>
                </a:moveTo>
                <a:lnTo>
                  <a:pt x="345569" y="2292400"/>
                </a:lnTo>
                <a:lnTo>
                  <a:pt x="345046" y="2292296"/>
                </a:lnTo>
                <a:cubicBezTo>
                  <a:pt x="342917" y="2289103"/>
                  <a:pt x="343449" y="2290167"/>
                  <a:pt x="345046" y="2292030"/>
                </a:cubicBezTo>
                <a:close/>
                <a:moveTo>
                  <a:pt x="394048" y="2186217"/>
                </a:moveTo>
                <a:lnTo>
                  <a:pt x="402509" y="2192260"/>
                </a:lnTo>
                <a:cubicBezTo>
                  <a:pt x="398252" y="2190132"/>
                  <a:pt x="402509" y="2194389"/>
                  <a:pt x="398252" y="2192260"/>
                </a:cubicBezTo>
                <a:close/>
                <a:moveTo>
                  <a:pt x="393864" y="2186086"/>
                </a:moveTo>
                <a:lnTo>
                  <a:pt x="393996" y="2186141"/>
                </a:lnTo>
                <a:lnTo>
                  <a:pt x="394048" y="2186217"/>
                </a:lnTo>
                <a:close/>
                <a:moveTo>
                  <a:pt x="414480" y="2048327"/>
                </a:moveTo>
                <a:cubicBezTo>
                  <a:pt x="415278" y="2048061"/>
                  <a:pt x="416343" y="2048593"/>
                  <a:pt x="419535" y="2051786"/>
                </a:cubicBezTo>
                <a:cubicBezTo>
                  <a:pt x="417407" y="2051786"/>
                  <a:pt x="417407" y="2056042"/>
                  <a:pt x="411022" y="2049657"/>
                </a:cubicBezTo>
                <a:cubicBezTo>
                  <a:pt x="413150" y="2049657"/>
                  <a:pt x="413682" y="2048593"/>
                  <a:pt x="414480" y="2048327"/>
                </a:cubicBezTo>
                <a:close/>
                <a:moveTo>
                  <a:pt x="308865" y="2024116"/>
                </a:moveTo>
                <a:lnTo>
                  <a:pt x="309274" y="2024116"/>
                </a:lnTo>
                <a:lnTo>
                  <a:pt x="309551" y="2024459"/>
                </a:lnTo>
                <a:close/>
                <a:moveTo>
                  <a:pt x="304608" y="2015603"/>
                </a:moveTo>
                <a:cubicBezTo>
                  <a:pt x="306737" y="2019859"/>
                  <a:pt x="310993" y="2019859"/>
                  <a:pt x="315250" y="2024116"/>
                </a:cubicBezTo>
                <a:lnTo>
                  <a:pt x="309274" y="2024116"/>
                </a:lnTo>
                <a:lnTo>
                  <a:pt x="305407" y="2019327"/>
                </a:lnTo>
                <a:cubicBezTo>
                  <a:pt x="304076" y="2017731"/>
                  <a:pt x="303544" y="2016667"/>
                  <a:pt x="304608" y="2015603"/>
                </a:cubicBezTo>
                <a:close/>
                <a:moveTo>
                  <a:pt x="180318" y="1997724"/>
                </a:moveTo>
                <a:lnTo>
                  <a:pt x="191810" y="2002832"/>
                </a:lnTo>
                <a:cubicBezTo>
                  <a:pt x="187554" y="2000704"/>
                  <a:pt x="191810" y="2004961"/>
                  <a:pt x="185425" y="2002832"/>
                </a:cubicBezTo>
                <a:close/>
                <a:moveTo>
                  <a:pt x="179041" y="1996447"/>
                </a:moveTo>
                <a:lnTo>
                  <a:pt x="180318" y="1997724"/>
                </a:lnTo>
                <a:lnTo>
                  <a:pt x="178206" y="1996786"/>
                </a:lnTo>
                <a:close/>
                <a:moveTo>
                  <a:pt x="3607682" y="1964521"/>
                </a:moveTo>
                <a:cubicBezTo>
                  <a:pt x="3607682" y="1970906"/>
                  <a:pt x="3603425" y="1975163"/>
                  <a:pt x="3599169" y="1977291"/>
                </a:cubicBezTo>
                <a:cubicBezTo>
                  <a:pt x="3597041" y="1973034"/>
                  <a:pt x="3599169" y="1970906"/>
                  <a:pt x="3601297" y="1968778"/>
                </a:cubicBezTo>
                <a:cubicBezTo>
                  <a:pt x="3603425" y="1966649"/>
                  <a:pt x="3605554" y="1966649"/>
                  <a:pt x="3607682" y="1964521"/>
                </a:cubicBezTo>
                <a:close/>
                <a:moveTo>
                  <a:pt x="406765" y="1868742"/>
                </a:moveTo>
                <a:lnTo>
                  <a:pt x="409130" y="1870634"/>
                </a:lnTo>
                <a:lnTo>
                  <a:pt x="408894" y="1870871"/>
                </a:lnTo>
                <a:cubicBezTo>
                  <a:pt x="406765" y="1868742"/>
                  <a:pt x="406765" y="1868742"/>
                  <a:pt x="406765" y="1868742"/>
                </a:cubicBezTo>
                <a:close/>
                <a:moveTo>
                  <a:pt x="365146" y="1864013"/>
                </a:moveTo>
                <a:lnTo>
                  <a:pt x="365530" y="1864220"/>
                </a:lnTo>
                <a:cubicBezTo>
                  <a:pt x="365796" y="1865018"/>
                  <a:pt x="365264" y="1865550"/>
                  <a:pt x="364200" y="1864486"/>
                </a:cubicBezTo>
                <a:close/>
                <a:moveTo>
                  <a:pt x="151373" y="1760194"/>
                </a:moveTo>
                <a:lnTo>
                  <a:pt x="150718" y="1760685"/>
                </a:lnTo>
                <a:lnTo>
                  <a:pt x="149564" y="1760300"/>
                </a:lnTo>
                <a:close/>
                <a:moveTo>
                  <a:pt x="140732" y="1760194"/>
                </a:moveTo>
                <a:cubicBezTo>
                  <a:pt x="144988" y="1761258"/>
                  <a:pt x="147649" y="1761790"/>
                  <a:pt x="149245" y="1761790"/>
                </a:cubicBezTo>
                <a:lnTo>
                  <a:pt x="150718" y="1760685"/>
                </a:lnTo>
                <a:lnTo>
                  <a:pt x="155630" y="1762322"/>
                </a:lnTo>
                <a:cubicBezTo>
                  <a:pt x="155630" y="1764450"/>
                  <a:pt x="149245" y="1764450"/>
                  <a:pt x="151373" y="1766579"/>
                </a:cubicBezTo>
                <a:cubicBezTo>
                  <a:pt x="149245" y="1764450"/>
                  <a:pt x="144988" y="1764450"/>
                  <a:pt x="140732" y="1760194"/>
                </a:cubicBezTo>
                <a:close/>
                <a:moveTo>
                  <a:pt x="144228" y="1758521"/>
                </a:moveTo>
                <a:lnTo>
                  <a:pt x="149564" y="1760300"/>
                </a:lnTo>
                <a:lnTo>
                  <a:pt x="146850" y="1760460"/>
                </a:lnTo>
                <a:close/>
                <a:moveTo>
                  <a:pt x="143088" y="1757678"/>
                </a:moveTo>
                <a:lnTo>
                  <a:pt x="144228" y="1758521"/>
                </a:lnTo>
                <a:lnTo>
                  <a:pt x="142860" y="1758065"/>
                </a:lnTo>
                <a:close/>
                <a:moveTo>
                  <a:pt x="302381" y="1723813"/>
                </a:moveTo>
                <a:lnTo>
                  <a:pt x="302480" y="1724011"/>
                </a:lnTo>
                <a:lnTo>
                  <a:pt x="302218" y="1723954"/>
                </a:lnTo>
                <a:close/>
                <a:moveTo>
                  <a:pt x="300352" y="1719754"/>
                </a:moveTo>
                <a:cubicBezTo>
                  <a:pt x="300884" y="1719222"/>
                  <a:pt x="302480" y="1719754"/>
                  <a:pt x="304608" y="1721882"/>
                </a:cubicBezTo>
                <a:lnTo>
                  <a:pt x="302381" y="1723813"/>
                </a:lnTo>
                <a:close/>
                <a:moveTo>
                  <a:pt x="221606" y="1577151"/>
                </a:moveTo>
                <a:cubicBezTo>
                  <a:pt x="221606" y="1577151"/>
                  <a:pt x="223734" y="1577151"/>
                  <a:pt x="225862" y="1579279"/>
                </a:cubicBezTo>
                <a:lnTo>
                  <a:pt x="227410" y="1581988"/>
                </a:lnTo>
                <a:close/>
                <a:moveTo>
                  <a:pt x="1483669" y="1294072"/>
                </a:moveTo>
                <a:cubicBezTo>
                  <a:pt x="1483669" y="1294072"/>
                  <a:pt x="1483669" y="1296201"/>
                  <a:pt x="1481541" y="1296201"/>
                </a:cubicBezTo>
                <a:lnTo>
                  <a:pt x="1483401" y="1294084"/>
                </a:lnTo>
                <a:close/>
                <a:moveTo>
                  <a:pt x="506794" y="1232348"/>
                </a:moveTo>
                <a:cubicBezTo>
                  <a:pt x="508922" y="1234477"/>
                  <a:pt x="511051" y="1238734"/>
                  <a:pt x="515307" y="1238734"/>
                </a:cubicBezTo>
                <a:cubicBezTo>
                  <a:pt x="521692" y="1245119"/>
                  <a:pt x="511051" y="1238734"/>
                  <a:pt x="515307" y="1245119"/>
                </a:cubicBezTo>
                <a:cubicBezTo>
                  <a:pt x="517435" y="1245119"/>
                  <a:pt x="517435" y="1242990"/>
                  <a:pt x="519564" y="1245119"/>
                </a:cubicBezTo>
                <a:cubicBezTo>
                  <a:pt x="519564" y="1251504"/>
                  <a:pt x="511051" y="1249376"/>
                  <a:pt x="508922" y="1253633"/>
                </a:cubicBezTo>
                <a:cubicBezTo>
                  <a:pt x="506794" y="1251504"/>
                  <a:pt x="508922" y="1249376"/>
                  <a:pt x="502537" y="1247247"/>
                </a:cubicBezTo>
                <a:cubicBezTo>
                  <a:pt x="498281" y="1242990"/>
                  <a:pt x="500409" y="1242990"/>
                  <a:pt x="506794" y="1245119"/>
                </a:cubicBezTo>
                <a:cubicBezTo>
                  <a:pt x="506794" y="1242990"/>
                  <a:pt x="502537" y="1232348"/>
                  <a:pt x="506794" y="1232348"/>
                </a:cubicBezTo>
                <a:close/>
                <a:moveTo>
                  <a:pt x="1728420" y="1025893"/>
                </a:moveTo>
                <a:lnTo>
                  <a:pt x="1725297" y="1027859"/>
                </a:lnTo>
                <a:lnTo>
                  <a:pt x="1724430" y="1027223"/>
                </a:lnTo>
                <a:cubicBezTo>
                  <a:pt x="1724696" y="1025893"/>
                  <a:pt x="1726292" y="1024829"/>
                  <a:pt x="1728420" y="1025893"/>
                </a:cubicBezTo>
                <a:close/>
                <a:moveTo>
                  <a:pt x="1170814" y="813052"/>
                </a:moveTo>
                <a:cubicBezTo>
                  <a:pt x="1177199" y="821566"/>
                  <a:pt x="1172942" y="817309"/>
                  <a:pt x="1175070" y="823694"/>
                </a:cubicBezTo>
                <a:cubicBezTo>
                  <a:pt x="1172942" y="821566"/>
                  <a:pt x="1170814" y="819437"/>
                  <a:pt x="1168686" y="815180"/>
                </a:cubicBezTo>
                <a:cubicBezTo>
                  <a:pt x="1177199" y="821566"/>
                  <a:pt x="1166557" y="808795"/>
                  <a:pt x="1170814" y="813052"/>
                </a:cubicBezTo>
                <a:close/>
                <a:moveTo>
                  <a:pt x="3075615" y="669917"/>
                </a:moveTo>
                <a:lnTo>
                  <a:pt x="3076034" y="670389"/>
                </a:lnTo>
                <a:lnTo>
                  <a:pt x="3075615" y="670449"/>
                </a:lnTo>
                <a:close/>
                <a:moveTo>
                  <a:pt x="3075615" y="655550"/>
                </a:moveTo>
                <a:cubicBezTo>
                  <a:pt x="3076679" y="658742"/>
                  <a:pt x="3076147" y="660871"/>
                  <a:pt x="3075615" y="662999"/>
                </a:cubicBezTo>
                <a:lnTo>
                  <a:pt x="3075615" y="669917"/>
                </a:lnTo>
                <a:lnTo>
                  <a:pt x="3071358" y="665128"/>
                </a:lnTo>
                <a:cubicBezTo>
                  <a:pt x="3069762" y="661403"/>
                  <a:pt x="3070294" y="657678"/>
                  <a:pt x="3075615" y="655550"/>
                </a:cubicBezTo>
                <a:close/>
                <a:moveTo>
                  <a:pt x="2894712" y="0"/>
                </a:moveTo>
                <a:cubicBezTo>
                  <a:pt x="2911738" y="14899"/>
                  <a:pt x="2926636" y="2129"/>
                  <a:pt x="2941534" y="0"/>
                </a:cubicBezTo>
                <a:cubicBezTo>
                  <a:pt x="2943662" y="8514"/>
                  <a:pt x="2954303" y="8514"/>
                  <a:pt x="2962816" y="8514"/>
                </a:cubicBezTo>
                <a:cubicBezTo>
                  <a:pt x="2975586" y="29798"/>
                  <a:pt x="2969201" y="57467"/>
                  <a:pt x="2958560" y="80880"/>
                </a:cubicBezTo>
                <a:cubicBezTo>
                  <a:pt x="2952175" y="76623"/>
                  <a:pt x="2958560" y="74494"/>
                  <a:pt x="2954303" y="68109"/>
                </a:cubicBezTo>
                <a:cubicBezTo>
                  <a:pt x="2943662" y="70238"/>
                  <a:pt x="2950047" y="85136"/>
                  <a:pt x="2939405" y="87265"/>
                </a:cubicBezTo>
                <a:cubicBezTo>
                  <a:pt x="2956432" y="114934"/>
                  <a:pt x="2915994" y="129833"/>
                  <a:pt x="2913866" y="146860"/>
                </a:cubicBezTo>
                <a:cubicBezTo>
                  <a:pt x="2903225" y="148989"/>
                  <a:pt x="2896840" y="155374"/>
                  <a:pt x="2890455" y="163888"/>
                </a:cubicBezTo>
                <a:cubicBezTo>
                  <a:pt x="2884070" y="170273"/>
                  <a:pt x="2881942" y="180915"/>
                  <a:pt x="2879814" y="187300"/>
                </a:cubicBezTo>
                <a:cubicBezTo>
                  <a:pt x="2884070" y="185172"/>
                  <a:pt x="2886199" y="170273"/>
                  <a:pt x="2892583" y="180915"/>
                </a:cubicBezTo>
                <a:cubicBezTo>
                  <a:pt x="2888327" y="191557"/>
                  <a:pt x="2877686" y="193685"/>
                  <a:pt x="2877686" y="208584"/>
                </a:cubicBezTo>
                <a:cubicBezTo>
                  <a:pt x="2867044" y="212841"/>
                  <a:pt x="2854275" y="225611"/>
                  <a:pt x="2860659" y="236253"/>
                </a:cubicBezTo>
                <a:cubicBezTo>
                  <a:pt x="2854275" y="240510"/>
                  <a:pt x="2858531" y="231997"/>
                  <a:pt x="2850018" y="231997"/>
                </a:cubicBezTo>
                <a:cubicBezTo>
                  <a:pt x="2845762" y="238382"/>
                  <a:pt x="2850018" y="255409"/>
                  <a:pt x="2839377" y="253281"/>
                </a:cubicBezTo>
                <a:cubicBezTo>
                  <a:pt x="2839377" y="246895"/>
                  <a:pt x="2850018" y="249024"/>
                  <a:pt x="2843633" y="242639"/>
                </a:cubicBezTo>
                <a:cubicBezTo>
                  <a:pt x="2837248" y="246895"/>
                  <a:pt x="2824479" y="251152"/>
                  <a:pt x="2837248" y="259666"/>
                </a:cubicBezTo>
                <a:cubicBezTo>
                  <a:pt x="2820222" y="266051"/>
                  <a:pt x="2811709" y="280950"/>
                  <a:pt x="2801068" y="295849"/>
                </a:cubicBezTo>
                <a:cubicBezTo>
                  <a:pt x="2807453" y="308619"/>
                  <a:pt x="2803196" y="329903"/>
                  <a:pt x="2796811" y="340545"/>
                </a:cubicBezTo>
                <a:cubicBezTo>
                  <a:pt x="2803196" y="344802"/>
                  <a:pt x="2807453" y="349059"/>
                  <a:pt x="2815966" y="353316"/>
                </a:cubicBezTo>
                <a:cubicBezTo>
                  <a:pt x="2815966" y="349059"/>
                  <a:pt x="2818094" y="346931"/>
                  <a:pt x="2815966" y="342674"/>
                </a:cubicBezTo>
                <a:cubicBezTo>
                  <a:pt x="2811709" y="340545"/>
                  <a:pt x="2807453" y="336289"/>
                  <a:pt x="2807453" y="329903"/>
                </a:cubicBezTo>
                <a:cubicBezTo>
                  <a:pt x="2815966" y="325647"/>
                  <a:pt x="2824479" y="321390"/>
                  <a:pt x="2826607" y="310748"/>
                </a:cubicBezTo>
                <a:cubicBezTo>
                  <a:pt x="2830864" y="310748"/>
                  <a:pt x="2832992" y="315005"/>
                  <a:pt x="2835120" y="315005"/>
                </a:cubicBezTo>
                <a:cubicBezTo>
                  <a:pt x="2830864" y="306491"/>
                  <a:pt x="2839377" y="310748"/>
                  <a:pt x="2839377" y="302234"/>
                </a:cubicBezTo>
                <a:cubicBezTo>
                  <a:pt x="2839377" y="302234"/>
                  <a:pt x="2835120" y="302234"/>
                  <a:pt x="2835120" y="300106"/>
                </a:cubicBezTo>
                <a:cubicBezTo>
                  <a:pt x="2839377" y="300106"/>
                  <a:pt x="2843633" y="300106"/>
                  <a:pt x="2845762" y="300106"/>
                </a:cubicBezTo>
                <a:cubicBezTo>
                  <a:pt x="2843633" y="306491"/>
                  <a:pt x="2837248" y="321390"/>
                  <a:pt x="2847890" y="325647"/>
                </a:cubicBezTo>
                <a:cubicBezTo>
                  <a:pt x="2854275" y="315005"/>
                  <a:pt x="2850018" y="302234"/>
                  <a:pt x="2862788" y="297977"/>
                </a:cubicBezTo>
                <a:cubicBezTo>
                  <a:pt x="2869173" y="300106"/>
                  <a:pt x="2864916" y="308619"/>
                  <a:pt x="2871301" y="308619"/>
                </a:cubicBezTo>
                <a:cubicBezTo>
                  <a:pt x="2877686" y="304362"/>
                  <a:pt x="2879814" y="293720"/>
                  <a:pt x="2888327" y="293720"/>
                </a:cubicBezTo>
                <a:cubicBezTo>
                  <a:pt x="2888327" y="300106"/>
                  <a:pt x="2888327" y="304362"/>
                  <a:pt x="2892583" y="306491"/>
                </a:cubicBezTo>
                <a:cubicBezTo>
                  <a:pt x="2901097" y="306491"/>
                  <a:pt x="2898968" y="293720"/>
                  <a:pt x="2911738" y="300106"/>
                </a:cubicBezTo>
                <a:cubicBezTo>
                  <a:pt x="2911738" y="295849"/>
                  <a:pt x="2907481" y="295849"/>
                  <a:pt x="2909610" y="291592"/>
                </a:cubicBezTo>
                <a:cubicBezTo>
                  <a:pt x="2920251" y="293720"/>
                  <a:pt x="2926636" y="289464"/>
                  <a:pt x="2930892" y="280950"/>
                </a:cubicBezTo>
                <a:cubicBezTo>
                  <a:pt x="2943662" y="287335"/>
                  <a:pt x="2945790" y="276693"/>
                  <a:pt x="2956432" y="278822"/>
                </a:cubicBezTo>
                <a:cubicBezTo>
                  <a:pt x="2943662" y="315005"/>
                  <a:pt x="2915994" y="332032"/>
                  <a:pt x="2905353" y="370343"/>
                </a:cubicBezTo>
                <a:cubicBezTo>
                  <a:pt x="2892583" y="372472"/>
                  <a:pt x="2890455" y="385242"/>
                  <a:pt x="2888327" y="400141"/>
                </a:cubicBezTo>
                <a:lnTo>
                  <a:pt x="2884032" y="402448"/>
                </a:lnTo>
                <a:lnTo>
                  <a:pt x="2884070" y="402269"/>
                </a:lnTo>
                <a:lnTo>
                  <a:pt x="2883922" y="402507"/>
                </a:lnTo>
                <a:lnTo>
                  <a:pt x="2873961" y="407856"/>
                </a:lnTo>
                <a:cubicBezTo>
                  <a:pt x="2871301" y="413443"/>
                  <a:pt x="2871301" y="421425"/>
                  <a:pt x="2875557" y="429939"/>
                </a:cubicBezTo>
                <a:cubicBezTo>
                  <a:pt x="2876622" y="424618"/>
                  <a:pt x="2876622" y="418232"/>
                  <a:pt x="2877420" y="412911"/>
                </a:cubicBezTo>
                <a:lnTo>
                  <a:pt x="2883922" y="402507"/>
                </a:lnTo>
                <a:lnTo>
                  <a:pt x="2884032" y="402448"/>
                </a:lnTo>
                <a:lnTo>
                  <a:pt x="2878750" y="427278"/>
                </a:lnTo>
                <a:cubicBezTo>
                  <a:pt x="2876622" y="434727"/>
                  <a:pt x="2873429" y="440581"/>
                  <a:pt x="2867044" y="442709"/>
                </a:cubicBezTo>
                <a:cubicBezTo>
                  <a:pt x="2875557" y="446966"/>
                  <a:pt x="2869173" y="457608"/>
                  <a:pt x="2864916" y="459736"/>
                </a:cubicBezTo>
                <a:cubicBezTo>
                  <a:pt x="2864916" y="453351"/>
                  <a:pt x="2867044" y="440581"/>
                  <a:pt x="2862788" y="436324"/>
                </a:cubicBezTo>
                <a:cubicBezTo>
                  <a:pt x="2856403" y="446966"/>
                  <a:pt x="2867044" y="461865"/>
                  <a:pt x="2862788" y="474635"/>
                </a:cubicBezTo>
                <a:cubicBezTo>
                  <a:pt x="2858531" y="474635"/>
                  <a:pt x="2856403" y="470378"/>
                  <a:pt x="2852146" y="470378"/>
                </a:cubicBezTo>
                <a:cubicBezTo>
                  <a:pt x="2850018" y="474635"/>
                  <a:pt x="2847890" y="489534"/>
                  <a:pt x="2843633" y="478892"/>
                </a:cubicBezTo>
                <a:cubicBezTo>
                  <a:pt x="2843633" y="481020"/>
                  <a:pt x="2841505" y="481020"/>
                  <a:pt x="2841505" y="483149"/>
                </a:cubicBezTo>
                <a:cubicBezTo>
                  <a:pt x="2845762" y="487406"/>
                  <a:pt x="2843633" y="495919"/>
                  <a:pt x="2847890" y="500176"/>
                </a:cubicBezTo>
                <a:cubicBezTo>
                  <a:pt x="2850018" y="500176"/>
                  <a:pt x="2852146" y="498048"/>
                  <a:pt x="2852146" y="495919"/>
                </a:cubicBezTo>
                <a:cubicBezTo>
                  <a:pt x="2852146" y="491662"/>
                  <a:pt x="2847890" y="489534"/>
                  <a:pt x="2850018" y="485277"/>
                </a:cubicBezTo>
                <a:cubicBezTo>
                  <a:pt x="2858531" y="489534"/>
                  <a:pt x="2850018" y="474635"/>
                  <a:pt x="2856403" y="476764"/>
                </a:cubicBezTo>
                <a:cubicBezTo>
                  <a:pt x="2860659" y="487406"/>
                  <a:pt x="2854275" y="483149"/>
                  <a:pt x="2854275" y="493791"/>
                </a:cubicBezTo>
                <a:cubicBezTo>
                  <a:pt x="2858531" y="500176"/>
                  <a:pt x="2867044" y="498048"/>
                  <a:pt x="2867044" y="495919"/>
                </a:cubicBezTo>
                <a:cubicBezTo>
                  <a:pt x="2869173" y="502304"/>
                  <a:pt x="2867044" y="510818"/>
                  <a:pt x="2875557" y="510818"/>
                </a:cubicBezTo>
                <a:cubicBezTo>
                  <a:pt x="2873429" y="498048"/>
                  <a:pt x="2867044" y="468250"/>
                  <a:pt x="2881942" y="476764"/>
                </a:cubicBezTo>
                <a:cubicBezTo>
                  <a:pt x="2884070" y="472507"/>
                  <a:pt x="2884070" y="468250"/>
                  <a:pt x="2888327" y="463993"/>
                </a:cubicBezTo>
                <a:cubicBezTo>
                  <a:pt x="2884070" y="463993"/>
                  <a:pt x="2881942" y="461865"/>
                  <a:pt x="2879814" y="459736"/>
                </a:cubicBezTo>
                <a:cubicBezTo>
                  <a:pt x="2886199" y="459736"/>
                  <a:pt x="2890455" y="457608"/>
                  <a:pt x="2890455" y="455479"/>
                </a:cubicBezTo>
                <a:cubicBezTo>
                  <a:pt x="2894712" y="444837"/>
                  <a:pt x="2898968" y="434195"/>
                  <a:pt x="2903225" y="425682"/>
                </a:cubicBezTo>
                <a:cubicBezTo>
                  <a:pt x="2907481" y="415040"/>
                  <a:pt x="2913866" y="406526"/>
                  <a:pt x="2920251" y="398012"/>
                </a:cubicBezTo>
                <a:cubicBezTo>
                  <a:pt x="2930892" y="383114"/>
                  <a:pt x="2945790" y="368215"/>
                  <a:pt x="2956432" y="357573"/>
                </a:cubicBezTo>
                <a:cubicBezTo>
                  <a:pt x="2956432" y="374600"/>
                  <a:pt x="2954303" y="376728"/>
                  <a:pt x="2954303" y="389499"/>
                </a:cubicBezTo>
                <a:cubicBezTo>
                  <a:pt x="2960688" y="383114"/>
                  <a:pt x="2967073" y="376728"/>
                  <a:pt x="2971329" y="368215"/>
                </a:cubicBezTo>
                <a:cubicBezTo>
                  <a:pt x="2975586" y="368215"/>
                  <a:pt x="2984099" y="374600"/>
                  <a:pt x="2984099" y="370343"/>
                </a:cubicBezTo>
                <a:cubicBezTo>
                  <a:pt x="2977714" y="359701"/>
                  <a:pt x="2996869" y="363958"/>
                  <a:pt x="2994740" y="351187"/>
                </a:cubicBezTo>
                <a:cubicBezTo>
                  <a:pt x="3003253" y="353316"/>
                  <a:pt x="3001125" y="346931"/>
                  <a:pt x="3007510" y="344802"/>
                </a:cubicBezTo>
                <a:cubicBezTo>
                  <a:pt x="3007510" y="351187"/>
                  <a:pt x="3003253" y="351187"/>
                  <a:pt x="3003253" y="357573"/>
                </a:cubicBezTo>
                <a:cubicBezTo>
                  <a:pt x="3009638" y="359701"/>
                  <a:pt x="3011767" y="363958"/>
                  <a:pt x="3016023" y="361829"/>
                </a:cubicBezTo>
                <a:cubicBezTo>
                  <a:pt x="3018151" y="385242"/>
                  <a:pt x="3011767" y="404398"/>
                  <a:pt x="3007510" y="425682"/>
                </a:cubicBezTo>
                <a:cubicBezTo>
                  <a:pt x="3005382" y="440581"/>
                  <a:pt x="2998997" y="472507"/>
                  <a:pt x="2988356" y="478892"/>
                </a:cubicBezTo>
                <a:cubicBezTo>
                  <a:pt x="2988356" y="491662"/>
                  <a:pt x="2984099" y="504433"/>
                  <a:pt x="2979843" y="515075"/>
                </a:cubicBezTo>
                <a:cubicBezTo>
                  <a:pt x="2973458" y="525717"/>
                  <a:pt x="2967073" y="536359"/>
                  <a:pt x="2960688" y="544873"/>
                </a:cubicBezTo>
                <a:cubicBezTo>
                  <a:pt x="2960688" y="566157"/>
                  <a:pt x="2950047" y="581056"/>
                  <a:pt x="2939405" y="595954"/>
                </a:cubicBezTo>
                <a:cubicBezTo>
                  <a:pt x="2937277" y="593826"/>
                  <a:pt x="2935149" y="593826"/>
                  <a:pt x="2933021" y="591698"/>
                </a:cubicBezTo>
                <a:cubicBezTo>
                  <a:pt x="2933021" y="600211"/>
                  <a:pt x="2922379" y="606596"/>
                  <a:pt x="2930892" y="615110"/>
                </a:cubicBezTo>
                <a:cubicBezTo>
                  <a:pt x="2930892" y="615110"/>
                  <a:pt x="2930892" y="615110"/>
                  <a:pt x="2918123" y="610853"/>
                </a:cubicBezTo>
                <a:cubicBezTo>
                  <a:pt x="2913866" y="621495"/>
                  <a:pt x="2909610" y="634266"/>
                  <a:pt x="2907481" y="647036"/>
                </a:cubicBezTo>
                <a:cubicBezTo>
                  <a:pt x="2905353" y="659807"/>
                  <a:pt x="2905353" y="672577"/>
                  <a:pt x="2909610" y="687476"/>
                </a:cubicBezTo>
                <a:cubicBezTo>
                  <a:pt x="2901097" y="691733"/>
                  <a:pt x="2896840" y="700246"/>
                  <a:pt x="2905353" y="710888"/>
                </a:cubicBezTo>
                <a:cubicBezTo>
                  <a:pt x="2877686" y="713017"/>
                  <a:pt x="2856403" y="732173"/>
                  <a:pt x="2852146" y="753457"/>
                </a:cubicBezTo>
                <a:cubicBezTo>
                  <a:pt x="2856403" y="753457"/>
                  <a:pt x="2852146" y="747071"/>
                  <a:pt x="2858531" y="749200"/>
                </a:cubicBezTo>
                <a:cubicBezTo>
                  <a:pt x="2862788" y="755585"/>
                  <a:pt x="2858531" y="757713"/>
                  <a:pt x="2864916" y="766227"/>
                </a:cubicBezTo>
                <a:cubicBezTo>
                  <a:pt x="2862788" y="770484"/>
                  <a:pt x="2856403" y="768355"/>
                  <a:pt x="2858531" y="778998"/>
                </a:cubicBezTo>
                <a:cubicBezTo>
                  <a:pt x="2850018" y="776869"/>
                  <a:pt x="2845762" y="776869"/>
                  <a:pt x="2843633" y="781126"/>
                </a:cubicBezTo>
                <a:cubicBezTo>
                  <a:pt x="2850018" y="785383"/>
                  <a:pt x="2850018" y="791768"/>
                  <a:pt x="2852146" y="798153"/>
                </a:cubicBezTo>
                <a:cubicBezTo>
                  <a:pt x="2822351" y="804538"/>
                  <a:pt x="2803196" y="823694"/>
                  <a:pt x="2796811" y="855620"/>
                </a:cubicBezTo>
                <a:cubicBezTo>
                  <a:pt x="2796811" y="855620"/>
                  <a:pt x="2796811" y="855620"/>
                  <a:pt x="2835120" y="855620"/>
                </a:cubicBezTo>
                <a:cubicBezTo>
                  <a:pt x="2847890" y="851363"/>
                  <a:pt x="2864916" y="842850"/>
                  <a:pt x="2860659" y="832208"/>
                </a:cubicBezTo>
                <a:cubicBezTo>
                  <a:pt x="2864916" y="834336"/>
                  <a:pt x="2864916" y="830079"/>
                  <a:pt x="2867044" y="830079"/>
                </a:cubicBezTo>
                <a:cubicBezTo>
                  <a:pt x="2867044" y="832208"/>
                  <a:pt x="2867044" y="836465"/>
                  <a:pt x="2869173" y="836465"/>
                </a:cubicBezTo>
                <a:cubicBezTo>
                  <a:pt x="2871301" y="834336"/>
                  <a:pt x="2869173" y="832208"/>
                  <a:pt x="2869173" y="827951"/>
                </a:cubicBezTo>
                <a:cubicBezTo>
                  <a:pt x="2869173" y="827951"/>
                  <a:pt x="2869173" y="825822"/>
                  <a:pt x="2869173" y="825822"/>
                </a:cubicBezTo>
                <a:cubicBezTo>
                  <a:pt x="2867044" y="821566"/>
                  <a:pt x="2867044" y="817309"/>
                  <a:pt x="2873429" y="817309"/>
                </a:cubicBezTo>
                <a:cubicBezTo>
                  <a:pt x="2877686" y="819437"/>
                  <a:pt x="2877686" y="821566"/>
                  <a:pt x="2877686" y="823694"/>
                </a:cubicBezTo>
                <a:cubicBezTo>
                  <a:pt x="2881942" y="825822"/>
                  <a:pt x="2886199" y="827951"/>
                  <a:pt x="2888327" y="819437"/>
                </a:cubicBezTo>
                <a:cubicBezTo>
                  <a:pt x="2896840" y="823694"/>
                  <a:pt x="2896840" y="815180"/>
                  <a:pt x="2903225" y="815180"/>
                </a:cubicBezTo>
                <a:cubicBezTo>
                  <a:pt x="2905353" y="821566"/>
                  <a:pt x="2896840" y="823694"/>
                  <a:pt x="2903225" y="825822"/>
                </a:cubicBezTo>
                <a:cubicBezTo>
                  <a:pt x="2911738" y="821566"/>
                  <a:pt x="2918123" y="817309"/>
                  <a:pt x="2926636" y="810924"/>
                </a:cubicBezTo>
                <a:cubicBezTo>
                  <a:pt x="2922379" y="810924"/>
                  <a:pt x="2920251" y="810924"/>
                  <a:pt x="2920251" y="808795"/>
                </a:cubicBezTo>
                <a:cubicBezTo>
                  <a:pt x="2937277" y="793896"/>
                  <a:pt x="2937277" y="764099"/>
                  <a:pt x="2956432" y="749200"/>
                </a:cubicBezTo>
                <a:cubicBezTo>
                  <a:pt x="2954303" y="749200"/>
                  <a:pt x="2954303" y="744943"/>
                  <a:pt x="2950047" y="742815"/>
                </a:cubicBezTo>
                <a:cubicBezTo>
                  <a:pt x="2960688" y="742815"/>
                  <a:pt x="2954303" y="732173"/>
                  <a:pt x="2960688" y="732173"/>
                </a:cubicBezTo>
                <a:cubicBezTo>
                  <a:pt x="2964945" y="740686"/>
                  <a:pt x="2956432" y="744943"/>
                  <a:pt x="2967073" y="747071"/>
                </a:cubicBezTo>
                <a:cubicBezTo>
                  <a:pt x="2971329" y="738558"/>
                  <a:pt x="2977714" y="732173"/>
                  <a:pt x="2981971" y="721530"/>
                </a:cubicBezTo>
                <a:cubicBezTo>
                  <a:pt x="2986227" y="719402"/>
                  <a:pt x="2986227" y="721530"/>
                  <a:pt x="2990484" y="721530"/>
                </a:cubicBezTo>
                <a:cubicBezTo>
                  <a:pt x="2990484" y="721530"/>
                  <a:pt x="2990484" y="721530"/>
                  <a:pt x="2990484" y="713017"/>
                </a:cubicBezTo>
                <a:cubicBezTo>
                  <a:pt x="2990484" y="713017"/>
                  <a:pt x="2990484" y="713017"/>
                  <a:pt x="3001125" y="713017"/>
                </a:cubicBezTo>
                <a:cubicBezTo>
                  <a:pt x="3001125" y="713017"/>
                  <a:pt x="3001125" y="713017"/>
                  <a:pt x="3001125" y="700246"/>
                </a:cubicBezTo>
                <a:cubicBezTo>
                  <a:pt x="3001125" y="700246"/>
                  <a:pt x="3001125" y="700246"/>
                  <a:pt x="3022408" y="700246"/>
                </a:cubicBezTo>
                <a:cubicBezTo>
                  <a:pt x="3022408" y="695990"/>
                  <a:pt x="3024536" y="693861"/>
                  <a:pt x="3028793" y="693861"/>
                </a:cubicBezTo>
                <a:cubicBezTo>
                  <a:pt x="3030921" y="693861"/>
                  <a:pt x="3030921" y="695990"/>
                  <a:pt x="3030921" y="698118"/>
                </a:cubicBezTo>
                <a:cubicBezTo>
                  <a:pt x="3033049" y="698118"/>
                  <a:pt x="3033049" y="698118"/>
                  <a:pt x="3033049" y="700246"/>
                </a:cubicBezTo>
                <a:cubicBezTo>
                  <a:pt x="3037306" y="693861"/>
                  <a:pt x="3039434" y="689604"/>
                  <a:pt x="3037306" y="681091"/>
                </a:cubicBezTo>
                <a:cubicBezTo>
                  <a:pt x="3045819" y="685348"/>
                  <a:pt x="3043691" y="674706"/>
                  <a:pt x="3052204" y="678962"/>
                </a:cubicBezTo>
                <a:cubicBezTo>
                  <a:pt x="3047947" y="676834"/>
                  <a:pt x="3045819" y="670449"/>
                  <a:pt x="3052204" y="670449"/>
                </a:cubicBezTo>
                <a:cubicBezTo>
                  <a:pt x="3054332" y="678962"/>
                  <a:pt x="3058588" y="683219"/>
                  <a:pt x="3069230" y="683219"/>
                </a:cubicBezTo>
                <a:cubicBezTo>
                  <a:pt x="3067102" y="689604"/>
                  <a:pt x="3064973" y="693861"/>
                  <a:pt x="3062845" y="700246"/>
                </a:cubicBezTo>
                <a:cubicBezTo>
                  <a:pt x="3062845" y="700246"/>
                  <a:pt x="3062845" y="700246"/>
                  <a:pt x="3073486" y="700246"/>
                </a:cubicBezTo>
                <a:cubicBezTo>
                  <a:pt x="3071358" y="689604"/>
                  <a:pt x="3075615" y="683219"/>
                  <a:pt x="3079871" y="674706"/>
                </a:cubicBezTo>
                <a:lnTo>
                  <a:pt x="3076034" y="670389"/>
                </a:lnTo>
                <a:lnTo>
                  <a:pt x="3090512" y="668320"/>
                </a:lnTo>
                <a:cubicBezTo>
                  <a:pt x="3090512" y="666192"/>
                  <a:pt x="3079871" y="661935"/>
                  <a:pt x="3086256" y="657678"/>
                </a:cubicBezTo>
                <a:cubicBezTo>
                  <a:pt x="3086256" y="659807"/>
                  <a:pt x="3094769" y="666192"/>
                  <a:pt x="3094769" y="659807"/>
                </a:cubicBezTo>
                <a:cubicBezTo>
                  <a:pt x="3092641" y="651293"/>
                  <a:pt x="3086256" y="653421"/>
                  <a:pt x="3086256" y="642779"/>
                </a:cubicBezTo>
                <a:cubicBezTo>
                  <a:pt x="3090512" y="642779"/>
                  <a:pt x="3101154" y="649165"/>
                  <a:pt x="3101154" y="644908"/>
                </a:cubicBezTo>
                <a:cubicBezTo>
                  <a:pt x="3096897" y="642779"/>
                  <a:pt x="3088384" y="630009"/>
                  <a:pt x="3092641" y="625752"/>
                </a:cubicBezTo>
                <a:cubicBezTo>
                  <a:pt x="3101154" y="627881"/>
                  <a:pt x="3096897" y="634266"/>
                  <a:pt x="3099026" y="634266"/>
                </a:cubicBezTo>
                <a:cubicBezTo>
                  <a:pt x="3099026" y="627881"/>
                  <a:pt x="3111795" y="638523"/>
                  <a:pt x="3109667" y="632137"/>
                </a:cubicBezTo>
                <a:cubicBezTo>
                  <a:pt x="3094769" y="627881"/>
                  <a:pt x="3101154" y="606596"/>
                  <a:pt x="3109667" y="600211"/>
                </a:cubicBezTo>
                <a:cubicBezTo>
                  <a:pt x="3107539" y="595954"/>
                  <a:pt x="3103282" y="593826"/>
                  <a:pt x="3099026" y="591698"/>
                </a:cubicBezTo>
                <a:cubicBezTo>
                  <a:pt x="3105410" y="589569"/>
                  <a:pt x="3107539" y="585312"/>
                  <a:pt x="3099026" y="583184"/>
                </a:cubicBezTo>
                <a:cubicBezTo>
                  <a:pt x="3105410" y="583184"/>
                  <a:pt x="3103282" y="574670"/>
                  <a:pt x="3109667" y="574670"/>
                </a:cubicBezTo>
                <a:cubicBezTo>
                  <a:pt x="3116052" y="585312"/>
                  <a:pt x="3113923" y="602340"/>
                  <a:pt x="3109667" y="610853"/>
                </a:cubicBezTo>
                <a:cubicBezTo>
                  <a:pt x="3111795" y="610853"/>
                  <a:pt x="3111795" y="612982"/>
                  <a:pt x="3113923" y="612982"/>
                </a:cubicBezTo>
                <a:cubicBezTo>
                  <a:pt x="3120308" y="583184"/>
                  <a:pt x="3135206" y="572542"/>
                  <a:pt x="3135206" y="538487"/>
                </a:cubicBezTo>
                <a:cubicBezTo>
                  <a:pt x="3143719" y="540616"/>
                  <a:pt x="3141591" y="536359"/>
                  <a:pt x="3147976" y="536359"/>
                </a:cubicBezTo>
                <a:cubicBezTo>
                  <a:pt x="3152232" y="551258"/>
                  <a:pt x="3141591" y="566157"/>
                  <a:pt x="3154361" y="583184"/>
                </a:cubicBezTo>
                <a:cubicBezTo>
                  <a:pt x="3154361" y="583184"/>
                  <a:pt x="3156489" y="583184"/>
                  <a:pt x="3158617" y="583184"/>
                </a:cubicBezTo>
                <a:cubicBezTo>
                  <a:pt x="3158617" y="559771"/>
                  <a:pt x="3152232" y="532102"/>
                  <a:pt x="3175643" y="527845"/>
                </a:cubicBezTo>
                <a:cubicBezTo>
                  <a:pt x="3177772" y="510818"/>
                  <a:pt x="3182028" y="485277"/>
                  <a:pt x="3199054" y="485277"/>
                </a:cubicBezTo>
                <a:cubicBezTo>
                  <a:pt x="3194798" y="481020"/>
                  <a:pt x="3196926" y="476764"/>
                  <a:pt x="3199054" y="474635"/>
                </a:cubicBezTo>
                <a:cubicBezTo>
                  <a:pt x="3199054" y="481020"/>
                  <a:pt x="3201182" y="485277"/>
                  <a:pt x="3207567" y="483149"/>
                </a:cubicBezTo>
                <a:cubicBezTo>
                  <a:pt x="3209696" y="478892"/>
                  <a:pt x="3213952" y="476764"/>
                  <a:pt x="3222465" y="478892"/>
                </a:cubicBezTo>
                <a:cubicBezTo>
                  <a:pt x="3220337" y="472507"/>
                  <a:pt x="3224593" y="470378"/>
                  <a:pt x="3218209" y="468250"/>
                </a:cubicBezTo>
                <a:cubicBezTo>
                  <a:pt x="3218209" y="472507"/>
                  <a:pt x="3220337" y="474635"/>
                  <a:pt x="3216080" y="476764"/>
                </a:cubicBezTo>
                <a:cubicBezTo>
                  <a:pt x="3207567" y="468250"/>
                  <a:pt x="3218209" y="461865"/>
                  <a:pt x="3213952" y="449094"/>
                </a:cubicBezTo>
                <a:cubicBezTo>
                  <a:pt x="3235235" y="459736"/>
                  <a:pt x="3245876" y="440581"/>
                  <a:pt x="3260774" y="434195"/>
                </a:cubicBezTo>
                <a:cubicBezTo>
                  <a:pt x="3265031" y="442709"/>
                  <a:pt x="3275672" y="436324"/>
                  <a:pt x="3284185" y="434195"/>
                </a:cubicBezTo>
                <a:cubicBezTo>
                  <a:pt x="3303339" y="451223"/>
                  <a:pt x="3303339" y="481020"/>
                  <a:pt x="3296955" y="510818"/>
                </a:cubicBezTo>
                <a:cubicBezTo>
                  <a:pt x="3290570" y="506561"/>
                  <a:pt x="3296955" y="502304"/>
                  <a:pt x="3290570" y="498048"/>
                </a:cubicBezTo>
                <a:cubicBezTo>
                  <a:pt x="3282057" y="502304"/>
                  <a:pt x="3290570" y="517203"/>
                  <a:pt x="3279928" y="523589"/>
                </a:cubicBezTo>
                <a:cubicBezTo>
                  <a:pt x="3303339" y="544873"/>
                  <a:pt x="3265031" y="574670"/>
                  <a:pt x="3269287" y="593826"/>
                </a:cubicBezTo>
                <a:cubicBezTo>
                  <a:pt x="3248004" y="602340"/>
                  <a:pt x="3243748" y="632137"/>
                  <a:pt x="3241620" y="644908"/>
                </a:cubicBezTo>
                <a:cubicBezTo>
                  <a:pt x="3245876" y="642779"/>
                  <a:pt x="3245876" y="625752"/>
                  <a:pt x="3254389" y="634266"/>
                </a:cubicBezTo>
                <a:cubicBezTo>
                  <a:pt x="3250133" y="649165"/>
                  <a:pt x="3239491" y="655550"/>
                  <a:pt x="3243748" y="668320"/>
                </a:cubicBezTo>
                <a:cubicBezTo>
                  <a:pt x="3235235" y="676834"/>
                  <a:pt x="3224593" y="691733"/>
                  <a:pt x="3228850" y="700246"/>
                </a:cubicBezTo>
                <a:cubicBezTo>
                  <a:pt x="3228850" y="700246"/>
                  <a:pt x="3228850" y="700246"/>
                  <a:pt x="3230978" y="700246"/>
                </a:cubicBezTo>
                <a:cubicBezTo>
                  <a:pt x="3230978" y="700246"/>
                  <a:pt x="3230978" y="700246"/>
                  <a:pt x="3230978" y="702375"/>
                </a:cubicBezTo>
                <a:cubicBezTo>
                  <a:pt x="3230978" y="702375"/>
                  <a:pt x="3230978" y="704503"/>
                  <a:pt x="3230978" y="704503"/>
                </a:cubicBezTo>
                <a:cubicBezTo>
                  <a:pt x="3230978" y="704503"/>
                  <a:pt x="3230978" y="704503"/>
                  <a:pt x="3230978" y="800282"/>
                </a:cubicBezTo>
                <a:cubicBezTo>
                  <a:pt x="3230978" y="802410"/>
                  <a:pt x="3233107" y="802410"/>
                  <a:pt x="3233107" y="802410"/>
                </a:cubicBezTo>
                <a:cubicBezTo>
                  <a:pt x="3239491" y="789640"/>
                  <a:pt x="3233107" y="774741"/>
                  <a:pt x="3245876" y="768355"/>
                </a:cubicBezTo>
                <a:cubicBezTo>
                  <a:pt x="3250133" y="768355"/>
                  <a:pt x="3248004" y="776869"/>
                  <a:pt x="3256517" y="774741"/>
                </a:cubicBezTo>
                <a:cubicBezTo>
                  <a:pt x="3262902" y="770484"/>
                  <a:pt x="3260774" y="757713"/>
                  <a:pt x="3271415" y="755585"/>
                </a:cubicBezTo>
                <a:cubicBezTo>
                  <a:pt x="3271415" y="759842"/>
                  <a:pt x="3273544" y="766227"/>
                  <a:pt x="3277800" y="766227"/>
                </a:cubicBezTo>
                <a:cubicBezTo>
                  <a:pt x="3286313" y="764099"/>
                  <a:pt x="3282057" y="751328"/>
                  <a:pt x="3294826" y="753457"/>
                </a:cubicBezTo>
                <a:cubicBezTo>
                  <a:pt x="3294826" y="749200"/>
                  <a:pt x="3292698" y="749200"/>
                  <a:pt x="3292698" y="747071"/>
                </a:cubicBezTo>
                <a:cubicBezTo>
                  <a:pt x="3303339" y="744943"/>
                  <a:pt x="3309724" y="736429"/>
                  <a:pt x="3311852" y="727916"/>
                </a:cubicBezTo>
                <a:cubicBezTo>
                  <a:pt x="3326750" y="727916"/>
                  <a:pt x="3326750" y="717274"/>
                  <a:pt x="3339520" y="715145"/>
                </a:cubicBezTo>
                <a:cubicBezTo>
                  <a:pt x="3335263" y="740686"/>
                  <a:pt x="3324622" y="761970"/>
                  <a:pt x="3316109" y="783254"/>
                </a:cubicBezTo>
                <a:cubicBezTo>
                  <a:pt x="3318237" y="778998"/>
                  <a:pt x="3322494" y="778998"/>
                  <a:pt x="3326750" y="776869"/>
                </a:cubicBezTo>
                <a:cubicBezTo>
                  <a:pt x="3328879" y="770484"/>
                  <a:pt x="3324622" y="768355"/>
                  <a:pt x="3326750" y="761970"/>
                </a:cubicBezTo>
                <a:cubicBezTo>
                  <a:pt x="3331007" y="761970"/>
                  <a:pt x="3333135" y="764099"/>
                  <a:pt x="3335263" y="761970"/>
                </a:cubicBezTo>
                <a:cubicBezTo>
                  <a:pt x="3328879" y="759842"/>
                  <a:pt x="3326750" y="755585"/>
                  <a:pt x="3331007" y="753457"/>
                </a:cubicBezTo>
                <a:cubicBezTo>
                  <a:pt x="3341648" y="755585"/>
                  <a:pt x="3333135" y="764099"/>
                  <a:pt x="3333135" y="770484"/>
                </a:cubicBezTo>
                <a:cubicBezTo>
                  <a:pt x="3341648" y="766227"/>
                  <a:pt x="3333135" y="776869"/>
                  <a:pt x="3341648" y="778998"/>
                </a:cubicBezTo>
                <a:cubicBezTo>
                  <a:pt x="3339520" y="768355"/>
                  <a:pt x="3343777" y="761970"/>
                  <a:pt x="3350161" y="770484"/>
                </a:cubicBezTo>
                <a:cubicBezTo>
                  <a:pt x="3343777" y="778998"/>
                  <a:pt x="3345905" y="785383"/>
                  <a:pt x="3337392" y="787511"/>
                </a:cubicBezTo>
                <a:cubicBezTo>
                  <a:pt x="3339520" y="787511"/>
                  <a:pt x="3339520" y="789640"/>
                  <a:pt x="3341648" y="789640"/>
                </a:cubicBezTo>
                <a:cubicBezTo>
                  <a:pt x="3348033" y="791768"/>
                  <a:pt x="3348033" y="778998"/>
                  <a:pt x="3354418" y="787511"/>
                </a:cubicBezTo>
                <a:cubicBezTo>
                  <a:pt x="3345905" y="796025"/>
                  <a:pt x="3333135" y="793896"/>
                  <a:pt x="3326750" y="804538"/>
                </a:cubicBezTo>
                <a:cubicBezTo>
                  <a:pt x="3326750" y="808795"/>
                  <a:pt x="3335263" y="808795"/>
                  <a:pt x="3335263" y="813052"/>
                </a:cubicBezTo>
                <a:cubicBezTo>
                  <a:pt x="3328879" y="808795"/>
                  <a:pt x="3328879" y="817309"/>
                  <a:pt x="3320366" y="813052"/>
                </a:cubicBezTo>
                <a:cubicBezTo>
                  <a:pt x="3320366" y="810924"/>
                  <a:pt x="3322494" y="806667"/>
                  <a:pt x="3320366" y="804538"/>
                </a:cubicBezTo>
                <a:cubicBezTo>
                  <a:pt x="3313981" y="808795"/>
                  <a:pt x="3305468" y="821566"/>
                  <a:pt x="3311852" y="825822"/>
                </a:cubicBezTo>
                <a:cubicBezTo>
                  <a:pt x="3307596" y="821566"/>
                  <a:pt x="3305468" y="823694"/>
                  <a:pt x="3303339" y="823694"/>
                </a:cubicBezTo>
                <a:cubicBezTo>
                  <a:pt x="3303339" y="825822"/>
                  <a:pt x="3303339" y="827951"/>
                  <a:pt x="3301211" y="830079"/>
                </a:cubicBezTo>
                <a:cubicBezTo>
                  <a:pt x="3299083" y="832208"/>
                  <a:pt x="3294826" y="836465"/>
                  <a:pt x="3292698" y="838593"/>
                </a:cubicBezTo>
                <a:cubicBezTo>
                  <a:pt x="3294826" y="838593"/>
                  <a:pt x="3294826" y="840721"/>
                  <a:pt x="3294826" y="842850"/>
                </a:cubicBezTo>
                <a:cubicBezTo>
                  <a:pt x="3292698" y="844978"/>
                  <a:pt x="3292698" y="844978"/>
                  <a:pt x="3290570" y="844978"/>
                </a:cubicBezTo>
                <a:cubicBezTo>
                  <a:pt x="3288442" y="851363"/>
                  <a:pt x="3288442" y="859877"/>
                  <a:pt x="3288442" y="868391"/>
                </a:cubicBezTo>
                <a:cubicBezTo>
                  <a:pt x="3275672" y="870519"/>
                  <a:pt x="3269287" y="889675"/>
                  <a:pt x="3279928" y="904574"/>
                </a:cubicBezTo>
                <a:cubicBezTo>
                  <a:pt x="3279928" y="893932"/>
                  <a:pt x="3275672" y="876904"/>
                  <a:pt x="3286313" y="872647"/>
                </a:cubicBezTo>
                <a:cubicBezTo>
                  <a:pt x="3284185" y="889675"/>
                  <a:pt x="3286313" y="913087"/>
                  <a:pt x="3271415" y="921601"/>
                </a:cubicBezTo>
                <a:cubicBezTo>
                  <a:pt x="3282057" y="923729"/>
                  <a:pt x="3277800" y="934371"/>
                  <a:pt x="3273544" y="940757"/>
                </a:cubicBezTo>
                <a:cubicBezTo>
                  <a:pt x="3271415" y="932243"/>
                  <a:pt x="3273544" y="919472"/>
                  <a:pt x="3267159" y="917344"/>
                </a:cubicBezTo>
                <a:cubicBezTo>
                  <a:pt x="3262902" y="930114"/>
                  <a:pt x="3275672" y="942885"/>
                  <a:pt x="3271415" y="957784"/>
                </a:cubicBezTo>
                <a:cubicBezTo>
                  <a:pt x="3267159" y="957784"/>
                  <a:pt x="3265031" y="953527"/>
                  <a:pt x="3260774" y="955655"/>
                </a:cubicBezTo>
                <a:cubicBezTo>
                  <a:pt x="3258646" y="962041"/>
                  <a:pt x="3258646" y="976939"/>
                  <a:pt x="3252261" y="968426"/>
                </a:cubicBezTo>
                <a:cubicBezTo>
                  <a:pt x="3252261" y="970554"/>
                  <a:pt x="3250133" y="970554"/>
                  <a:pt x="3250133" y="972683"/>
                </a:cubicBezTo>
                <a:cubicBezTo>
                  <a:pt x="3254389" y="974811"/>
                  <a:pt x="3254389" y="983325"/>
                  <a:pt x="3258646" y="987581"/>
                </a:cubicBezTo>
                <a:cubicBezTo>
                  <a:pt x="3260774" y="987581"/>
                  <a:pt x="3260774" y="985453"/>
                  <a:pt x="3262902" y="985453"/>
                </a:cubicBezTo>
                <a:cubicBezTo>
                  <a:pt x="3262902" y="985453"/>
                  <a:pt x="3262902" y="983325"/>
                  <a:pt x="3265031" y="983325"/>
                </a:cubicBezTo>
                <a:cubicBezTo>
                  <a:pt x="3265031" y="976939"/>
                  <a:pt x="3258646" y="979068"/>
                  <a:pt x="3260774" y="972683"/>
                </a:cubicBezTo>
                <a:cubicBezTo>
                  <a:pt x="3269287" y="974811"/>
                  <a:pt x="3258646" y="962041"/>
                  <a:pt x="3265031" y="962041"/>
                </a:cubicBezTo>
                <a:cubicBezTo>
                  <a:pt x="3271415" y="972683"/>
                  <a:pt x="3265031" y="970554"/>
                  <a:pt x="3267159" y="981196"/>
                </a:cubicBezTo>
                <a:cubicBezTo>
                  <a:pt x="3271415" y="985453"/>
                  <a:pt x="3279928" y="983325"/>
                  <a:pt x="3279928" y="976939"/>
                </a:cubicBezTo>
                <a:cubicBezTo>
                  <a:pt x="3282057" y="985453"/>
                  <a:pt x="3282057" y="993967"/>
                  <a:pt x="3290570" y="993967"/>
                </a:cubicBezTo>
                <a:cubicBezTo>
                  <a:pt x="3286313" y="979068"/>
                  <a:pt x="3275672" y="949270"/>
                  <a:pt x="3292698" y="953527"/>
                </a:cubicBezTo>
                <a:cubicBezTo>
                  <a:pt x="3294826" y="947142"/>
                  <a:pt x="3294826" y="942885"/>
                  <a:pt x="3296955" y="938628"/>
                </a:cubicBezTo>
                <a:cubicBezTo>
                  <a:pt x="3294826" y="936500"/>
                  <a:pt x="3290570" y="936500"/>
                  <a:pt x="3288442" y="934371"/>
                </a:cubicBezTo>
                <a:cubicBezTo>
                  <a:pt x="3294826" y="932243"/>
                  <a:pt x="3299083" y="930114"/>
                  <a:pt x="3299083" y="925858"/>
                </a:cubicBezTo>
                <a:cubicBezTo>
                  <a:pt x="3305468" y="876904"/>
                  <a:pt x="3333135" y="832208"/>
                  <a:pt x="3352290" y="798153"/>
                </a:cubicBezTo>
                <a:cubicBezTo>
                  <a:pt x="3356546" y="817309"/>
                  <a:pt x="3354418" y="821566"/>
                  <a:pt x="3356546" y="834336"/>
                </a:cubicBezTo>
                <a:cubicBezTo>
                  <a:pt x="3360803" y="825822"/>
                  <a:pt x="3367187" y="817309"/>
                  <a:pt x="3371444" y="806667"/>
                </a:cubicBezTo>
                <a:cubicBezTo>
                  <a:pt x="3373572" y="804538"/>
                  <a:pt x="3384214" y="808795"/>
                  <a:pt x="3384214" y="802410"/>
                </a:cubicBezTo>
                <a:cubicBezTo>
                  <a:pt x="3375701" y="793896"/>
                  <a:pt x="3396983" y="791768"/>
                  <a:pt x="3392727" y="778998"/>
                </a:cubicBezTo>
                <a:cubicBezTo>
                  <a:pt x="3401240" y="778998"/>
                  <a:pt x="3396983" y="772612"/>
                  <a:pt x="3405496" y="768355"/>
                </a:cubicBezTo>
                <a:cubicBezTo>
                  <a:pt x="3407625" y="774741"/>
                  <a:pt x="3401240" y="774741"/>
                  <a:pt x="3403368" y="783254"/>
                </a:cubicBezTo>
                <a:cubicBezTo>
                  <a:pt x="3407625" y="783254"/>
                  <a:pt x="3414009" y="785383"/>
                  <a:pt x="3416138" y="781126"/>
                </a:cubicBezTo>
                <a:cubicBezTo>
                  <a:pt x="3422522" y="806667"/>
                  <a:pt x="3420394" y="827951"/>
                  <a:pt x="3418266" y="855620"/>
                </a:cubicBezTo>
                <a:cubicBezTo>
                  <a:pt x="3416138" y="870519"/>
                  <a:pt x="3416138" y="906702"/>
                  <a:pt x="3405496" y="919472"/>
                </a:cubicBezTo>
                <a:cubicBezTo>
                  <a:pt x="3411881" y="947142"/>
                  <a:pt x="3396983" y="976939"/>
                  <a:pt x="3386342" y="1000352"/>
                </a:cubicBezTo>
                <a:cubicBezTo>
                  <a:pt x="3388470" y="1023764"/>
                  <a:pt x="3377829" y="1042920"/>
                  <a:pt x="3369316" y="1064204"/>
                </a:cubicBezTo>
                <a:cubicBezTo>
                  <a:pt x="3367187" y="1062076"/>
                  <a:pt x="3365059" y="1062076"/>
                  <a:pt x="3362931" y="1059947"/>
                </a:cubicBezTo>
                <a:cubicBezTo>
                  <a:pt x="3365059" y="1070589"/>
                  <a:pt x="3352290" y="1083360"/>
                  <a:pt x="3362931" y="1087617"/>
                </a:cubicBezTo>
                <a:cubicBezTo>
                  <a:pt x="3358674" y="1087617"/>
                  <a:pt x="3354418" y="1087617"/>
                  <a:pt x="3348033" y="1087617"/>
                </a:cubicBezTo>
                <a:cubicBezTo>
                  <a:pt x="3348033" y="1091874"/>
                  <a:pt x="3345905" y="1096130"/>
                  <a:pt x="3345905" y="1098259"/>
                </a:cubicBezTo>
                <a:cubicBezTo>
                  <a:pt x="3350161" y="1100387"/>
                  <a:pt x="3354418" y="1094002"/>
                  <a:pt x="3358674" y="1096130"/>
                </a:cubicBezTo>
                <a:cubicBezTo>
                  <a:pt x="3360803" y="1102515"/>
                  <a:pt x="3356546" y="1113158"/>
                  <a:pt x="3362931" y="1115286"/>
                </a:cubicBezTo>
                <a:cubicBezTo>
                  <a:pt x="3362931" y="1104644"/>
                  <a:pt x="3371444" y="1106772"/>
                  <a:pt x="3375701" y="1100387"/>
                </a:cubicBezTo>
                <a:cubicBezTo>
                  <a:pt x="3375701" y="1091874"/>
                  <a:pt x="3375701" y="1096130"/>
                  <a:pt x="3373572" y="1085488"/>
                </a:cubicBezTo>
                <a:cubicBezTo>
                  <a:pt x="3382085" y="1089745"/>
                  <a:pt x="3379957" y="1089745"/>
                  <a:pt x="3390598" y="1091874"/>
                </a:cubicBezTo>
                <a:cubicBezTo>
                  <a:pt x="3388470" y="1098259"/>
                  <a:pt x="3392727" y="1098259"/>
                  <a:pt x="3394855" y="1106772"/>
                </a:cubicBezTo>
                <a:cubicBezTo>
                  <a:pt x="3392727" y="1111029"/>
                  <a:pt x="3384214" y="1108901"/>
                  <a:pt x="3384214" y="1117414"/>
                </a:cubicBezTo>
                <a:cubicBezTo>
                  <a:pt x="3367187" y="1115286"/>
                  <a:pt x="3360803" y="1128056"/>
                  <a:pt x="3343777" y="1132313"/>
                </a:cubicBezTo>
                <a:cubicBezTo>
                  <a:pt x="3343777" y="1136570"/>
                  <a:pt x="3343777" y="1138698"/>
                  <a:pt x="3341648" y="1140827"/>
                </a:cubicBezTo>
                <a:cubicBezTo>
                  <a:pt x="3341648" y="1147212"/>
                  <a:pt x="3343777" y="1155726"/>
                  <a:pt x="3343777" y="1162111"/>
                </a:cubicBezTo>
                <a:cubicBezTo>
                  <a:pt x="3345905" y="1162111"/>
                  <a:pt x="3348033" y="1159982"/>
                  <a:pt x="3352290" y="1159982"/>
                </a:cubicBezTo>
                <a:cubicBezTo>
                  <a:pt x="3352290" y="1166368"/>
                  <a:pt x="3350161" y="1170625"/>
                  <a:pt x="3345905" y="1170625"/>
                </a:cubicBezTo>
                <a:cubicBezTo>
                  <a:pt x="3348033" y="1172753"/>
                  <a:pt x="3348033" y="1174881"/>
                  <a:pt x="3348033" y="1174881"/>
                </a:cubicBezTo>
                <a:cubicBezTo>
                  <a:pt x="3345905" y="1177010"/>
                  <a:pt x="3343777" y="1179138"/>
                  <a:pt x="3343777" y="1181267"/>
                </a:cubicBezTo>
                <a:cubicBezTo>
                  <a:pt x="3341648" y="1185523"/>
                  <a:pt x="3339520" y="1185523"/>
                  <a:pt x="3343777" y="1189780"/>
                </a:cubicBezTo>
                <a:cubicBezTo>
                  <a:pt x="3345905" y="1185523"/>
                  <a:pt x="3352290" y="1191909"/>
                  <a:pt x="3354418" y="1194037"/>
                </a:cubicBezTo>
                <a:cubicBezTo>
                  <a:pt x="3348033" y="1185523"/>
                  <a:pt x="3358674" y="1189780"/>
                  <a:pt x="3356546" y="1181267"/>
                </a:cubicBezTo>
                <a:cubicBezTo>
                  <a:pt x="3354418" y="1181267"/>
                  <a:pt x="3352290" y="1181267"/>
                  <a:pt x="3350161" y="1177010"/>
                </a:cubicBezTo>
                <a:cubicBezTo>
                  <a:pt x="3358674" y="1177010"/>
                  <a:pt x="3360803" y="1166368"/>
                  <a:pt x="3371444" y="1172753"/>
                </a:cubicBezTo>
                <a:cubicBezTo>
                  <a:pt x="3371444" y="1177010"/>
                  <a:pt x="3369316" y="1181267"/>
                  <a:pt x="3373572" y="1183395"/>
                </a:cubicBezTo>
                <a:cubicBezTo>
                  <a:pt x="3379957" y="1179138"/>
                  <a:pt x="3375701" y="1172753"/>
                  <a:pt x="3379957" y="1166368"/>
                </a:cubicBezTo>
                <a:cubicBezTo>
                  <a:pt x="3390598" y="1174881"/>
                  <a:pt x="3392727" y="1162111"/>
                  <a:pt x="3405496" y="1172753"/>
                </a:cubicBezTo>
                <a:cubicBezTo>
                  <a:pt x="3409753" y="1166368"/>
                  <a:pt x="3420394" y="1168496"/>
                  <a:pt x="3424651" y="1168496"/>
                </a:cubicBezTo>
                <a:cubicBezTo>
                  <a:pt x="3424651" y="1170625"/>
                  <a:pt x="3426779" y="1174881"/>
                  <a:pt x="3428907" y="1177010"/>
                </a:cubicBezTo>
                <a:cubicBezTo>
                  <a:pt x="3433164" y="1172753"/>
                  <a:pt x="3448062" y="1179138"/>
                  <a:pt x="3437420" y="1170625"/>
                </a:cubicBezTo>
                <a:cubicBezTo>
                  <a:pt x="3445933" y="1168496"/>
                  <a:pt x="3441677" y="1174881"/>
                  <a:pt x="3448062" y="1179138"/>
                </a:cubicBezTo>
                <a:cubicBezTo>
                  <a:pt x="3448062" y="1172753"/>
                  <a:pt x="3456575" y="1179138"/>
                  <a:pt x="3458703" y="1174881"/>
                </a:cubicBezTo>
                <a:cubicBezTo>
                  <a:pt x="3454446" y="1166368"/>
                  <a:pt x="3454446" y="1172753"/>
                  <a:pt x="3448062" y="1170625"/>
                </a:cubicBezTo>
                <a:cubicBezTo>
                  <a:pt x="3443805" y="1166368"/>
                  <a:pt x="3448062" y="1166368"/>
                  <a:pt x="3448062" y="1159982"/>
                </a:cubicBezTo>
                <a:cubicBezTo>
                  <a:pt x="3454446" y="1162111"/>
                  <a:pt x="3456575" y="1162111"/>
                  <a:pt x="3456575" y="1155726"/>
                </a:cubicBezTo>
                <a:cubicBezTo>
                  <a:pt x="3460831" y="1162111"/>
                  <a:pt x="3469344" y="1153597"/>
                  <a:pt x="3469344" y="1164239"/>
                </a:cubicBezTo>
                <a:cubicBezTo>
                  <a:pt x="3467216" y="1164239"/>
                  <a:pt x="3456575" y="1155726"/>
                  <a:pt x="3456575" y="1168496"/>
                </a:cubicBezTo>
                <a:cubicBezTo>
                  <a:pt x="3469344" y="1168496"/>
                  <a:pt x="3465088" y="1174881"/>
                  <a:pt x="3473601" y="1179138"/>
                </a:cubicBezTo>
                <a:cubicBezTo>
                  <a:pt x="3473601" y="1168496"/>
                  <a:pt x="3488499" y="1179138"/>
                  <a:pt x="3490627" y="1172753"/>
                </a:cubicBezTo>
                <a:cubicBezTo>
                  <a:pt x="3490627" y="1177010"/>
                  <a:pt x="3488499" y="1177010"/>
                  <a:pt x="3486371" y="1181267"/>
                </a:cubicBezTo>
                <a:cubicBezTo>
                  <a:pt x="3490627" y="1181267"/>
                  <a:pt x="3494884" y="1183395"/>
                  <a:pt x="3497012" y="1179138"/>
                </a:cubicBezTo>
                <a:cubicBezTo>
                  <a:pt x="3497012" y="1181267"/>
                  <a:pt x="3499140" y="1185523"/>
                  <a:pt x="3499140" y="1187652"/>
                </a:cubicBezTo>
                <a:cubicBezTo>
                  <a:pt x="3494884" y="1187652"/>
                  <a:pt x="3490627" y="1185523"/>
                  <a:pt x="3486371" y="1183395"/>
                </a:cubicBezTo>
                <a:cubicBezTo>
                  <a:pt x="3477857" y="1179138"/>
                  <a:pt x="3473601" y="1183395"/>
                  <a:pt x="3469344" y="1187652"/>
                </a:cubicBezTo>
                <a:cubicBezTo>
                  <a:pt x="3473601" y="1189780"/>
                  <a:pt x="3475729" y="1194037"/>
                  <a:pt x="3471473" y="1194037"/>
                </a:cubicBezTo>
                <a:cubicBezTo>
                  <a:pt x="3465088" y="1187652"/>
                  <a:pt x="3456575" y="1202551"/>
                  <a:pt x="3454446" y="1211064"/>
                </a:cubicBezTo>
                <a:cubicBezTo>
                  <a:pt x="3448062" y="1211064"/>
                  <a:pt x="3450190" y="1204679"/>
                  <a:pt x="3443805" y="1204679"/>
                </a:cubicBezTo>
                <a:cubicBezTo>
                  <a:pt x="3441677" y="1213193"/>
                  <a:pt x="3433164" y="1219578"/>
                  <a:pt x="3426779" y="1213193"/>
                </a:cubicBezTo>
                <a:cubicBezTo>
                  <a:pt x="3424651" y="1204679"/>
                  <a:pt x="3435292" y="1215321"/>
                  <a:pt x="3435292" y="1208936"/>
                </a:cubicBezTo>
                <a:cubicBezTo>
                  <a:pt x="3433164" y="1204679"/>
                  <a:pt x="3439549" y="1194037"/>
                  <a:pt x="3431036" y="1191909"/>
                </a:cubicBezTo>
                <a:cubicBezTo>
                  <a:pt x="3426779" y="1194037"/>
                  <a:pt x="3433164" y="1196166"/>
                  <a:pt x="3431036" y="1202551"/>
                </a:cubicBezTo>
                <a:cubicBezTo>
                  <a:pt x="3422522" y="1200422"/>
                  <a:pt x="3422522" y="1208936"/>
                  <a:pt x="3418266" y="1208936"/>
                </a:cubicBezTo>
                <a:cubicBezTo>
                  <a:pt x="3409753" y="1208936"/>
                  <a:pt x="3418266" y="1200422"/>
                  <a:pt x="3409753" y="1200422"/>
                </a:cubicBezTo>
                <a:cubicBezTo>
                  <a:pt x="3414009" y="1208936"/>
                  <a:pt x="3407625" y="1217449"/>
                  <a:pt x="3403368" y="1217449"/>
                </a:cubicBezTo>
                <a:cubicBezTo>
                  <a:pt x="3407625" y="1225963"/>
                  <a:pt x="3407625" y="1228092"/>
                  <a:pt x="3407625" y="1234477"/>
                </a:cubicBezTo>
                <a:cubicBezTo>
                  <a:pt x="3399111" y="1234477"/>
                  <a:pt x="3396983" y="1245119"/>
                  <a:pt x="3384214" y="1242990"/>
                </a:cubicBezTo>
                <a:cubicBezTo>
                  <a:pt x="3384214" y="1236605"/>
                  <a:pt x="3392727" y="1236605"/>
                  <a:pt x="3386342" y="1234477"/>
                </a:cubicBezTo>
                <a:cubicBezTo>
                  <a:pt x="3382085" y="1240862"/>
                  <a:pt x="3375701" y="1232348"/>
                  <a:pt x="3371444" y="1242990"/>
                </a:cubicBezTo>
                <a:cubicBezTo>
                  <a:pt x="3367187" y="1238734"/>
                  <a:pt x="3352290" y="1240862"/>
                  <a:pt x="3350161" y="1247247"/>
                </a:cubicBezTo>
                <a:cubicBezTo>
                  <a:pt x="3341648" y="1245119"/>
                  <a:pt x="3345905" y="1236605"/>
                  <a:pt x="3335263" y="1236605"/>
                </a:cubicBezTo>
                <a:cubicBezTo>
                  <a:pt x="3339520" y="1245119"/>
                  <a:pt x="3328879" y="1245119"/>
                  <a:pt x="3333135" y="1253633"/>
                </a:cubicBezTo>
                <a:cubicBezTo>
                  <a:pt x="3326750" y="1251504"/>
                  <a:pt x="3328879" y="1257889"/>
                  <a:pt x="3324622" y="1255761"/>
                </a:cubicBezTo>
                <a:cubicBezTo>
                  <a:pt x="3324622" y="1251504"/>
                  <a:pt x="3324622" y="1249376"/>
                  <a:pt x="3320366" y="1247247"/>
                </a:cubicBezTo>
                <a:cubicBezTo>
                  <a:pt x="3320366" y="1251504"/>
                  <a:pt x="3318237" y="1251504"/>
                  <a:pt x="3318237" y="1255761"/>
                </a:cubicBezTo>
                <a:cubicBezTo>
                  <a:pt x="3309724" y="1255761"/>
                  <a:pt x="3311852" y="1249376"/>
                  <a:pt x="3307596" y="1247247"/>
                </a:cubicBezTo>
                <a:cubicBezTo>
                  <a:pt x="3307596" y="1255761"/>
                  <a:pt x="3303339" y="1255761"/>
                  <a:pt x="3301211" y="1257889"/>
                </a:cubicBezTo>
                <a:cubicBezTo>
                  <a:pt x="3301211" y="1260018"/>
                  <a:pt x="3301211" y="1262146"/>
                  <a:pt x="3301211" y="1262146"/>
                </a:cubicBezTo>
                <a:cubicBezTo>
                  <a:pt x="3307596" y="1262146"/>
                  <a:pt x="3311852" y="1262146"/>
                  <a:pt x="3313981" y="1260018"/>
                </a:cubicBezTo>
                <a:cubicBezTo>
                  <a:pt x="3311852" y="1264275"/>
                  <a:pt x="3307596" y="1266403"/>
                  <a:pt x="3303339" y="1268531"/>
                </a:cubicBezTo>
                <a:cubicBezTo>
                  <a:pt x="3303339" y="1270660"/>
                  <a:pt x="3305468" y="1270660"/>
                  <a:pt x="3305468" y="1272788"/>
                </a:cubicBezTo>
                <a:cubicBezTo>
                  <a:pt x="3313981" y="1272788"/>
                  <a:pt x="3320366" y="1270660"/>
                  <a:pt x="3324622" y="1266403"/>
                </a:cubicBezTo>
                <a:cubicBezTo>
                  <a:pt x="3322494" y="1264275"/>
                  <a:pt x="3318237" y="1264275"/>
                  <a:pt x="3320366" y="1260018"/>
                </a:cubicBezTo>
                <a:cubicBezTo>
                  <a:pt x="3326750" y="1262146"/>
                  <a:pt x="3324622" y="1264275"/>
                  <a:pt x="3333135" y="1264275"/>
                </a:cubicBezTo>
                <a:cubicBezTo>
                  <a:pt x="3335263" y="1266403"/>
                  <a:pt x="3333135" y="1272788"/>
                  <a:pt x="3335263" y="1274916"/>
                </a:cubicBezTo>
                <a:cubicBezTo>
                  <a:pt x="3320366" y="1272788"/>
                  <a:pt x="3303339" y="1274916"/>
                  <a:pt x="3303339" y="1289815"/>
                </a:cubicBezTo>
                <a:cubicBezTo>
                  <a:pt x="3299083" y="1291944"/>
                  <a:pt x="3296955" y="1291944"/>
                  <a:pt x="3294826" y="1291944"/>
                </a:cubicBezTo>
                <a:cubicBezTo>
                  <a:pt x="3294826" y="1291944"/>
                  <a:pt x="3294826" y="1294072"/>
                  <a:pt x="3296955" y="1294072"/>
                </a:cubicBezTo>
                <a:cubicBezTo>
                  <a:pt x="3294826" y="1294072"/>
                  <a:pt x="3292698" y="1294072"/>
                  <a:pt x="3292698" y="1294072"/>
                </a:cubicBezTo>
                <a:cubicBezTo>
                  <a:pt x="3290570" y="1294072"/>
                  <a:pt x="3288442" y="1296201"/>
                  <a:pt x="3288442" y="1298329"/>
                </a:cubicBezTo>
                <a:cubicBezTo>
                  <a:pt x="3294826" y="1300458"/>
                  <a:pt x="3296955" y="1308971"/>
                  <a:pt x="3299083" y="1315356"/>
                </a:cubicBezTo>
                <a:cubicBezTo>
                  <a:pt x="3294826" y="1317485"/>
                  <a:pt x="3290570" y="1319613"/>
                  <a:pt x="3286313" y="1321742"/>
                </a:cubicBezTo>
                <a:cubicBezTo>
                  <a:pt x="3284185" y="1323870"/>
                  <a:pt x="3284185" y="1323870"/>
                  <a:pt x="3282057" y="1325998"/>
                </a:cubicBezTo>
                <a:cubicBezTo>
                  <a:pt x="3282057" y="1328127"/>
                  <a:pt x="3284185" y="1332384"/>
                  <a:pt x="3284185" y="1334512"/>
                </a:cubicBezTo>
                <a:cubicBezTo>
                  <a:pt x="3279928" y="1334512"/>
                  <a:pt x="3279928" y="1330255"/>
                  <a:pt x="3277800" y="1328127"/>
                </a:cubicBezTo>
                <a:cubicBezTo>
                  <a:pt x="3268223" y="1336640"/>
                  <a:pt x="3260242" y="1346750"/>
                  <a:pt x="3254389" y="1358723"/>
                </a:cubicBezTo>
                <a:lnTo>
                  <a:pt x="3243992" y="1399537"/>
                </a:lnTo>
                <a:lnTo>
                  <a:pt x="3242702" y="1400618"/>
                </a:lnTo>
                <a:lnTo>
                  <a:pt x="3237097" y="1401291"/>
                </a:lnTo>
                <a:cubicBezTo>
                  <a:pt x="3235767" y="1402621"/>
                  <a:pt x="3235235" y="1404749"/>
                  <a:pt x="3235235" y="1406878"/>
                </a:cubicBezTo>
                <a:lnTo>
                  <a:pt x="3242702" y="1400618"/>
                </a:lnTo>
                <a:lnTo>
                  <a:pt x="3243748" y="1400493"/>
                </a:lnTo>
                <a:lnTo>
                  <a:pt x="3243992" y="1399537"/>
                </a:lnTo>
                <a:lnTo>
                  <a:pt x="3253325" y="1391713"/>
                </a:lnTo>
                <a:cubicBezTo>
                  <a:pt x="3258646" y="1386126"/>
                  <a:pt x="3261838" y="1380273"/>
                  <a:pt x="3258646" y="1374952"/>
                </a:cubicBezTo>
                <a:cubicBezTo>
                  <a:pt x="3262902" y="1377080"/>
                  <a:pt x="3262902" y="1372823"/>
                  <a:pt x="3265031" y="1370695"/>
                </a:cubicBezTo>
                <a:cubicBezTo>
                  <a:pt x="3265031" y="1374952"/>
                  <a:pt x="3265031" y="1379209"/>
                  <a:pt x="3269287" y="1377080"/>
                </a:cubicBezTo>
                <a:cubicBezTo>
                  <a:pt x="3265031" y="1368566"/>
                  <a:pt x="3277800" y="1372823"/>
                  <a:pt x="3273544" y="1364310"/>
                </a:cubicBezTo>
                <a:cubicBezTo>
                  <a:pt x="3269287" y="1364310"/>
                  <a:pt x="3267159" y="1366438"/>
                  <a:pt x="3265031" y="1368566"/>
                </a:cubicBezTo>
                <a:cubicBezTo>
                  <a:pt x="3262902" y="1353668"/>
                  <a:pt x="3282057" y="1370695"/>
                  <a:pt x="3282057" y="1355796"/>
                </a:cubicBezTo>
                <a:cubicBezTo>
                  <a:pt x="3290570" y="1357925"/>
                  <a:pt x="3288442" y="1349411"/>
                  <a:pt x="3294826" y="1349411"/>
                </a:cubicBezTo>
                <a:cubicBezTo>
                  <a:pt x="3299083" y="1353668"/>
                  <a:pt x="3290570" y="1357925"/>
                  <a:pt x="3296955" y="1357925"/>
                </a:cubicBezTo>
                <a:cubicBezTo>
                  <a:pt x="3307596" y="1349411"/>
                  <a:pt x="3316109" y="1338769"/>
                  <a:pt x="3320366" y="1323870"/>
                </a:cubicBezTo>
                <a:cubicBezTo>
                  <a:pt x="3320366" y="1328127"/>
                  <a:pt x="3322494" y="1330255"/>
                  <a:pt x="3324622" y="1332384"/>
                </a:cubicBezTo>
                <a:cubicBezTo>
                  <a:pt x="3324622" y="1325998"/>
                  <a:pt x="3331007" y="1328127"/>
                  <a:pt x="3331007" y="1321742"/>
                </a:cubicBezTo>
                <a:cubicBezTo>
                  <a:pt x="3328879" y="1319613"/>
                  <a:pt x="3326750" y="1319613"/>
                  <a:pt x="3324622" y="1315356"/>
                </a:cubicBezTo>
                <a:cubicBezTo>
                  <a:pt x="3333135" y="1315356"/>
                  <a:pt x="3337392" y="1311099"/>
                  <a:pt x="3339520" y="1306843"/>
                </a:cubicBezTo>
                <a:cubicBezTo>
                  <a:pt x="3337392" y="1306843"/>
                  <a:pt x="3331007" y="1300458"/>
                  <a:pt x="3337392" y="1298329"/>
                </a:cubicBezTo>
                <a:cubicBezTo>
                  <a:pt x="3345905" y="1313228"/>
                  <a:pt x="3345905" y="1291944"/>
                  <a:pt x="3354418" y="1291944"/>
                </a:cubicBezTo>
                <a:cubicBezTo>
                  <a:pt x="3358674" y="1294072"/>
                  <a:pt x="3356546" y="1302586"/>
                  <a:pt x="3360803" y="1302586"/>
                </a:cubicBezTo>
                <a:cubicBezTo>
                  <a:pt x="3356546" y="1291944"/>
                  <a:pt x="3367187" y="1291944"/>
                  <a:pt x="3369316" y="1285559"/>
                </a:cubicBezTo>
                <a:cubicBezTo>
                  <a:pt x="3358674" y="1285559"/>
                  <a:pt x="3367187" y="1272788"/>
                  <a:pt x="3371444" y="1270660"/>
                </a:cubicBezTo>
                <a:cubicBezTo>
                  <a:pt x="3369316" y="1277045"/>
                  <a:pt x="3371444" y="1285559"/>
                  <a:pt x="3379957" y="1285559"/>
                </a:cubicBezTo>
                <a:cubicBezTo>
                  <a:pt x="3382085" y="1281302"/>
                  <a:pt x="3375701" y="1272788"/>
                  <a:pt x="3382085" y="1272788"/>
                </a:cubicBezTo>
                <a:cubicBezTo>
                  <a:pt x="3386342" y="1281302"/>
                  <a:pt x="3392727" y="1279173"/>
                  <a:pt x="3399111" y="1272788"/>
                </a:cubicBezTo>
                <a:cubicBezTo>
                  <a:pt x="3405496" y="1268531"/>
                  <a:pt x="3409753" y="1262146"/>
                  <a:pt x="3411881" y="1257889"/>
                </a:cubicBezTo>
                <a:cubicBezTo>
                  <a:pt x="3409753" y="1257889"/>
                  <a:pt x="3407625" y="1257889"/>
                  <a:pt x="3407625" y="1253633"/>
                </a:cubicBezTo>
                <a:cubicBezTo>
                  <a:pt x="3418266" y="1253633"/>
                  <a:pt x="3409753" y="1251504"/>
                  <a:pt x="3411881" y="1247247"/>
                </a:cubicBezTo>
                <a:cubicBezTo>
                  <a:pt x="3411881" y="1247247"/>
                  <a:pt x="3411881" y="1247247"/>
                  <a:pt x="3424651" y="1247247"/>
                </a:cubicBezTo>
                <a:cubicBezTo>
                  <a:pt x="3424651" y="1255761"/>
                  <a:pt x="3431036" y="1253633"/>
                  <a:pt x="3433164" y="1257889"/>
                </a:cubicBezTo>
                <a:cubicBezTo>
                  <a:pt x="3424651" y="1262146"/>
                  <a:pt x="3420394" y="1262146"/>
                  <a:pt x="3420394" y="1272788"/>
                </a:cubicBezTo>
                <a:cubicBezTo>
                  <a:pt x="3405496" y="1270660"/>
                  <a:pt x="3414009" y="1277045"/>
                  <a:pt x="3399111" y="1277045"/>
                </a:cubicBezTo>
                <a:cubicBezTo>
                  <a:pt x="3405496" y="1279173"/>
                  <a:pt x="3403368" y="1289815"/>
                  <a:pt x="3399111" y="1291944"/>
                </a:cubicBezTo>
                <a:cubicBezTo>
                  <a:pt x="3396983" y="1287687"/>
                  <a:pt x="3396983" y="1283430"/>
                  <a:pt x="3394855" y="1283430"/>
                </a:cubicBezTo>
                <a:cubicBezTo>
                  <a:pt x="3394855" y="1287687"/>
                  <a:pt x="3384214" y="1279173"/>
                  <a:pt x="3386342" y="1287687"/>
                </a:cubicBezTo>
                <a:cubicBezTo>
                  <a:pt x="3390598" y="1291944"/>
                  <a:pt x="3396983" y="1294072"/>
                  <a:pt x="3399111" y="1302586"/>
                </a:cubicBezTo>
                <a:cubicBezTo>
                  <a:pt x="3390598" y="1302586"/>
                  <a:pt x="3392727" y="1289815"/>
                  <a:pt x="3382085" y="1291944"/>
                </a:cubicBezTo>
                <a:cubicBezTo>
                  <a:pt x="3386342" y="1304714"/>
                  <a:pt x="3362931" y="1296201"/>
                  <a:pt x="3369316" y="1313228"/>
                </a:cubicBezTo>
                <a:cubicBezTo>
                  <a:pt x="3375701" y="1313228"/>
                  <a:pt x="3384214" y="1313228"/>
                  <a:pt x="3384214" y="1319613"/>
                </a:cubicBezTo>
                <a:cubicBezTo>
                  <a:pt x="3373572" y="1317485"/>
                  <a:pt x="3375701" y="1319613"/>
                  <a:pt x="3367187" y="1313228"/>
                </a:cubicBezTo>
                <a:cubicBezTo>
                  <a:pt x="3369316" y="1332384"/>
                  <a:pt x="3350161" y="1338769"/>
                  <a:pt x="3339520" y="1349411"/>
                </a:cubicBezTo>
                <a:cubicBezTo>
                  <a:pt x="3341648" y="1349411"/>
                  <a:pt x="3343777" y="1351539"/>
                  <a:pt x="3343777" y="1353668"/>
                </a:cubicBezTo>
                <a:cubicBezTo>
                  <a:pt x="3348033" y="1353668"/>
                  <a:pt x="3345905" y="1347282"/>
                  <a:pt x="3352290" y="1349411"/>
                </a:cubicBezTo>
                <a:cubicBezTo>
                  <a:pt x="3352290" y="1362181"/>
                  <a:pt x="3337392" y="1351539"/>
                  <a:pt x="3335263" y="1357925"/>
                </a:cubicBezTo>
                <a:cubicBezTo>
                  <a:pt x="3339520" y="1362181"/>
                  <a:pt x="3341648" y="1364310"/>
                  <a:pt x="3335263" y="1368566"/>
                </a:cubicBezTo>
                <a:cubicBezTo>
                  <a:pt x="3337392" y="1355796"/>
                  <a:pt x="3331007" y="1366438"/>
                  <a:pt x="3320366" y="1364310"/>
                </a:cubicBezTo>
                <a:cubicBezTo>
                  <a:pt x="3320366" y="1374952"/>
                  <a:pt x="3301211" y="1387722"/>
                  <a:pt x="3296955" y="1400493"/>
                </a:cubicBezTo>
                <a:cubicBezTo>
                  <a:pt x="3299083" y="1402621"/>
                  <a:pt x="3299083" y="1404749"/>
                  <a:pt x="3296955" y="1406878"/>
                </a:cubicBezTo>
                <a:cubicBezTo>
                  <a:pt x="3296955" y="1409006"/>
                  <a:pt x="3296955" y="1411135"/>
                  <a:pt x="3299083" y="1413263"/>
                </a:cubicBezTo>
                <a:cubicBezTo>
                  <a:pt x="3294826" y="1413263"/>
                  <a:pt x="3294826" y="1413263"/>
                  <a:pt x="3292698" y="1411135"/>
                </a:cubicBezTo>
                <a:cubicBezTo>
                  <a:pt x="3290570" y="1413263"/>
                  <a:pt x="3288442" y="1415392"/>
                  <a:pt x="3288442" y="1415392"/>
                </a:cubicBezTo>
                <a:cubicBezTo>
                  <a:pt x="3288442" y="1413263"/>
                  <a:pt x="3288442" y="1411135"/>
                  <a:pt x="3288442" y="1409006"/>
                </a:cubicBezTo>
                <a:cubicBezTo>
                  <a:pt x="3286313" y="1411135"/>
                  <a:pt x="3282057" y="1415392"/>
                  <a:pt x="3279928" y="1417520"/>
                </a:cubicBezTo>
                <a:cubicBezTo>
                  <a:pt x="3277800" y="1430290"/>
                  <a:pt x="3279928" y="1436676"/>
                  <a:pt x="3269287" y="1434547"/>
                </a:cubicBezTo>
                <a:cubicBezTo>
                  <a:pt x="3267159" y="1436676"/>
                  <a:pt x="3267159" y="1438804"/>
                  <a:pt x="3265031" y="1440932"/>
                </a:cubicBezTo>
                <a:cubicBezTo>
                  <a:pt x="3267159" y="1440932"/>
                  <a:pt x="3269287" y="1440932"/>
                  <a:pt x="3269287" y="1443061"/>
                </a:cubicBezTo>
                <a:cubicBezTo>
                  <a:pt x="3262902" y="1443061"/>
                  <a:pt x="3265031" y="1451574"/>
                  <a:pt x="3258646" y="1449446"/>
                </a:cubicBezTo>
                <a:cubicBezTo>
                  <a:pt x="3258646" y="1449446"/>
                  <a:pt x="3258646" y="1447318"/>
                  <a:pt x="3258646" y="1447318"/>
                </a:cubicBezTo>
                <a:cubicBezTo>
                  <a:pt x="3256517" y="1449446"/>
                  <a:pt x="3254389" y="1449446"/>
                  <a:pt x="3254389" y="1453703"/>
                </a:cubicBezTo>
                <a:cubicBezTo>
                  <a:pt x="3250133" y="1451574"/>
                  <a:pt x="3248004" y="1449446"/>
                  <a:pt x="3245876" y="1449446"/>
                </a:cubicBezTo>
                <a:cubicBezTo>
                  <a:pt x="3243748" y="1451574"/>
                  <a:pt x="3241620" y="1453703"/>
                  <a:pt x="3239491" y="1455831"/>
                </a:cubicBezTo>
                <a:cubicBezTo>
                  <a:pt x="3239491" y="1457960"/>
                  <a:pt x="3243748" y="1460088"/>
                  <a:pt x="3248004" y="1460088"/>
                </a:cubicBezTo>
                <a:cubicBezTo>
                  <a:pt x="3241620" y="1462217"/>
                  <a:pt x="3237363" y="1466473"/>
                  <a:pt x="3235235" y="1468602"/>
                </a:cubicBezTo>
                <a:cubicBezTo>
                  <a:pt x="3241620" y="1472859"/>
                  <a:pt x="3237363" y="1474987"/>
                  <a:pt x="3239491" y="1483501"/>
                </a:cubicBezTo>
                <a:cubicBezTo>
                  <a:pt x="3228850" y="1487757"/>
                  <a:pt x="3220337" y="1502656"/>
                  <a:pt x="3220337" y="1511170"/>
                </a:cubicBezTo>
                <a:cubicBezTo>
                  <a:pt x="3218209" y="1509041"/>
                  <a:pt x="3216080" y="1506913"/>
                  <a:pt x="3213952" y="1502656"/>
                </a:cubicBezTo>
                <a:cubicBezTo>
                  <a:pt x="3222465" y="1498399"/>
                  <a:pt x="3230978" y="1492014"/>
                  <a:pt x="3226722" y="1479244"/>
                </a:cubicBezTo>
                <a:cubicBezTo>
                  <a:pt x="3233107" y="1474987"/>
                  <a:pt x="3237363" y="1485629"/>
                  <a:pt x="3237363" y="1479244"/>
                </a:cubicBezTo>
                <a:cubicBezTo>
                  <a:pt x="3237363" y="1477115"/>
                  <a:pt x="3233107" y="1472859"/>
                  <a:pt x="3233107" y="1470730"/>
                </a:cubicBezTo>
                <a:cubicBezTo>
                  <a:pt x="3230978" y="1472859"/>
                  <a:pt x="3228850" y="1474987"/>
                  <a:pt x="3226722" y="1477115"/>
                </a:cubicBezTo>
                <a:cubicBezTo>
                  <a:pt x="3224593" y="1481372"/>
                  <a:pt x="3220337" y="1483501"/>
                  <a:pt x="3220337" y="1487757"/>
                </a:cubicBezTo>
                <a:cubicBezTo>
                  <a:pt x="3220337" y="1487757"/>
                  <a:pt x="3222465" y="1485629"/>
                  <a:pt x="3224593" y="1489886"/>
                </a:cubicBezTo>
                <a:cubicBezTo>
                  <a:pt x="3222465" y="1492014"/>
                  <a:pt x="3218209" y="1494143"/>
                  <a:pt x="3216080" y="1496271"/>
                </a:cubicBezTo>
                <a:cubicBezTo>
                  <a:pt x="3213952" y="1498399"/>
                  <a:pt x="3211824" y="1502656"/>
                  <a:pt x="3211824" y="1506913"/>
                </a:cubicBezTo>
                <a:cubicBezTo>
                  <a:pt x="3211824" y="1509041"/>
                  <a:pt x="3209696" y="1511170"/>
                  <a:pt x="3209696" y="1513298"/>
                </a:cubicBezTo>
                <a:lnTo>
                  <a:pt x="3197107" y="1555263"/>
                </a:lnTo>
                <a:lnTo>
                  <a:pt x="3196926" y="1553738"/>
                </a:lnTo>
                <a:cubicBezTo>
                  <a:pt x="3196926" y="1553738"/>
                  <a:pt x="3196926" y="1555866"/>
                  <a:pt x="3196926" y="1555866"/>
                </a:cubicBezTo>
                <a:lnTo>
                  <a:pt x="3197107" y="1555263"/>
                </a:lnTo>
                <a:lnTo>
                  <a:pt x="3198788" y="1569435"/>
                </a:lnTo>
                <a:cubicBezTo>
                  <a:pt x="3196394" y="1572362"/>
                  <a:pt x="3191606" y="1573958"/>
                  <a:pt x="3186285" y="1577151"/>
                </a:cubicBezTo>
                <a:cubicBezTo>
                  <a:pt x="3188413" y="1589921"/>
                  <a:pt x="3182028" y="1609077"/>
                  <a:pt x="3173515" y="1619719"/>
                </a:cubicBezTo>
                <a:cubicBezTo>
                  <a:pt x="3173515" y="1626104"/>
                  <a:pt x="3173515" y="1634618"/>
                  <a:pt x="3171387" y="1641003"/>
                </a:cubicBezTo>
                <a:cubicBezTo>
                  <a:pt x="3175643" y="1634618"/>
                  <a:pt x="3177772" y="1626104"/>
                  <a:pt x="3179900" y="1617590"/>
                </a:cubicBezTo>
                <a:cubicBezTo>
                  <a:pt x="3184156" y="1611205"/>
                  <a:pt x="3188413" y="1602691"/>
                  <a:pt x="3196926" y="1598435"/>
                </a:cubicBezTo>
                <a:cubicBezTo>
                  <a:pt x="3201182" y="1600563"/>
                  <a:pt x="3199054" y="1611205"/>
                  <a:pt x="3203311" y="1611205"/>
                </a:cubicBezTo>
                <a:cubicBezTo>
                  <a:pt x="3203311" y="1606948"/>
                  <a:pt x="3207567" y="1598435"/>
                  <a:pt x="3199054" y="1598435"/>
                </a:cubicBezTo>
                <a:cubicBezTo>
                  <a:pt x="3205439" y="1579279"/>
                  <a:pt x="3228850" y="1572894"/>
                  <a:pt x="3233107" y="1551610"/>
                </a:cubicBezTo>
                <a:cubicBezTo>
                  <a:pt x="3237363" y="1557995"/>
                  <a:pt x="3245876" y="1547353"/>
                  <a:pt x="3239491" y="1540968"/>
                </a:cubicBezTo>
                <a:cubicBezTo>
                  <a:pt x="3243748" y="1540968"/>
                  <a:pt x="3243748" y="1545224"/>
                  <a:pt x="3245876" y="1545224"/>
                </a:cubicBezTo>
                <a:cubicBezTo>
                  <a:pt x="3250133" y="1536711"/>
                  <a:pt x="3265031" y="1534582"/>
                  <a:pt x="3256517" y="1523940"/>
                </a:cubicBezTo>
                <a:cubicBezTo>
                  <a:pt x="3260774" y="1519684"/>
                  <a:pt x="3265031" y="1513298"/>
                  <a:pt x="3271415" y="1509041"/>
                </a:cubicBezTo>
                <a:cubicBezTo>
                  <a:pt x="3282057" y="1511170"/>
                  <a:pt x="3288442" y="1502656"/>
                  <a:pt x="3296955" y="1492014"/>
                </a:cubicBezTo>
                <a:cubicBezTo>
                  <a:pt x="3301211" y="1487757"/>
                  <a:pt x="3305468" y="1481372"/>
                  <a:pt x="3311852" y="1477115"/>
                </a:cubicBezTo>
                <a:cubicBezTo>
                  <a:pt x="3316109" y="1472859"/>
                  <a:pt x="3322494" y="1468602"/>
                  <a:pt x="3328879" y="1468602"/>
                </a:cubicBezTo>
                <a:cubicBezTo>
                  <a:pt x="3328879" y="1440932"/>
                  <a:pt x="3367187" y="1445189"/>
                  <a:pt x="3365059" y="1417520"/>
                </a:cubicBezTo>
                <a:cubicBezTo>
                  <a:pt x="3373572" y="1419648"/>
                  <a:pt x="3369316" y="1411135"/>
                  <a:pt x="3375701" y="1411135"/>
                </a:cubicBezTo>
                <a:cubicBezTo>
                  <a:pt x="3375701" y="1428162"/>
                  <a:pt x="3360803" y="1434547"/>
                  <a:pt x="3352290" y="1449446"/>
                </a:cubicBezTo>
                <a:cubicBezTo>
                  <a:pt x="3356546" y="1453703"/>
                  <a:pt x="3358674" y="1457960"/>
                  <a:pt x="3360803" y="1460088"/>
                </a:cubicBezTo>
                <a:cubicBezTo>
                  <a:pt x="3367187" y="1457960"/>
                  <a:pt x="3369316" y="1453703"/>
                  <a:pt x="3367187" y="1445189"/>
                </a:cubicBezTo>
                <a:cubicBezTo>
                  <a:pt x="3375701" y="1443061"/>
                  <a:pt x="3369316" y="1460088"/>
                  <a:pt x="3379957" y="1453703"/>
                </a:cubicBezTo>
                <a:cubicBezTo>
                  <a:pt x="3373572" y="1449446"/>
                  <a:pt x="3390598" y="1440932"/>
                  <a:pt x="3377829" y="1434547"/>
                </a:cubicBezTo>
                <a:cubicBezTo>
                  <a:pt x="3388470" y="1434547"/>
                  <a:pt x="3382085" y="1421777"/>
                  <a:pt x="3392727" y="1423905"/>
                </a:cubicBezTo>
                <a:cubicBezTo>
                  <a:pt x="3382085" y="1419648"/>
                  <a:pt x="3386342" y="1415392"/>
                  <a:pt x="3379957" y="1409006"/>
                </a:cubicBezTo>
                <a:cubicBezTo>
                  <a:pt x="3394855" y="1409006"/>
                  <a:pt x="3394855" y="1398364"/>
                  <a:pt x="3394855" y="1389851"/>
                </a:cubicBezTo>
                <a:cubicBezTo>
                  <a:pt x="3401240" y="1387722"/>
                  <a:pt x="3399111" y="1394107"/>
                  <a:pt x="3403368" y="1394107"/>
                </a:cubicBezTo>
                <a:cubicBezTo>
                  <a:pt x="3407625" y="1385594"/>
                  <a:pt x="3420394" y="1372823"/>
                  <a:pt x="3428907" y="1372823"/>
                </a:cubicBezTo>
                <a:cubicBezTo>
                  <a:pt x="3422522" y="1377080"/>
                  <a:pt x="3422522" y="1387722"/>
                  <a:pt x="3416138" y="1391979"/>
                </a:cubicBezTo>
                <a:cubicBezTo>
                  <a:pt x="3422522" y="1391979"/>
                  <a:pt x="3424651" y="1398364"/>
                  <a:pt x="3433164" y="1396236"/>
                </a:cubicBezTo>
                <a:cubicBezTo>
                  <a:pt x="3426779" y="1391979"/>
                  <a:pt x="3433164" y="1389851"/>
                  <a:pt x="3431036" y="1383465"/>
                </a:cubicBezTo>
                <a:cubicBezTo>
                  <a:pt x="3439549" y="1394107"/>
                  <a:pt x="3469344" y="1370695"/>
                  <a:pt x="3465088" y="1357925"/>
                </a:cubicBezTo>
                <a:cubicBezTo>
                  <a:pt x="3471473" y="1355796"/>
                  <a:pt x="3467216" y="1366438"/>
                  <a:pt x="3475729" y="1362181"/>
                </a:cubicBezTo>
                <a:cubicBezTo>
                  <a:pt x="3473601" y="1360053"/>
                  <a:pt x="3475729" y="1360053"/>
                  <a:pt x="3475729" y="1357925"/>
                </a:cubicBezTo>
                <a:cubicBezTo>
                  <a:pt x="3471473" y="1351539"/>
                  <a:pt x="3471473" y="1347282"/>
                  <a:pt x="3460831" y="1347282"/>
                </a:cubicBezTo>
                <a:cubicBezTo>
                  <a:pt x="3465088" y="1345154"/>
                  <a:pt x="3467216" y="1340897"/>
                  <a:pt x="3471473" y="1338769"/>
                </a:cubicBezTo>
                <a:cubicBezTo>
                  <a:pt x="3462960" y="1334512"/>
                  <a:pt x="3460831" y="1345154"/>
                  <a:pt x="3456575" y="1338769"/>
                </a:cubicBezTo>
                <a:cubicBezTo>
                  <a:pt x="3467216" y="1338769"/>
                  <a:pt x="3460831" y="1325998"/>
                  <a:pt x="3471473" y="1328127"/>
                </a:cubicBezTo>
                <a:cubicBezTo>
                  <a:pt x="3475729" y="1336640"/>
                  <a:pt x="3471473" y="1338769"/>
                  <a:pt x="3475729" y="1345154"/>
                </a:cubicBezTo>
                <a:cubicBezTo>
                  <a:pt x="3484242" y="1343026"/>
                  <a:pt x="3482114" y="1334512"/>
                  <a:pt x="3488499" y="1332384"/>
                </a:cubicBezTo>
                <a:cubicBezTo>
                  <a:pt x="3490627" y="1338769"/>
                  <a:pt x="3499140" y="1336640"/>
                  <a:pt x="3499140" y="1340897"/>
                </a:cubicBezTo>
                <a:cubicBezTo>
                  <a:pt x="3497012" y="1345154"/>
                  <a:pt x="3494884" y="1357925"/>
                  <a:pt x="3503397" y="1357925"/>
                </a:cubicBezTo>
                <a:cubicBezTo>
                  <a:pt x="3507653" y="1355796"/>
                  <a:pt x="3499140" y="1345154"/>
                  <a:pt x="3505525" y="1343026"/>
                </a:cubicBezTo>
                <a:cubicBezTo>
                  <a:pt x="3507653" y="1353668"/>
                  <a:pt x="3518295" y="1340897"/>
                  <a:pt x="3518295" y="1351539"/>
                </a:cubicBezTo>
                <a:cubicBezTo>
                  <a:pt x="3522551" y="1347282"/>
                  <a:pt x="3526808" y="1336640"/>
                  <a:pt x="3511910" y="1336640"/>
                </a:cubicBezTo>
                <a:cubicBezTo>
                  <a:pt x="3520423" y="1347282"/>
                  <a:pt x="3509781" y="1336640"/>
                  <a:pt x="3503397" y="1336640"/>
                </a:cubicBezTo>
                <a:cubicBezTo>
                  <a:pt x="3503397" y="1338769"/>
                  <a:pt x="3503397" y="1340897"/>
                  <a:pt x="3501268" y="1340897"/>
                </a:cubicBezTo>
                <a:cubicBezTo>
                  <a:pt x="3501268" y="1336640"/>
                  <a:pt x="3499140" y="1336640"/>
                  <a:pt x="3497012" y="1332384"/>
                </a:cubicBezTo>
                <a:cubicBezTo>
                  <a:pt x="3503397" y="1328127"/>
                  <a:pt x="3505525" y="1336640"/>
                  <a:pt x="3514038" y="1334512"/>
                </a:cubicBezTo>
                <a:cubicBezTo>
                  <a:pt x="3514038" y="1332384"/>
                  <a:pt x="3518295" y="1330255"/>
                  <a:pt x="3516166" y="1325998"/>
                </a:cubicBezTo>
                <a:cubicBezTo>
                  <a:pt x="3509781" y="1323870"/>
                  <a:pt x="3509781" y="1332384"/>
                  <a:pt x="3505525" y="1325998"/>
                </a:cubicBezTo>
                <a:cubicBezTo>
                  <a:pt x="3516166" y="1319613"/>
                  <a:pt x="3516166" y="1306843"/>
                  <a:pt x="3531064" y="1304714"/>
                </a:cubicBezTo>
                <a:cubicBezTo>
                  <a:pt x="3524679" y="1317485"/>
                  <a:pt x="3526808" y="1323870"/>
                  <a:pt x="3522551" y="1336640"/>
                </a:cubicBezTo>
                <a:cubicBezTo>
                  <a:pt x="3524679" y="1336640"/>
                  <a:pt x="3524679" y="1338769"/>
                  <a:pt x="3526808" y="1338769"/>
                </a:cubicBezTo>
                <a:cubicBezTo>
                  <a:pt x="3533192" y="1328127"/>
                  <a:pt x="3535321" y="1313228"/>
                  <a:pt x="3543834" y="1304714"/>
                </a:cubicBezTo>
                <a:cubicBezTo>
                  <a:pt x="3548090" y="1302586"/>
                  <a:pt x="3550219" y="1306843"/>
                  <a:pt x="3552347" y="1308971"/>
                </a:cubicBezTo>
                <a:cubicBezTo>
                  <a:pt x="3552347" y="1306843"/>
                  <a:pt x="3554475" y="1304714"/>
                  <a:pt x="3554475" y="1302586"/>
                </a:cubicBezTo>
                <a:cubicBezTo>
                  <a:pt x="3552347" y="1300458"/>
                  <a:pt x="3548090" y="1302586"/>
                  <a:pt x="3548090" y="1298329"/>
                </a:cubicBezTo>
                <a:cubicBezTo>
                  <a:pt x="3550219" y="1294072"/>
                  <a:pt x="3554475" y="1285559"/>
                  <a:pt x="3562988" y="1289815"/>
                </a:cubicBezTo>
                <a:cubicBezTo>
                  <a:pt x="3565116" y="1279173"/>
                  <a:pt x="3560860" y="1255761"/>
                  <a:pt x="3573630" y="1260018"/>
                </a:cubicBezTo>
                <a:cubicBezTo>
                  <a:pt x="3573630" y="1262146"/>
                  <a:pt x="3573630" y="1272788"/>
                  <a:pt x="3571501" y="1289815"/>
                </a:cubicBezTo>
                <a:cubicBezTo>
                  <a:pt x="3580014" y="1281302"/>
                  <a:pt x="3575758" y="1266403"/>
                  <a:pt x="3588527" y="1262146"/>
                </a:cubicBezTo>
                <a:cubicBezTo>
                  <a:pt x="3580014" y="1264275"/>
                  <a:pt x="3582143" y="1253633"/>
                  <a:pt x="3575758" y="1253633"/>
                </a:cubicBezTo>
                <a:cubicBezTo>
                  <a:pt x="3577886" y="1251504"/>
                  <a:pt x="3575758" y="1247247"/>
                  <a:pt x="3580014" y="1247247"/>
                </a:cubicBezTo>
                <a:cubicBezTo>
                  <a:pt x="3580014" y="1255761"/>
                  <a:pt x="3584271" y="1262146"/>
                  <a:pt x="3594912" y="1262146"/>
                </a:cubicBezTo>
                <a:cubicBezTo>
                  <a:pt x="3588527" y="1251504"/>
                  <a:pt x="3597041" y="1251504"/>
                  <a:pt x="3605554" y="1253633"/>
                </a:cubicBezTo>
                <a:cubicBezTo>
                  <a:pt x="3605554" y="1240862"/>
                  <a:pt x="3609810" y="1236605"/>
                  <a:pt x="3614067" y="1230220"/>
                </a:cubicBezTo>
                <a:cubicBezTo>
                  <a:pt x="3618323" y="1225963"/>
                  <a:pt x="3622580" y="1221706"/>
                  <a:pt x="3624708" y="1213193"/>
                </a:cubicBezTo>
                <a:cubicBezTo>
                  <a:pt x="3635349" y="1221706"/>
                  <a:pt x="3618323" y="1228092"/>
                  <a:pt x="3631093" y="1236605"/>
                </a:cubicBezTo>
                <a:cubicBezTo>
                  <a:pt x="3639606" y="1232348"/>
                  <a:pt x="3633221" y="1213193"/>
                  <a:pt x="3654504" y="1215321"/>
                </a:cubicBezTo>
                <a:cubicBezTo>
                  <a:pt x="3654504" y="1208936"/>
                  <a:pt x="3656632" y="1204679"/>
                  <a:pt x="3658760" y="1200422"/>
                </a:cubicBezTo>
                <a:cubicBezTo>
                  <a:pt x="3660889" y="1198294"/>
                  <a:pt x="3665145" y="1194037"/>
                  <a:pt x="3667273" y="1189780"/>
                </a:cubicBezTo>
                <a:cubicBezTo>
                  <a:pt x="3665145" y="1185523"/>
                  <a:pt x="3660889" y="1185523"/>
                  <a:pt x="3660889" y="1177010"/>
                </a:cubicBezTo>
                <a:cubicBezTo>
                  <a:pt x="3663017" y="1177010"/>
                  <a:pt x="3667273" y="1177010"/>
                  <a:pt x="3667273" y="1174881"/>
                </a:cubicBezTo>
                <a:cubicBezTo>
                  <a:pt x="3660889" y="1177010"/>
                  <a:pt x="3656632" y="1172753"/>
                  <a:pt x="3658760" y="1168496"/>
                </a:cubicBezTo>
                <a:cubicBezTo>
                  <a:pt x="3671530" y="1166368"/>
                  <a:pt x="3667273" y="1177010"/>
                  <a:pt x="3669402" y="1183395"/>
                </a:cubicBezTo>
                <a:cubicBezTo>
                  <a:pt x="3673658" y="1174881"/>
                  <a:pt x="3671530" y="1189780"/>
                  <a:pt x="3680043" y="1187652"/>
                </a:cubicBezTo>
                <a:cubicBezTo>
                  <a:pt x="3673658" y="1179138"/>
                  <a:pt x="3675786" y="1172753"/>
                  <a:pt x="3684300" y="1177010"/>
                </a:cubicBezTo>
                <a:cubicBezTo>
                  <a:pt x="3682171" y="1185523"/>
                  <a:pt x="3686428" y="1191909"/>
                  <a:pt x="3680043" y="1196166"/>
                </a:cubicBezTo>
                <a:cubicBezTo>
                  <a:pt x="3682171" y="1196166"/>
                  <a:pt x="3684300" y="1196166"/>
                  <a:pt x="3686428" y="1198294"/>
                </a:cubicBezTo>
                <a:cubicBezTo>
                  <a:pt x="3692813" y="1196166"/>
                  <a:pt x="3686428" y="1183395"/>
                  <a:pt x="3694941" y="1189780"/>
                </a:cubicBezTo>
                <a:cubicBezTo>
                  <a:pt x="3692813" y="1200422"/>
                  <a:pt x="3680043" y="1204679"/>
                  <a:pt x="3680043" y="1217449"/>
                </a:cubicBezTo>
                <a:cubicBezTo>
                  <a:pt x="3682171" y="1219578"/>
                  <a:pt x="3688556" y="1215321"/>
                  <a:pt x="3690684" y="1219578"/>
                </a:cubicBezTo>
                <a:cubicBezTo>
                  <a:pt x="3682171" y="1219578"/>
                  <a:pt x="3686428" y="1228092"/>
                  <a:pt x="3677915" y="1225963"/>
                </a:cubicBezTo>
                <a:cubicBezTo>
                  <a:pt x="3675786" y="1223835"/>
                  <a:pt x="3675786" y="1219578"/>
                  <a:pt x="3673658" y="1219578"/>
                </a:cubicBezTo>
                <a:cubicBezTo>
                  <a:pt x="3669402" y="1223835"/>
                  <a:pt x="3665145" y="1238734"/>
                  <a:pt x="3673658" y="1240862"/>
                </a:cubicBezTo>
                <a:cubicBezTo>
                  <a:pt x="3667273" y="1238734"/>
                  <a:pt x="3667273" y="1245119"/>
                  <a:pt x="3660889" y="1242990"/>
                </a:cubicBezTo>
                <a:cubicBezTo>
                  <a:pt x="3656632" y="1234477"/>
                  <a:pt x="3671530" y="1238734"/>
                  <a:pt x="3665145" y="1230220"/>
                </a:cubicBezTo>
                <a:cubicBezTo>
                  <a:pt x="3654504" y="1234477"/>
                  <a:pt x="3656632" y="1238734"/>
                  <a:pt x="3641734" y="1236605"/>
                </a:cubicBezTo>
                <a:cubicBezTo>
                  <a:pt x="3641734" y="1238734"/>
                  <a:pt x="3641734" y="1240862"/>
                  <a:pt x="3641734" y="1242990"/>
                </a:cubicBezTo>
                <a:cubicBezTo>
                  <a:pt x="3645991" y="1247247"/>
                  <a:pt x="3643862" y="1242990"/>
                  <a:pt x="3650247" y="1242990"/>
                </a:cubicBezTo>
                <a:cubicBezTo>
                  <a:pt x="3652376" y="1247247"/>
                  <a:pt x="3654504" y="1247247"/>
                  <a:pt x="3656632" y="1249376"/>
                </a:cubicBezTo>
                <a:cubicBezTo>
                  <a:pt x="3658760" y="1255761"/>
                  <a:pt x="3652376" y="1257889"/>
                  <a:pt x="3654504" y="1264275"/>
                </a:cubicBezTo>
                <a:cubicBezTo>
                  <a:pt x="3663017" y="1268531"/>
                  <a:pt x="3663017" y="1253633"/>
                  <a:pt x="3665145" y="1264275"/>
                </a:cubicBezTo>
                <a:cubicBezTo>
                  <a:pt x="3660889" y="1270660"/>
                  <a:pt x="3650247" y="1283430"/>
                  <a:pt x="3643862" y="1281302"/>
                </a:cubicBezTo>
                <a:cubicBezTo>
                  <a:pt x="3648119" y="1281302"/>
                  <a:pt x="3648119" y="1277045"/>
                  <a:pt x="3645991" y="1270660"/>
                </a:cubicBezTo>
                <a:cubicBezTo>
                  <a:pt x="3631093" y="1272788"/>
                  <a:pt x="3631093" y="1294072"/>
                  <a:pt x="3620451" y="1294072"/>
                </a:cubicBezTo>
                <a:cubicBezTo>
                  <a:pt x="3620451" y="1296201"/>
                  <a:pt x="3622580" y="1298329"/>
                  <a:pt x="3628965" y="1296201"/>
                </a:cubicBezTo>
                <a:cubicBezTo>
                  <a:pt x="3631093" y="1306843"/>
                  <a:pt x="3626836" y="1308971"/>
                  <a:pt x="3624708" y="1313228"/>
                </a:cubicBezTo>
                <a:cubicBezTo>
                  <a:pt x="3605554" y="1313228"/>
                  <a:pt x="3603425" y="1330255"/>
                  <a:pt x="3594912" y="1347282"/>
                </a:cubicBezTo>
                <a:cubicBezTo>
                  <a:pt x="3592784" y="1343026"/>
                  <a:pt x="3601297" y="1336640"/>
                  <a:pt x="3592784" y="1336640"/>
                </a:cubicBezTo>
                <a:cubicBezTo>
                  <a:pt x="3584271" y="1336640"/>
                  <a:pt x="3590656" y="1349411"/>
                  <a:pt x="3584271" y="1353668"/>
                </a:cubicBezTo>
                <a:cubicBezTo>
                  <a:pt x="3582143" y="1351539"/>
                  <a:pt x="3582143" y="1345154"/>
                  <a:pt x="3575758" y="1345154"/>
                </a:cubicBezTo>
                <a:cubicBezTo>
                  <a:pt x="3575758" y="1349411"/>
                  <a:pt x="3577886" y="1351539"/>
                  <a:pt x="3577886" y="1355796"/>
                </a:cubicBezTo>
                <a:cubicBezTo>
                  <a:pt x="3562988" y="1355796"/>
                  <a:pt x="3573630" y="1379209"/>
                  <a:pt x="3567245" y="1385594"/>
                </a:cubicBezTo>
                <a:cubicBezTo>
                  <a:pt x="3552347" y="1383465"/>
                  <a:pt x="3545962" y="1402621"/>
                  <a:pt x="3556603" y="1409006"/>
                </a:cubicBezTo>
                <a:cubicBezTo>
                  <a:pt x="3558732" y="1406878"/>
                  <a:pt x="3556603" y="1394107"/>
                  <a:pt x="3562988" y="1402621"/>
                </a:cubicBezTo>
                <a:cubicBezTo>
                  <a:pt x="3554475" y="1404749"/>
                  <a:pt x="3569373" y="1404749"/>
                  <a:pt x="3569373" y="1409006"/>
                </a:cubicBezTo>
                <a:cubicBezTo>
                  <a:pt x="3562988" y="1411135"/>
                  <a:pt x="3556603" y="1413263"/>
                  <a:pt x="3550219" y="1413263"/>
                </a:cubicBezTo>
                <a:cubicBezTo>
                  <a:pt x="3545962" y="1402621"/>
                  <a:pt x="3548090" y="1404749"/>
                  <a:pt x="3550219" y="1396236"/>
                </a:cubicBezTo>
                <a:cubicBezTo>
                  <a:pt x="3535321" y="1402621"/>
                  <a:pt x="3524679" y="1417520"/>
                  <a:pt x="3528936" y="1426033"/>
                </a:cubicBezTo>
                <a:cubicBezTo>
                  <a:pt x="3526808" y="1421777"/>
                  <a:pt x="3516166" y="1428162"/>
                  <a:pt x="3514038" y="1430290"/>
                </a:cubicBezTo>
                <a:cubicBezTo>
                  <a:pt x="3524679" y="1438804"/>
                  <a:pt x="3503397" y="1438804"/>
                  <a:pt x="3503397" y="1445189"/>
                </a:cubicBezTo>
                <a:cubicBezTo>
                  <a:pt x="3505525" y="1447318"/>
                  <a:pt x="3509781" y="1460088"/>
                  <a:pt x="3505525" y="1462217"/>
                </a:cubicBezTo>
                <a:cubicBezTo>
                  <a:pt x="3501268" y="1457960"/>
                  <a:pt x="3499140" y="1453703"/>
                  <a:pt x="3492755" y="1453703"/>
                </a:cubicBezTo>
                <a:cubicBezTo>
                  <a:pt x="3494884" y="1466473"/>
                  <a:pt x="3477857" y="1455831"/>
                  <a:pt x="3479986" y="1472859"/>
                </a:cubicBezTo>
                <a:cubicBezTo>
                  <a:pt x="3484242" y="1466473"/>
                  <a:pt x="3486371" y="1472859"/>
                  <a:pt x="3488499" y="1477115"/>
                </a:cubicBezTo>
                <a:cubicBezTo>
                  <a:pt x="3482114" y="1481372"/>
                  <a:pt x="3473601" y="1494143"/>
                  <a:pt x="3471473" y="1481372"/>
                </a:cubicBezTo>
                <a:cubicBezTo>
                  <a:pt x="3471473" y="1492014"/>
                  <a:pt x="3465088" y="1509041"/>
                  <a:pt x="3450190" y="1515427"/>
                </a:cubicBezTo>
                <a:cubicBezTo>
                  <a:pt x="3452318" y="1517555"/>
                  <a:pt x="3452318" y="1521812"/>
                  <a:pt x="3452318" y="1523940"/>
                </a:cubicBezTo>
                <a:cubicBezTo>
                  <a:pt x="3443805" y="1528197"/>
                  <a:pt x="3450190" y="1513298"/>
                  <a:pt x="3443805" y="1515427"/>
                </a:cubicBezTo>
                <a:cubicBezTo>
                  <a:pt x="3437420" y="1526069"/>
                  <a:pt x="3439549" y="1536711"/>
                  <a:pt x="3428907" y="1547353"/>
                </a:cubicBezTo>
                <a:cubicBezTo>
                  <a:pt x="3437420" y="1547353"/>
                  <a:pt x="3433164" y="1538839"/>
                  <a:pt x="3441677" y="1540968"/>
                </a:cubicBezTo>
                <a:cubicBezTo>
                  <a:pt x="3433164" y="1545224"/>
                  <a:pt x="3431036" y="1564380"/>
                  <a:pt x="3422522" y="1560123"/>
                </a:cubicBezTo>
                <a:cubicBezTo>
                  <a:pt x="3424651" y="1560123"/>
                  <a:pt x="3428907" y="1551610"/>
                  <a:pt x="3424651" y="1551610"/>
                </a:cubicBezTo>
                <a:cubicBezTo>
                  <a:pt x="3420394" y="1555866"/>
                  <a:pt x="3411881" y="1560123"/>
                  <a:pt x="3414009" y="1570765"/>
                </a:cubicBezTo>
                <a:cubicBezTo>
                  <a:pt x="3418266" y="1568637"/>
                  <a:pt x="3420394" y="1562252"/>
                  <a:pt x="3422522" y="1570765"/>
                </a:cubicBezTo>
                <a:cubicBezTo>
                  <a:pt x="3418266" y="1572894"/>
                  <a:pt x="3418266" y="1581407"/>
                  <a:pt x="3411881" y="1572894"/>
                </a:cubicBezTo>
                <a:cubicBezTo>
                  <a:pt x="3420394" y="1581407"/>
                  <a:pt x="3409753" y="1581407"/>
                  <a:pt x="3409753" y="1589921"/>
                </a:cubicBezTo>
                <a:cubicBezTo>
                  <a:pt x="3416138" y="1587793"/>
                  <a:pt x="3418266" y="1585664"/>
                  <a:pt x="3426779" y="1585664"/>
                </a:cubicBezTo>
                <a:cubicBezTo>
                  <a:pt x="3424651" y="1581407"/>
                  <a:pt x="3428907" y="1581407"/>
                  <a:pt x="3426779" y="1575022"/>
                </a:cubicBezTo>
                <a:cubicBezTo>
                  <a:pt x="3452318" y="1581407"/>
                  <a:pt x="3443805" y="1543096"/>
                  <a:pt x="3469344" y="1543096"/>
                </a:cubicBezTo>
                <a:cubicBezTo>
                  <a:pt x="3469344" y="1530326"/>
                  <a:pt x="3488499" y="1532454"/>
                  <a:pt x="3484242" y="1519684"/>
                </a:cubicBezTo>
                <a:cubicBezTo>
                  <a:pt x="3499140" y="1509041"/>
                  <a:pt x="3511910" y="1498399"/>
                  <a:pt x="3520423" y="1483501"/>
                </a:cubicBezTo>
                <a:cubicBezTo>
                  <a:pt x="3522551" y="1485629"/>
                  <a:pt x="3528936" y="1485629"/>
                  <a:pt x="3531064" y="1489886"/>
                </a:cubicBezTo>
                <a:cubicBezTo>
                  <a:pt x="3533192" y="1485629"/>
                  <a:pt x="3539577" y="1485629"/>
                  <a:pt x="3539577" y="1479244"/>
                </a:cubicBezTo>
                <a:cubicBezTo>
                  <a:pt x="3548090" y="1479244"/>
                  <a:pt x="3550219" y="1483501"/>
                  <a:pt x="3556603" y="1485629"/>
                </a:cubicBezTo>
                <a:cubicBezTo>
                  <a:pt x="3556603" y="1479244"/>
                  <a:pt x="3556603" y="1472859"/>
                  <a:pt x="3552347" y="1470730"/>
                </a:cubicBezTo>
                <a:cubicBezTo>
                  <a:pt x="3558732" y="1464345"/>
                  <a:pt x="3567245" y="1464345"/>
                  <a:pt x="3569373" y="1464345"/>
                </a:cubicBezTo>
                <a:cubicBezTo>
                  <a:pt x="3567245" y="1457960"/>
                  <a:pt x="3565116" y="1455831"/>
                  <a:pt x="3571501" y="1453703"/>
                </a:cubicBezTo>
                <a:cubicBezTo>
                  <a:pt x="3577886" y="1460088"/>
                  <a:pt x="3569373" y="1466473"/>
                  <a:pt x="3577886" y="1468602"/>
                </a:cubicBezTo>
                <a:cubicBezTo>
                  <a:pt x="3580014" y="1464345"/>
                  <a:pt x="3582143" y="1451574"/>
                  <a:pt x="3590656" y="1460088"/>
                </a:cubicBezTo>
                <a:cubicBezTo>
                  <a:pt x="3590656" y="1453703"/>
                  <a:pt x="3592784" y="1451574"/>
                  <a:pt x="3592784" y="1447318"/>
                </a:cubicBezTo>
                <a:cubicBezTo>
                  <a:pt x="3588527" y="1445189"/>
                  <a:pt x="3584271" y="1443061"/>
                  <a:pt x="3584271" y="1434547"/>
                </a:cubicBezTo>
                <a:cubicBezTo>
                  <a:pt x="3592784" y="1434547"/>
                  <a:pt x="3584271" y="1440932"/>
                  <a:pt x="3594912" y="1440932"/>
                </a:cubicBezTo>
                <a:cubicBezTo>
                  <a:pt x="3594912" y="1428162"/>
                  <a:pt x="3607682" y="1432419"/>
                  <a:pt x="3614067" y="1421777"/>
                </a:cubicBezTo>
                <a:cubicBezTo>
                  <a:pt x="3614067" y="1432419"/>
                  <a:pt x="3611938" y="1432419"/>
                  <a:pt x="3620451" y="1436676"/>
                </a:cubicBezTo>
                <a:cubicBezTo>
                  <a:pt x="3616195" y="1436676"/>
                  <a:pt x="3620451" y="1445189"/>
                  <a:pt x="3620451" y="1449446"/>
                </a:cubicBezTo>
                <a:cubicBezTo>
                  <a:pt x="3614067" y="1451574"/>
                  <a:pt x="3611938" y="1455831"/>
                  <a:pt x="3607682" y="1460088"/>
                </a:cubicBezTo>
                <a:cubicBezTo>
                  <a:pt x="3603425" y="1455831"/>
                  <a:pt x="3614067" y="1451574"/>
                  <a:pt x="3605554" y="1449446"/>
                </a:cubicBezTo>
                <a:cubicBezTo>
                  <a:pt x="3607682" y="1460088"/>
                  <a:pt x="3588527" y="1453703"/>
                  <a:pt x="3599169" y="1466473"/>
                </a:cubicBezTo>
                <a:cubicBezTo>
                  <a:pt x="3584271" y="1468602"/>
                  <a:pt x="3580014" y="1472859"/>
                  <a:pt x="3567245" y="1481372"/>
                </a:cubicBezTo>
                <a:cubicBezTo>
                  <a:pt x="3569373" y="1485629"/>
                  <a:pt x="3569373" y="1487757"/>
                  <a:pt x="3571501" y="1489886"/>
                </a:cubicBezTo>
                <a:cubicBezTo>
                  <a:pt x="3569373" y="1489886"/>
                  <a:pt x="3567245" y="1492014"/>
                  <a:pt x="3567245" y="1496271"/>
                </a:cubicBezTo>
                <a:cubicBezTo>
                  <a:pt x="3560860" y="1498399"/>
                  <a:pt x="3565116" y="1487757"/>
                  <a:pt x="3558732" y="1487757"/>
                </a:cubicBezTo>
                <a:cubicBezTo>
                  <a:pt x="3552347" y="1492014"/>
                  <a:pt x="3552347" y="1498399"/>
                  <a:pt x="3558732" y="1502656"/>
                </a:cubicBezTo>
                <a:cubicBezTo>
                  <a:pt x="3552347" y="1504785"/>
                  <a:pt x="3552347" y="1500528"/>
                  <a:pt x="3545962" y="1500528"/>
                </a:cubicBezTo>
                <a:cubicBezTo>
                  <a:pt x="3539577" y="1509041"/>
                  <a:pt x="3545962" y="1517555"/>
                  <a:pt x="3528936" y="1517555"/>
                </a:cubicBezTo>
                <a:cubicBezTo>
                  <a:pt x="3528936" y="1521812"/>
                  <a:pt x="3535321" y="1519684"/>
                  <a:pt x="3533192" y="1526069"/>
                </a:cubicBezTo>
                <a:cubicBezTo>
                  <a:pt x="3524679" y="1532454"/>
                  <a:pt x="3524679" y="1532454"/>
                  <a:pt x="3533192" y="1534582"/>
                </a:cubicBezTo>
                <a:cubicBezTo>
                  <a:pt x="3531064" y="1538839"/>
                  <a:pt x="3522551" y="1536711"/>
                  <a:pt x="3520423" y="1540968"/>
                </a:cubicBezTo>
                <a:cubicBezTo>
                  <a:pt x="3516166" y="1562252"/>
                  <a:pt x="3494884" y="1562252"/>
                  <a:pt x="3486371" y="1572894"/>
                </a:cubicBezTo>
                <a:cubicBezTo>
                  <a:pt x="3488499" y="1581407"/>
                  <a:pt x="3486371" y="1594178"/>
                  <a:pt x="3497012" y="1594178"/>
                </a:cubicBezTo>
                <a:cubicBezTo>
                  <a:pt x="3494884" y="1587793"/>
                  <a:pt x="3490627" y="1585664"/>
                  <a:pt x="3494884" y="1581407"/>
                </a:cubicBezTo>
                <a:cubicBezTo>
                  <a:pt x="3501268" y="1579279"/>
                  <a:pt x="3497012" y="1589921"/>
                  <a:pt x="3505525" y="1585664"/>
                </a:cubicBezTo>
                <a:cubicBezTo>
                  <a:pt x="3520423" y="1568637"/>
                  <a:pt x="3537449" y="1549481"/>
                  <a:pt x="3558732" y="1536711"/>
                </a:cubicBezTo>
                <a:cubicBezTo>
                  <a:pt x="3562988" y="1547353"/>
                  <a:pt x="3554475" y="1545224"/>
                  <a:pt x="3554475" y="1551610"/>
                </a:cubicBezTo>
                <a:cubicBezTo>
                  <a:pt x="3558732" y="1557995"/>
                  <a:pt x="3562988" y="1551610"/>
                  <a:pt x="3565116" y="1557995"/>
                </a:cubicBezTo>
                <a:cubicBezTo>
                  <a:pt x="3562988" y="1557995"/>
                  <a:pt x="3560860" y="1557995"/>
                  <a:pt x="3558732" y="1555866"/>
                </a:cubicBezTo>
                <a:cubicBezTo>
                  <a:pt x="3556603" y="1566509"/>
                  <a:pt x="3558732" y="1570765"/>
                  <a:pt x="3554475" y="1577151"/>
                </a:cubicBezTo>
                <a:cubicBezTo>
                  <a:pt x="3558732" y="1568637"/>
                  <a:pt x="3550219" y="1572894"/>
                  <a:pt x="3545962" y="1564380"/>
                </a:cubicBezTo>
                <a:cubicBezTo>
                  <a:pt x="3550219" y="1562252"/>
                  <a:pt x="3556603" y="1564380"/>
                  <a:pt x="3556603" y="1560123"/>
                </a:cubicBezTo>
                <a:cubicBezTo>
                  <a:pt x="3552347" y="1557995"/>
                  <a:pt x="3552347" y="1551610"/>
                  <a:pt x="3545962" y="1551610"/>
                </a:cubicBezTo>
                <a:cubicBezTo>
                  <a:pt x="3556603" y="1562252"/>
                  <a:pt x="3539577" y="1557995"/>
                  <a:pt x="3539577" y="1568637"/>
                </a:cubicBezTo>
                <a:cubicBezTo>
                  <a:pt x="3548090" y="1568637"/>
                  <a:pt x="3545962" y="1579279"/>
                  <a:pt x="3545962" y="1581407"/>
                </a:cubicBezTo>
                <a:cubicBezTo>
                  <a:pt x="3533192" y="1589921"/>
                  <a:pt x="3520423" y="1626104"/>
                  <a:pt x="3503397" y="1626104"/>
                </a:cubicBezTo>
                <a:cubicBezTo>
                  <a:pt x="3505525" y="1630361"/>
                  <a:pt x="3514038" y="1626104"/>
                  <a:pt x="3511910" y="1634618"/>
                </a:cubicBezTo>
                <a:cubicBezTo>
                  <a:pt x="3494884" y="1632489"/>
                  <a:pt x="3497012" y="1636746"/>
                  <a:pt x="3488499" y="1643131"/>
                </a:cubicBezTo>
                <a:cubicBezTo>
                  <a:pt x="3490627" y="1634618"/>
                  <a:pt x="3482114" y="1630361"/>
                  <a:pt x="3490627" y="1628232"/>
                </a:cubicBezTo>
                <a:cubicBezTo>
                  <a:pt x="3490627" y="1630361"/>
                  <a:pt x="3492755" y="1634618"/>
                  <a:pt x="3494884" y="1632489"/>
                </a:cubicBezTo>
                <a:cubicBezTo>
                  <a:pt x="3494884" y="1628232"/>
                  <a:pt x="3497012" y="1621847"/>
                  <a:pt x="3492755" y="1617590"/>
                </a:cubicBezTo>
                <a:cubicBezTo>
                  <a:pt x="3492755" y="1623976"/>
                  <a:pt x="3471473" y="1634618"/>
                  <a:pt x="3486371" y="1649516"/>
                </a:cubicBezTo>
                <a:cubicBezTo>
                  <a:pt x="3479986" y="1651645"/>
                  <a:pt x="3479986" y="1658030"/>
                  <a:pt x="3473601" y="1662287"/>
                </a:cubicBezTo>
                <a:cubicBezTo>
                  <a:pt x="3469344" y="1653773"/>
                  <a:pt x="3477857" y="1647388"/>
                  <a:pt x="3469344" y="1645260"/>
                </a:cubicBezTo>
                <a:cubicBezTo>
                  <a:pt x="3460831" y="1647388"/>
                  <a:pt x="3469344" y="1660158"/>
                  <a:pt x="3462960" y="1662287"/>
                </a:cubicBezTo>
                <a:cubicBezTo>
                  <a:pt x="3477857" y="1670801"/>
                  <a:pt x="3452318" y="1681443"/>
                  <a:pt x="3460831" y="1689956"/>
                </a:cubicBezTo>
                <a:cubicBezTo>
                  <a:pt x="3454446" y="1687828"/>
                  <a:pt x="3458703" y="1685699"/>
                  <a:pt x="3454446" y="1683571"/>
                </a:cubicBezTo>
                <a:cubicBezTo>
                  <a:pt x="3448062" y="1685699"/>
                  <a:pt x="3443805" y="1689956"/>
                  <a:pt x="3450190" y="1696341"/>
                </a:cubicBezTo>
                <a:cubicBezTo>
                  <a:pt x="3439549" y="1694213"/>
                  <a:pt x="3445933" y="1702727"/>
                  <a:pt x="3435292" y="1698470"/>
                </a:cubicBezTo>
                <a:cubicBezTo>
                  <a:pt x="3433164" y="1704855"/>
                  <a:pt x="3431036" y="1713369"/>
                  <a:pt x="3439549" y="1717625"/>
                </a:cubicBezTo>
                <a:cubicBezTo>
                  <a:pt x="3437420" y="1724011"/>
                  <a:pt x="3428907" y="1709112"/>
                  <a:pt x="3426779" y="1717625"/>
                </a:cubicBezTo>
                <a:cubicBezTo>
                  <a:pt x="3433164" y="1721882"/>
                  <a:pt x="3435292" y="1726139"/>
                  <a:pt x="3424651" y="1732524"/>
                </a:cubicBezTo>
                <a:cubicBezTo>
                  <a:pt x="3422522" y="1732524"/>
                  <a:pt x="3422522" y="1726139"/>
                  <a:pt x="3420394" y="1726139"/>
                </a:cubicBezTo>
                <a:cubicBezTo>
                  <a:pt x="3416138" y="1730396"/>
                  <a:pt x="3422522" y="1730396"/>
                  <a:pt x="3424651" y="1734653"/>
                </a:cubicBezTo>
                <a:cubicBezTo>
                  <a:pt x="3418266" y="1734653"/>
                  <a:pt x="3418266" y="1736781"/>
                  <a:pt x="3414009" y="1736781"/>
                </a:cubicBezTo>
                <a:cubicBezTo>
                  <a:pt x="3405496" y="1732524"/>
                  <a:pt x="3420394" y="1728268"/>
                  <a:pt x="3411881" y="1726139"/>
                </a:cubicBezTo>
                <a:cubicBezTo>
                  <a:pt x="3403368" y="1730396"/>
                  <a:pt x="3403368" y="1743166"/>
                  <a:pt x="3414009" y="1747423"/>
                </a:cubicBezTo>
                <a:cubicBezTo>
                  <a:pt x="3403368" y="1745295"/>
                  <a:pt x="3390598" y="1747423"/>
                  <a:pt x="3403368" y="1755937"/>
                </a:cubicBezTo>
                <a:cubicBezTo>
                  <a:pt x="3399111" y="1762322"/>
                  <a:pt x="3396983" y="1755937"/>
                  <a:pt x="3392727" y="1755937"/>
                </a:cubicBezTo>
                <a:cubicBezTo>
                  <a:pt x="3386342" y="1775092"/>
                  <a:pt x="3371444" y="1779349"/>
                  <a:pt x="3369316" y="1800633"/>
                </a:cubicBezTo>
                <a:cubicBezTo>
                  <a:pt x="3362931" y="1802762"/>
                  <a:pt x="3360803" y="1796377"/>
                  <a:pt x="3356546" y="1796377"/>
                </a:cubicBezTo>
                <a:cubicBezTo>
                  <a:pt x="3354418" y="1809147"/>
                  <a:pt x="3360803" y="1819789"/>
                  <a:pt x="3348033" y="1817661"/>
                </a:cubicBezTo>
                <a:cubicBezTo>
                  <a:pt x="3350161" y="1826174"/>
                  <a:pt x="3341648" y="1828303"/>
                  <a:pt x="3343777" y="1834688"/>
                </a:cubicBezTo>
                <a:cubicBezTo>
                  <a:pt x="3343777" y="1830431"/>
                  <a:pt x="3339520" y="1832560"/>
                  <a:pt x="3337392" y="1832560"/>
                </a:cubicBezTo>
                <a:cubicBezTo>
                  <a:pt x="3339520" y="1838945"/>
                  <a:pt x="3337392" y="1866614"/>
                  <a:pt x="3324622" y="1858100"/>
                </a:cubicBezTo>
                <a:cubicBezTo>
                  <a:pt x="3326750" y="1868742"/>
                  <a:pt x="3322494" y="1881513"/>
                  <a:pt x="3326750" y="1887898"/>
                </a:cubicBezTo>
                <a:cubicBezTo>
                  <a:pt x="3307596" y="1887898"/>
                  <a:pt x="3305468" y="1926209"/>
                  <a:pt x="3294826" y="1909182"/>
                </a:cubicBezTo>
                <a:cubicBezTo>
                  <a:pt x="3288442" y="1913439"/>
                  <a:pt x="3301211" y="1919824"/>
                  <a:pt x="3288442" y="1921953"/>
                </a:cubicBezTo>
                <a:cubicBezTo>
                  <a:pt x="3282057" y="1921953"/>
                  <a:pt x="3296955" y="1913439"/>
                  <a:pt x="3286313" y="1913439"/>
                </a:cubicBezTo>
                <a:cubicBezTo>
                  <a:pt x="3279928" y="1915567"/>
                  <a:pt x="3269287" y="1928338"/>
                  <a:pt x="3282057" y="1934723"/>
                </a:cubicBezTo>
                <a:cubicBezTo>
                  <a:pt x="3282057" y="1930466"/>
                  <a:pt x="3290570" y="1921953"/>
                  <a:pt x="3292698" y="1926209"/>
                </a:cubicBezTo>
                <a:cubicBezTo>
                  <a:pt x="3284185" y="1934723"/>
                  <a:pt x="3277800" y="1947494"/>
                  <a:pt x="3267159" y="1947494"/>
                </a:cubicBezTo>
                <a:cubicBezTo>
                  <a:pt x="3265031" y="1956007"/>
                  <a:pt x="3275672" y="1949622"/>
                  <a:pt x="3273544" y="1956007"/>
                </a:cubicBezTo>
                <a:cubicBezTo>
                  <a:pt x="3262902" y="1958136"/>
                  <a:pt x="3269287" y="1962392"/>
                  <a:pt x="3265031" y="1966649"/>
                </a:cubicBezTo>
                <a:cubicBezTo>
                  <a:pt x="3271415" y="1966649"/>
                  <a:pt x="3275672" y="1964521"/>
                  <a:pt x="3279928" y="1966649"/>
                </a:cubicBezTo>
                <a:cubicBezTo>
                  <a:pt x="3279928" y="1960264"/>
                  <a:pt x="3282057" y="1953879"/>
                  <a:pt x="3292698" y="1953879"/>
                </a:cubicBezTo>
                <a:cubicBezTo>
                  <a:pt x="3294826" y="1960264"/>
                  <a:pt x="3282057" y="1960264"/>
                  <a:pt x="3284185" y="1968778"/>
                </a:cubicBezTo>
                <a:cubicBezTo>
                  <a:pt x="3275672" y="1973034"/>
                  <a:pt x="3265031" y="1964521"/>
                  <a:pt x="3265031" y="1975163"/>
                </a:cubicBezTo>
                <a:cubicBezTo>
                  <a:pt x="3265031" y="1981548"/>
                  <a:pt x="3271415" y="1981548"/>
                  <a:pt x="3273544" y="1987933"/>
                </a:cubicBezTo>
                <a:cubicBezTo>
                  <a:pt x="3271415" y="1987933"/>
                  <a:pt x="3269287" y="1987933"/>
                  <a:pt x="3267159" y="1987933"/>
                </a:cubicBezTo>
                <a:cubicBezTo>
                  <a:pt x="3269287" y="1990062"/>
                  <a:pt x="3269287" y="1990062"/>
                  <a:pt x="3267159" y="1990062"/>
                </a:cubicBezTo>
                <a:cubicBezTo>
                  <a:pt x="3265031" y="1983676"/>
                  <a:pt x="3262902" y="1977291"/>
                  <a:pt x="3256517" y="1975163"/>
                </a:cubicBezTo>
                <a:cubicBezTo>
                  <a:pt x="3254389" y="1985805"/>
                  <a:pt x="3252261" y="1975163"/>
                  <a:pt x="3245876" y="1973034"/>
                </a:cubicBezTo>
                <a:cubicBezTo>
                  <a:pt x="3239491" y="1977291"/>
                  <a:pt x="3248004" y="1983676"/>
                  <a:pt x="3245876" y="1992190"/>
                </a:cubicBezTo>
                <a:cubicBezTo>
                  <a:pt x="3235235" y="1994319"/>
                  <a:pt x="3222465" y="2011346"/>
                  <a:pt x="3237363" y="2019859"/>
                </a:cubicBezTo>
                <a:cubicBezTo>
                  <a:pt x="3226722" y="2024116"/>
                  <a:pt x="3228850" y="2009217"/>
                  <a:pt x="3220337" y="2009217"/>
                </a:cubicBezTo>
                <a:cubicBezTo>
                  <a:pt x="3224593" y="2013474"/>
                  <a:pt x="3224593" y="2021988"/>
                  <a:pt x="3228850" y="2026245"/>
                </a:cubicBezTo>
                <a:cubicBezTo>
                  <a:pt x="3222465" y="2030501"/>
                  <a:pt x="3218209" y="2034758"/>
                  <a:pt x="3220337" y="2045400"/>
                </a:cubicBezTo>
                <a:cubicBezTo>
                  <a:pt x="3211824" y="2047529"/>
                  <a:pt x="3213952" y="2032630"/>
                  <a:pt x="3203311" y="2036887"/>
                </a:cubicBezTo>
                <a:cubicBezTo>
                  <a:pt x="3205439" y="2043272"/>
                  <a:pt x="3205439" y="2047529"/>
                  <a:pt x="3207567" y="2053914"/>
                </a:cubicBezTo>
                <a:cubicBezTo>
                  <a:pt x="3196926" y="2047529"/>
                  <a:pt x="3196926" y="2058171"/>
                  <a:pt x="3188413" y="2060299"/>
                </a:cubicBezTo>
                <a:cubicBezTo>
                  <a:pt x="3188413" y="2064556"/>
                  <a:pt x="3190541" y="2064556"/>
                  <a:pt x="3192669" y="2068813"/>
                </a:cubicBezTo>
                <a:cubicBezTo>
                  <a:pt x="3182028" y="2073070"/>
                  <a:pt x="3173515" y="2085840"/>
                  <a:pt x="3182028" y="2096482"/>
                </a:cubicBezTo>
                <a:cubicBezTo>
                  <a:pt x="3173515" y="2094354"/>
                  <a:pt x="3167130" y="2104996"/>
                  <a:pt x="3173515" y="2111381"/>
                </a:cubicBezTo>
                <a:cubicBezTo>
                  <a:pt x="3154361" y="2109253"/>
                  <a:pt x="3165002" y="2126280"/>
                  <a:pt x="3154361" y="2130537"/>
                </a:cubicBezTo>
                <a:cubicBezTo>
                  <a:pt x="3160745" y="2134793"/>
                  <a:pt x="3154361" y="2132665"/>
                  <a:pt x="3154361" y="2136922"/>
                </a:cubicBezTo>
                <a:cubicBezTo>
                  <a:pt x="3158617" y="2136922"/>
                  <a:pt x="3160745" y="2136922"/>
                  <a:pt x="3162874" y="2139050"/>
                </a:cubicBezTo>
                <a:cubicBezTo>
                  <a:pt x="3160745" y="2143307"/>
                  <a:pt x="3162874" y="2151821"/>
                  <a:pt x="3156489" y="2153949"/>
                </a:cubicBezTo>
                <a:cubicBezTo>
                  <a:pt x="3154361" y="2147564"/>
                  <a:pt x="3162874" y="2141179"/>
                  <a:pt x="3152232" y="2139050"/>
                </a:cubicBezTo>
                <a:cubicBezTo>
                  <a:pt x="3150104" y="2151821"/>
                  <a:pt x="3128821" y="2153949"/>
                  <a:pt x="3124565" y="2164591"/>
                </a:cubicBezTo>
                <a:cubicBezTo>
                  <a:pt x="3124565" y="2170976"/>
                  <a:pt x="3126693" y="2175233"/>
                  <a:pt x="3133078" y="2177362"/>
                </a:cubicBezTo>
                <a:cubicBezTo>
                  <a:pt x="3147976" y="2173105"/>
                  <a:pt x="3126693" y="2166720"/>
                  <a:pt x="3137334" y="2160334"/>
                </a:cubicBezTo>
                <a:cubicBezTo>
                  <a:pt x="3139463" y="2170976"/>
                  <a:pt x="3147976" y="2168848"/>
                  <a:pt x="3152232" y="2175233"/>
                </a:cubicBezTo>
                <a:cubicBezTo>
                  <a:pt x="3141591" y="2170976"/>
                  <a:pt x="3139463" y="2181618"/>
                  <a:pt x="3133078" y="2185875"/>
                </a:cubicBezTo>
                <a:cubicBezTo>
                  <a:pt x="3130950" y="2179490"/>
                  <a:pt x="3126693" y="2173105"/>
                  <a:pt x="3118180" y="2175233"/>
                </a:cubicBezTo>
                <a:cubicBezTo>
                  <a:pt x="3118180" y="2179490"/>
                  <a:pt x="3128821" y="2183747"/>
                  <a:pt x="3122437" y="2185875"/>
                </a:cubicBezTo>
                <a:cubicBezTo>
                  <a:pt x="3120308" y="2183747"/>
                  <a:pt x="3118180" y="2181618"/>
                  <a:pt x="3116052" y="2181618"/>
                </a:cubicBezTo>
                <a:cubicBezTo>
                  <a:pt x="3111795" y="2188004"/>
                  <a:pt x="3111795" y="2194389"/>
                  <a:pt x="3107539" y="2200774"/>
                </a:cubicBezTo>
                <a:cubicBezTo>
                  <a:pt x="3092641" y="2198646"/>
                  <a:pt x="3092641" y="2222058"/>
                  <a:pt x="3081999" y="2228443"/>
                </a:cubicBezTo>
                <a:cubicBezTo>
                  <a:pt x="3086256" y="2228443"/>
                  <a:pt x="3086256" y="2232700"/>
                  <a:pt x="3088384" y="2234829"/>
                </a:cubicBezTo>
                <a:cubicBezTo>
                  <a:pt x="3086256" y="2236957"/>
                  <a:pt x="3079871" y="2236957"/>
                  <a:pt x="3084128" y="2245471"/>
                </a:cubicBezTo>
                <a:cubicBezTo>
                  <a:pt x="3067102" y="2241214"/>
                  <a:pt x="3073486" y="2256113"/>
                  <a:pt x="3069230" y="2264626"/>
                </a:cubicBezTo>
                <a:cubicBezTo>
                  <a:pt x="3064973" y="2260369"/>
                  <a:pt x="3064973" y="2268883"/>
                  <a:pt x="3060717" y="2264626"/>
                </a:cubicBezTo>
                <a:cubicBezTo>
                  <a:pt x="3056460" y="2258241"/>
                  <a:pt x="3056460" y="2253984"/>
                  <a:pt x="3060717" y="2249727"/>
                </a:cubicBezTo>
                <a:cubicBezTo>
                  <a:pt x="3045819" y="2245471"/>
                  <a:pt x="3041562" y="2262498"/>
                  <a:pt x="3041562" y="2271012"/>
                </a:cubicBezTo>
                <a:cubicBezTo>
                  <a:pt x="3047947" y="2268883"/>
                  <a:pt x="3045819" y="2262498"/>
                  <a:pt x="3054332" y="2262498"/>
                </a:cubicBezTo>
                <a:cubicBezTo>
                  <a:pt x="3050075" y="2277397"/>
                  <a:pt x="3039434" y="2288039"/>
                  <a:pt x="3039434" y="2305066"/>
                </a:cubicBezTo>
                <a:cubicBezTo>
                  <a:pt x="3039434" y="2307194"/>
                  <a:pt x="3043691" y="2307194"/>
                  <a:pt x="3047947" y="2307194"/>
                </a:cubicBezTo>
                <a:cubicBezTo>
                  <a:pt x="3047947" y="2307194"/>
                  <a:pt x="3047947" y="2307194"/>
                  <a:pt x="3050075" y="2317836"/>
                </a:cubicBezTo>
                <a:cubicBezTo>
                  <a:pt x="3041562" y="2319965"/>
                  <a:pt x="3041562" y="2311451"/>
                  <a:pt x="3033049" y="2313580"/>
                </a:cubicBezTo>
                <a:cubicBezTo>
                  <a:pt x="3020280" y="2319965"/>
                  <a:pt x="3035178" y="2328479"/>
                  <a:pt x="3020280" y="2328479"/>
                </a:cubicBezTo>
                <a:cubicBezTo>
                  <a:pt x="3022408" y="2330607"/>
                  <a:pt x="3024536" y="2332735"/>
                  <a:pt x="3026664" y="2332735"/>
                </a:cubicBezTo>
                <a:cubicBezTo>
                  <a:pt x="3026664" y="2332735"/>
                  <a:pt x="3026664" y="2332735"/>
                  <a:pt x="3028793" y="2332735"/>
                </a:cubicBezTo>
                <a:cubicBezTo>
                  <a:pt x="3035178" y="2332735"/>
                  <a:pt x="3039434" y="2328479"/>
                  <a:pt x="3039434" y="2324222"/>
                </a:cubicBezTo>
                <a:cubicBezTo>
                  <a:pt x="3041562" y="2328479"/>
                  <a:pt x="3039434" y="2330607"/>
                  <a:pt x="3037306" y="2332735"/>
                </a:cubicBezTo>
                <a:cubicBezTo>
                  <a:pt x="3037306" y="2332735"/>
                  <a:pt x="3037306" y="2332735"/>
                  <a:pt x="3047947" y="2332735"/>
                </a:cubicBezTo>
                <a:cubicBezTo>
                  <a:pt x="3047947" y="2332735"/>
                  <a:pt x="3050075" y="2332735"/>
                  <a:pt x="3050075" y="2332735"/>
                </a:cubicBezTo>
                <a:cubicBezTo>
                  <a:pt x="3050075" y="2332735"/>
                  <a:pt x="3050075" y="2332735"/>
                  <a:pt x="3058588" y="2332735"/>
                </a:cubicBezTo>
                <a:cubicBezTo>
                  <a:pt x="3058588" y="2317836"/>
                  <a:pt x="3084128" y="2313580"/>
                  <a:pt x="3073486" y="2298681"/>
                </a:cubicBezTo>
                <a:cubicBezTo>
                  <a:pt x="3084128" y="2298681"/>
                  <a:pt x="3079871" y="2290167"/>
                  <a:pt x="3079871" y="2285910"/>
                </a:cubicBezTo>
                <a:cubicBezTo>
                  <a:pt x="3086256" y="2281654"/>
                  <a:pt x="3090512" y="2285910"/>
                  <a:pt x="3094769" y="2285910"/>
                </a:cubicBezTo>
                <a:cubicBezTo>
                  <a:pt x="3086256" y="2273140"/>
                  <a:pt x="3111795" y="2268883"/>
                  <a:pt x="3113923" y="2258241"/>
                </a:cubicBezTo>
                <a:cubicBezTo>
                  <a:pt x="3113923" y="2256113"/>
                  <a:pt x="3109667" y="2256113"/>
                  <a:pt x="3107539" y="2251856"/>
                </a:cubicBezTo>
                <a:cubicBezTo>
                  <a:pt x="3113923" y="2247599"/>
                  <a:pt x="3113923" y="2245471"/>
                  <a:pt x="3120308" y="2236957"/>
                </a:cubicBezTo>
                <a:cubicBezTo>
                  <a:pt x="3126693" y="2239085"/>
                  <a:pt x="3120308" y="2247599"/>
                  <a:pt x="3128821" y="2247599"/>
                </a:cubicBezTo>
                <a:cubicBezTo>
                  <a:pt x="3116052" y="2222058"/>
                  <a:pt x="3143719" y="2211416"/>
                  <a:pt x="3152232" y="2198646"/>
                </a:cubicBezTo>
                <a:cubicBezTo>
                  <a:pt x="3147976" y="2196517"/>
                  <a:pt x="3143719" y="2196517"/>
                  <a:pt x="3141591" y="2190132"/>
                </a:cubicBezTo>
                <a:cubicBezTo>
                  <a:pt x="3150104" y="2188004"/>
                  <a:pt x="3147976" y="2181618"/>
                  <a:pt x="3154361" y="2177362"/>
                </a:cubicBezTo>
                <a:cubicBezTo>
                  <a:pt x="3154361" y="2183747"/>
                  <a:pt x="3158617" y="2188004"/>
                  <a:pt x="3162874" y="2190132"/>
                </a:cubicBezTo>
                <a:cubicBezTo>
                  <a:pt x="3182028" y="2168848"/>
                  <a:pt x="3188413" y="2128408"/>
                  <a:pt x="3216080" y="2117766"/>
                </a:cubicBezTo>
                <a:cubicBezTo>
                  <a:pt x="3211824" y="2122023"/>
                  <a:pt x="3209696" y="2122023"/>
                  <a:pt x="3211824" y="2128408"/>
                </a:cubicBezTo>
                <a:cubicBezTo>
                  <a:pt x="3218209" y="2126280"/>
                  <a:pt x="3218209" y="2130537"/>
                  <a:pt x="3222465" y="2128408"/>
                </a:cubicBezTo>
                <a:cubicBezTo>
                  <a:pt x="3216080" y="2115638"/>
                  <a:pt x="3233107" y="2119895"/>
                  <a:pt x="3235235" y="2115638"/>
                </a:cubicBezTo>
                <a:cubicBezTo>
                  <a:pt x="3235235" y="2109253"/>
                  <a:pt x="3228850" y="2109253"/>
                  <a:pt x="3228850" y="2102867"/>
                </a:cubicBezTo>
                <a:cubicBezTo>
                  <a:pt x="3239491" y="2104996"/>
                  <a:pt x="3237363" y="2100739"/>
                  <a:pt x="3243748" y="2098610"/>
                </a:cubicBezTo>
                <a:cubicBezTo>
                  <a:pt x="3243748" y="2092225"/>
                  <a:pt x="3239491" y="2094354"/>
                  <a:pt x="3237363" y="2092225"/>
                </a:cubicBezTo>
                <a:cubicBezTo>
                  <a:pt x="3243748" y="2087968"/>
                  <a:pt x="3241620" y="2070941"/>
                  <a:pt x="3250133" y="2075198"/>
                </a:cubicBezTo>
                <a:cubicBezTo>
                  <a:pt x="3250133" y="2079455"/>
                  <a:pt x="3243748" y="2081583"/>
                  <a:pt x="3245876" y="2087968"/>
                </a:cubicBezTo>
                <a:cubicBezTo>
                  <a:pt x="3256517" y="2077326"/>
                  <a:pt x="3254389" y="2087968"/>
                  <a:pt x="3267159" y="2090097"/>
                </a:cubicBezTo>
                <a:cubicBezTo>
                  <a:pt x="3267159" y="2081583"/>
                  <a:pt x="3262902" y="2081583"/>
                  <a:pt x="3258646" y="2079455"/>
                </a:cubicBezTo>
                <a:cubicBezTo>
                  <a:pt x="3260774" y="2068813"/>
                  <a:pt x="3273544" y="2060299"/>
                  <a:pt x="3282057" y="2049657"/>
                </a:cubicBezTo>
                <a:cubicBezTo>
                  <a:pt x="3275672" y="2045400"/>
                  <a:pt x="3279928" y="2039015"/>
                  <a:pt x="3277800" y="2032630"/>
                </a:cubicBezTo>
                <a:cubicBezTo>
                  <a:pt x="3284185" y="2028373"/>
                  <a:pt x="3282057" y="2041144"/>
                  <a:pt x="3290570" y="2036887"/>
                </a:cubicBezTo>
                <a:cubicBezTo>
                  <a:pt x="3286313" y="2026245"/>
                  <a:pt x="3288442" y="2019859"/>
                  <a:pt x="3290570" y="2013474"/>
                </a:cubicBezTo>
                <a:cubicBezTo>
                  <a:pt x="3286313" y="2013474"/>
                  <a:pt x="3284185" y="2017731"/>
                  <a:pt x="3282057" y="2013474"/>
                </a:cubicBezTo>
                <a:cubicBezTo>
                  <a:pt x="3290570" y="2011346"/>
                  <a:pt x="3284185" y="2004961"/>
                  <a:pt x="3279928" y="2002832"/>
                </a:cubicBezTo>
                <a:cubicBezTo>
                  <a:pt x="3286313" y="2000704"/>
                  <a:pt x="3282057" y="1992190"/>
                  <a:pt x="3290570" y="1992190"/>
                </a:cubicBezTo>
                <a:cubicBezTo>
                  <a:pt x="3294826" y="1998575"/>
                  <a:pt x="3288442" y="1998575"/>
                  <a:pt x="3288442" y="2000704"/>
                </a:cubicBezTo>
                <a:cubicBezTo>
                  <a:pt x="3296955" y="1998575"/>
                  <a:pt x="3294826" y="2004961"/>
                  <a:pt x="3292698" y="2007089"/>
                </a:cubicBezTo>
                <a:cubicBezTo>
                  <a:pt x="3296955" y="2002832"/>
                  <a:pt x="3303339" y="1998575"/>
                  <a:pt x="3309724" y="2000704"/>
                </a:cubicBezTo>
                <a:cubicBezTo>
                  <a:pt x="3303339" y="1998575"/>
                  <a:pt x="3305468" y="2009217"/>
                  <a:pt x="3309724" y="2007089"/>
                </a:cubicBezTo>
                <a:cubicBezTo>
                  <a:pt x="3320366" y="2002832"/>
                  <a:pt x="3313981" y="1985805"/>
                  <a:pt x="3320366" y="1975163"/>
                </a:cubicBezTo>
                <a:cubicBezTo>
                  <a:pt x="3322494" y="1981548"/>
                  <a:pt x="3322494" y="1990062"/>
                  <a:pt x="3331007" y="1985805"/>
                </a:cubicBezTo>
                <a:cubicBezTo>
                  <a:pt x="3324622" y="1977291"/>
                  <a:pt x="3320366" y="1958136"/>
                  <a:pt x="3333135" y="1960264"/>
                </a:cubicBezTo>
                <a:cubicBezTo>
                  <a:pt x="3331007" y="1960264"/>
                  <a:pt x="3326750" y="1966649"/>
                  <a:pt x="3333135" y="1966649"/>
                </a:cubicBezTo>
                <a:cubicBezTo>
                  <a:pt x="3337392" y="1960264"/>
                  <a:pt x="3343777" y="1956007"/>
                  <a:pt x="3345905" y="1947494"/>
                </a:cubicBezTo>
                <a:cubicBezTo>
                  <a:pt x="3350161" y="1945365"/>
                  <a:pt x="3354418" y="1945365"/>
                  <a:pt x="3356546" y="1947494"/>
                </a:cubicBezTo>
                <a:cubicBezTo>
                  <a:pt x="3358674" y="1938980"/>
                  <a:pt x="3356546" y="1943237"/>
                  <a:pt x="3354418" y="1934723"/>
                </a:cubicBezTo>
                <a:cubicBezTo>
                  <a:pt x="3358674" y="1934723"/>
                  <a:pt x="3358674" y="1930466"/>
                  <a:pt x="3362931" y="1930466"/>
                </a:cubicBezTo>
                <a:cubicBezTo>
                  <a:pt x="3365059" y="1930466"/>
                  <a:pt x="3365059" y="1934723"/>
                  <a:pt x="3369316" y="1934723"/>
                </a:cubicBezTo>
                <a:cubicBezTo>
                  <a:pt x="3384214" y="1924081"/>
                  <a:pt x="3379957" y="1907054"/>
                  <a:pt x="3386342" y="1892155"/>
                </a:cubicBezTo>
                <a:cubicBezTo>
                  <a:pt x="3390598" y="1896412"/>
                  <a:pt x="3394855" y="1900669"/>
                  <a:pt x="3399111" y="1904925"/>
                </a:cubicBezTo>
                <a:cubicBezTo>
                  <a:pt x="3401240" y="1898540"/>
                  <a:pt x="3407625" y="1896412"/>
                  <a:pt x="3405496" y="1887898"/>
                </a:cubicBezTo>
                <a:cubicBezTo>
                  <a:pt x="3399111" y="1887898"/>
                  <a:pt x="3401240" y="1902797"/>
                  <a:pt x="3394855" y="1894283"/>
                </a:cubicBezTo>
                <a:cubicBezTo>
                  <a:pt x="3394855" y="1885770"/>
                  <a:pt x="3403368" y="1883641"/>
                  <a:pt x="3414009" y="1881513"/>
                </a:cubicBezTo>
                <a:cubicBezTo>
                  <a:pt x="3414009" y="1868742"/>
                  <a:pt x="3407625" y="1881513"/>
                  <a:pt x="3401240" y="1875128"/>
                </a:cubicBezTo>
                <a:cubicBezTo>
                  <a:pt x="3418266" y="1864486"/>
                  <a:pt x="3420394" y="1843202"/>
                  <a:pt x="3426779" y="1830431"/>
                </a:cubicBezTo>
                <a:cubicBezTo>
                  <a:pt x="3428907" y="1836816"/>
                  <a:pt x="3422522" y="1834688"/>
                  <a:pt x="3424651" y="1841073"/>
                </a:cubicBezTo>
                <a:cubicBezTo>
                  <a:pt x="3431036" y="1836816"/>
                  <a:pt x="3428907" y="1845330"/>
                  <a:pt x="3437420" y="1843202"/>
                </a:cubicBezTo>
                <a:cubicBezTo>
                  <a:pt x="3435292" y="1836816"/>
                  <a:pt x="3435292" y="1830431"/>
                  <a:pt x="3437420" y="1826174"/>
                </a:cubicBezTo>
                <a:cubicBezTo>
                  <a:pt x="3439549" y="1824046"/>
                  <a:pt x="3441677" y="1819789"/>
                  <a:pt x="3445933" y="1817661"/>
                </a:cubicBezTo>
                <a:cubicBezTo>
                  <a:pt x="3452318" y="1811275"/>
                  <a:pt x="3460831" y="1804890"/>
                  <a:pt x="3465088" y="1798505"/>
                </a:cubicBezTo>
                <a:cubicBezTo>
                  <a:pt x="3465088" y="1802762"/>
                  <a:pt x="3467216" y="1804890"/>
                  <a:pt x="3473601" y="1802762"/>
                </a:cubicBezTo>
                <a:cubicBezTo>
                  <a:pt x="3471473" y="1796377"/>
                  <a:pt x="3469344" y="1787863"/>
                  <a:pt x="3473601" y="1783606"/>
                </a:cubicBezTo>
                <a:cubicBezTo>
                  <a:pt x="3473601" y="1785735"/>
                  <a:pt x="3475729" y="1787863"/>
                  <a:pt x="3477857" y="1787863"/>
                </a:cubicBezTo>
                <a:cubicBezTo>
                  <a:pt x="3482114" y="1772964"/>
                  <a:pt x="3499140" y="1766579"/>
                  <a:pt x="3499140" y="1749552"/>
                </a:cubicBezTo>
                <a:cubicBezTo>
                  <a:pt x="3499140" y="1753808"/>
                  <a:pt x="3501268" y="1755937"/>
                  <a:pt x="3505525" y="1755937"/>
                </a:cubicBezTo>
                <a:cubicBezTo>
                  <a:pt x="3514038" y="1736781"/>
                  <a:pt x="3516166" y="1741038"/>
                  <a:pt x="3533192" y="1730396"/>
                </a:cubicBezTo>
                <a:cubicBezTo>
                  <a:pt x="3533192" y="1736781"/>
                  <a:pt x="3535321" y="1738910"/>
                  <a:pt x="3539577" y="1738910"/>
                </a:cubicBezTo>
                <a:cubicBezTo>
                  <a:pt x="3535321" y="1728268"/>
                  <a:pt x="3545962" y="1738910"/>
                  <a:pt x="3545962" y="1730396"/>
                </a:cubicBezTo>
                <a:cubicBezTo>
                  <a:pt x="3545962" y="1724011"/>
                  <a:pt x="3543834" y="1721882"/>
                  <a:pt x="3541706" y="1719754"/>
                </a:cubicBezTo>
                <a:cubicBezTo>
                  <a:pt x="3545962" y="1717625"/>
                  <a:pt x="3550219" y="1717625"/>
                  <a:pt x="3550219" y="1713369"/>
                </a:cubicBezTo>
                <a:cubicBezTo>
                  <a:pt x="3550219" y="1711240"/>
                  <a:pt x="3543834" y="1713369"/>
                  <a:pt x="3541706" y="1709112"/>
                </a:cubicBezTo>
                <a:cubicBezTo>
                  <a:pt x="3552347" y="1704855"/>
                  <a:pt x="3550219" y="1709112"/>
                  <a:pt x="3558732" y="1700598"/>
                </a:cubicBezTo>
                <a:cubicBezTo>
                  <a:pt x="3554475" y="1700598"/>
                  <a:pt x="3548090" y="1702727"/>
                  <a:pt x="3550219" y="1696341"/>
                </a:cubicBezTo>
                <a:cubicBezTo>
                  <a:pt x="3569373" y="1696341"/>
                  <a:pt x="3580014" y="1668672"/>
                  <a:pt x="3588527" y="1687828"/>
                </a:cubicBezTo>
                <a:cubicBezTo>
                  <a:pt x="3597041" y="1685699"/>
                  <a:pt x="3594912" y="1672929"/>
                  <a:pt x="3601297" y="1668672"/>
                </a:cubicBezTo>
                <a:cubicBezTo>
                  <a:pt x="3603425" y="1672929"/>
                  <a:pt x="3601297" y="1675057"/>
                  <a:pt x="3605554" y="1675057"/>
                </a:cubicBezTo>
                <a:cubicBezTo>
                  <a:pt x="3607682" y="1666544"/>
                  <a:pt x="3618323" y="1675057"/>
                  <a:pt x="3620451" y="1666544"/>
                </a:cubicBezTo>
                <a:cubicBezTo>
                  <a:pt x="3616195" y="1658030"/>
                  <a:pt x="3607682" y="1658030"/>
                  <a:pt x="3603425" y="1651645"/>
                </a:cubicBezTo>
                <a:cubicBezTo>
                  <a:pt x="3614067" y="1655902"/>
                  <a:pt x="3628965" y="1647388"/>
                  <a:pt x="3620451" y="1636746"/>
                </a:cubicBezTo>
                <a:cubicBezTo>
                  <a:pt x="3660889" y="1606948"/>
                  <a:pt x="3692813" y="1570765"/>
                  <a:pt x="3731121" y="1536711"/>
                </a:cubicBezTo>
                <a:cubicBezTo>
                  <a:pt x="3733250" y="1545224"/>
                  <a:pt x="3722608" y="1540968"/>
                  <a:pt x="3722608" y="1547353"/>
                </a:cubicBezTo>
                <a:cubicBezTo>
                  <a:pt x="3726865" y="1551610"/>
                  <a:pt x="3720480" y="1555866"/>
                  <a:pt x="3728993" y="1557995"/>
                </a:cubicBezTo>
                <a:cubicBezTo>
                  <a:pt x="3728993" y="1553738"/>
                  <a:pt x="3733250" y="1555866"/>
                  <a:pt x="3733250" y="1551610"/>
                </a:cubicBezTo>
                <a:cubicBezTo>
                  <a:pt x="3731121" y="1549481"/>
                  <a:pt x="3728993" y="1547353"/>
                  <a:pt x="3728993" y="1543096"/>
                </a:cubicBezTo>
                <a:cubicBezTo>
                  <a:pt x="3735378" y="1538839"/>
                  <a:pt x="3735378" y="1547353"/>
                  <a:pt x="3739635" y="1547353"/>
                </a:cubicBezTo>
                <a:cubicBezTo>
                  <a:pt x="3741763" y="1545224"/>
                  <a:pt x="3746019" y="1543096"/>
                  <a:pt x="3748148" y="1538839"/>
                </a:cubicBezTo>
                <a:cubicBezTo>
                  <a:pt x="3746019" y="1536711"/>
                  <a:pt x="3743891" y="1534582"/>
                  <a:pt x="3741763" y="1532454"/>
                </a:cubicBezTo>
                <a:cubicBezTo>
                  <a:pt x="3731121" y="1534582"/>
                  <a:pt x="3726865" y="1530326"/>
                  <a:pt x="3720480" y="1528197"/>
                </a:cubicBezTo>
                <a:cubicBezTo>
                  <a:pt x="3724737" y="1528197"/>
                  <a:pt x="3722608" y="1521812"/>
                  <a:pt x="3731121" y="1521812"/>
                </a:cubicBezTo>
                <a:cubicBezTo>
                  <a:pt x="3731121" y="1526069"/>
                  <a:pt x="3728993" y="1532454"/>
                  <a:pt x="3737506" y="1530326"/>
                </a:cubicBezTo>
                <a:cubicBezTo>
                  <a:pt x="3741763" y="1517555"/>
                  <a:pt x="3763045" y="1519684"/>
                  <a:pt x="3760917" y="1502656"/>
                </a:cubicBezTo>
                <a:cubicBezTo>
                  <a:pt x="3769430" y="1504785"/>
                  <a:pt x="3771559" y="1502656"/>
                  <a:pt x="3765174" y="1498399"/>
                </a:cubicBezTo>
                <a:cubicBezTo>
                  <a:pt x="3773687" y="1498399"/>
                  <a:pt x="3775815" y="1494143"/>
                  <a:pt x="3780072" y="1492014"/>
                </a:cubicBezTo>
                <a:cubicBezTo>
                  <a:pt x="3780072" y="1500528"/>
                  <a:pt x="3773687" y="1502656"/>
                  <a:pt x="3773687" y="1511170"/>
                </a:cubicBezTo>
                <a:cubicBezTo>
                  <a:pt x="3790713" y="1511170"/>
                  <a:pt x="3786456" y="1494143"/>
                  <a:pt x="3797098" y="1487757"/>
                </a:cubicBezTo>
                <a:cubicBezTo>
                  <a:pt x="3803483" y="1496271"/>
                  <a:pt x="3807739" y="1481372"/>
                  <a:pt x="3811996" y="1481372"/>
                </a:cubicBezTo>
                <a:cubicBezTo>
                  <a:pt x="3816252" y="1485629"/>
                  <a:pt x="3816252" y="1498399"/>
                  <a:pt x="3822637" y="1500528"/>
                </a:cubicBezTo>
                <a:cubicBezTo>
                  <a:pt x="3820509" y="1487757"/>
                  <a:pt x="3829022" y="1485629"/>
                  <a:pt x="3833278" y="1479244"/>
                </a:cubicBezTo>
                <a:cubicBezTo>
                  <a:pt x="3829022" y="1468602"/>
                  <a:pt x="3829022" y="1472859"/>
                  <a:pt x="3824765" y="1464345"/>
                </a:cubicBezTo>
                <a:cubicBezTo>
                  <a:pt x="3835407" y="1466473"/>
                  <a:pt x="3833278" y="1464345"/>
                  <a:pt x="3843920" y="1462217"/>
                </a:cubicBezTo>
                <a:cubicBezTo>
                  <a:pt x="3846048" y="1470730"/>
                  <a:pt x="3848176" y="1470730"/>
                  <a:pt x="3854561" y="1477115"/>
                </a:cubicBezTo>
                <a:cubicBezTo>
                  <a:pt x="3852433" y="1481372"/>
                  <a:pt x="3843920" y="1481372"/>
                  <a:pt x="3846048" y="1492014"/>
                </a:cubicBezTo>
                <a:cubicBezTo>
                  <a:pt x="3826894" y="1496271"/>
                  <a:pt x="3824765" y="1513298"/>
                  <a:pt x="3809867" y="1523940"/>
                </a:cubicBezTo>
                <a:cubicBezTo>
                  <a:pt x="3816252" y="1540968"/>
                  <a:pt x="3794970" y="1538839"/>
                  <a:pt x="3792841" y="1549481"/>
                </a:cubicBezTo>
                <a:cubicBezTo>
                  <a:pt x="3794970" y="1549481"/>
                  <a:pt x="3799226" y="1549481"/>
                  <a:pt x="3799226" y="1553738"/>
                </a:cubicBezTo>
                <a:cubicBezTo>
                  <a:pt x="3790713" y="1551610"/>
                  <a:pt x="3794970" y="1560123"/>
                  <a:pt x="3784328" y="1557995"/>
                </a:cubicBezTo>
                <a:cubicBezTo>
                  <a:pt x="3782200" y="1555866"/>
                  <a:pt x="3780072" y="1549481"/>
                  <a:pt x="3773687" y="1549481"/>
                </a:cubicBezTo>
                <a:cubicBezTo>
                  <a:pt x="3773687" y="1551610"/>
                  <a:pt x="3771559" y="1553738"/>
                  <a:pt x="3771559" y="1555866"/>
                </a:cubicBezTo>
                <a:cubicBezTo>
                  <a:pt x="3771559" y="1566509"/>
                  <a:pt x="3782200" y="1562252"/>
                  <a:pt x="3782200" y="1572894"/>
                </a:cubicBezTo>
                <a:cubicBezTo>
                  <a:pt x="3773687" y="1575022"/>
                  <a:pt x="3771559" y="1575022"/>
                  <a:pt x="3773687" y="1585664"/>
                </a:cubicBezTo>
                <a:cubicBezTo>
                  <a:pt x="3771559" y="1585664"/>
                  <a:pt x="3767302" y="1585664"/>
                  <a:pt x="3765174" y="1583536"/>
                </a:cubicBezTo>
                <a:cubicBezTo>
                  <a:pt x="3765174" y="1587793"/>
                  <a:pt x="3767302" y="1596306"/>
                  <a:pt x="3763045" y="1598435"/>
                </a:cubicBezTo>
                <a:cubicBezTo>
                  <a:pt x="3752404" y="1589921"/>
                  <a:pt x="3767302" y="1583536"/>
                  <a:pt x="3769430" y="1577151"/>
                </a:cubicBezTo>
                <a:cubicBezTo>
                  <a:pt x="3765174" y="1575022"/>
                  <a:pt x="3767302" y="1566509"/>
                  <a:pt x="3758789" y="1570765"/>
                </a:cubicBezTo>
                <a:cubicBezTo>
                  <a:pt x="3758789" y="1579279"/>
                  <a:pt x="3750276" y="1583536"/>
                  <a:pt x="3750276" y="1592049"/>
                </a:cubicBezTo>
                <a:cubicBezTo>
                  <a:pt x="3743891" y="1596306"/>
                  <a:pt x="3739635" y="1587793"/>
                  <a:pt x="3741763" y="1600563"/>
                </a:cubicBezTo>
                <a:cubicBezTo>
                  <a:pt x="3735378" y="1600563"/>
                  <a:pt x="3735378" y="1596306"/>
                  <a:pt x="3728993" y="1598435"/>
                </a:cubicBezTo>
                <a:cubicBezTo>
                  <a:pt x="3731121" y="1604820"/>
                  <a:pt x="3728993" y="1606948"/>
                  <a:pt x="3728993" y="1611205"/>
                </a:cubicBezTo>
                <a:cubicBezTo>
                  <a:pt x="3724737" y="1613333"/>
                  <a:pt x="3716224" y="1604820"/>
                  <a:pt x="3714095" y="1613333"/>
                </a:cubicBezTo>
                <a:cubicBezTo>
                  <a:pt x="3720480" y="1615462"/>
                  <a:pt x="3728993" y="1615462"/>
                  <a:pt x="3728993" y="1626104"/>
                </a:cubicBezTo>
                <a:cubicBezTo>
                  <a:pt x="3714095" y="1617590"/>
                  <a:pt x="3720480" y="1630361"/>
                  <a:pt x="3707711" y="1623976"/>
                </a:cubicBezTo>
                <a:cubicBezTo>
                  <a:pt x="3711967" y="1634618"/>
                  <a:pt x="3707711" y="1632489"/>
                  <a:pt x="3707711" y="1641003"/>
                </a:cubicBezTo>
                <a:cubicBezTo>
                  <a:pt x="3711967" y="1641003"/>
                  <a:pt x="3716224" y="1626104"/>
                  <a:pt x="3722608" y="1632489"/>
                </a:cubicBezTo>
                <a:cubicBezTo>
                  <a:pt x="3718352" y="1643131"/>
                  <a:pt x="3707711" y="1645260"/>
                  <a:pt x="3701326" y="1653773"/>
                </a:cubicBezTo>
                <a:cubicBezTo>
                  <a:pt x="3711967" y="1660158"/>
                  <a:pt x="3688556" y="1670801"/>
                  <a:pt x="3686428" y="1681443"/>
                </a:cubicBezTo>
                <a:cubicBezTo>
                  <a:pt x="3697069" y="1679314"/>
                  <a:pt x="3716224" y="1662287"/>
                  <a:pt x="3724737" y="1677186"/>
                </a:cubicBezTo>
                <a:cubicBezTo>
                  <a:pt x="3726865" y="1677186"/>
                  <a:pt x="3726865" y="1672929"/>
                  <a:pt x="3726865" y="1668672"/>
                </a:cubicBezTo>
                <a:cubicBezTo>
                  <a:pt x="3722608" y="1668672"/>
                  <a:pt x="3720480" y="1666544"/>
                  <a:pt x="3720480" y="1664415"/>
                </a:cubicBezTo>
                <a:cubicBezTo>
                  <a:pt x="3733250" y="1658030"/>
                  <a:pt x="3714095" y="1649516"/>
                  <a:pt x="3724737" y="1643131"/>
                </a:cubicBezTo>
                <a:cubicBezTo>
                  <a:pt x="3724737" y="1649516"/>
                  <a:pt x="3724737" y="1653773"/>
                  <a:pt x="3731121" y="1653773"/>
                </a:cubicBezTo>
                <a:cubicBezTo>
                  <a:pt x="3733250" y="1653773"/>
                  <a:pt x="3735378" y="1651645"/>
                  <a:pt x="3737506" y="1649516"/>
                </a:cubicBezTo>
                <a:cubicBezTo>
                  <a:pt x="3735378" y="1645260"/>
                  <a:pt x="3735378" y="1643131"/>
                  <a:pt x="3735378" y="1641003"/>
                </a:cubicBezTo>
                <a:cubicBezTo>
                  <a:pt x="3741763" y="1638874"/>
                  <a:pt x="3743891" y="1634618"/>
                  <a:pt x="3752404" y="1634618"/>
                </a:cubicBezTo>
                <a:cubicBezTo>
                  <a:pt x="3756661" y="1645260"/>
                  <a:pt x="3748148" y="1643131"/>
                  <a:pt x="3748148" y="1651645"/>
                </a:cubicBezTo>
                <a:cubicBezTo>
                  <a:pt x="3754532" y="1651645"/>
                  <a:pt x="3756661" y="1649516"/>
                  <a:pt x="3758789" y="1645260"/>
                </a:cubicBezTo>
                <a:cubicBezTo>
                  <a:pt x="3756661" y="1641003"/>
                  <a:pt x="3756661" y="1636746"/>
                  <a:pt x="3756661" y="1632489"/>
                </a:cubicBezTo>
                <a:cubicBezTo>
                  <a:pt x="3752404" y="1634618"/>
                  <a:pt x="3750276" y="1634618"/>
                  <a:pt x="3748148" y="1630361"/>
                </a:cubicBezTo>
                <a:cubicBezTo>
                  <a:pt x="3758789" y="1626104"/>
                  <a:pt x="3765174" y="1617590"/>
                  <a:pt x="3771559" y="1609077"/>
                </a:cubicBezTo>
                <a:cubicBezTo>
                  <a:pt x="3758789" y="1579279"/>
                  <a:pt x="3805611" y="1581407"/>
                  <a:pt x="3805611" y="1560123"/>
                </a:cubicBezTo>
                <a:cubicBezTo>
                  <a:pt x="3807739" y="1566509"/>
                  <a:pt x="3809867" y="1570765"/>
                  <a:pt x="3814124" y="1572894"/>
                </a:cubicBezTo>
                <a:cubicBezTo>
                  <a:pt x="3801354" y="1577151"/>
                  <a:pt x="3782200" y="1581407"/>
                  <a:pt x="3788585" y="1594178"/>
                </a:cubicBezTo>
                <a:cubicBezTo>
                  <a:pt x="3777943" y="1594178"/>
                  <a:pt x="3775815" y="1600563"/>
                  <a:pt x="3773687" y="1604820"/>
                </a:cubicBezTo>
                <a:cubicBezTo>
                  <a:pt x="3780072" y="1609077"/>
                  <a:pt x="3782200" y="1598435"/>
                  <a:pt x="3788585" y="1606948"/>
                </a:cubicBezTo>
                <a:cubicBezTo>
                  <a:pt x="3782200" y="1592049"/>
                  <a:pt x="3807739" y="1600563"/>
                  <a:pt x="3794970" y="1587793"/>
                </a:cubicBezTo>
                <a:cubicBezTo>
                  <a:pt x="3811996" y="1587793"/>
                  <a:pt x="3809867" y="1577151"/>
                  <a:pt x="3820509" y="1572894"/>
                </a:cubicBezTo>
                <a:cubicBezTo>
                  <a:pt x="3820509" y="1579279"/>
                  <a:pt x="3818380" y="1581407"/>
                  <a:pt x="3824765" y="1583536"/>
                </a:cubicBezTo>
                <a:cubicBezTo>
                  <a:pt x="3824765" y="1577151"/>
                  <a:pt x="3833278" y="1581407"/>
                  <a:pt x="3835407" y="1581407"/>
                </a:cubicBezTo>
                <a:cubicBezTo>
                  <a:pt x="3826894" y="1577151"/>
                  <a:pt x="3839663" y="1577151"/>
                  <a:pt x="3835407" y="1566509"/>
                </a:cubicBezTo>
                <a:cubicBezTo>
                  <a:pt x="3831150" y="1570765"/>
                  <a:pt x="3829022" y="1570765"/>
                  <a:pt x="3826894" y="1564380"/>
                </a:cubicBezTo>
                <a:cubicBezTo>
                  <a:pt x="3835407" y="1562252"/>
                  <a:pt x="3835407" y="1551610"/>
                  <a:pt x="3848176" y="1553738"/>
                </a:cubicBezTo>
                <a:cubicBezTo>
                  <a:pt x="3848176" y="1557995"/>
                  <a:pt x="3848176" y="1562252"/>
                  <a:pt x="3852433" y="1562252"/>
                </a:cubicBezTo>
                <a:cubicBezTo>
                  <a:pt x="3858818" y="1555866"/>
                  <a:pt x="3850305" y="1551610"/>
                  <a:pt x="3854561" y="1543096"/>
                </a:cubicBezTo>
                <a:cubicBezTo>
                  <a:pt x="3869459" y="1547353"/>
                  <a:pt x="3867331" y="1534582"/>
                  <a:pt x="3882229" y="1538839"/>
                </a:cubicBezTo>
                <a:cubicBezTo>
                  <a:pt x="3884357" y="1530326"/>
                  <a:pt x="3897126" y="1528197"/>
                  <a:pt x="3901383" y="1523940"/>
                </a:cubicBezTo>
                <a:cubicBezTo>
                  <a:pt x="3901383" y="1528197"/>
                  <a:pt x="3905640" y="1532454"/>
                  <a:pt x="3907768" y="1532454"/>
                </a:cubicBezTo>
                <a:cubicBezTo>
                  <a:pt x="3912024" y="1528197"/>
                  <a:pt x="3929050" y="1526069"/>
                  <a:pt x="3916281" y="1521812"/>
                </a:cubicBezTo>
                <a:cubicBezTo>
                  <a:pt x="3924794" y="1515427"/>
                  <a:pt x="3922666" y="1523940"/>
                  <a:pt x="3929050" y="1523940"/>
                </a:cubicBezTo>
                <a:cubicBezTo>
                  <a:pt x="3926922" y="1517555"/>
                  <a:pt x="3937564" y="1521812"/>
                  <a:pt x="3937564" y="1515427"/>
                </a:cubicBezTo>
                <a:cubicBezTo>
                  <a:pt x="3931179" y="1509041"/>
                  <a:pt x="3933307" y="1515427"/>
                  <a:pt x="3924794" y="1517555"/>
                </a:cubicBezTo>
                <a:cubicBezTo>
                  <a:pt x="3920537" y="1513298"/>
                  <a:pt x="3926922" y="1513298"/>
                  <a:pt x="3924794" y="1504785"/>
                </a:cubicBezTo>
                <a:cubicBezTo>
                  <a:pt x="3931179" y="1504785"/>
                  <a:pt x="3933307" y="1502656"/>
                  <a:pt x="3931179" y="1496271"/>
                </a:cubicBezTo>
                <a:cubicBezTo>
                  <a:pt x="3937564" y="1500528"/>
                  <a:pt x="3943948" y="1487757"/>
                  <a:pt x="3946077" y="1498399"/>
                </a:cubicBezTo>
                <a:cubicBezTo>
                  <a:pt x="3943948" y="1500528"/>
                  <a:pt x="3931179" y="1496271"/>
                  <a:pt x="3935435" y="1511170"/>
                </a:cubicBezTo>
                <a:cubicBezTo>
                  <a:pt x="3946077" y="1504785"/>
                  <a:pt x="3946077" y="1511170"/>
                  <a:pt x="3956718" y="1513298"/>
                </a:cubicBezTo>
                <a:cubicBezTo>
                  <a:pt x="3952461" y="1500528"/>
                  <a:pt x="3971616" y="1504785"/>
                  <a:pt x="3971616" y="1494143"/>
                </a:cubicBezTo>
                <a:cubicBezTo>
                  <a:pt x="3973744" y="1502656"/>
                  <a:pt x="3967359" y="1502656"/>
                  <a:pt x="3971616" y="1511170"/>
                </a:cubicBezTo>
                <a:cubicBezTo>
                  <a:pt x="3958846" y="1511170"/>
                  <a:pt x="3956718" y="1517555"/>
                  <a:pt x="3954590" y="1523940"/>
                </a:cubicBezTo>
                <a:cubicBezTo>
                  <a:pt x="3956718" y="1523940"/>
                  <a:pt x="3960975" y="1526069"/>
                  <a:pt x="3956718" y="1528197"/>
                </a:cubicBezTo>
                <a:cubicBezTo>
                  <a:pt x="3950333" y="1526069"/>
                  <a:pt x="3943948" y="1545224"/>
                  <a:pt x="3943948" y="1555866"/>
                </a:cubicBezTo>
                <a:cubicBezTo>
                  <a:pt x="3937564" y="1557995"/>
                  <a:pt x="3937564" y="1551610"/>
                  <a:pt x="3931179" y="1553738"/>
                </a:cubicBezTo>
                <a:cubicBezTo>
                  <a:pt x="3931179" y="1564380"/>
                  <a:pt x="3922666" y="1575022"/>
                  <a:pt x="3916281" y="1572894"/>
                </a:cubicBezTo>
                <a:cubicBezTo>
                  <a:pt x="3909896" y="1562252"/>
                  <a:pt x="3924794" y="1568637"/>
                  <a:pt x="3924794" y="1562252"/>
                </a:cubicBezTo>
                <a:cubicBezTo>
                  <a:pt x="3918409" y="1560123"/>
                  <a:pt x="3922666" y="1545224"/>
                  <a:pt x="3914153" y="1547353"/>
                </a:cubicBezTo>
                <a:cubicBezTo>
                  <a:pt x="3909896" y="1551610"/>
                  <a:pt x="3916281" y="1551610"/>
                  <a:pt x="3916281" y="1560123"/>
                </a:cubicBezTo>
                <a:cubicBezTo>
                  <a:pt x="3907768" y="1560123"/>
                  <a:pt x="3909896" y="1568637"/>
                  <a:pt x="3905640" y="1570765"/>
                </a:cubicBezTo>
                <a:cubicBezTo>
                  <a:pt x="3897126" y="1575022"/>
                  <a:pt x="3901383" y="1562252"/>
                  <a:pt x="3894998" y="1566509"/>
                </a:cubicBezTo>
                <a:cubicBezTo>
                  <a:pt x="3901383" y="1572894"/>
                  <a:pt x="3897126" y="1583536"/>
                  <a:pt x="3892870" y="1585664"/>
                </a:cubicBezTo>
                <a:cubicBezTo>
                  <a:pt x="3899255" y="1592049"/>
                  <a:pt x="3899255" y="1594178"/>
                  <a:pt x="3901383" y="1600563"/>
                </a:cubicBezTo>
                <a:cubicBezTo>
                  <a:pt x="3890742" y="1604820"/>
                  <a:pt x="3890742" y="1617590"/>
                  <a:pt x="3877972" y="1619719"/>
                </a:cubicBezTo>
                <a:cubicBezTo>
                  <a:pt x="3875844" y="1615462"/>
                  <a:pt x="3884357" y="1611205"/>
                  <a:pt x="3877972" y="1611205"/>
                </a:cubicBezTo>
                <a:cubicBezTo>
                  <a:pt x="3875844" y="1621847"/>
                  <a:pt x="3867331" y="1613333"/>
                  <a:pt x="3865202" y="1626104"/>
                </a:cubicBezTo>
                <a:cubicBezTo>
                  <a:pt x="3858818" y="1623976"/>
                  <a:pt x="3843920" y="1630361"/>
                  <a:pt x="3843920" y="1638874"/>
                </a:cubicBezTo>
                <a:cubicBezTo>
                  <a:pt x="3835407" y="1641003"/>
                  <a:pt x="3837535" y="1630361"/>
                  <a:pt x="3826894" y="1632489"/>
                </a:cubicBezTo>
                <a:cubicBezTo>
                  <a:pt x="3833278" y="1641003"/>
                  <a:pt x="3822637" y="1645260"/>
                  <a:pt x="3829022" y="1651645"/>
                </a:cubicBezTo>
                <a:cubicBezTo>
                  <a:pt x="3822637" y="1651645"/>
                  <a:pt x="3824765" y="1658030"/>
                  <a:pt x="3820509" y="1658030"/>
                </a:cubicBezTo>
                <a:cubicBezTo>
                  <a:pt x="3818380" y="1653773"/>
                  <a:pt x="3818380" y="1649516"/>
                  <a:pt x="3814124" y="1651645"/>
                </a:cubicBezTo>
                <a:cubicBezTo>
                  <a:pt x="3816252" y="1655902"/>
                  <a:pt x="3811996" y="1655902"/>
                  <a:pt x="3814124" y="1660158"/>
                </a:cubicBezTo>
                <a:cubicBezTo>
                  <a:pt x="3805611" y="1662287"/>
                  <a:pt x="3805611" y="1653773"/>
                  <a:pt x="3799226" y="1653773"/>
                </a:cubicBezTo>
                <a:cubicBezTo>
                  <a:pt x="3805611" y="1666544"/>
                  <a:pt x="3794970" y="1666544"/>
                  <a:pt x="3792841" y="1672929"/>
                </a:cubicBezTo>
                <a:cubicBezTo>
                  <a:pt x="3801354" y="1670801"/>
                  <a:pt x="3805611" y="1668672"/>
                  <a:pt x="3811996" y="1664415"/>
                </a:cubicBezTo>
                <a:cubicBezTo>
                  <a:pt x="3809867" y="1677186"/>
                  <a:pt x="3790713" y="1677186"/>
                  <a:pt x="3788585" y="1689956"/>
                </a:cubicBezTo>
                <a:cubicBezTo>
                  <a:pt x="3801354" y="1683571"/>
                  <a:pt x="3816252" y="1679314"/>
                  <a:pt x="3824765" y="1666544"/>
                </a:cubicBezTo>
                <a:cubicBezTo>
                  <a:pt x="3820509" y="1666544"/>
                  <a:pt x="3816252" y="1668672"/>
                  <a:pt x="3816252" y="1662287"/>
                </a:cubicBezTo>
                <a:cubicBezTo>
                  <a:pt x="3824765" y="1662287"/>
                  <a:pt x="3822637" y="1664415"/>
                  <a:pt x="3831150" y="1662287"/>
                </a:cubicBezTo>
                <a:cubicBezTo>
                  <a:pt x="3833278" y="1664415"/>
                  <a:pt x="3833278" y="1670801"/>
                  <a:pt x="3837535" y="1672929"/>
                </a:cubicBezTo>
                <a:cubicBezTo>
                  <a:pt x="3818380" y="1677186"/>
                  <a:pt x="3801354" y="1685699"/>
                  <a:pt x="3807739" y="1700598"/>
                </a:cubicBezTo>
                <a:cubicBezTo>
                  <a:pt x="3805611" y="1696341"/>
                  <a:pt x="3794970" y="1700598"/>
                  <a:pt x="3799226" y="1706983"/>
                </a:cubicBezTo>
                <a:cubicBezTo>
                  <a:pt x="3792841" y="1709112"/>
                  <a:pt x="3794970" y="1698470"/>
                  <a:pt x="3788585" y="1696341"/>
                </a:cubicBezTo>
                <a:cubicBezTo>
                  <a:pt x="3788585" y="1702727"/>
                  <a:pt x="3782200" y="1702727"/>
                  <a:pt x="3782200" y="1706983"/>
                </a:cubicBezTo>
                <a:cubicBezTo>
                  <a:pt x="3784328" y="1706983"/>
                  <a:pt x="3792841" y="1698470"/>
                  <a:pt x="3792841" y="1709112"/>
                </a:cubicBezTo>
                <a:cubicBezTo>
                  <a:pt x="3797098" y="1715497"/>
                  <a:pt x="3782200" y="1706983"/>
                  <a:pt x="3784328" y="1713369"/>
                </a:cubicBezTo>
                <a:cubicBezTo>
                  <a:pt x="3790713" y="1721882"/>
                  <a:pt x="3790713" y="1719754"/>
                  <a:pt x="3786456" y="1730396"/>
                </a:cubicBezTo>
                <a:cubicBezTo>
                  <a:pt x="3794970" y="1728268"/>
                  <a:pt x="3794970" y="1732524"/>
                  <a:pt x="3797098" y="1736781"/>
                </a:cubicBezTo>
                <a:cubicBezTo>
                  <a:pt x="3786456" y="1736781"/>
                  <a:pt x="3797098" y="1747423"/>
                  <a:pt x="3797098" y="1749552"/>
                </a:cubicBezTo>
                <a:cubicBezTo>
                  <a:pt x="3788585" y="1751680"/>
                  <a:pt x="3792841" y="1738910"/>
                  <a:pt x="3784328" y="1738910"/>
                </a:cubicBezTo>
                <a:cubicBezTo>
                  <a:pt x="3782200" y="1747423"/>
                  <a:pt x="3777943" y="1751680"/>
                  <a:pt x="3771559" y="1755937"/>
                </a:cubicBezTo>
                <a:cubicBezTo>
                  <a:pt x="3771559" y="1749552"/>
                  <a:pt x="3775815" y="1747423"/>
                  <a:pt x="3767302" y="1747423"/>
                </a:cubicBezTo>
                <a:cubicBezTo>
                  <a:pt x="3763045" y="1751680"/>
                  <a:pt x="3760917" y="1745295"/>
                  <a:pt x="3754532" y="1747423"/>
                </a:cubicBezTo>
                <a:cubicBezTo>
                  <a:pt x="3760917" y="1753808"/>
                  <a:pt x="3750276" y="1753808"/>
                  <a:pt x="3741763" y="1753808"/>
                </a:cubicBezTo>
                <a:cubicBezTo>
                  <a:pt x="3741763" y="1762322"/>
                  <a:pt x="3739635" y="1766579"/>
                  <a:pt x="3746019" y="1772964"/>
                </a:cubicBezTo>
                <a:cubicBezTo>
                  <a:pt x="3737506" y="1775092"/>
                  <a:pt x="3733250" y="1770836"/>
                  <a:pt x="3728993" y="1764450"/>
                </a:cubicBezTo>
                <a:cubicBezTo>
                  <a:pt x="3733250" y="1775092"/>
                  <a:pt x="3718352" y="1777221"/>
                  <a:pt x="3724737" y="1785735"/>
                </a:cubicBezTo>
                <a:cubicBezTo>
                  <a:pt x="3722608" y="1787863"/>
                  <a:pt x="3714095" y="1783606"/>
                  <a:pt x="3714095" y="1787863"/>
                </a:cubicBezTo>
                <a:cubicBezTo>
                  <a:pt x="3722608" y="1794248"/>
                  <a:pt x="3726865" y="1792120"/>
                  <a:pt x="3733250" y="1787863"/>
                </a:cubicBezTo>
                <a:cubicBezTo>
                  <a:pt x="3739635" y="1783606"/>
                  <a:pt x="3743891" y="1779349"/>
                  <a:pt x="3750276" y="1783606"/>
                </a:cubicBezTo>
                <a:cubicBezTo>
                  <a:pt x="3743891" y="1787863"/>
                  <a:pt x="3735378" y="1789991"/>
                  <a:pt x="3728993" y="1794248"/>
                </a:cubicBezTo>
                <a:cubicBezTo>
                  <a:pt x="3746019" y="1802762"/>
                  <a:pt x="3743891" y="1815532"/>
                  <a:pt x="3756661" y="1824046"/>
                </a:cubicBezTo>
                <a:cubicBezTo>
                  <a:pt x="3743891" y="1821917"/>
                  <a:pt x="3743891" y="1841073"/>
                  <a:pt x="3735378" y="1851715"/>
                </a:cubicBezTo>
                <a:cubicBezTo>
                  <a:pt x="3735378" y="1845330"/>
                  <a:pt x="3731121" y="1843202"/>
                  <a:pt x="3733250" y="1832560"/>
                </a:cubicBezTo>
                <a:cubicBezTo>
                  <a:pt x="3724737" y="1834688"/>
                  <a:pt x="3716224" y="1836816"/>
                  <a:pt x="3709839" y="1841073"/>
                </a:cubicBezTo>
                <a:cubicBezTo>
                  <a:pt x="3705582" y="1843202"/>
                  <a:pt x="3701326" y="1849587"/>
                  <a:pt x="3701326" y="1855972"/>
                </a:cubicBezTo>
                <a:cubicBezTo>
                  <a:pt x="3680043" y="1855972"/>
                  <a:pt x="3686428" y="1877256"/>
                  <a:pt x="3665145" y="1872999"/>
                </a:cubicBezTo>
                <a:cubicBezTo>
                  <a:pt x="3667273" y="1879384"/>
                  <a:pt x="3660889" y="1877256"/>
                  <a:pt x="3663017" y="1881513"/>
                </a:cubicBezTo>
                <a:cubicBezTo>
                  <a:pt x="3658760" y="1881513"/>
                  <a:pt x="3654504" y="1881513"/>
                  <a:pt x="3652376" y="1881513"/>
                </a:cubicBezTo>
                <a:cubicBezTo>
                  <a:pt x="3650247" y="1892155"/>
                  <a:pt x="3643862" y="1896412"/>
                  <a:pt x="3635349" y="1898540"/>
                </a:cubicBezTo>
                <a:cubicBezTo>
                  <a:pt x="3628965" y="1902797"/>
                  <a:pt x="3620451" y="1904925"/>
                  <a:pt x="3618323" y="1909182"/>
                </a:cubicBezTo>
                <a:cubicBezTo>
                  <a:pt x="3620451" y="1909182"/>
                  <a:pt x="3624708" y="1909182"/>
                  <a:pt x="3624708" y="1911311"/>
                </a:cubicBezTo>
                <a:cubicBezTo>
                  <a:pt x="3622580" y="1913439"/>
                  <a:pt x="3626836" y="1921953"/>
                  <a:pt x="3620451" y="1917696"/>
                </a:cubicBezTo>
                <a:cubicBezTo>
                  <a:pt x="3624708" y="1917696"/>
                  <a:pt x="3618323" y="1911311"/>
                  <a:pt x="3614067" y="1913439"/>
                </a:cubicBezTo>
                <a:cubicBezTo>
                  <a:pt x="3614067" y="1917696"/>
                  <a:pt x="3599169" y="1926209"/>
                  <a:pt x="3597041" y="1930466"/>
                </a:cubicBezTo>
                <a:cubicBezTo>
                  <a:pt x="3597041" y="1924081"/>
                  <a:pt x="3601297" y="1919824"/>
                  <a:pt x="3594912" y="1917696"/>
                </a:cubicBezTo>
                <a:cubicBezTo>
                  <a:pt x="3594912" y="1917696"/>
                  <a:pt x="3592784" y="1919824"/>
                  <a:pt x="3590656" y="1919824"/>
                </a:cubicBezTo>
                <a:cubicBezTo>
                  <a:pt x="3599169" y="1934723"/>
                  <a:pt x="3601297" y="1951750"/>
                  <a:pt x="3601297" y="1968778"/>
                </a:cubicBezTo>
                <a:cubicBezTo>
                  <a:pt x="3594912" y="1966649"/>
                  <a:pt x="3599169" y="1962392"/>
                  <a:pt x="3592784" y="1960264"/>
                </a:cubicBezTo>
                <a:cubicBezTo>
                  <a:pt x="3584271" y="1962392"/>
                  <a:pt x="3597041" y="1975163"/>
                  <a:pt x="3588527" y="1979420"/>
                </a:cubicBezTo>
                <a:cubicBezTo>
                  <a:pt x="3603425" y="1992190"/>
                  <a:pt x="3597041" y="2007089"/>
                  <a:pt x="3590656" y="2019859"/>
                </a:cubicBezTo>
                <a:cubicBezTo>
                  <a:pt x="3592784" y="2017731"/>
                  <a:pt x="3597041" y="2015603"/>
                  <a:pt x="3599169" y="2011346"/>
                </a:cubicBezTo>
                <a:cubicBezTo>
                  <a:pt x="3599169" y="2019859"/>
                  <a:pt x="3609810" y="2021988"/>
                  <a:pt x="3614067" y="2017731"/>
                </a:cubicBezTo>
                <a:cubicBezTo>
                  <a:pt x="3618323" y="2024116"/>
                  <a:pt x="3603425" y="2019859"/>
                  <a:pt x="3607682" y="2028373"/>
                </a:cubicBezTo>
                <a:cubicBezTo>
                  <a:pt x="3616195" y="2030501"/>
                  <a:pt x="3626836" y="2026245"/>
                  <a:pt x="3622580" y="2011346"/>
                </a:cubicBezTo>
                <a:cubicBezTo>
                  <a:pt x="3611938" y="2011346"/>
                  <a:pt x="3614067" y="2011346"/>
                  <a:pt x="3611938" y="2004961"/>
                </a:cubicBezTo>
                <a:cubicBezTo>
                  <a:pt x="3603425" y="2009217"/>
                  <a:pt x="3616195" y="2015603"/>
                  <a:pt x="3605554" y="2017731"/>
                </a:cubicBezTo>
                <a:cubicBezTo>
                  <a:pt x="3603425" y="2013474"/>
                  <a:pt x="3607682" y="2011346"/>
                  <a:pt x="3603425" y="2004961"/>
                </a:cubicBezTo>
                <a:cubicBezTo>
                  <a:pt x="3614067" y="1994319"/>
                  <a:pt x="3633221" y="1983676"/>
                  <a:pt x="3628965" y="1968778"/>
                </a:cubicBezTo>
                <a:cubicBezTo>
                  <a:pt x="3635349" y="1966649"/>
                  <a:pt x="3637478" y="1973034"/>
                  <a:pt x="3643862" y="1968778"/>
                </a:cubicBezTo>
                <a:cubicBezTo>
                  <a:pt x="3643862" y="1966649"/>
                  <a:pt x="3645991" y="1966649"/>
                  <a:pt x="3645991" y="1964521"/>
                </a:cubicBezTo>
                <a:cubicBezTo>
                  <a:pt x="3645991" y="1960264"/>
                  <a:pt x="3635349" y="1958136"/>
                  <a:pt x="3643862" y="1956007"/>
                </a:cubicBezTo>
                <a:cubicBezTo>
                  <a:pt x="3654504" y="1956007"/>
                  <a:pt x="3671530" y="1943237"/>
                  <a:pt x="3663017" y="1932595"/>
                </a:cubicBezTo>
                <a:cubicBezTo>
                  <a:pt x="3669402" y="1928338"/>
                  <a:pt x="3667273" y="1938980"/>
                  <a:pt x="3671530" y="1938980"/>
                </a:cubicBezTo>
                <a:cubicBezTo>
                  <a:pt x="3671530" y="1934723"/>
                  <a:pt x="3675786" y="1936852"/>
                  <a:pt x="3680043" y="1936852"/>
                </a:cubicBezTo>
                <a:cubicBezTo>
                  <a:pt x="3675786" y="1930466"/>
                  <a:pt x="3680043" y="1930466"/>
                  <a:pt x="3686428" y="1930466"/>
                </a:cubicBezTo>
                <a:cubicBezTo>
                  <a:pt x="3684300" y="1928338"/>
                  <a:pt x="3682171" y="1928338"/>
                  <a:pt x="3682171" y="1924081"/>
                </a:cubicBezTo>
                <a:cubicBezTo>
                  <a:pt x="3688556" y="1924081"/>
                  <a:pt x="3686428" y="1919824"/>
                  <a:pt x="3694941" y="1919824"/>
                </a:cubicBezTo>
                <a:cubicBezTo>
                  <a:pt x="3694941" y="1924081"/>
                  <a:pt x="3697069" y="1926209"/>
                  <a:pt x="3701326" y="1926209"/>
                </a:cubicBezTo>
                <a:cubicBezTo>
                  <a:pt x="3701326" y="1924081"/>
                  <a:pt x="3701326" y="1921953"/>
                  <a:pt x="3703454" y="1917696"/>
                </a:cubicBezTo>
                <a:cubicBezTo>
                  <a:pt x="3697069" y="1917696"/>
                  <a:pt x="3699197" y="1919824"/>
                  <a:pt x="3694941" y="1919824"/>
                </a:cubicBezTo>
                <a:cubicBezTo>
                  <a:pt x="3694941" y="1915567"/>
                  <a:pt x="3699197" y="1911311"/>
                  <a:pt x="3697069" y="1907054"/>
                </a:cubicBezTo>
                <a:cubicBezTo>
                  <a:pt x="3703454" y="1917696"/>
                  <a:pt x="3705582" y="1900669"/>
                  <a:pt x="3714095" y="1907054"/>
                </a:cubicBezTo>
                <a:cubicBezTo>
                  <a:pt x="3716224" y="1900669"/>
                  <a:pt x="3720480" y="1894283"/>
                  <a:pt x="3726865" y="1890027"/>
                </a:cubicBezTo>
                <a:cubicBezTo>
                  <a:pt x="3731121" y="1885770"/>
                  <a:pt x="3739635" y="1883641"/>
                  <a:pt x="3748148" y="1881513"/>
                </a:cubicBezTo>
                <a:cubicBezTo>
                  <a:pt x="3746019" y="1872999"/>
                  <a:pt x="3748148" y="1875128"/>
                  <a:pt x="3754532" y="1877256"/>
                </a:cubicBezTo>
                <a:cubicBezTo>
                  <a:pt x="3756661" y="1866614"/>
                  <a:pt x="3765174" y="1853844"/>
                  <a:pt x="3777943" y="1858100"/>
                </a:cubicBezTo>
                <a:cubicBezTo>
                  <a:pt x="3771559" y="1845330"/>
                  <a:pt x="3794970" y="1843202"/>
                  <a:pt x="3799226" y="1845330"/>
                </a:cubicBezTo>
                <a:cubicBezTo>
                  <a:pt x="3799226" y="1847458"/>
                  <a:pt x="3794970" y="1853844"/>
                  <a:pt x="3799226" y="1853844"/>
                </a:cubicBezTo>
                <a:cubicBezTo>
                  <a:pt x="3803483" y="1851715"/>
                  <a:pt x="3805611" y="1849587"/>
                  <a:pt x="3805611" y="1843202"/>
                </a:cubicBezTo>
                <a:cubicBezTo>
                  <a:pt x="3803483" y="1843202"/>
                  <a:pt x="3801354" y="1843202"/>
                  <a:pt x="3801354" y="1838945"/>
                </a:cubicBezTo>
                <a:cubicBezTo>
                  <a:pt x="3807739" y="1836816"/>
                  <a:pt x="3807739" y="1828303"/>
                  <a:pt x="3811996" y="1824046"/>
                </a:cubicBezTo>
                <a:cubicBezTo>
                  <a:pt x="3809867" y="1843202"/>
                  <a:pt x="3820509" y="1851715"/>
                  <a:pt x="3805611" y="1853844"/>
                </a:cubicBezTo>
                <a:cubicBezTo>
                  <a:pt x="3805611" y="1862357"/>
                  <a:pt x="3797098" y="1866614"/>
                  <a:pt x="3797098" y="1875128"/>
                </a:cubicBezTo>
                <a:cubicBezTo>
                  <a:pt x="3790713" y="1875128"/>
                  <a:pt x="3786456" y="1870871"/>
                  <a:pt x="3782200" y="1875128"/>
                </a:cubicBezTo>
                <a:cubicBezTo>
                  <a:pt x="3780072" y="1870871"/>
                  <a:pt x="3788585" y="1866614"/>
                  <a:pt x="3782200" y="1866614"/>
                </a:cubicBezTo>
                <a:cubicBezTo>
                  <a:pt x="3777943" y="1870871"/>
                  <a:pt x="3771559" y="1877256"/>
                  <a:pt x="3769430" y="1883641"/>
                </a:cubicBezTo>
                <a:cubicBezTo>
                  <a:pt x="3767302" y="1887898"/>
                  <a:pt x="3765174" y="1894283"/>
                  <a:pt x="3769430" y="1900669"/>
                </a:cubicBezTo>
                <a:cubicBezTo>
                  <a:pt x="3760917" y="1900669"/>
                  <a:pt x="3760917" y="1892155"/>
                  <a:pt x="3754532" y="1894283"/>
                </a:cubicBezTo>
                <a:cubicBezTo>
                  <a:pt x="3758789" y="1907054"/>
                  <a:pt x="3741763" y="1907054"/>
                  <a:pt x="3739635" y="1911311"/>
                </a:cubicBezTo>
                <a:cubicBezTo>
                  <a:pt x="3741763" y="1907054"/>
                  <a:pt x="3741763" y="1902797"/>
                  <a:pt x="3741763" y="1898540"/>
                </a:cubicBezTo>
                <a:cubicBezTo>
                  <a:pt x="3750276" y="1900669"/>
                  <a:pt x="3756661" y="1890027"/>
                  <a:pt x="3750276" y="1885770"/>
                </a:cubicBezTo>
                <a:cubicBezTo>
                  <a:pt x="3737506" y="1887898"/>
                  <a:pt x="3739635" y="1898540"/>
                  <a:pt x="3728993" y="1900669"/>
                </a:cubicBezTo>
                <a:cubicBezTo>
                  <a:pt x="3728993" y="1902797"/>
                  <a:pt x="3728993" y="1904925"/>
                  <a:pt x="3728993" y="1907054"/>
                </a:cubicBezTo>
                <a:cubicBezTo>
                  <a:pt x="3735378" y="1909182"/>
                  <a:pt x="3737506" y="1900669"/>
                  <a:pt x="3739635" y="1907054"/>
                </a:cubicBezTo>
                <a:cubicBezTo>
                  <a:pt x="3733250" y="1904925"/>
                  <a:pt x="3739635" y="1913439"/>
                  <a:pt x="3739635" y="1917696"/>
                </a:cubicBezTo>
                <a:cubicBezTo>
                  <a:pt x="3722608" y="1915567"/>
                  <a:pt x="3741763" y="1932595"/>
                  <a:pt x="3731121" y="1936852"/>
                </a:cubicBezTo>
                <a:cubicBezTo>
                  <a:pt x="3726865" y="1932595"/>
                  <a:pt x="3731121" y="1926209"/>
                  <a:pt x="3726865" y="1926209"/>
                </a:cubicBezTo>
                <a:cubicBezTo>
                  <a:pt x="3722608" y="1932595"/>
                  <a:pt x="3716224" y="1936852"/>
                  <a:pt x="3711967" y="1945365"/>
                </a:cubicBezTo>
                <a:cubicBezTo>
                  <a:pt x="3707711" y="1947494"/>
                  <a:pt x="3705582" y="1941108"/>
                  <a:pt x="3701326" y="1943237"/>
                </a:cubicBezTo>
                <a:cubicBezTo>
                  <a:pt x="3701326" y="1947494"/>
                  <a:pt x="3701326" y="1953879"/>
                  <a:pt x="3701326" y="1956007"/>
                </a:cubicBezTo>
                <a:cubicBezTo>
                  <a:pt x="3694941" y="1953879"/>
                  <a:pt x="3694941" y="1943237"/>
                  <a:pt x="3688556" y="1941108"/>
                </a:cubicBezTo>
                <a:cubicBezTo>
                  <a:pt x="3684300" y="1938980"/>
                  <a:pt x="3686428" y="1945365"/>
                  <a:pt x="3682171" y="1945365"/>
                </a:cubicBezTo>
                <a:cubicBezTo>
                  <a:pt x="3692813" y="1949622"/>
                  <a:pt x="3684300" y="1956007"/>
                  <a:pt x="3682171" y="1956007"/>
                </a:cubicBezTo>
                <a:cubicBezTo>
                  <a:pt x="3690684" y="1960264"/>
                  <a:pt x="3684300" y="1962392"/>
                  <a:pt x="3688556" y="1964521"/>
                </a:cubicBezTo>
                <a:cubicBezTo>
                  <a:pt x="3690684" y="1966649"/>
                  <a:pt x="3690684" y="1966649"/>
                  <a:pt x="3690684" y="1966649"/>
                </a:cubicBezTo>
                <a:cubicBezTo>
                  <a:pt x="3684300" y="1968778"/>
                  <a:pt x="3684300" y="1960264"/>
                  <a:pt x="3677915" y="1962392"/>
                </a:cubicBezTo>
                <a:cubicBezTo>
                  <a:pt x="3673658" y="1962392"/>
                  <a:pt x="3675786" y="1968778"/>
                  <a:pt x="3677915" y="1973034"/>
                </a:cubicBezTo>
                <a:cubicBezTo>
                  <a:pt x="3677915" y="1973034"/>
                  <a:pt x="3677915" y="1975163"/>
                  <a:pt x="3677915" y="1975163"/>
                </a:cubicBezTo>
                <a:cubicBezTo>
                  <a:pt x="3680043" y="1977291"/>
                  <a:pt x="3680043" y="1977291"/>
                  <a:pt x="3680043" y="1979420"/>
                </a:cubicBezTo>
                <a:cubicBezTo>
                  <a:pt x="3680043" y="1979420"/>
                  <a:pt x="3677915" y="1981548"/>
                  <a:pt x="3675786" y="1981548"/>
                </a:cubicBezTo>
                <a:cubicBezTo>
                  <a:pt x="3675786" y="1977291"/>
                  <a:pt x="3673658" y="1973034"/>
                  <a:pt x="3669402" y="1973034"/>
                </a:cubicBezTo>
                <a:cubicBezTo>
                  <a:pt x="3654504" y="1979420"/>
                  <a:pt x="3669402" y="1996447"/>
                  <a:pt x="3669402" y="2000704"/>
                </a:cubicBezTo>
                <a:cubicBezTo>
                  <a:pt x="3667273" y="1996447"/>
                  <a:pt x="3663017" y="1998575"/>
                  <a:pt x="3658760" y="1996447"/>
                </a:cubicBezTo>
                <a:cubicBezTo>
                  <a:pt x="3656632" y="1990062"/>
                  <a:pt x="3660889" y="1979420"/>
                  <a:pt x="3656632" y="1977291"/>
                </a:cubicBezTo>
                <a:cubicBezTo>
                  <a:pt x="3641734" y="1985805"/>
                  <a:pt x="3656632" y="1994319"/>
                  <a:pt x="3652376" y="2007089"/>
                </a:cubicBezTo>
                <a:cubicBezTo>
                  <a:pt x="3648119" y="2009217"/>
                  <a:pt x="3645991" y="2007089"/>
                  <a:pt x="3641734" y="2007089"/>
                </a:cubicBezTo>
                <a:cubicBezTo>
                  <a:pt x="3643862" y="2011346"/>
                  <a:pt x="3645991" y="2015603"/>
                  <a:pt x="3645991" y="2019859"/>
                </a:cubicBezTo>
                <a:cubicBezTo>
                  <a:pt x="3650247" y="2019859"/>
                  <a:pt x="3650247" y="2007089"/>
                  <a:pt x="3656632" y="2013474"/>
                </a:cubicBezTo>
                <a:cubicBezTo>
                  <a:pt x="3652376" y="2019859"/>
                  <a:pt x="3645991" y="2021988"/>
                  <a:pt x="3645991" y="2030501"/>
                </a:cubicBezTo>
                <a:cubicBezTo>
                  <a:pt x="3660889" y="2017731"/>
                  <a:pt x="3671530" y="2002832"/>
                  <a:pt x="3684300" y="1990062"/>
                </a:cubicBezTo>
                <a:cubicBezTo>
                  <a:pt x="3686428" y="2009217"/>
                  <a:pt x="3645991" y="2019859"/>
                  <a:pt x="3660889" y="2034758"/>
                </a:cubicBezTo>
                <a:cubicBezTo>
                  <a:pt x="3660889" y="2041144"/>
                  <a:pt x="3656632" y="2043272"/>
                  <a:pt x="3654504" y="2047529"/>
                </a:cubicBezTo>
                <a:cubicBezTo>
                  <a:pt x="3652376" y="2045400"/>
                  <a:pt x="3652376" y="2041144"/>
                  <a:pt x="3650247" y="2041144"/>
                </a:cubicBezTo>
                <a:cubicBezTo>
                  <a:pt x="3643862" y="2047529"/>
                  <a:pt x="3631093" y="2051786"/>
                  <a:pt x="3626836" y="2060299"/>
                </a:cubicBezTo>
                <a:cubicBezTo>
                  <a:pt x="3624708" y="2058171"/>
                  <a:pt x="3624708" y="2053914"/>
                  <a:pt x="3622580" y="2053914"/>
                </a:cubicBezTo>
                <a:cubicBezTo>
                  <a:pt x="3622580" y="2060299"/>
                  <a:pt x="3611938" y="2058171"/>
                  <a:pt x="3616195" y="2066684"/>
                </a:cubicBezTo>
                <a:cubicBezTo>
                  <a:pt x="3620451" y="2064556"/>
                  <a:pt x="3620451" y="2060299"/>
                  <a:pt x="3626836" y="2060299"/>
                </a:cubicBezTo>
                <a:cubicBezTo>
                  <a:pt x="3626836" y="2073070"/>
                  <a:pt x="3622580" y="2075198"/>
                  <a:pt x="3628965" y="2090097"/>
                </a:cubicBezTo>
                <a:cubicBezTo>
                  <a:pt x="3618323" y="2092225"/>
                  <a:pt x="3631093" y="2096482"/>
                  <a:pt x="3616195" y="2102867"/>
                </a:cubicBezTo>
                <a:cubicBezTo>
                  <a:pt x="3622580" y="2117766"/>
                  <a:pt x="3599169" y="2128408"/>
                  <a:pt x="3590656" y="2141179"/>
                </a:cubicBezTo>
                <a:cubicBezTo>
                  <a:pt x="3588527" y="2136922"/>
                  <a:pt x="3588527" y="2134793"/>
                  <a:pt x="3586399" y="2134793"/>
                </a:cubicBezTo>
                <a:cubicBezTo>
                  <a:pt x="3586399" y="2134793"/>
                  <a:pt x="3584271" y="2136922"/>
                  <a:pt x="3582143" y="2136922"/>
                </a:cubicBezTo>
                <a:cubicBezTo>
                  <a:pt x="3588527" y="2141179"/>
                  <a:pt x="3590656" y="2149692"/>
                  <a:pt x="3582143" y="2151821"/>
                </a:cubicBezTo>
                <a:cubicBezTo>
                  <a:pt x="3577886" y="2151821"/>
                  <a:pt x="3577886" y="2147564"/>
                  <a:pt x="3575758" y="2147564"/>
                </a:cubicBezTo>
                <a:cubicBezTo>
                  <a:pt x="3575758" y="2153949"/>
                  <a:pt x="3580014" y="2151821"/>
                  <a:pt x="3577886" y="2156077"/>
                </a:cubicBezTo>
                <a:cubicBezTo>
                  <a:pt x="3573630" y="2158206"/>
                  <a:pt x="3571501" y="2153949"/>
                  <a:pt x="3569373" y="2151821"/>
                </a:cubicBezTo>
                <a:cubicBezTo>
                  <a:pt x="3569373" y="2156077"/>
                  <a:pt x="3573630" y="2156077"/>
                  <a:pt x="3573630" y="2160334"/>
                </a:cubicBezTo>
                <a:cubicBezTo>
                  <a:pt x="3569373" y="2170976"/>
                  <a:pt x="3552347" y="2177362"/>
                  <a:pt x="3556603" y="2188004"/>
                </a:cubicBezTo>
                <a:cubicBezTo>
                  <a:pt x="3550219" y="2190132"/>
                  <a:pt x="3552347" y="2177362"/>
                  <a:pt x="3545962" y="2179490"/>
                </a:cubicBezTo>
                <a:cubicBezTo>
                  <a:pt x="3550219" y="2192260"/>
                  <a:pt x="3545962" y="2200774"/>
                  <a:pt x="3539577" y="2205031"/>
                </a:cubicBezTo>
                <a:cubicBezTo>
                  <a:pt x="3545962" y="2217801"/>
                  <a:pt x="3548090" y="2232700"/>
                  <a:pt x="3545962" y="2241214"/>
                </a:cubicBezTo>
                <a:cubicBezTo>
                  <a:pt x="3552347" y="2243342"/>
                  <a:pt x="3558732" y="2247599"/>
                  <a:pt x="3565116" y="2249727"/>
                </a:cubicBezTo>
                <a:cubicBezTo>
                  <a:pt x="3567245" y="2245471"/>
                  <a:pt x="3567245" y="2243342"/>
                  <a:pt x="3565116" y="2239085"/>
                </a:cubicBezTo>
                <a:cubicBezTo>
                  <a:pt x="3558732" y="2239085"/>
                  <a:pt x="3554475" y="2236957"/>
                  <a:pt x="3552347" y="2230572"/>
                </a:cubicBezTo>
                <a:cubicBezTo>
                  <a:pt x="3558732" y="2224187"/>
                  <a:pt x="3565116" y="2217801"/>
                  <a:pt x="3565116" y="2207159"/>
                </a:cubicBezTo>
                <a:cubicBezTo>
                  <a:pt x="3567245" y="2207159"/>
                  <a:pt x="3569373" y="2209288"/>
                  <a:pt x="3573630" y="2209288"/>
                </a:cubicBezTo>
                <a:cubicBezTo>
                  <a:pt x="3567245" y="2202902"/>
                  <a:pt x="3575758" y="2205031"/>
                  <a:pt x="3573630" y="2196517"/>
                </a:cubicBezTo>
                <a:cubicBezTo>
                  <a:pt x="3571501" y="2196517"/>
                  <a:pt x="3569373" y="2196517"/>
                  <a:pt x="3569373" y="2196517"/>
                </a:cubicBezTo>
                <a:cubicBezTo>
                  <a:pt x="3571501" y="2196517"/>
                  <a:pt x="3575758" y="2194389"/>
                  <a:pt x="3575758" y="2192260"/>
                </a:cubicBezTo>
                <a:cubicBezTo>
                  <a:pt x="3577886" y="2200774"/>
                  <a:pt x="3577886" y="2215673"/>
                  <a:pt x="3588527" y="2217801"/>
                </a:cubicBezTo>
                <a:cubicBezTo>
                  <a:pt x="3590656" y="2205031"/>
                  <a:pt x="3582143" y="2194389"/>
                  <a:pt x="3592784" y="2188004"/>
                </a:cubicBezTo>
                <a:cubicBezTo>
                  <a:pt x="3599169" y="2188004"/>
                  <a:pt x="3597041" y="2196517"/>
                  <a:pt x="3603425" y="2194389"/>
                </a:cubicBezTo>
                <a:cubicBezTo>
                  <a:pt x="3609810" y="2190132"/>
                  <a:pt x="3605554" y="2179490"/>
                  <a:pt x="3616195" y="2177362"/>
                </a:cubicBezTo>
                <a:cubicBezTo>
                  <a:pt x="3618323" y="2181618"/>
                  <a:pt x="3618323" y="2188004"/>
                  <a:pt x="3624708" y="2188004"/>
                </a:cubicBezTo>
                <a:cubicBezTo>
                  <a:pt x="3631093" y="2185875"/>
                  <a:pt x="3624708" y="2175233"/>
                  <a:pt x="3637478" y="2177362"/>
                </a:cubicBezTo>
                <a:cubicBezTo>
                  <a:pt x="3637478" y="2173105"/>
                  <a:pt x="3633221" y="2173105"/>
                  <a:pt x="3633221" y="2170976"/>
                </a:cubicBezTo>
                <a:cubicBezTo>
                  <a:pt x="3645991" y="2168848"/>
                  <a:pt x="3650247" y="2164591"/>
                  <a:pt x="3650247" y="2156077"/>
                </a:cubicBezTo>
                <a:cubicBezTo>
                  <a:pt x="3665145" y="2156077"/>
                  <a:pt x="3663017" y="2147564"/>
                  <a:pt x="3673658" y="2145435"/>
                </a:cubicBezTo>
                <a:cubicBezTo>
                  <a:pt x="3673658" y="2183747"/>
                  <a:pt x="3652376" y="2205031"/>
                  <a:pt x="3656632" y="2243342"/>
                </a:cubicBezTo>
                <a:cubicBezTo>
                  <a:pt x="3645991" y="2247599"/>
                  <a:pt x="3645991" y="2260369"/>
                  <a:pt x="3650247" y="2275268"/>
                </a:cubicBezTo>
                <a:cubicBezTo>
                  <a:pt x="3637478" y="2277397"/>
                  <a:pt x="3633221" y="2292296"/>
                  <a:pt x="3643862" y="2305066"/>
                </a:cubicBezTo>
                <a:cubicBezTo>
                  <a:pt x="3645991" y="2296552"/>
                  <a:pt x="3637478" y="2281654"/>
                  <a:pt x="3645991" y="2279525"/>
                </a:cubicBezTo>
                <a:cubicBezTo>
                  <a:pt x="3645991" y="2294424"/>
                  <a:pt x="3652376" y="2313580"/>
                  <a:pt x="3641734" y="2319965"/>
                </a:cubicBezTo>
                <a:cubicBezTo>
                  <a:pt x="3650247" y="2322093"/>
                  <a:pt x="3648119" y="2332735"/>
                  <a:pt x="3643862" y="2336992"/>
                </a:cubicBezTo>
                <a:cubicBezTo>
                  <a:pt x="3641734" y="2330607"/>
                  <a:pt x="3641734" y="2319965"/>
                  <a:pt x="3635349" y="2315708"/>
                </a:cubicBezTo>
                <a:cubicBezTo>
                  <a:pt x="3633221" y="2326350"/>
                  <a:pt x="3645991" y="2339121"/>
                  <a:pt x="3645991" y="2351891"/>
                </a:cubicBezTo>
                <a:cubicBezTo>
                  <a:pt x="3641734" y="2351891"/>
                  <a:pt x="3639606" y="2349763"/>
                  <a:pt x="3635349" y="2349763"/>
                </a:cubicBezTo>
                <a:cubicBezTo>
                  <a:pt x="3635349" y="2354019"/>
                  <a:pt x="3635349" y="2368918"/>
                  <a:pt x="3628965" y="2360405"/>
                </a:cubicBezTo>
                <a:cubicBezTo>
                  <a:pt x="3628965" y="2362533"/>
                  <a:pt x="3626836" y="2362533"/>
                  <a:pt x="3626836" y="2364661"/>
                </a:cubicBezTo>
                <a:cubicBezTo>
                  <a:pt x="3633221" y="2366790"/>
                  <a:pt x="3633221" y="2375304"/>
                  <a:pt x="3639606" y="2377432"/>
                </a:cubicBezTo>
                <a:cubicBezTo>
                  <a:pt x="3641734" y="2377432"/>
                  <a:pt x="3641734" y="2375304"/>
                  <a:pt x="3641734" y="2373175"/>
                </a:cubicBezTo>
                <a:cubicBezTo>
                  <a:pt x="3641734" y="2368918"/>
                  <a:pt x="3635349" y="2368918"/>
                  <a:pt x="3635349" y="2364661"/>
                </a:cubicBezTo>
                <a:cubicBezTo>
                  <a:pt x="3645991" y="2366790"/>
                  <a:pt x="3633221" y="2354019"/>
                  <a:pt x="3639606" y="2356148"/>
                </a:cubicBezTo>
                <a:cubicBezTo>
                  <a:pt x="3645991" y="2364661"/>
                  <a:pt x="3639606" y="2362533"/>
                  <a:pt x="3643862" y="2371047"/>
                </a:cubicBezTo>
                <a:cubicBezTo>
                  <a:pt x="3648119" y="2375304"/>
                  <a:pt x="3656632" y="2373175"/>
                  <a:pt x="3656632" y="2368918"/>
                </a:cubicBezTo>
                <a:cubicBezTo>
                  <a:pt x="3658760" y="2375304"/>
                  <a:pt x="3660889" y="2383817"/>
                  <a:pt x="3667273" y="2383817"/>
                </a:cubicBezTo>
                <a:cubicBezTo>
                  <a:pt x="3660889" y="2371047"/>
                  <a:pt x="3648119" y="2345506"/>
                  <a:pt x="3665145" y="2347634"/>
                </a:cubicBezTo>
                <a:cubicBezTo>
                  <a:pt x="3665145" y="2343377"/>
                  <a:pt x="3665145" y="2339121"/>
                  <a:pt x="3667273" y="2336992"/>
                </a:cubicBezTo>
                <a:cubicBezTo>
                  <a:pt x="3663017" y="2334864"/>
                  <a:pt x="3660889" y="2334864"/>
                  <a:pt x="3658760" y="2332735"/>
                </a:cubicBezTo>
                <a:cubicBezTo>
                  <a:pt x="3663017" y="2330607"/>
                  <a:pt x="3667273" y="2330607"/>
                  <a:pt x="3667273" y="2326350"/>
                </a:cubicBezTo>
                <a:cubicBezTo>
                  <a:pt x="3667273" y="2283782"/>
                  <a:pt x="3686428" y="2245471"/>
                  <a:pt x="3699197" y="2217801"/>
                </a:cubicBezTo>
                <a:cubicBezTo>
                  <a:pt x="3705582" y="2232700"/>
                  <a:pt x="3703454" y="2236957"/>
                  <a:pt x="3707711" y="2247599"/>
                </a:cubicBezTo>
                <a:cubicBezTo>
                  <a:pt x="3711967" y="2241214"/>
                  <a:pt x="3714095" y="2232700"/>
                  <a:pt x="3716224" y="2224187"/>
                </a:cubicBezTo>
                <a:cubicBezTo>
                  <a:pt x="3720480" y="2222058"/>
                  <a:pt x="3731121" y="2226315"/>
                  <a:pt x="3728993" y="2222058"/>
                </a:cubicBezTo>
                <a:cubicBezTo>
                  <a:pt x="3720480" y="2213544"/>
                  <a:pt x="3739635" y="2213544"/>
                  <a:pt x="3733250" y="2200774"/>
                </a:cubicBezTo>
                <a:cubicBezTo>
                  <a:pt x="3741763" y="2200774"/>
                  <a:pt x="3737506" y="2196517"/>
                  <a:pt x="3743891" y="2192260"/>
                </a:cubicBezTo>
                <a:cubicBezTo>
                  <a:pt x="3746019" y="2198646"/>
                  <a:pt x="3741763" y="2198646"/>
                  <a:pt x="3743891" y="2205031"/>
                </a:cubicBezTo>
                <a:cubicBezTo>
                  <a:pt x="3748148" y="2205031"/>
                  <a:pt x="3754532" y="2209288"/>
                  <a:pt x="3756661" y="2205031"/>
                </a:cubicBezTo>
                <a:cubicBezTo>
                  <a:pt x="3765174" y="2226315"/>
                  <a:pt x="3767302" y="2245471"/>
                  <a:pt x="3769430" y="2266755"/>
                </a:cubicBezTo>
                <a:cubicBezTo>
                  <a:pt x="3769430" y="2281654"/>
                  <a:pt x="3775815" y="2313580"/>
                  <a:pt x="3767302" y="2324222"/>
                </a:cubicBezTo>
                <a:cubicBezTo>
                  <a:pt x="3775815" y="2347634"/>
                  <a:pt x="3767302" y="2373175"/>
                  <a:pt x="3758789" y="2392331"/>
                </a:cubicBezTo>
                <a:cubicBezTo>
                  <a:pt x="3765174" y="2413615"/>
                  <a:pt x="3756661" y="2430642"/>
                  <a:pt x="3750276" y="2449798"/>
                </a:cubicBezTo>
                <a:cubicBezTo>
                  <a:pt x="3750276" y="2447669"/>
                  <a:pt x="3748148" y="2445541"/>
                  <a:pt x="3746019" y="2445541"/>
                </a:cubicBezTo>
                <a:cubicBezTo>
                  <a:pt x="3748148" y="2454055"/>
                  <a:pt x="3737506" y="2464697"/>
                  <a:pt x="3748148" y="2468953"/>
                </a:cubicBezTo>
                <a:cubicBezTo>
                  <a:pt x="3748148" y="2468953"/>
                  <a:pt x="3748148" y="2468953"/>
                  <a:pt x="3735378" y="2468953"/>
                </a:cubicBezTo>
                <a:cubicBezTo>
                  <a:pt x="3731121" y="2492366"/>
                  <a:pt x="3731121" y="2517907"/>
                  <a:pt x="3743891" y="2545576"/>
                </a:cubicBezTo>
                <a:cubicBezTo>
                  <a:pt x="3737506" y="2551961"/>
                  <a:pt x="3735378" y="2558347"/>
                  <a:pt x="3746019" y="2568989"/>
                </a:cubicBezTo>
                <a:cubicBezTo>
                  <a:pt x="3733250" y="2573245"/>
                  <a:pt x="3722608" y="2581759"/>
                  <a:pt x="3714095" y="2590273"/>
                </a:cubicBezTo>
                <a:cubicBezTo>
                  <a:pt x="3707711" y="2600915"/>
                  <a:pt x="3703454" y="2611557"/>
                  <a:pt x="3703454" y="2622199"/>
                </a:cubicBezTo>
                <a:cubicBezTo>
                  <a:pt x="3707711" y="2622199"/>
                  <a:pt x="3703454" y="2615814"/>
                  <a:pt x="3707711" y="2615814"/>
                </a:cubicBezTo>
                <a:cubicBezTo>
                  <a:pt x="3714095" y="2622199"/>
                  <a:pt x="3711967" y="2626456"/>
                  <a:pt x="3718352" y="2632841"/>
                </a:cubicBezTo>
                <a:cubicBezTo>
                  <a:pt x="3716224" y="2634969"/>
                  <a:pt x="3709839" y="2637098"/>
                  <a:pt x="3714095" y="2645611"/>
                </a:cubicBezTo>
                <a:cubicBezTo>
                  <a:pt x="3707711" y="2645611"/>
                  <a:pt x="3701326" y="2647740"/>
                  <a:pt x="3701326" y="2651997"/>
                </a:cubicBezTo>
                <a:cubicBezTo>
                  <a:pt x="3707711" y="2654125"/>
                  <a:pt x="3709839" y="2660510"/>
                  <a:pt x="3711967" y="2666895"/>
                </a:cubicBezTo>
                <a:cubicBezTo>
                  <a:pt x="3682171" y="2679666"/>
                  <a:pt x="3667273" y="2703078"/>
                  <a:pt x="3669402" y="2739261"/>
                </a:cubicBezTo>
                <a:cubicBezTo>
                  <a:pt x="3654504" y="2737133"/>
                  <a:pt x="3667273" y="2754160"/>
                  <a:pt x="3660889" y="2760545"/>
                </a:cubicBezTo>
                <a:cubicBezTo>
                  <a:pt x="3677915" y="2769059"/>
                  <a:pt x="3654504" y="2788215"/>
                  <a:pt x="3677915" y="2794600"/>
                </a:cubicBezTo>
                <a:cubicBezTo>
                  <a:pt x="3635349" y="2807370"/>
                  <a:pt x="3645991" y="2869094"/>
                  <a:pt x="3624708" y="2886121"/>
                </a:cubicBezTo>
                <a:cubicBezTo>
                  <a:pt x="3628965" y="2901020"/>
                  <a:pt x="3624708" y="2922304"/>
                  <a:pt x="3616195" y="2930818"/>
                </a:cubicBezTo>
                <a:cubicBezTo>
                  <a:pt x="3618323" y="2958487"/>
                  <a:pt x="3603425" y="2975515"/>
                  <a:pt x="3590656" y="2990413"/>
                </a:cubicBezTo>
                <a:cubicBezTo>
                  <a:pt x="3590656" y="3013826"/>
                  <a:pt x="3584271" y="3020211"/>
                  <a:pt x="3584271" y="3041495"/>
                </a:cubicBezTo>
                <a:cubicBezTo>
                  <a:pt x="3580014" y="3041495"/>
                  <a:pt x="3573630" y="3032982"/>
                  <a:pt x="3573630" y="3039367"/>
                </a:cubicBezTo>
                <a:cubicBezTo>
                  <a:pt x="3584271" y="3050009"/>
                  <a:pt x="3573630" y="3064908"/>
                  <a:pt x="3571501" y="3073421"/>
                </a:cubicBezTo>
                <a:cubicBezTo>
                  <a:pt x="3569373" y="3069165"/>
                  <a:pt x="3569373" y="3064908"/>
                  <a:pt x="3567245" y="3062779"/>
                </a:cubicBezTo>
                <a:cubicBezTo>
                  <a:pt x="3569373" y="3086192"/>
                  <a:pt x="3558732" y="3109604"/>
                  <a:pt x="3541706" y="3118118"/>
                </a:cubicBezTo>
                <a:cubicBezTo>
                  <a:pt x="3543834" y="3111733"/>
                  <a:pt x="3541706" y="3084063"/>
                  <a:pt x="3554475" y="3096834"/>
                </a:cubicBezTo>
                <a:cubicBezTo>
                  <a:pt x="3558732" y="3088320"/>
                  <a:pt x="3554475" y="3075550"/>
                  <a:pt x="3556603" y="3064908"/>
                </a:cubicBezTo>
                <a:cubicBezTo>
                  <a:pt x="3552347" y="3064908"/>
                  <a:pt x="3552347" y="3067036"/>
                  <a:pt x="3548090" y="3067036"/>
                </a:cubicBezTo>
                <a:cubicBezTo>
                  <a:pt x="3543834" y="3058522"/>
                  <a:pt x="3558732" y="3056394"/>
                  <a:pt x="3550219" y="3047880"/>
                </a:cubicBezTo>
                <a:cubicBezTo>
                  <a:pt x="3548090" y="3056394"/>
                  <a:pt x="3535321" y="3067036"/>
                  <a:pt x="3545962" y="3079807"/>
                </a:cubicBezTo>
                <a:cubicBezTo>
                  <a:pt x="3531064" y="3081935"/>
                  <a:pt x="3526808" y="3094705"/>
                  <a:pt x="3522551" y="3107476"/>
                </a:cubicBezTo>
                <a:cubicBezTo>
                  <a:pt x="3520423" y="3120246"/>
                  <a:pt x="3516166" y="3133017"/>
                  <a:pt x="3503397" y="3139402"/>
                </a:cubicBezTo>
                <a:cubicBezTo>
                  <a:pt x="3505525" y="3147916"/>
                  <a:pt x="3497012" y="3150044"/>
                  <a:pt x="3505525" y="3154301"/>
                </a:cubicBezTo>
                <a:cubicBezTo>
                  <a:pt x="3497012" y="3150044"/>
                  <a:pt x="3501268" y="3156429"/>
                  <a:pt x="3497012" y="3158558"/>
                </a:cubicBezTo>
                <a:cubicBezTo>
                  <a:pt x="3497012" y="3154301"/>
                  <a:pt x="3497012" y="3152172"/>
                  <a:pt x="3492755" y="3152172"/>
                </a:cubicBezTo>
                <a:cubicBezTo>
                  <a:pt x="3494884" y="3164943"/>
                  <a:pt x="3482114" y="3167071"/>
                  <a:pt x="3484242" y="3179842"/>
                </a:cubicBezTo>
                <a:cubicBezTo>
                  <a:pt x="3486371" y="3179842"/>
                  <a:pt x="3490627" y="3171328"/>
                  <a:pt x="3492755" y="3181970"/>
                </a:cubicBezTo>
                <a:cubicBezTo>
                  <a:pt x="3477857" y="3181970"/>
                  <a:pt x="3488499" y="3190484"/>
                  <a:pt x="3482114" y="3192612"/>
                </a:cubicBezTo>
                <a:cubicBezTo>
                  <a:pt x="3482114" y="3181970"/>
                  <a:pt x="3477857" y="3192612"/>
                  <a:pt x="3471473" y="3188355"/>
                </a:cubicBezTo>
                <a:cubicBezTo>
                  <a:pt x="3469344" y="3201126"/>
                  <a:pt x="3462960" y="3205383"/>
                  <a:pt x="3465088" y="3216025"/>
                </a:cubicBezTo>
                <a:cubicBezTo>
                  <a:pt x="3471473" y="3213896"/>
                  <a:pt x="3477857" y="3224538"/>
                  <a:pt x="3471473" y="3220282"/>
                </a:cubicBezTo>
                <a:cubicBezTo>
                  <a:pt x="3467216" y="3218153"/>
                  <a:pt x="3465088" y="3218153"/>
                  <a:pt x="3460831" y="3218153"/>
                </a:cubicBezTo>
                <a:cubicBezTo>
                  <a:pt x="3454446" y="3235180"/>
                  <a:pt x="3445933" y="3252208"/>
                  <a:pt x="3441677" y="3269235"/>
                </a:cubicBezTo>
                <a:cubicBezTo>
                  <a:pt x="3441677" y="3262850"/>
                  <a:pt x="3450190" y="3258593"/>
                  <a:pt x="3439549" y="3256464"/>
                </a:cubicBezTo>
                <a:cubicBezTo>
                  <a:pt x="3435292" y="3262850"/>
                  <a:pt x="3433164" y="3273492"/>
                  <a:pt x="3433164" y="3279877"/>
                </a:cubicBezTo>
                <a:cubicBezTo>
                  <a:pt x="3431036" y="3277749"/>
                  <a:pt x="3431036" y="3273492"/>
                  <a:pt x="3426779" y="3275620"/>
                </a:cubicBezTo>
                <a:cubicBezTo>
                  <a:pt x="3431036" y="3284134"/>
                  <a:pt x="3422522" y="3282005"/>
                  <a:pt x="3422522" y="3288391"/>
                </a:cubicBezTo>
                <a:cubicBezTo>
                  <a:pt x="3424651" y="3288391"/>
                  <a:pt x="3426779" y="3288391"/>
                  <a:pt x="3426779" y="3290519"/>
                </a:cubicBezTo>
                <a:cubicBezTo>
                  <a:pt x="3416138" y="3290519"/>
                  <a:pt x="3426779" y="3301161"/>
                  <a:pt x="3422522" y="3303289"/>
                </a:cubicBezTo>
                <a:cubicBezTo>
                  <a:pt x="3420394" y="3299033"/>
                  <a:pt x="3418266" y="3296904"/>
                  <a:pt x="3414009" y="3296904"/>
                </a:cubicBezTo>
                <a:cubicBezTo>
                  <a:pt x="3403368" y="3311803"/>
                  <a:pt x="3390598" y="3320317"/>
                  <a:pt x="3388470" y="3337344"/>
                </a:cubicBezTo>
                <a:cubicBezTo>
                  <a:pt x="3384214" y="3339472"/>
                  <a:pt x="3373572" y="3337344"/>
                  <a:pt x="3382085" y="3347986"/>
                </a:cubicBezTo>
                <a:cubicBezTo>
                  <a:pt x="3377829" y="3347986"/>
                  <a:pt x="3375701" y="3345858"/>
                  <a:pt x="3371444" y="3345858"/>
                </a:cubicBezTo>
                <a:cubicBezTo>
                  <a:pt x="3375701" y="3354371"/>
                  <a:pt x="3367187" y="3367142"/>
                  <a:pt x="3354418" y="3367142"/>
                </a:cubicBezTo>
                <a:cubicBezTo>
                  <a:pt x="3356546" y="3371398"/>
                  <a:pt x="3356546" y="3373527"/>
                  <a:pt x="3356546" y="3375655"/>
                </a:cubicBezTo>
                <a:cubicBezTo>
                  <a:pt x="3356546" y="3375655"/>
                  <a:pt x="3356546" y="3375655"/>
                  <a:pt x="3356546" y="3377784"/>
                </a:cubicBezTo>
                <a:cubicBezTo>
                  <a:pt x="3356546" y="3379912"/>
                  <a:pt x="3356546" y="3382041"/>
                  <a:pt x="3360803" y="3384169"/>
                </a:cubicBezTo>
                <a:cubicBezTo>
                  <a:pt x="3367187" y="3386297"/>
                  <a:pt x="3362931" y="3377784"/>
                  <a:pt x="3367187" y="3379912"/>
                </a:cubicBezTo>
                <a:cubicBezTo>
                  <a:pt x="3369316" y="3384169"/>
                  <a:pt x="3377829" y="3384169"/>
                  <a:pt x="3379957" y="3388426"/>
                </a:cubicBezTo>
                <a:cubicBezTo>
                  <a:pt x="3377829" y="3390554"/>
                  <a:pt x="3377829" y="3399068"/>
                  <a:pt x="3384214" y="3401196"/>
                </a:cubicBezTo>
                <a:cubicBezTo>
                  <a:pt x="3388470" y="3401196"/>
                  <a:pt x="3379957" y="3390554"/>
                  <a:pt x="3384214" y="3390554"/>
                </a:cubicBezTo>
                <a:cubicBezTo>
                  <a:pt x="3388470" y="3399068"/>
                  <a:pt x="3394855" y="3392683"/>
                  <a:pt x="3394855" y="3399068"/>
                </a:cubicBezTo>
                <a:cubicBezTo>
                  <a:pt x="3399111" y="3396939"/>
                  <a:pt x="3401240" y="3390554"/>
                  <a:pt x="3388470" y="3388426"/>
                </a:cubicBezTo>
                <a:cubicBezTo>
                  <a:pt x="3396983" y="3396939"/>
                  <a:pt x="3386342" y="3386297"/>
                  <a:pt x="3382085" y="3386297"/>
                </a:cubicBezTo>
                <a:cubicBezTo>
                  <a:pt x="3382085" y="3386297"/>
                  <a:pt x="3382085" y="3388426"/>
                  <a:pt x="3382085" y="3388426"/>
                </a:cubicBezTo>
                <a:cubicBezTo>
                  <a:pt x="3379957" y="3386297"/>
                  <a:pt x="3377829" y="3384169"/>
                  <a:pt x="3375701" y="3382041"/>
                </a:cubicBezTo>
                <a:cubicBezTo>
                  <a:pt x="3377829" y="3377784"/>
                  <a:pt x="3384214" y="3386297"/>
                  <a:pt x="3390598" y="3386297"/>
                </a:cubicBezTo>
                <a:cubicBezTo>
                  <a:pt x="3390598" y="3384169"/>
                  <a:pt x="3392727" y="3384169"/>
                  <a:pt x="3390598" y="3379912"/>
                </a:cubicBezTo>
                <a:cubicBezTo>
                  <a:pt x="3384214" y="3377784"/>
                  <a:pt x="3384214" y="3384169"/>
                  <a:pt x="3382085" y="3377784"/>
                </a:cubicBezTo>
                <a:cubicBezTo>
                  <a:pt x="3388470" y="3375655"/>
                  <a:pt x="3388470" y="3367142"/>
                  <a:pt x="3399111" y="3367142"/>
                </a:cubicBezTo>
                <a:cubicBezTo>
                  <a:pt x="3396983" y="3375655"/>
                  <a:pt x="3399111" y="3382041"/>
                  <a:pt x="3396983" y="3390554"/>
                </a:cubicBezTo>
                <a:cubicBezTo>
                  <a:pt x="3399111" y="3390554"/>
                  <a:pt x="3401240" y="3392683"/>
                  <a:pt x="3401240" y="3392683"/>
                </a:cubicBezTo>
                <a:cubicBezTo>
                  <a:pt x="3405496" y="3386297"/>
                  <a:pt x="3405496" y="3375655"/>
                  <a:pt x="3409753" y="3371398"/>
                </a:cubicBezTo>
                <a:cubicBezTo>
                  <a:pt x="3414009" y="3371398"/>
                  <a:pt x="3416138" y="3373527"/>
                  <a:pt x="3418266" y="3375655"/>
                </a:cubicBezTo>
                <a:cubicBezTo>
                  <a:pt x="3416138" y="3373527"/>
                  <a:pt x="3418266" y="3373527"/>
                  <a:pt x="3418266" y="3373527"/>
                </a:cubicBezTo>
                <a:cubicBezTo>
                  <a:pt x="3418266" y="3371398"/>
                  <a:pt x="3414009" y="3371398"/>
                  <a:pt x="3411881" y="3369270"/>
                </a:cubicBezTo>
                <a:cubicBezTo>
                  <a:pt x="3414009" y="3365013"/>
                  <a:pt x="3416138" y="3358628"/>
                  <a:pt x="3424651" y="3365013"/>
                </a:cubicBezTo>
                <a:cubicBezTo>
                  <a:pt x="3424651" y="3358628"/>
                  <a:pt x="3418266" y="3339472"/>
                  <a:pt x="3428907" y="3345858"/>
                </a:cubicBezTo>
                <a:cubicBezTo>
                  <a:pt x="3428907" y="3347986"/>
                  <a:pt x="3431036" y="3356500"/>
                  <a:pt x="3431036" y="3367142"/>
                </a:cubicBezTo>
                <a:cubicBezTo>
                  <a:pt x="3434228" y="3366077"/>
                  <a:pt x="3434228" y="3362353"/>
                  <a:pt x="3435026" y="3358894"/>
                </a:cubicBezTo>
                <a:lnTo>
                  <a:pt x="3443604" y="3352395"/>
                </a:lnTo>
                <a:lnTo>
                  <a:pt x="3445933" y="3354371"/>
                </a:lnTo>
                <a:cubicBezTo>
                  <a:pt x="3441677" y="3343729"/>
                  <a:pt x="3448062" y="3345858"/>
                  <a:pt x="3454446" y="3350114"/>
                </a:cubicBezTo>
                <a:cubicBezTo>
                  <a:pt x="3452318" y="3333087"/>
                  <a:pt x="3465088" y="3335216"/>
                  <a:pt x="3467216" y="3324573"/>
                </a:cubicBezTo>
                <a:cubicBezTo>
                  <a:pt x="3477857" y="3333087"/>
                  <a:pt x="3462960" y="3335216"/>
                  <a:pt x="3473601" y="3343729"/>
                </a:cubicBezTo>
                <a:cubicBezTo>
                  <a:pt x="3482114" y="3341601"/>
                  <a:pt x="3473601" y="3328830"/>
                  <a:pt x="3492755" y="3335216"/>
                </a:cubicBezTo>
                <a:cubicBezTo>
                  <a:pt x="3490627" y="3326702"/>
                  <a:pt x="3497012" y="3324573"/>
                  <a:pt x="3501268" y="3320317"/>
                </a:cubicBezTo>
                <a:cubicBezTo>
                  <a:pt x="3499140" y="3316060"/>
                  <a:pt x="3494884" y="3313931"/>
                  <a:pt x="3494884" y="3309675"/>
                </a:cubicBezTo>
                <a:cubicBezTo>
                  <a:pt x="3497012" y="3309675"/>
                  <a:pt x="3499140" y="3311803"/>
                  <a:pt x="3499140" y="3309675"/>
                </a:cubicBezTo>
                <a:cubicBezTo>
                  <a:pt x="3494884" y="3307546"/>
                  <a:pt x="3490627" y="3305418"/>
                  <a:pt x="3492755" y="3303289"/>
                </a:cubicBezTo>
                <a:cubicBezTo>
                  <a:pt x="3503397" y="3305418"/>
                  <a:pt x="3499140" y="3311803"/>
                  <a:pt x="3503397" y="3316060"/>
                </a:cubicBezTo>
                <a:cubicBezTo>
                  <a:pt x="3505525" y="3311803"/>
                  <a:pt x="3505525" y="3322445"/>
                  <a:pt x="3511910" y="3322445"/>
                </a:cubicBezTo>
                <a:cubicBezTo>
                  <a:pt x="3505525" y="3316060"/>
                  <a:pt x="3507653" y="3309675"/>
                  <a:pt x="3514038" y="3316060"/>
                </a:cubicBezTo>
                <a:cubicBezTo>
                  <a:pt x="3514038" y="3322445"/>
                  <a:pt x="3518295" y="3326702"/>
                  <a:pt x="3514038" y="3328830"/>
                </a:cubicBezTo>
                <a:cubicBezTo>
                  <a:pt x="3514038" y="3328830"/>
                  <a:pt x="3516166" y="3330959"/>
                  <a:pt x="3518295" y="3330959"/>
                </a:cubicBezTo>
                <a:cubicBezTo>
                  <a:pt x="3522551" y="3330959"/>
                  <a:pt x="3518295" y="3322445"/>
                  <a:pt x="3524679" y="3328830"/>
                </a:cubicBezTo>
                <a:cubicBezTo>
                  <a:pt x="3524679" y="3335216"/>
                  <a:pt x="3514038" y="3333087"/>
                  <a:pt x="3514038" y="3341601"/>
                </a:cubicBezTo>
                <a:cubicBezTo>
                  <a:pt x="3516166" y="3345858"/>
                  <a:pt x="3522551" y="3343729"/>
                  <a:pt x="3524679" y="3347986"/>
                </a:cubicBezTo>
                <a:cubicBezTo>
                  <a:pt x="3516166" y="3345858"/>
                  <a:pt x="3522551" y="3352243"/>
                  <a:pt x="3514038" y="3347986"/>
                </a:cubicBezTo>
                <a:cubicBezTo>
                  <a:pt x="3511910" y="3345858"/>
                  <a:pt x="3511910" y="3343729"/>
                  <a:pt x="3509781" y="3343729"/>
                </a:cubicBezTo>
                <a:cubicBezTo>
                  <a:pt x="3505525" y="3345858"/>
                  <a:pt x="3505525" y="3354371"/>
                  <a:pt x="3511910" y="3358628"/>
                </a:cubicBezTo>
                <a:cubicBezTo>
                  <a:pt x="3505525" y="3354371"/>
                  <a:pt x="3507653" y="3358628"/>
                  <a:pt x="3501268" y="3356500"/>
                </a:cubicBezTo>
                <a:cubicBezTo>
                  <a:pt x="3497012" y="3350114"/>
                  <a:pt x="3509781" y="3356500"/>
                  <a:pt x="3503397" y="3347986"/>
                </a:cubicBezTo>
                <a:cubicBezTo>
                  <a:pt x="3494884" y="3347986"/>
                  <a:pt x="3497012" y="3352243"/>
                  <a:pt x="3484242" y="3345858"/>
                </a:cubicBezTo>
                <a:cubicBezTo>
                  <a:pt x="3486371" y="3347986"/>
                  <a:pt x="3484242" y="3350114"/>
                  <a:pt x="3484242" y="3352243"/>
                </a:cubicBezTo>
                <a:cubicBezTo>
                  <a:pt x="3490627" y="3354371"/>
                  <a:pt x="3486371" y="3352243"/>
                  <a:pt x="3492755" y="3352243"/>
                </a:cubicBezTo>
                <a:cubicBezTo>
                  <a:pt x="3492755" y="3356500"/>
                  <a:pt x="3497012" y="3358628"/>
                  <a:pt x="3499140" y="3358628"/>
                </a:cubicBezTo>
                <a:cubicBezTo>
                  <a:pt x="3501268" y="3365013"/>
                  <a:pt x="3494884" y="3365013"/>
                  <a:pt x="3499140" y="3371398"/>
                </a:cubicBezTo>
                <a:cubicBezTo>
                  <a:pt x="3505525" y="3375655"/>
                  <a:pt x="3503397" y="3365013"/>
                  <a:pt x="3507653" y="3373527"/>
                </a:cubicBezTo>
                <a:cubicBezTo>
                  <a:pt x="3503397" y="3375655"/>
                  <a:pt x="3497012" y="3382041"/>
                  <a:pt x="3492755" y="3379912"/>
                </a:cubicBezTo>
                <a:cubicBezTo>
                  <a:pt x="3497012" y="3379912"/>
                  <a:pt x="3494884" y="3375655"/>
                  <a:pt x="3492755" y="3371398"/>
                </a:cubicBezTo>
                <a:cubicBezTo>
                  <a:pt x="3479986" y="3371398"/>
                  <a:pt x="3482114" y="3384169"/>
                  <a:pt x="3473601" y="3382041"/>
                </a:cubicBezTo>
                <a:cubicBezTo>
                  <a:pt x="3473601" y="3384169"/>
                  <a:pt x="3477857" y="3386297"/>
                  <a:pt x="3479986" y="3386297"/>
                </a:cubicBezTo>
                <a:cubicBezTo>
                  <a:pt x="3484242" y="3394811"/>
                  <a:pt x="3482114" y="3394811"/>
                  <a:pt x="3479986" y="3396939"/>
                </a:cubicBezTo>
                <a:cubicBezTo>
                  <a:pt x="3465088" y="3392683"/>
                  <a:pt x="3465088" y="3405453"/>
                  <a:pt x="3460831" y="3413967"/>
                </a:cubicBezTo>
                <a:cubicBezTo>
                  <a:pt x="3458703" y="3411838"/>
                  <a:pt x="3462960" y="3409710"/>
                  <a:pt x="3456575" y="3405453"/>
                </a:cubicBezTo>
                <a:cubicBezTo>
                  <a:pt x="3450190" y="3403325"/>
                  <a:pt x="3456575" y="3416095"/>
                  <a:pt x="3452318" y="3416095"/>
                </a:cubicBezTo>
                <a:cubicBezTo>
                  <a:pt x="3450190" y="3413967"/>
                  <a:pt x="3450190" y="3409710"/>
                  <a:pt x="3443805" y="3409710"/>
                </a:cubicBezTo>
                <a:cubicBezTo>
                  <a:pt x="3445933" y="3411838"/>
                  <a:pt x="3445933" y="3413967"/>
                  <a:pt x="3448062" y="3416095"/>
                </a:cubicBezTo>
                <a:cubicBezTo>
                  <a:pt x="3435292" y="3413967"/>
                  <a:pt x="3448062" y="3430994"/>
                  <a:pt x="3443805" y="3435251"/>
                </a:cubicBezTo>
                <a:cubicBezTo>
                  <a:pt x="3431036" y="3430994"/>
                  <a:pt x="3428907" y="3443764"/>
                  <a:pt x="3439549" y="3450150"/>
                </a:cubicBezTo>
                <a:cubicBezTo>
                  <a:pt x="3439549" y="3450150"/>
                  <a:pt x="3437420" y="3439508"/>
                  <a:pt x="3443805" y="3445893"/>
                </a:cubicBezTo>
                <a:cubicBezTo>
                  <a:pt x="3437420" y="3445893"/>
                  <a:pt x="3450190" y="3450150"/>
                  <a:pt x="3448062" y="3452278"/>
                </a:cubicBezTo>
                <a:cubicBezTo>
                  <a:pt x="3443805" y="3452278"/>
                  <a:pt x="3439549" y="3452278"/>
                  <a:pt x="3435292" y="3452278"/>
                </a:cubicBezTo>
                <a:cubicBezTo>
                  <a:pt x="3428907" y="3443764"/>
                  <a:pt x="3431036" y="3443764"/>
                  <a:pt x="3431036" y="3439508"/>
                </a:cubicBezTo>
                <a:cubicBezTo>
                  <a:pt x="3420394" y="3439508"/>
                  <a:pt x="3414009" y="3448021"/>
                  <a:pt x="3418266" y="3456535"/>
                </a:cubicBezTo>
                <a:cubicBezTo>
                  <a:pt x="3416138" y="3452278"/>
                  <a:pt x="3409753" y="3454406"/>
                  <a:pt x="3407625" y="3454406"/>
                </a:cubicBezTo>
                <a:cubicBezTo>
                  <a:pt x="3418266" y="3465048"/>
                  <a:pt x="3401240" y="3458663"/>
                  <a:pt x="3401240" y="3465048"/>
                </a:cubicBezTo>
                <a:cubicBezTo>
                  <a:pt x="3403368" y="3467177"/>
                  <a:pt x="3409753" y="3477819"/>
                  <a:pt x="3405496" y="3477819"/>
                </a:cubicBezTo>
                <a:cubicBezTo>
                  <a:pt x="3403368" y="3473562"/>
                  <a:pt x="3399111" y="3469305"/>
                  <a:pt x="3392727" y="3467177"/>
                </a:cubicBezTo>
                <a:cubicBezTo>
                  <a:pt x="3396983" y="3477819"/>
                  <a:pt x="3382085" y="3465048"/>
                  <a:pt x="3388470" y="3477819"/>
                </a:cubicBezTo>
                <a:cubicBezTo>
                  <a:pt x="3390598" y="3475690"/>
                  <a:pt x="3392727" y="3479947"/>
                  <a:pt x="3394855" y="3484204"/>
                </a:cubicBezTo>
                <a:cubicBezTo>
                  <a:pt x="3390598" y="3486333"/>
                  <a:pt x="3386342" y="3492718"/>
                  <a:pt x="3382085" y="3484204"/>
                </a:cubicBezTo>
                <a:cubicBezTo>
                  <a:pt x="3384214" y="3490589"/>
                  <a:pt x="3382085" y="3501231"/>
                  <a:pt x="3371444" y="3503360"/>
                </a:cubicBezTo>
                <a:cubicBezTo>
                  <a:pt x="3371444" y="3505488"/>
                  <a:pt x="3373572" y="3507617"/>
                  <a:pt x="3373572" y="3509745"/>
                </a:cubicBezTo>
                <a:cubicBezTo>
                  <a:pt x="3367187" y="3509745"/>
                  <a:pt x="3371444" y="3501231"/>
                  <a:pt x="3365059" y="3501231"/>
                </a:cubicBezTo>
                <a:cubicBezTo>
                  <a:pt x="3362931" y="3507617"/>
                  <a:pt x="3367187" y="3516130"/>
                  <a:pt x="3358674" y="3520387"/>
                </a:cubicBezTo>
                <a:cubicBezTo>
                  <a:pt x="3365059" y="3522515"/>
                  <a:pt x="3360803" y="3516130"/>
                  <a:pt x="3367187" y="3518259"/>
                </a:cubicBezTo>
                <a:cubicBezTo>
                  <a:pt x="3362931" y="3520387"/>
                  <a:pt x="3365059" y="3533157"/>
                  <a:pt x="3356546" y="3528901"/>
                </a:cubicBezTo>
                <a:cubicBezTo>
                  <a:pt x="3358674" y="3528901"/>
                  <a:pt x="3360803" y="3524644"/>
                  <a:pt x="3356546" y="3522515"/>
                </a:cubicBezTo>
                <a:cubicBezTo>
                  <a:pt x="3354418" y="3524644"/>
                  <a:pt x="3348033" y="3524644"/>
                  <a:pt x="3350161" y="3533157"/>
                </a:cubicBezTo>
                <a:cubicBezTo>
                  <a:pt x="3354418" y="3533157"/>
                  <a:pt x="3354418" y="3528901"/>
                  <a:pt x="3358674" y="3535286"/>
                </a:cubicBezTo>
                <a:cubicBezTo>
                  <a:pt x="3354418" y="3535286"/>
                  <a:pt x="3356546" y="3541671"/>
                  <a:pt x="3350161" y="3535286"/>
                </a:cubicBezTo>
                <a:cubicBezTo>
                  <a:pt x="3358674" y="3543800"/>
                  <a:pt x="3350161" y="3541671"/>
                  <a:pt x="3350161" y="3545928"/>
                </a:cubicBezTo>
                <a:cubicBezTo>
                  <a:pt x="3354418" y="3545928"/>
                  <a:pt x="3356546" y="3545928"/>
                  <a:pt x="3362931" y="3548056"/>
                </a:cubicBezTo>
                <a:cubicBezTo>
                  <a:pt x="3360803" y="3543800"/>
                  <a:pt x="3365059" y="3545928"/>
                  <a:pt x="3362931" y="3539543"/>
                </a:cubicBezTo>
                <a:cubicBezTo>
                  <a:pt x="3384214" y="3550185"/>
                  <a:pt x="3371444" y="3522515"/>
                  <a:pt x="3392727" y="3526772"/>
                </a:cubicBezTo>
                <a:cubicBezTo>
                  <a:pt x="3390598" y="3518259"/>
                  <a:pt x="3405496" y="3524644"/>
                  <a:pt x="3401240" y="3514002"/>
                </a:cubicBezTo>
                <a:cubicBezTo>
                  <a:pt x="3409753" y="3509745"/>
                  <a:pt x="3418266" y="3503360"/>
                  <a:pt x="3422522" y="3494846"/>
                </a:cubicBezTo>
                <a:cubicBezTo>
                  <a:pt x="3424651" y="3499103"/>
                  <a:pt x="3431036" y="3499103"/>
                  <a:pt x="3433164" y="3503360"/>
                </a:cubicBezTo>
                <a:cubicBezTo>
                  <a:pt x="3433164" y="3501231"/>
                  <a:pt x="3439549" y="3503360"/>
                  <a:pt x="3437420" y="3496975"/>
                </a:cubicBezTo>
                <a:cubicBezTo>
                  <a:pt x="3445933" y="3499103"/>
                  <a:pt x="3448062" y="3503360"/>
                  <a:pt x="3454446" y="3505488"/>
                </a:cubicBezTo>
                <a:cubicBezTo>
                  <a:pt x="3452318" y="3501231"/>
                  <a:pt x="3450190" y="3496975"/>
                  <a:pt x="3445933" y="3492718"/>
                </a:cubicBezTo>
                <a:cubicBezTo>
                  <a:pt x="3450190" y="3490589"/>
                  <a:pt x="3458703" y="3492718"/>
                  <a:pt x="3460831" y="3494846"/>
                </a:cubicBezTo>
                <a:cubicBezTo>
                  <a:pt x="3458703" y="3488461"/>
                  <a:pt x="3456575" y="3486333"/>
                  <a:pt x="3458703" y="3486333"/>
                </a:cubicBezTo>
                <a:cubicBezTo>
                  <a:pt x="3465088" y="3492718"/>
                  <a:pt x="3460831" y="3494846"/>
                  <a:pt x="3469344" y="3499103"/>
                </a:cubicBezTo>
                <a:cubicBezTo>
                  <a:pt x="3469344" y="3494846"/>
                  <a:pt x="3467216" y="3488461"/>
                  <a:pt x="3477857" y="3494846"/>
                </a:cubicBezTo>
                <a:cubicBezTo>
                  <a:pt x="3475729" y="3490589"/>
                  <a:pt x="3477857" y="3490589"/>
                  <a:pt x="3477857" y="3486333"/>
                </a:cubicBezTo>
                <a:cubicBezTo>
                  <a:pt x="3473601" y="3484204"/>
                  <a:pt x="3469344" y="3479947"/>
                  <a:pt x="3467216" y="3475690"/>
                </a:cubicBezTo>
                <a:cubicBezTo>
                  <a:pt x="3473601" y="3475690"/>
                  <a:pt x="3469344" y="3479947"/>
                  <a:pt x="3477857" y="3482076"/>
                </a:cubicBezTo>
                <a:cubicBezTo>
                  <a:pt x="3475729" y="3473562"/>
                  <a:pt x="3486371" y="3477819"/>
                  <a:pt x="3488499" y="3471434"/>
                </a:cubicBezTo>
                <a:cubicBezTo>
                  <a:pt x="3492755" y="3479947"/>
                  <a:pt x="3490627" y="3479947"/>
                  <a:pt x="3499140" y="3486333"/>
                </a:cubicBezTo>
                <a:cubicBezTo>
                  <a:pt x="3494884" y="3484204"/>
                  <a:pt x="3499140" y="3492718"/>
                  <a:pt x="3499140" y="3494846"/>
                </a:cubicBezTo>
                <a:cubicBezTo>
                  <a:pt x="3494884" y="3494846"/>
                  <a:pt x="3494884" y="3496975"/>
                  <a:pt x="3492755" y="3499103"/>
                </a:cubicBezTo>
                <a:cubicBezTo>
                  <a:pt x="3488499" y="3494846"/>
                  <a:pt x="3494884" y="3494846"/>
                  <a:pt x="3488499" y="3490589"/>
                </a:cubicBezTo>
                <a:cubicBezTo>
                  <a:pt x="3492755" y="3499103"/>
                  <a:pt x="3475729" y="3490589"/>
                  <a:pt x="3486371" y="3501231"/>
                </a:cubicBezTo>
                <a:cubicBezTo>
                  <a:pt x="3473601" y="3501231"/>
                  <a:pt x="3471473" y="3503360"/>
                  <a:pt x="3462960" y="3505488"/>
                </a:cubicBezTo>
                <a:cubicBezTo>
                  <a:pt x="3462960" y="3507617"/>
                  <a:pt x="3465088" y="3511873"/>
                  <a:pt x="3467216" y="3511873"/>
                </a:cubicBezTo>
                <a:cubicBezTo>
                  <a:pt x="3465088" y="3511873"/>
                  <a:pt x="3462960" y="3511873"/>
                  <a:pt x="3465088" y="3516130"/>
                </a:cubicBezTo>
                <a:cubicBezTo>
                  <a:pt x="3458703" y="3516130"/>
                  <a:pt x="3460831" y="3509745"/>
                  <a:pt x="3456575" y="3509745"/>
                </a:cubicBezTo>
                <a:cubicBezTo>
                  <a:pt x="3450190" y="3509745"/>
                  <a:pt x="3452318" y="3514002"/>
                  <a:pt x="3458703" y="3518259"/>
                </a:cubicBezTo>
                <a:cubicBezTo>
                  <a:pt x="3454446" y="3518259"/>
                  <a:pt x="3452318" y="3514002"/>
                  <a:pt x="3448062" y="3514002"/>
                </a:cubicBezTo>
                <a:cubicBezTo>
                  <a:pt x="3443805" y="3518259"/>
                  <a:pt x="3450190" y="3526772"/>
                  <a:pt x="3435292" y="3522515"/>
                </a:cubicBezTo>
                <a:cubicBezTo>
                  <a:pt x="3437420" y="3526772"/>
                  <a:pt x="3441677" y="3526772"/>
                  <a:pt x="3441677" y="3531029"/>
                </a:cubicBezTo>
                <a:cubicBezTo>
                  <a:pt x="3437420" y="3533157"/>
                  <a:pt x="3435292" y="3533157"/>
                  <a:pt x="3443805" y="3535286"/>
                </a:cubicBezTo>
                <a:cubicBezTo>
                  <a:pt x="3441677" y="3537414"/>
                  <a:pt x="3435292" y="3535286"/>
                  <a:pt x="3433164" y="3537414"/>
                </a:cubicBezTo>
                <a:cubicBezTo>
                  <a:pt x="3435292" y="3552313"/>
                  <a:pt x="3416138" y="3548056"/>
                  <a:pt x="3411881" y="3552313"/>
                </a:cubicBezTo>
                <a:cubicBezTo>
                  <a:pt x="3414009" y="3558698"/>
                  <a:pt x="3416138" y="3569340"/>
                  <a:pt x="3424651" y="3571469"/>
                </a:cubicBezTo>
                <a:cubicBezTo>
                  <a:pt x="3422522" y="3565084"/>
                  <a:pt x="3418266" y="3562955"/>
                  <a:pt x="3420394" y="3560827"/>
                </a:cubicBezTo>
                <a:cubicBezTo>
                  <a:pt x="3424651" y="3560827"/>
                  <a:pt x="3424651" y="3567212"/>
                  <a:pt x="3428907" y="3567212"/>
                </a:cubicBezTo>
                <a:cubicBezTo>
                  <a:pt x="3439549" y="3558698"/>
                  <a:pt x="3450190" y="3548056"/>
                  <a:pt x="3465088" y="3543800"/>
                </a:cubicBezTo>
                <a:cubicBezTo>
                  <a:pt x="3471473" y="3552313"/>
                  <a:pt x="3462960" y="3550185"/>
                  <a:pt x="3465088" y="3554442"/>
                </a:cubicBezTo>
                <a:cubicBezTo>
                  <a:pt x="3469344" y="3558698"/>
                  <a:pt x="3471473" y="3554442"/>
                  <a:pt x="3475729" y="3560827"/>
                </a:cubicBezTo>
                <a:cubicBezTo>
                  <a:pt x="3471473" y="3560827"/>
                  <a:pt x="3469344" y="3558698"/>
                  <a:pt x="3467216" y="3558698"/>
                </a:cubicBezTo>
                <a:cubicBezTo>
                  <a:pt x="3469344" y="3565084"/>
                  <a:pt x="3471473" y="3569340"/>
                  <a:pt x="3469344" y="3571469"/>
                </a:cubicBezTo>
                <a:cubicBezTo>
                  <a:pt x="3471473" y="3567212"/>
                  <a:pt x="3462960" y="3567212"/>
                  <a:pt x="3460831" y="3560827"/>
                </a:cubicBezTo>
                <a:cubicBezTo>
                  <a:pt x="3462960" y="3560827"/>
                  <a:pt x="3467216" y="3562955"/>
                  <a:pt x="3467216" y="3560827"/>
                </a:cubicBezTo>
                <a:cubicBezTo>
                  <a:pt x="3462960" y="3558698"/>
                  <a:pt x="3462960" y="3552313"/>
                  <a:pt x="3456575" y="3552313"/>
                </a:cubicBezTo>
                <a:cubicBezTo>
                  <a:pt x="3467216" y="3560827"/>
                  <a:pt x="3452318" y="3554442"/>
                  <a:pt x="3456575" y="3562955"/>
                </a:cubicBezTo>
                <a:cubicBezTo>
                  <a:pt x="3462960" y="3565084"/>
                  <a:pt x="3462960" y="3571469"/>
                  <a:pt x="3462960" y="3573597"/>
                </a:cubicBezTo>
                <a:cubicBezTo>
                  <a:pt x="3454446" y="3575726"/>
                  <a:pt x="3450190" y="3601267"/>
                  <a:pt x="3435292" y="3597010"/>
                </a:cubicBezTo>
                <a:cubicBezTo>
                  <a:pt x="3437420" y="3599138"/>
                  <a:pt x="3443805" y="3599138"/>
                  <a:pt x="3443805" y="3605523"/>
                </a:cubicBezTo>
                <a:cubicBezTo>
                  <a:pt x="3431036" y="3599138"/>
                  <a:pt x="3431036" y="3601267"/>
                  <a:pt x="3424651" y="3603395"/>
                </a:cubicBezTo>
                <a:cubicBezTo>
                  <a:pt x="3426779" y="3599138"/>
                  <a:pt x="3418266" y="3594881"/>
                  <a:pt x="3424651" y="3594881"/>
                </a:cubicBezTo>
                <a:cubicBezTo>
                  <a:pt x="3426779" y="3597010"/>
                  <a:pt x="3426779" y="3599138"/>
                  <a:pt x="3431036" y="3599138"/>
                </a:cubicBezTo>
                <a:cubicBezTo>
                  <a:pt x="3428907" y="3597010"/>
                  <a:pt x="3431036" y="3590625"/>
                  <a:pt x="3424651" y="3586368"/>
                </a:cubicBezTo>
                <a:cubicBezTo>
                  <a:pt x="3426779" y="3592753"/>
                  <a:pt x="3409753" y="3592753"/>
                  <a:pt x="3424651" y="3609780"/>
                </a:cubicBezTo>
                <a:cubicBezTo>
                  <a:pt x="3420394" y="3609780"/>
                  <a:pt x="3420394" y="3614037"/>
                  <a:pt x="3416138" y="3614037"/>
                </a:cubicBezTo>
                <a:cubicBezTo>
                  <a:pt x="3411881" y="3607652"/>
                  <a:pt x="3418266" y="3605523"/>
                  <a:pt x="3409753" y="3601267"/>
                </a:cubicBezTo>
                <a:cubicBezTo>
                  <a:pt x="3403368" y="3601267"/>
                  <a:pt x="3414009" y="3614037"/>
                  <a:pt x="3407625" y="3611909"/>
                </a:cubicBezTo>
                <a:cubicBezTo>
                  <a:pt x="3420394" y="3622551"/>
                  <a:pt x="3401240" y="3624679"/>
                  <a:pt x="3409753" y="3631064"/>
                </a:cubicBezTo>
                <a:cubicBezTo>
                  <a:pt x="3403368" y="3628936"/>
                  <a:pt x="3407625" y="3628936"/>
                  <a:pt x="3403368" y="3624679"/>
                </a:cubicBezTo>
                <a:cubicBezTo>
                  <a:pt x="3399111" y="3624679"/>
                  <a:pt x="3394855" y="3628936"/>
                  <a:pt x="3401240" y="3633193"/>
                </a:cubicBezTo>
                <a:cubicBezTo>
                  <a:pt x="3392727" y="3628936"/>
                  <a:pt x="3399111" y="3637449"/>
                  <a:pt x="3390598" y="3631064"/>
                </a:cubicBezTo>
                <a:cubicBezTo>
                  <a:pt x="3388470" y="3635321"/>
                  <a:pt x="3388470" y="3641706"/>
                  <a:pt x="3394855" y="3645963"/>
                </a:cubicBezTo>
                <a:cubicBezTo>
                  <a:pt x="3394855" y="3650220"/>
                  <a:pt x="3386342" y="3637449"/>
                  <a:pt x="3386342" y="3643835"/>
                </a:cubicBezTo>
                <a:cubicBezTo>
                  <a:pt x="3390598" y="3648092"/>
                  <a:pt x="3392727" y="3652348"/>
                  <a:pt x="3386342" y="3652348"/>
                </a:cubicBezTo>
                <a:cubicBezTo>
                  <a:pt x="3382085" y="3652348"/>
                  <a:pt x="3382085" y="3648092"/>
                  <a:pt x="3379957" y="3645963"/>
                </a:cubicBezTo>
                <a:cubicBezTo>
                  <a:pt x="3377829" y="3648092"/>
                  <a:pt x="3382085" y="3650220"/>
                  <a:pt x="3384214" y="3654477"/>
                </a:cubicBezTo>
                <a:cubicBezTo>
                  <a:pt x="3379957" y="3652348"/>
                  <a:pt x="3379957" y="3654477"/>
                  <a:pt x="3377829" y="3654477"/>
                </a:cubicBezTo>
                <a:cubicBezTo>
                  <a:pt x="3369316" y="3648092"/>
                  <a:pt x="3382085" y="3650220"/>
                  <a:pt x="3373572" y="3643835"/>
                </a:cubicBezTo>
                <a:cubicBezTo>
                  <a:pt x="3367187" y="3645963"/>
                  <a:pt x="3369316" y="3654477"/>
                  <a:pt x="3377829" y="3660862"/>
                </a:cubicBezTo>
                <a:cubicBezTo>
                  <a:pt x="3369316" y="3656605"/>
                  <a:pt x="3358674" y="3654477"/>
                  <a:pt x="3369316" y="3665119"/>
                </a:cubicBezTo>
                <a:cubicBezTo>
                  <a:pt x="3367187" y="3667247"/>
                  <a:pt x="3365059" y="3662990"/>
                  <a:pt x="3360803" y="3660862"/>
                </a:cubicBezTo>
                <a:cubicBezTo>
                  <a:pt x="3356546" y="3671504"/>
                  <a:pt x="3345905" y="3671504"/>
                  <a:pt x="3345905" y="3684274"/>
                </a:cubicBezTo>
                <a:cubicBezTo>
                  <a:pt x="3339520" y="3684274"/>
                  <a:pt x="3339520" y="3680018"/>
                  <a:pt x="3335263" y="3677889"/>
                </a:cubicBezTo>
                <a:cubicBezTo>
                  <a:pt x="3333135" y="3686403"/>
                  <a:pt x="3339520" y="3697045"/>
                  <a:pt x="3328879" y="3690660"/>
                </a:cubicBezTo>
                <a:cubicBezTo>
                  <a:pt x="3331007" y="3697045"/>
                  <a:pt x="3324622" y="3697045"/>
                  <a:pt x="3326750" y="3701302"/>
                </a:cubicBezTo>
                <a:cubicBezTo>
                  <a:pt x="3326750" y="3699173"/>
                  <a:pt x="3322494" y="3697045"/>
                  <a:pt x="3320366" y="3697045"/>
                </a:cubicBezTo>
                <a:cubicBezTo>
                  <a:pt x="3322494" y="3703430"/>
                  <a:pt x="3322494" y="3722586"/>
                  <a:pt x="3311852" y="3711944"/>
                </a:cubicBezTo>
                <a:cubicBezTo>
                  <a:pt x="3313981" y="3720457"/>
                  <a:pt x="3311852" y="3726843"/>
                  <a:pt x="3316109" y="3733228"/>
                </a:cubicBezTo>
                <a:cubicBezTo>
                  <a:pt x="3299083" y="3726843"/>
                  <a:pt x="3301211" y="3752384"/>
                  <a:pt x="3292698" y="3737485"/>
                </a:cubicBezTo>
                <a:cubicBezTo>
                  <a:pt x="3286313" y="3737485"/>
                  <a:pt x="3296955" y="3748127"/>
                  <a:pt x="3288442" y="3743870"/>
                </a:cubicBezTo>
                <a:cubicBezTo>
                  <a:pt x="3279928" y="3741741"/>
                  <a:pt x="3292698" y="3741741"/>
                  <a:pt x="3284185" y="3737485"/>
                </a:cubicBezTo>
                <a:cubicBezTo>
                  <a:pt x="3279928" y="3737485"/>
                  <a:pt x="3271415" y="3741741"/>
                  <a:pt x="3282057" y="3750255"/>
                </a:cubicBezTo>
                <a:cubicBezTo>
                  <a:pt x="3282057" y="3748127"/>
                  <a:pt x="3288442" y="3743870"/>
                  <a:pt x="3290570" y="3748127"/>
                </a:cubicBezTo>
                <a:cubicBezTo>
                  <a:pt x="3284185" y="3750255"/>
                  <a:pt x="3279928" y="3758769"/>
                  <a:pt x="3271415" y="3754512"/>
                </a:cubicBezTo>
                <a:cubicBezTo>
                  <a:pt x="3269287" y="3760897"/>
                  <a:pt x="3277800" y="3758769"/>
                  <a:pt x="3277800" y="3763026"/>
                </a:cubicBezTo>
                <a:cubicBezTo>
                  <a:pt x="3267159" y="3760897"/>
                  <a:pt x="3273544" y="3767282"/>
                  <a:pt x="3269287" y="3767282"/>
                </a:cubicBezTo>
                <a:cubicBezTo>
                  <a:pt x="3275672" y="3769411"/>
                  <a:pt x="3279928" y="3769411"/>
                  <a:pt x="3282057" y="3773668"/>
                </a:cubicBezTo>
                <a:cubicBezTo>
                  <a:pt x="3282057" y="3767282"/>
                  <a:pt x="3282057" y="3763026"/>
                  <a:pt x="3292698" y="3767282"/>
                </a:cubicBezTo>
                <a:cubicBezTo>
                  <a:pt x="3294826" y="3773668"/>
                  <a:pt x="3284185" y="3769411"/>
                  <a:pt x="3286313" y="3775796"/>
                </a:cubicBezTo>
                <a:cubicBezTo>
                  <a:pt x="3279928" y="3775796"/>
                  <a:pt x="3269287" y="3765154"/>
                  <a:pt x="3269287" y="3773668"/>
                </a:cubicBezTo>
                <a:cubicBezTo>
                  <a:pt x="3271415" y="3777924"/>
                  <a:pt x="3275672" y="3780053"/>
                  <a:pt x="3277800" y="3784310"/>
                </a:cubicBezTo>
                <a:cubicBezTo>
                  <a:pt x="3277800" y="3784310"/>
                  <a:pt x="3277800" y="3784310"/>
                  <a:pt x="3273544" y="3784310"/>
                </a:cubicBezTo>
                <a:cubicBezTo>
                  <a:pt x="3271415" y="3780053"/>
                  <a:pt x="3269287" y="3773668"/>
                  <a:pt x="3265031" y="3771539"/>
                </a:cubicBezTo>
                <a:cubicBezTo>
                  <a:pt x="3262902" y="3775796"/>
                  <a:pt x="3258646" y="3769411"/>
                  <a:pt x="3254389" y="3765154"/>
                </a:cubicBezTo>
                <a:cubicBezTo>
                  <a:pt x="3248004" y="3765154"/>
                  <a:pt x="3256517" y="3773668"/>
                  <a:pt x="3256517" y="3777924"/>
                </a:cubicBezTo>
                <a:cubicBezTo>
                  <a:pt x="3245876" y="3777924"/>
                  <a:pt x="3237363" y="3784310"/>
                  <a:pt x="3250133" y="3794952"/>
                </a:cubicBezTo>
                <a:cubicBezTo>
                  <a:pt x="3241620" y="3794952"/>
                  <a:pt x="3241620" y="3784310"/>
                  <a:pt x="3235235" y="3782181"/>
                </a:cubicBezTo>
                <a:cubicBezTo>
                  <a:pt x="3239491" y="3786438"/>
                  <a:pt x="3239491" y="3792823"/>
                  <a:pt x="3243748" y="3797080"/>
                </a:cubicBezTo>
                <a:cubicBezTo>
                  <a:pt x="3237363" y="3797080"/>
                  <a:pt x="3235235" y="3799208"/>
                  <a:pt x="3237363" y="3805594"/>
                </a:cubicBezTo>
                <a:cubicBezTo>
                  <a:pt x="3230978" y="3805594"/>
                  <a:pt x="3230978" y="3794952"/>
                  <a:pt x="3222465" y="3794952"/>
                </a:cubicBezTo>
                <a:cubicBezTo>
                  <a:pt x="3224593" y="3799208"/>
                  <a:pt x="3226722" y="3803465"/>
                  <a:pt x="3226722" y="3807722"/>
                </a:cubicBezTo>
                <a:cubicBezTo>
                  <a:pt x="3218209" y="3799208"/>
                  <a:pt x="3218209" y="3807722"/>
                  <a:pt x="3211824" y="3805594"/>
                </a:cubicBezTo>
                <a:cubicBezTo>
                  <a:pt x="3211824" y="3809851"/>
                  <a:pt x="3213952" y="3809851"/>
                  <a:pt x="3213952" y="3811979"/>
                </a:cubicBezTo>
                <a:cubicBezTo>
                  <a:pt x="3207567" y="3811979"/>
                  <a:pt x="3199054" y="3818364"/>
                  <a:pt x="3209696" y="3831135"/>
                </a:cubicBezTo>
                <a:cubicBezTo>
                  <a:pt x="3201182" y="3824749"/>
                  <a:pt x="3196926" y="3831135"/>
                  <a:pt x="3203311" y="3835391"/>
                </a:cubicBezTo>
                <a:cubicBezTo>
                  <a:pt x="3186285" y="3829006"/>
                  <a:pt x="3196926" y="3843905"/>
                  <a:pt x="3188413" y="3843905"/>
                </a:cubicBezTo>
                <a:cubicBezTo>
                  <a:pt x="3192669" y="3848162"/>
                  <a:pt x="3188413" y="3846033"/>
                  <a:pt x="3188413" y="3848162"/>
                </a:cubicBezTo>
                <a:cubicBezTo>
                  <a:pt x="3190541" y="3848162"/>
                  <a:pt x="3192669" y="3850290"/>
                  <a:pt x="3194798" y="3852419"/>
                </a:cubicBezTo>
                <a:cubicBezTo>
                  <a:pt x="3194798" y="3854547"/>
                  <a:pt x="3196926" y="3860932"/>
                  <a:pt x="3190541" y="3860932"/>
                </a:cubicBezTo>
                <a:cubicBezTo>
                  <a:pt x="3188413" y="3854547"/>
                  <a:pt x="3194798" y="3854547"/>
                  <a:pt x="3186285" y="3848162"/>
                </a:cubicBezTo>
                <a:cubicBezTo>
                  <a:pt x="3186285" y="3856676"/>
                  <a:pt x="3167130" y="3850290"/>
                  <a:pt x="3165002" y="3856676"/>
                </a:cubicBezTo>
                <a:cubicBezTo>
                  <a:pt x="3165002" y="3860932"/>
                  <a:pt x="3167130" y="3865189"/>
                  <a:pt x="3173515" y="3869446"/>
                </a:cubicBezTo>
                <a:cubicBezTo>
                  <a:pt x="3184156" y="3869446"/>
                  <a:pt x="3167130" y="3858804"/>
                  <a:pt x="3173515" y="3858804"/>
                </a:cubicBezTo>
                <a:cubicBezTo>
                  <a:pt x="3175643" y="3865189"/>
                  <a:pt x="3184156" y="3869446"/>
                  <a:pt x="3188413" y="3873703"/>
                </a:cubicBezTo>
                <a:cubicBezTo>
                  <a:pt x="3179900" y="3867318"/>
                  <a:pt x="3177772" y="3873703"/>
                  <a:pt x="3173515" y="3873703"/>
                </a:cubicBezTo>
                <a:cubicBezTo>
                  <a:pt x="3169258" y="3869446"/>
                  <a:pt x="3167130" y="3863061"/>
                  <a:pt x="3160745" y="3860932"/>
                </a:cubicBezTo>
                <a:cubicBezTo>
                  <a:pt x="3160745" y="3865189"/>
                  <a:pt x="3167130" y="3871574"/>
                  <a:pt x="3162874" y="3871574"/>
                </a:cubicBezTo>
                <a:cubicBezTo>
                  <a:pt x="3160745" y="3869446"/>
                  <a:pt x="3158617" y="3865189"/>
                  <a:pt x="3156489" y="3865189"/>
                </a:cubicBezTo>
                <a:cubicBezTo>
                  <a:pt x="3154361" y="3867318"/>
                  <a:pt x="3154361" y="3871574"/>
                  <a:pt x="3152232" y="3875831"/>
                </a:cubicBezTo>
                <a:cubicBezTo>
                  <a:pt x="3139463" y="3869446"/>
                  <a:pt x="3141591" y="3884345"/>
                  <a:pt x="3130950" y="3884345"/>
                </a:cubicBezTo>
                <a:cubicBezTo>
                  <a:pt x="3135206" y="3886473"/>
                  <a:pt x="3135206" y="3890730"/>
                  <a:pt x="3137334" y="3892858"/>
                </a:cubicBezTo>
                <a:cubicBezTo>
                  <a:pt x="3135206" y="3892858"/>
                  <a:pt x="3130950" y="3890730"/>
                  <a:pt x="3133078" y="3897115"/>
                </a:cubicBezTo>
                <a:cubicBezTo>
                  <a:pt x="3120308" y="3888602"/>
                  <a:pt x="3126693" y="3901372"/>
                  <a:pt x="3122437" y="3907757"/>
                </a:cubicBezTo>
                <a:cubicBezTo>
                  <a:pt x="3120308" y="3901372"/>
                  <a:pt x="3118180" y="3907757"/>
                  <a:pt x="3116052" y="3903500"/>
                </a:cubicBezTo>
                <a:cubicBezTo>
                  <a:pt x="3111795" y="3897115"/>
                  <a:pt x="3111795" y="3892858"/>
                  <a:pt x="3116052" y="3892858"/>
                </a:cubicBezTo>
                <a:cubicBezTo>
                  <a:pt x="3103282" y="3884345"/>
                  <a:pt x="3099026" y="3892858"/>
                  <a:pt x="3101154" y="3901372"/>
                </a:cubicBezTo>
                <a:cubicBezTo>
                  <a:pt x="3105410" y="3901372"/>
                  <a:pt x="3103282" y="3894987"/>
                  <a:pt x="3109667" y="3899244"/>
                </a:cubicBezTo>
                <a:cubicBezTo>
                  <a:pt x="3107539" y="3907757"/>
                  <a:pt x="3099026" y="3912014"/>
                  <a:pt x="3099026" y="3922656"/>
                </a:cubicBezTo>
                <a:cubicBezTo>
                  <a:pt x="3101154" y="3926913"/>
                  <a:pt x="3103282" y="3926913"/>
                  <a:pt x="3105410" y="3926913"/>
                </a:cubicBezTo>
                <a:cubicBezTo>
                  <a:pt x="3105410" y="3926913"/>
                  <a:pt x="3105410" y="3926913"/>
                  <a:pt x="3109667" y="3935427"/>
                </a:cubicBezTo>
                <a:cubicBezTo>
                  <a:pt x="3103282" y="3935427"/>
                  <a:pt x="3103282" y="3929041"/>
                  <a:pt x="3096897" y="3926913"/>
                </a:cubicBezTo>
                <a:cubicBezTo>
                  <a:pt x="3084128" y="3926913"/>
                  <a:pt x="3099026" y="3937555"/>
                  <a:pt x="3086256" y="3933298"/>
                </a:cubicBezTo>
                <a:cubicBezTo>
                  <a:pt x="3090512" y="3941812"/>
                  <a:pt x="3101154" y="3939683"/>
                  <a:pt x="3101154" y="3937555"/>
                </a:cubicBezTo>
                <a:cubicBezTo>
                  <a:pt x="3105410" y="3946069"/>
                  <a:pt x="3090512" y="3939683"/>
                  <a:pt x="3099026" y="3948197"/>
                </a:cubicBezTo>
                <a:cubicBezTo>
                  <a:pt x="3090512" y="3943940"/>
                  <a:pt x="3088384" y="3933298"/>
                  <a:pt x="3077743" y="3933298"/>
                </a:cubicBezTo>
                <a:cubicBezTo>
                  <a:pt x="3077743" y="3939683"/>
                  <a:pt x="3062845" y="3943940"/>
                  <a:pt x="3081999" y="3958839"/>
                </a:cubicBezTo>
                <a:cubicBezTo>
                  <a:pt x="3079871" y="3952454"/>
                  <a:pt x="3081999" y="3950325"/>
                  <a:pt x="3086256" y="3946069"/>
                </a:cubicBezTo>
                <a:cubicBezTo>
                  <a:pt x="3090512" y="3952454"/>
                  <a:pt x="3081999" y="3950325"/>
                  <a:pt x="3090512" y="3956711"/>
                </a:cubicBezTo>
                <a:cubicBezTo>
                  <a:pt x="3081999" y="3956711"/>
                  <a:pt x="3079871" y="3971610"/>
                  <a:pt x="3073486" y="3969481"/>
                </a:cubicBezTo>
                <a:cubicBezTo>
                  <a:pt x="3075615" y="3969481"/>
                  <a:pt x="3075615" y="3969481"/>
                  <a:pt x="3075615" y="3967353"/>
                </a:cubicBezTo>
                <a:cubicBezTo>
                  <a:pt x="3069230" y="3965224"/>
                  <a:pt x="3069230" y="3969481"/>
                  <a:pt x="3067102" y="3960968"/>
                </a:cubicBezTo>
                <a:cubicBezTo>
                  <a:pt x="3064973" y="3954582"/>
                  <a:pt x="3073486" y="3969481"/>
                  <a:pt x="3071358" y="3963096"/>
                </a:cubicBezTo>
                <a:cubicBezTo>
                  <a:pt x="3071358" y="3954582"/>
                  <a:pt x="3067102" y="3960968"/>
                  <a:pt x="3064973" y="3956711"/>
                </a:cubicBezTo>
                <a:cubicBezTo>
                  <a:pt x="3069230" y="3954582"/>
                  <a:pt x="3058588" y="3946069"/>
                  <a:pt x="3064973" y="3943940"/>
                </a:cubicBezTo>
                <a:cubicBezTo>
                  <a:pt x="3058588" y="3939683"/>
                  <a:pt x="3058588" y="3943940"/>
                  <a:pt x="3056460" y="3946069"/>
                </a:cubicBezTo>
                <a:cubicBezTo>
                  <a:pt x="3058588" y="3950325"/>
                  <a:pt x="3062845" y="3958839"/>
                  <a:pt x="3058588" y="3956711"/>
                </a:cubicBezTo>
                <a:cubicBezTo>
                  <a:pt x="3054332" y="3954582"/>
                  <a:pt x="3054332" y="3950325"/>
                  <a:pt x="3050075" y="3948197"/>
                </a:cubicBezTo>
                <a:cubicBezTo>
                  <a:pt x="3047947" y="3950325"/>
                  <a:pt x="3045819" y="3954582"/>
                  <a:pt x="3054332" y="3958839"/>
                </a:cubicBezTo>
                <a:cubicBezTo>
                  <a:pt x="3054332" y="3954582"/>
                  <a:pt x="3062845" y="3965224"/>
                  <a:pt x="3064973" y="3960968"/>
                </a:cubicBezTo>
                <a:cubicBezTo>
                  <a:pt x="3069230" y="3969481"/>
                  <a:pt x="3058588" y="3963096"/>
                  <a:pt x="3056460" y="3965224"/>
                </a:cubicBezTo>
                <a:cubicBezTo>
                  <a:pt x="3056460" y="3969481"/>
                  <a:pt x="3056460" y="3973738"/>
                  <a:pt x="3060717" y="3973738"/>
                </a:cubicBezTo>
                <a:cubicBezTo>
                  <a:pt x="3060717" y="3969481"/>
                  <a:pt x="3064973" y="3969481"/>
                  <a:pt x="3067102" y="3969481"/>
                </a:cubicBezTo>
                <a:cubicBezTo>
                  <a:pt x="3073486" y="3977995"/>
                  <a:pt x="3064973" y="3971610"/>
                  <a:pt x="3069230" y="3980123"/>
                </a:cubicBezTo>
                <a:cubicBezTo>
                  <a:pt x="3073486" y="3980123"/>
                  <a:pt x="3075615" y="3973738"/>
                  <a:pt x="3079871" y="3971610"/>
                </a:cubicBezTo>
                <a:cubicBezTo>
                  <a:pt x="3081999" y="3973738"/>
                  <a:pt x="3081999" y="3977995"/>
                  <a:pt x="3084128" y="3977995"/>
                </a:cubicBezTo>
                <a:cubicBezTo>
                  <a:pt x="3086256" y="3975866"/>
                  <a:pt x="3088384" y="3973738"/>
                  <a:pt x="3081999" y="3969481"/>
                </a:cubicBezTo>
                <a:cubicBezTo>
                  <a:pt x="3088384" y="3969481"/>
                  <a:pt x="3092641" y="3967353"/>
                  <a:pt x="3090512" y="3960968"/>
                </a:cubicBezTo>
                <a:cubicBezTo>
                  <a:pt x="3092641" y="3967353"/>
                  <a:pt x="3096897" y="3963096"/>
                  <a:pt x="3092641" y="3958839"/>
                </a:cubicBezTo>
                <a:cubicBezTo>
                  <a:pt x="3094769" y="3958839"/>
                  <a:pt x="3096897" y="3960968"/>
                  <a:pt x="3099026" y="3963096"/>
                </a:cubicBezTo>
                <a:cubicBezTo>
                  <a:pt x="3101154" y="3960968"/>
                  <a:pt x="3101154" y="3958839"/>
                  <a:pt x="3099026" y="3954582"/>
                </a:cubicBezTo>
                <a:cubicBezTo>
                  <a:pt x="3109667" y="3958839"/>
                  <a:pt x="3109667" y="3952454"/>
                  <a:pt x="3109667" y="3946069"/>
                </a:cubicBezTo>
                <a:cubicBezTo>
                  <a:pt x="3109667" y="3950325"/>
                  <a:pt x="3116052" y="3950325"/>
                  <a:pt x="3118180" y="3952454"/>
                </a:cubicBezTo>
                <a:cubicBezTo>
                  <a:pt x="3113923" y="3937555"/>
                  <a:pt x="3139463" y="3946069"/>
                  <a:pt x="3128821" y="3931170"/>
                </a:cubicBezTo>
                <a:cubicBezTo>
                  <a:pt x="3137334" y="3935427"/>
                  <a:pt x="3133078" y="3926913"/>
                  <a:pt x="3133078" y="3924785"/>
                </a:cubicBezTo>
                <a:cubicBezTo>
                  <a:pt x="3139463" y="3924785"/>
                  <a:pt x="3141591" y="3929041"/>
                  <a:pt x="3145847" y="3929041"/>
                </a:cubicBezTo>
                <a:cubicBezTo>
                  <a:pt x="3137334" y="3918399"/>
                  <a:pt x="3158617" y="3924785"/>
                  <a:pt x="3160745" y="3918399"/>
                </a:cubicBezTo>
                <a:cubicBezTo>
                  <a:pt x="3158617" y="3916271"/>
                  <a:pt x="3156489" y="3914143"/>
                  <a:pt x="3154361" y="3912014"/>
                </a:cubicBezTo>
                <a:cubicBezTo>
                  <a:pt x="3158617" y="3909886"/>
                  <a:pt x="3160745" y="3909886"/>
                  <a:pt x="3165002" y="3905629"/>
                </a:cubicBezTo>
                <a:cubicBezTo>
                  <a:pt x="3169258" y="3909886"/>
                  <a:pt x="3162874" y="3912014"/>
                  <a:pt x="3171387" y="3916271"/>
                </a:cubicBezTo>
                <a:cubicBezTo>
                  <a:pt x="3160745" y="3894987"/>
                  <a:pt x="3184156" y="3894987"/>
                  <a:pt x="3188413" y="3890730"/>
                </a:cubicBezTo>
                <a:cubicBezTo>
                  <a:pt x="3186285" y="3888602"/>
                  <a:pt x="3182028" y="3886473"/>
                  <a:pt x="3179900" y="3882216"/>
                </a:cubicBezTo>
                <a:cubicBezTo>
                  <a:pt x="3186285" y="3882216"/>
                  <a:pt x="3184156" y="3875831"/>
                  <a:pt x="3188413" y="3875831"/>
                </a:cubicBezTo>
                <a:cubicBezTo>
                  <a:pt x="3190541" y="3880088"/>
                  <a:pt x="3192669" y="3884345"/>
                  <a:pt x="3196926" y="3888602"/>
                </a:cubicBezTo>
                <a:cubicBezTo>
                  <a:pt x="3211824" y="3880088"/>
                  <a:pt x="3216080" y="3854547"/>
                  <a:pt x="3237363" y="3856676"/>
                </a:cubicBezTo>
                <a:cubicBezTo>
                  <a:pt x="3235235" y="3856676"/>
                  <a:pt x="3233107" y="3856676"/>
                  <a:pt x="3235235" y="3863061"/>
                </a:cubicBezTo>
                <a:cubicBezTo>
                  <a:pt x="3239491" y="3863061"/>
                  <a:pt x="3239491" y="3867318"/>
                  <a:pt x="3245876" y="3867318"/>
                </a:cubicBezTo>
                <a:cubicBezTo>
                  <a:pt x="3237363" y="3854547"/>
                  <a:pt x="3252261" y="3863061"/>
                  <a:pt x="3254389" y="3860932"/>
                </a:cubicBezTo>
                <a:cubicBezTo>
                  <a:pt x="3252261" y="3856676"/>
                  <a:pt x="3248004" y="3854547"/>
                  <a:pt x="3248004" y="3850290"/>
                </a:cubicBezTo>
                <a:cubicBezTo>
                  <a:pt x="3256517" y="3854547"/>
                  <a:pt x="3256517" y="3852419"/>
                  <a:pt x="3260774" y="3852419"/>
                </a:cubicBezTo>
                <a:cubicBezTo>
                  <a:pt x="3260774" y="3848162"/>
                  <a:pt x="3256517" y="3848162"/>
                  <a:pt x="3254389" y="3846033"/>
                </a:cubicBezTo>
                <a:cubicBezTo>
                  <a:pt x="3258646" y="3846033"/>
                  <a:pt x="3256517" y="3833263"/>
                  <a:pt x="3265031" y="3839648"/>
                </a:cubicBezTo>
                <a:cubicBezTo>
                  <a:pt x="3262902" y="3841777"/>
                  <a:pt x="3258646" y="3839648"/>
                  <a:pt x="3260774" y="3846033"/>
                </a:cubicBezTo>
                <a:cubicBezTo>
                  <a:pt x="3269287" y="3841777"/>
                  <a:pt x="3269287" y="3850290"/>
                  <a:pt x="3277800" y="3854547"/>
                </a:cubicBezTo>
                <a:cubicBezTo>
                  <a:pt x="3277800" y="3848162"/>
                  <a:pt x="3273544" y="3846033"/>
                  <a:pt x="3271415" y="3843905"/>
                </a:cubicBezTo>
                <a:cubicBezTo>
                  <a:pt x="3273544" y="3837520"/>
                  <a:pt x="3282057" y="3835391"/>
                  <a:pt x="3290570" y="3831135"/>
                </a:cubicBezTo>
                <a:cubicBezTo>
                  <a:pt x="3284185" y="3826878"/>
                  <a:pt x="3286313" y="3822621"/>
                  <a:pt x="3284185" y="3818364"/>
                </a:cubicBezTo>
                <a:cubicBezTo>
                  <a:pt x="3290570" y="3818364"/>
                  <a:pt x="3290570" y="3824749"/>
                  <a:pt x="3296955" y="3824749"/>
                </a:cubicBezTo>
                <a:cubicBezTo>
                  <a:pt x="3290570" y="3816236"/>
                  <a:pt x="3292698" y="3814107"/>
                  <a:pt x="3292698" y="3807722"/>
                </a:cubicBezTo>
                <a:cubicBezTo>
                  <a:pt x="3290570" y="3807722"/>
                  <a:pt x="3290570" y="3809851"/>
                  <a:pt x="3288442" y="3807722"/>
                </a:cubicBezTo>
                <a:cubicBezTo>
                  <a:pt x="3292698" y="3807722"/>
                  <a:pt x="3288442" y="3801337"/>
                  <a:pt x="3284185" y="3797080"/>
                </a:cubicBezTo>
                <a:cubicBezTo>
                  <a:pt x="3288442" y="3799208"/>
                  <a:pt x="3286313" y="3792823"/>
                  <a:pt x="3292698" y="3794952"/>
                </a:cubicBezTo>
                <a:cubicBezTo>
                  <a:pt x="3296955" y="3801337"/>
                  <a:pt x="3292698" y="3797080"/>
                  <a:pt x="3292698" y="3799208"/>
                </a:cubicBezTo>
                <a:cubicBezTo>
                  <a:pt x="3299083" y="3801337"/>
                  <a:pt x="3296955" y="3805594"/>
                  <a:pt x="3296955" y="3805594"/>
                </a:cubicBezTo>
                <a:cubicBezTo>
                  <a:pt x="3299083" y="3803465"/>
                  <a:pt x="3303339" y="3803465"/>
                  <a:pt x="3309724" y="3805594"/>
                </a:cubicBezTo>
                <a:cubicBezTo>
                  <a:pt x="3305468" y="3805594"/>
                  <a:pt x="3307596" y="3811979"/>
                  <a:pt x="3309724" y="3811979"/>
                </a:cubicBezTo>
                <a:cubicBezTo>
                  <a:pt x="3320366" y="3811979"/>
                  <a:pt x="3313981" y="3797080"/>
                  <a:pt x="3318237" y="3792823"/>
                </a:cubicBezTo>
                <a:cubicBezTo>
                  <a:pt x="3320366" y="3797080"/>
                  <a:pt x="3320366" y="3803465"/>
                  <a:pt x="3326750" y="3803465"/>
                </a:cubicBezTo>
                <a:cubicBezTo>
                  <a:pt x="3323558" y="3799208"/>
                  <a:pt x="3320898" y="3793887"/>
                  <a:pt x="3320366" y="3790163"/>
                </a:cubicBezTo>
                <a:lnTo>
                  <a:pt x="3324760" y="3787599"/>
                </a:lnTo>
                <a:lnTo>
                  <a:pt x="3326750" y="3790695"/>
                </a:lnTo>
                <a:cubicBezTo>
                  <a:pt x="3331007" y="3788566"/>
                  <a:pt x="3335263" y="3786438"/>
                  <a:pt x="3335263" y="3780053"/>
                </a:cubicBezTo>
                <a:cubicBezTo>
                  <a:pt x="3339520" y="3782181"/>
                  <a:pt x="3343777" y="3784310"/>
                  <a:pt x="3345905" y="3786438"/>
                </a:cubicBezTo>
                <a:cubicBezTo>
                  <a:pt x="3345905" y="3780053"/>
                  <a:pt x="3345905" y="3782181"/>
                  <a:pt x="3341648" y="3773668"/>
                </a:cubicBezTo>
                <a:cubicBezTo>
                  <a:pt x="3345905" y="3775796"/>
                  <a:pt x="3345905" y="3773668"/>
                  <a:pt x="3350161" y="3775796"/>
                </a:cubicBezTo>
                <a:cubicBezTo>
                  <a:pt x="3352290" y="3775796"/>
                  <a:pt x="3352290" y="3777924"/>
                  <a:pt x="3354418" y="3780053"/>
                </a:cubicBezTo>
                <a:cubicBezTo>
                  <a:pt x="3367187" y="3777924"/>
                  <a:pt x="3362931" y="3763026"/>
                  <a:pt x="3367187" y="3756640"/>
                </a:cubicBezTo>
                <a:cubicBezTo>
                  <a:pt x="3371444" y="3760897"/>
                  <a:pt x="3373572" y="3765154"/>
                  <a:pt x="3379957" y="3769411"/>
                </a:cubicBezTo>
                <a:cubicBezTo>
                  <a:pt x="3379957" y="3765154"/>
                  <a:pt x="3386342" y="3765154"/>
                  <a:pt x="3382085" y="3758769"/>
                </a:cubicBezTo>
                <a:cubicBezTo>
                  <a:pt x="3377829" y="3756640"/>
                  <a:pt x="3379957" y="3769411"/>
                  <a:pt x="3373572" y="3758769"/>
                </a:cubicBezTo>
                <a:cubicBezTo>
                  <a:pt x="3373572" y="3754512"/>
                  <a:pt x="3382085" y="3756640"/>
                  <a:pt x="3390598" y="3756640"/>
                </a:cubicBezTo>
                <a:cubicBezTo>
                  <a:pt x="3388470" y="3748127"/>
                  <a:pt x="3384214" y="3754512"/>
                  <a:pt x="3377829" y="3750255"/>
                </a:cubicBezTo>
                <a:cubicBezTo>
                  <a:pt x="3392727" y="3748127"/>
                  <a:pt x="3392727" y="3733228"/>
                  <a:pt x="3396983" y="3724714"/>
                </a:cubicBezTo>
                <a:cubicBezTo>
                  <a:pt x="3399111" y="3731099"/>
                  <a:pt x="3392727" y="3726843"/>
                  <a:pt x="3394855" y="3731099"/>
                </a:cubicBezTo>
                <a:cubicBezTo>
                  <a:pt x="3401240" y="3731099"/>
                  <a:pt x="3401240" y="3737485"/>
                  <a:pt x="3405496" y="3737485"/>
                </a:cubicBezTo>
                <a:cubicBezTo>
                  <a:pt x="3399111" y="3716201"/>
                  <a:pt x="3422522" y="3722586"/>
                  <a:pt x="3426779" y="3711944"/>
                </a:cubicBezTo>
                <a:cubicBezTo>
                  <a:pt x="3426779" y="3716201"/>
                  <a:pt x="3428907" y="3718329"/>
                  <a:pt x="3435292" y="3718329"/>
                </a:cubicBezTo>
                <a:cubicBezTo>
                  <a:pt x="3431036" y="3711944"/>
                  <a:pt x="3428907" y="3705559"/>
                  <a:pt x="3431036" y="3703430"/>
                </a:cubicBezTo>
                <a:cubicBezTo>
                  <a:pt x="3433164" y="3705559"/>
                  <a:pt x="3435292" y="3707687"/>
                  <a:pt x="3437420" y="3709815"/>
                </a:cubicBezTo>
                <a:cubicBezTo>
                  <a:pt x="3437420" y="3699173"/>
                  <a:pt x="3452318" y="3699173"/>
                  <a:pt x="3450190" y="3686403"/>
                </a:cubicBezTo>
                <a:cubicBezTo>
                  <a:pt x="3450190" y="3688531"/>
                  <a:pt x="3452318" y="3690660"/>
                  <a:pt x="3456575" y="3692788"/>
                </a:cubicBezTo>
                <a:cubicBezTo>
                  <a:pt x="3460831" y="3680018"/>
                  <a:pt x="3465088" y="3684274"/>
                  <a:pt x="3475729" y="3680018"/>
                </a:cubicBezTo>
                <a:cubicBezTo>
                  <a:pt x="3477857" y="3684274"/>
                  <a:pt x="3479986" y="3686403"/>
                  <a:pt x="3482114" y="3688531"/>
                </a:cubicBezTo>
                <a:cubicBezTo>
                  <a:pt x="3479986" y="3680018"/>
                  <a:pt x="3488499" y="3690660"/>
                  <a:pt x="3488499" y="3684274"/>
                </a:cubicBezTo>
                <a:cubicBezTo>
                  <a:pt x="3486371" y="3680018"/>
                  <a:pt x="3484242" y="3675761"/>
                  <a:pt x="3482114" y="3673632"/>
                </a:cubicBezTo>
                <a:cubicBezTo>
                  <a:pt x="3486371" y="3675761"/>
                  <a:pt x="3488499" y="3673632"/>
                  <a:pt x="3488499" y="3673632"/>
                </a:cubicBezTo>
                <a:cubicBezTo>
                  <a:pt x="3488499" y="3669376"/>
                  <a:pt x="3482114" y="3669376"/>
                  <a:pt x="3482114" y="3667247"/>
                </a:cubicBezTo>
                <a:cubicBezTo>
                  <a:pt x="3490627" y="3665119"/>
                  <a:pt x="3488499" y="3669376"/>
                  <a:pt x="3494884" y="3665119"/>
                </a:cubicBezTo>
                <a:cubicBezTo>
                  <a:pt x="3490627" y="3662990"/>
                  <a:pt x="3486371" y="3662990"/>
                  <a:pt x="3486371" y="3658734"/>
                </a:cubicBezTo>
                <a:cubicBezTo>
                  <a:pt x="3501268" y="3662990"/>
                  <a:pt x="3505525" y="3645963"/>
                  <a:pt x="3516166" y="3662990"/>
                </a:cubicBezTo>
                <a:cubicBezTo>
                  <a:pt x="3524679" y="3662990"/>
                  <a:pt x="3520423" y="3652348"/>
                  <a:pt x="3524679" y="3652348"/>
                </a:cubicBezTo>
                <a:cubicBezTo>
                  <a:pt x="3526808" y="3654477"/>
                  <a:pt x="3526808" y="3656605"/>
                  <a:pt x="3528936" y="3656605"/>
                </a:cubicBezTo>
                <a:cubicBezTo>
                  <a:pt x="3528936" y="3650220"/>
                  <a:pt x="3539577" y="3658734"/>
                  <a:pt x="3539577" y="3654477"/>
                </a:cubicBezTo>
                <a:cubicBezTo>
                  <a:pt x="3535321" y="3648092"/>
                  <a:pt x="3528936" y="3643835"/>
                  <a:pt x="3522551" y="3637449"/>
                </a:cubicBezTo>
                <a:cubicBezTo>
                  <a:pt x="3533192" y="3643835"/>
                  <a:pt x="3543834" y="3641706"/>
                  <a:pt x="3535321" y="3631064"/>
                </a:cubicBezTo>
                <a:cubicBezTo>
                  <a:pt x="3562988" y="3618294"/>
                  <a:pt x="3582143" y="3599138"/>
                  <a:pt x="3607682" y="3582111"/>
                </a:cubicBezTo>
                <a:cubicBezTo>
                  <a:pt x="3611938" y="3590625"/>
                  <a:pt x="3603425" y="3584239"/>
                  <a:pt x="3603425" y="3590625"/>
                </a:cubicBezTo>
                <a:cubicBezTo>
                  <a:pt x="3609810" y="3594881"/>
                  <a:pt x="3603425" y="3594881"/>
                  <a:pt x="3611938" y="3597010"/>
                </a:cubicBezTo>
                <a:cubicBezTo>
                  <a:pt x="3609810" y="3594881"/>
                  <a:pt x="3614067" y="3597010"/>
                  <a:pt x="3614067" y="3594881"/>
                </a:cubicBezTo>
                <a:cubicBezTo>
                  <a:pt x="3611938" y="3592753"/>
                  <a:pt x="3609810" y="3590625"/>
                  <a:pt x="3607682" y="3588496"/>
                </a:cubicBezTo>
                <a:cubicBezTo>
                  <a:pt x="3614067" y="3586368"/>
                  <a:pt x="3614067" y="3590625"/>
                  <a:pt x="3618323" y="3592753"/>
                </a:cubicBezTo>
                <a:cubicBezTo>
                  <a:pt x="3620451" y="3592753"/>
                  <a:pt x="3622580" y="3590625"/>
                  <a:pt x="3624708" y="3590625"/>
                </a:cubicBezTo>
                <a:cubicBezTo>
                  <a:pt x="3622580" y="3586368"/>
                  <a:pt x="3620451" y="3584239"/>
                  <a:pt x="3618323" y="3584239"/>
                </a:cubicBezTo>
                <a:cubicBezTo>
                  <a:pt x="3609810" y="3582111"/>
                  <a:pt x="3603425" y="3577854"/>
                  <a:pt x="3599169" y="3575726"/>
                </a:cubicBezTo>
                <a:cubicBezTo>
                  <a:pt x="3603425" y="3575726"/>
                  <a:pt x="3599169" y="3569340"/>
                  <a:pt x="3605554" y="3573597"/>
                </a:cubicBezTo>
                <a:cubicBezTo>
                  <a:pt x="3607682" y="3575726"/>
                  <a:pt x="3607682" y="3579982"/>
                  <a:pt x="3611938" y="3579982"/>
                </a:cubicBezTo>
                <a:cubicBezTo>
                  <a:pt x="3614067" y="3573597"/>
                  <a:pt x="3633221" y="3579982"/>
                  <a:pt x="3628965" y="3567212"/>
                </a:cubicBezTo>
                <a:cubicBezTo>
                  <a:pt x="3635349" y="3569340"/>
                  <a:pt x="3637478" y="3569340"/>
                  <a:pt x="3631093" y="3565084"/>
                </a:cubicBezTo>
                <a:cubicBezTo>
                  <a:pt x="3639606" y="3567212"/>
                  <a:pt x="3639606" y="3565084"/>
                  <a:pt x="3641734" y="3562955"/>
                </a:cubicBezTo>
                <a:cubicBezTo>
                  <a:pt x="3643862" y="3569340"/>
                  <a:pt x="3637478" y="3569340"/>
                  <a:pt x="3639606" y="3575726"/>
                </a:cubicBezTo>
                <a:cubicBezTo>
                  <a:pt x="3654504" y="3579982"/>
                  <a:pt x="3648119" y="3567212"/>
                  <a:pt x="3654504" y="3565084"/>
                </a:cubicBezTo>
                <a:cubicBezTo>
                  <a:pt x="3663017" y="3571469"/>
                  <a:pt x="3663017" y="3562955"/>
                  <a:pt x="3667273" y="3565084"/>
                </a:cubicBezTo>
                <a:cubicBezTo>
                  <a:pt x="3671530" y="3569340"/>
                  <a:pt x="3673658" y="3577854"/>
                  <a:pt x="3680043" y="3579982"/>
                </a:cubicBezTo>
                <a:cubicBezTo>
                  <a:pt x="3675786" y="3571469"/>
                  <a:pt x="3682171" y="3571469"/>
                  <a:pt x="3684300" y="3567212"/>
                </a:cubicBezTo>
                <a:cubicBezTo>
                  <a:pt x="3680043" y="3560827"/>
                  <a:pt x="3680043" y="3562955"/>
                  <a:pt x="3675786" y="3556570"/>
                </a:cubicBezTo>
                <a:cubicBezTo>
                  <a:pt x="3684300" y="3560827"/>
                  <a:pt x="3682171" y="3558698"/>
                  <a:pt x="3690684" y="3560827"/>
                </a:cubicBezTo>
                <a:cubicBezTo>
                  <a:pt x="3692813" y="3565084"/>
                  <a:pt x="3694941" y="3565084"/>
                  <a:pt x="3701326" y="3571469"/>
                </a:cubicBezTo>
                <a:cubicBezTo>
                  <a:pt x="3701326" y="3575726"/>
                  <a:pt x="3692813" y="3573597"/>
                  <a:pt x="3699197" y="3582111"/>
                </a:cubicBezTo>
                <a:cubicBezTo>
                  <a:pt x="3682171" y="3579982"/>
                  <a:pt x="3684300" y="3588496"/>
                  <a:pt x="3671530" y="3592753"/>
                </a:cubicBezTo>
                <a:cubicBezTo>
                  <a:pt x="3680043" y="3607652"/>
                  <a:pt x="3663017" y="3601267"/>
                  <a:pt x="3663017" y="3607652"/>
                </a:cubicBezTo>
                <a:cubicBezTo>
                  <a:pt x="3665145" y="3607652"/>
                  <a:pt x="3669402" y="3609780"/>
                  <a:pt x="3669402" y="3611909"/>
                </a:cubicBezTo>
                <a:cubicBezTo>
                  <a:pt x="3663017" y="3609780"/>
                  <a:pt x="3667273" y="3616165"/>
                  <a:pt x="3658760" y="3611909"/>
                </a:cubicBezTo>
                <a:cubicBezTo>
                  <a:pt x="3654504" y="3609780"/>
                  <a:pt x="3652376" y="3603395"/>
                  <a:pt x="3648119" y="3603395"/>
                </a:cubicBezTo>
                <a:cubicBezTo>
                  <a:pt x="3648119" y="3605523"/>
                  <a:pt x="3645991" y="3605523"/>
                  <a:pt x="3645991" y="3605523"/>
                </a:cubicBezTo>
                <a:cubicBezTo>
                  <a:pt x="3648119" y="3614037"/>
                  <a:pt x="3656632" y="3614037"/>
                  <a:pt x="3658760" y="3622551"/>
                </a:cubicBezTo>
                <a:cubicBezTo>
                  <a:pt x="3650247" y="3620422"/>
                  <a:pt x="3650247" y="3620422"/>
                  <a:pt x="3654504" y="3628936"/>
                </a:cubicBezTo>
                <a:cubicBezTo>
                  <a:pt x="3652376" y="3628936"/>
                  <a:pt x="3650247" y="3626807"/>
                  <a:pt x="3648119" y="3626807"/>
                </a:cubicBezTo>
                <a:cubicBezTo>
                  <a:pt x="3648119" y="3628936"/>
                  <a:pt x="3650247" y="3635321"/>
                  <a:pt x="3648119" y="3635321"/>
                </a:cubicBezTo>
                <a:cubicBezTo>
                  <a:pt x="3637478" y="3626807"/>
                  <a:pt x="3648119" y="3626807"/>
                  <a:pt x="3650247" y="3622551"/>
                </a:cubicBezTo>
                <a:cubicBezTo>
                  <a:pt x="3645991" y="3620422"/>
                  <a:pt x="3645991" y="3614037"/>
                  <a:pt x="3639606" y="3614037"/>
                </a:cubicBezTo>
                <a:cubicBezTo>
                  <a:pt x="3641734" y="3620422"/>
                  <a:pt x="3635349" y="3622551"/>
                  <a:pt x="3635349" y="3628936"/>
                </a:cubicBezTo>
                <a:cubicBezTo>
                  <a:pt x="3631093" y="3628936"/>
                  <a:pt x="3626836" y="3622551"/>
                  <a:pt x="3631093" y="3631064"/>
                </a:cubicBezTo>
                <a:cubicBezTo>
                  <a:pt x="3624708" y="3631064"/>
                  <a:pt x="3624708" y="3626807"/>
                  <a:pt x="3618323" y="3626807"/>
                </a:cubicBezTo>
                <a:cubicBezTo>
                  <a:pt x="3622580" y="3633193"/>
                  <a:pt x="3620451" y="3633193"/>
                  <a:pt x="3622580" y="3637449"/>
                </a:cubicBezTo>
                <a:cubicBezTo>
                  <a:pt x="3618323" y="3637449"/>
                  <a:pt x="3609810" y="3631064"/>
                  <a:pt x="3609810" y="3635321"/>
                </a:cubicBezTo>
                <a:cubicBezTo>
                  <a:pt x="3616195" y="3637449"/>
                  <a:pt x="3622580" y="3639578"/>
                  <a:pt x="3624708" y="3648092"/>
                </a:cubicBezTo>
                <a:cubicBezTo>
                  <a:pt x="3609810" y="3639578"/>
                  <a:pt x="3618323" y="3650220"/>
                  <a:pt x="3605554" y="3641706"/>
                </a:cubicBezTo>
                <a:cubicBezTo>
                  <a:pt x="3609810" y="3650220"/>
                  <a:pt x="3607682" y="3648092"/>
                  <a:pt x="3607682" y="3654477"/>
                </a:cubicBezTo>
                <a:cubicBezTo>
                  <a:pt x="3614067" y="3654477"/>
                  <a:pt x="3611938" y="3645963"/>
                  <a:pt x="3620451" y="3652348"/>
                </a:cubicBezTo>
                <a:cubicBezTo>
                  <a:pt x="3618323" y="3656605"/>
                  <a:pt x="3609810" y="3656605"/>
                  <a:pt x="3605554" y="3660862"/>
                </a:cubicBezTo>
                <a:cubicBezTo>
                  <a:pt x="3616195" y="3669376"/>
                  <a:pt x="3599169" y="3673632"/>
                  <a:pt x="3599169" y="3680018"/>
                </a:cubicBezTo>
                <a:cubicBezTo>
                  <a:pt x="3607682" y="3680018"/>
                  <a:pt x="3620451" y="3673632"/>
                  <a:pt x="3628965" y="3686403"/>
                </a:cubicBezTo>
                <a:cubicBezTo>
                  <a:pt x="3631093" y="3684274"/>
                  <a:pt x="3631093" y="3682146"/>
                  <a:pt x="3631093" y="3680018"/>
                </a:cubicBezTo>
                <a:cubicBezTo>
                  <a:pt x="3626836" y="3677889"/>
                  <a:pt x="3624708" y="3675761"/>
                  <a:pt x="3622580" y="3673632"/>
                </a:cubicBezTo>
                <a:cubicBezTo>
                  <a:pt x="3633221" y="3673632"/>
                  <a:pt x="3616195" y="3662990"/>
                  <a:pt x="3622580" y="3658734"/>
                </a:cubicBezTo>
                <a:cubicBezTo>
                  <a:pt x="3624708" y="3662990"/>
                  <a:pt x="3626836" y="3667247"/>
                  <a:pt x="3631093" y="3669376"/>
                </a:cubicBezTo>
                <a:cubicBezTo>
                  <a:pt x="3633221" y="3669376"/>
                  <a:pt x="3635349" y="3669376"/>
                  <a:pt x="3635349" y="3667247"/>
                </a:cubicBezTo>
                <a:cubicBezTo>
                  <a:pt x="3635349" y="3667247"/>
                  <a:pt x="3635349" y="3667247"/>
                  <a:pt x="3633221" y="3660862"/>
                </a:cubicBezTo>
                <a:cubicBezTo>
                  <a:pt x="3637478" y="3660862"/>
                  <a:pt x="3639606" y="3658734"/>
                  <a:pt x="3643862" y="3658734"/>
                </a:cubicBezTo>
                <a:cubicBezTo>
                  <a:pt x="3650247" y="3667247"/>
                  <a:pt x="3643862" y="3665119"/>
                  <a:pt x="3645991" y="3671504"/>
                </a:cubicBezTo>
                <a:cubicBezTo>
                  <a:pt x="3650247" y="3671504"/>
                  <a:pt x="3652376" y="3671504"/>
                  <a:pt x="3652376" y="3669376"/>
                </a:cubicBezTo>
                <a:cubicBezTo>
                  <a:pt x="3650247" y="3665119"/>
                  <a:pt x="3650247" y="3662990"/>
                  <a:pt x="3648119" y="3658734"/>
                </a:cubicBezTo>
                <a:cubicBezTo>
                  <a:pt x="3645991" y="3660862"/>
                  <a:pt x="3643862" y="3658734"/>
                  <a:pt x="3641734" y="3654477"/>
                </a:cubicBezTo>
                <a:cubicBezTo>
                  <a:pt x="3650247" y="3654477"/>
                  <a:pt x="3652376" y="3650220"/>
                  <a:pt x="3656632" y="3645963"/>
                </a:cubicBezTo>
                <a:cubicBezTo>
                  <a:pt x="3639606" y="3620422"/>
                  <a:pt x="3684300" y="3633193"/>
                  <a:pt x="3675786" y="3616165"/>
                </a:cubicBezTo>
                <a:cubicBezTo>
                  <a:pt x="3677915" y="3622551"/>
                  <a:pt x="3682171" y="3626807"/>
                  <a:pt x="3686428" y="3631064"/>
                </a:cubicBezTo>
                <a:cubicBezTo>
                  <a:pt x="3675786" y="3628936"/>
                  <a:pt x="3660889" y="3626807"/>
                  <a:pt x="3669402" y="3639578"/>
                </a:cubicBezTo>
                <a:cubicBezTo>
                  <a:pt x="3660889" y="3635321"/>
                  <a:pt x="3658760" y="3639578"/>
                  <a:pt x="3658760" y="3643835"/>
                </a:cubicBezTo>
                <a:cubicBezTo>
                  <a:pt x="3665145" y="3648092"/>
                  <a:pt x="3663017" y="3639578"/>
                  <a:pt x="3671530" y="3648092"/>
                </a:cubicBezTo>
                <a:cubicBezTo>
                  <a:pt x="3660889" y="3635321"/>
                  <a:pt x="3686428" y="3648092"/>
                  <a:pt x="3673658" y="3635321"/>
                </a:cubicBezTo>
                <a:cubicBezTo>
                  <a:pt x="3686428" y="3639578"/>
                  <a:pt x="3682171" y="3631064"/>
                  <a:pt x="3690684" y="3631064"/>
                </a:cubicBezTo>
                <a:cubicBezTo>
                  <a:pt x="3692813" y="3635321"/>
                  <a:pt x="3690684" y="3635321"/>
                  <a:pt x="3697069" y="3639578"/>
                </a:cubicBezTo>
                <a:cubicBezTo>
                  <a:pt x="3694941" y="3635321"/>
                  <a:pt x="3703454" y="3639578"/>
                  <a:pt x="3703454" y="3641706"/>
                </a:cubicBezTo>
                <a:cubicBezTo>
                  <a:pt x="3697069" y="3635321"/>
                  <a:pt x="3707711" y="3637449"/>
                  <a:pt x="3701326" y="3631064"/>
                </a:cubicBezTo>
                <a:cubicBezTo>
                  <a:pt x="3699197" y="3631064"/>
                  <a:pt x="3697069" y="3631064"/>
                  <a:pt x="3694941" y="3626807"/>
                </a:cubicBezTo>
                <a:cubicBezTo>
                  <a:pt x="3701326" y="3626807"/>
                  <a:pt x="3699197" y="3620422"/>
                  <a:pt x="3709839" y="3624679"/>
                </a:cubicBezTo>
                <a:cubicBezTo>
                  <a:pt x="3711967" y="3626807"/>
                  <a:pt x="3711967" y="3631064"/>
                  <a:pt x="3716224" y="3631064"/>
                </a:cubicBezTo>
                <a:cubicBezTo>
                  <a:pt x="3718352" y="3628936"/>
                  <a:pt x="3711967" y="3624679"/>
                  <a:pt x="3714095" y="3618294"/>
                </a:cubicBezTo>
                <a:cubicBezTo>
                  <a:pt x="3726865" y="3624679"/>
                  <a:pt x="3722608" y="3616165"/>
                  <a:pt x="3737506" y="3622551"/>
                </a:cubicBezTo>
                <a:cubicBezTo>
                  <a:pt x="3737506" y="3618294"/>
                  <a:pt x="3746019" y="3618294"/>
                  <a:pt x="3750276" y="3618294"/>
                </a:cubicBezTo>
                <a:cubicBezTo>
                  <a:pt x="3750276" y="3620422"/>
                  <a:pt x="3754532" y="3624679"/>
                  <a:pt x="3756661" y="3624679"/>
                </a:cubicBezTo>
                <a:cubicBezTo>
                  <a:pt x="3758789" y="3622551"/>
                  <a:pt x="3771559" y="3626807"/>
                  <a:pt x="3760917" y="3620422"/>
                </a:cubicBezTo>
                <a:cubicBezTo>
                  <a:pt x="3767302" y="3618294"/>
                  <a:pt x="3767302" y="3622551"/>
                  <a:pt x="3773687" y="3624679"/>
                </a:cubicBezTo>
                <a:cubicBezTo>
                  <a:pt x="3769430" y="3620422"/>
                  <a:pt x="3780072" y="3624679"/>
                  <a:pt x="3777943" y="3622551"/>
                </a:cubicBezTo>
                <a:cubicBezTo>
                  <a:pt x="3771559" y="3614037"/>
                  <a:pt x="3773687" y="3620422"/>
                  <a:pt x="3769430" y="3620422"/>
                </a:cubicBezTo>
                <a:cubicBezTo>
                  <a:pt x="3763045" y="3616165"/>
                  <a:pt x="3769430" y="3616165"/>
                  <a:pt x="3765174" y="3609780"/>
                </a:cubicBezTo>
                <a:cubicBezTo>
                  <a:pt x="3771559" y="3611909"/>
                  <a:pt x="3771559" y="3611909"/>
                  <a:pt x="3769430" y="3605523"/>
                </a:cubicBezTo>
                <a:cubicBezTo>
                  <a:pt x="3775815" y="3611909"/>
                  <a:pt x="3777943" y="3605523"/>
                  <a:pt x="3782200" y="3611909"/>
                </a:cubicBezTo>
                <a:cubicBezTo>
                  <a:pt x="3780072" y="3614037"/>
                  <a:pt x="3769430" y="3605523"/>
                  <a:pt x="3775815" y="3618294"/>
                </a:cubicBezTo>
                <a:cubicBezTo>
                  <a:pt x="3784328" y="3616165"/>
                  <a:pt x="3784328" y="3620422"/>
                  <a:pt x="3792841" y="3624679"/>
                </a:cubicBezTo>
                <a:cubicBezTo>
                  <a:pt x="3786456" y="3616165"/>
                  <a:pt x="3803483" y="3624679"/>
                  <a:pt x="3801354" y="3616165"/>
                </a:cubicBezTo>
                <a:cubicBezTo>
                  <a:pt x="3805611" y="3622551"/>
                  <a:pt x="3801354" y="3622551"/>
                  <a:pt x="3805611" y="3626807"/>
                </a:cubicBezTo>
                <a:cubicBezTo>
                  <a:pt x="3794970" y="3624679"/>
                  <a:pt x="3794970" y="3628936"/>
                  <a:pt x="3792841" y="3631064"/>
                </a:cubicBezTo>
                <a:cubicBezTo>
                  <a:pt x="3797098" y="3633193"/>
                  <a:pt x="3799226" y="3635321"/>
                  <a:pt x="3797098" y="3635321"/>
                </a:cubicBezTo>
                <a:cubicBezTo>
                  <a:pt x="3790713" y="3631064"/>
                  <a:pt x="3788585" y="3643835"/>
                  <a:pt x="3790713" y="3650220"/>
                </a:cubicBezTo>
                <a:cubicBezTo>
                  <a:pt x="3786456" y="3650220"/>
                  <a:pt x="3784328" y="3645963"/>
                  <a:pt x="3780072" y="3645963"/>
                </a:cubicBezTo>
                <a:cubicBezTo>
                  <a:pt x="3782200" y="3652348"/>
                  <a:pt x="3777943" y="3658734"/>
                  <a:pt x="3769430" y="3654477"/>
                </a:cubicBezTo>
                <a:cubicBezTo>
                  <a:pt x="3763045" y="3645963"/>
                  <a:pt x="3777943" y="3654477"/>
                  <a:pt x="3775815" y="3650220"/>
                </a:cubicBezTo>
                <a:cubicBezTo>
                  <a:pt x="3771559" y="3648092"/>
                  <a:pt x="3771559" y="3637449"/>
                  <a:pt x="3765174" y="3637449"/>
                </a:cubicBezTo>
                <a:cubicBezTo>
                  <a:pt x="3763045" y="3639578"/>
                  <a:pt x="3767302" y="3639578"/>
                  <a:pt x="3767302" y="3645963"/>
                </a:cubicBezTo>
                <a:cubicBezTo>
                  <a:pt x="3760917" y="3643835"/>
                  <a:pt x="3765174" y="3650220"/>
                  <a:pt x="3760917" y="3650220"/>
                </a:cubicBezTo>
                <a:cubicBezTo>
                  <a:pt x="3754532" y="3652348"/>
                  <a:pt x="3756661" y="3643835"/>
                  <a:pt x="3752404" y="3645963"/>
                </a:cubicBezTo>
                <a:cubicBezTo>
                  <a:pt x="3758789" y="3650220"/>
                  <a:pt x="3756661" y="3656605"/>
                  <a:pt x="3752404" y="3658734"/>
                </a:cubicBezTo>
                <a:cubicBezTo>
                  <a:pt x="3758789" y="3665119"/>
                  <a:pt x="3760917" y="3665119"/>
                  <a:pt x="3763045" y="3671504"/>
                </a:cubicBezTo>
                <a:cubicBezTo>
                  <a:pt x="3756661" y="3671504"/>
                  <a:pt x="3758789" y="3680018"/>
                  <a:pt x="3748148" y="3677889"/>
                </a:cubicBezTo>
                <a:cubicBezTo>
                  <a:pt x="3746019" y="3675761"/>
                  <a:pt x="3752404" y="3673632"/>
                  <a:pt x="3746019" y="3671504"/>
                </a:cubicBezTo>
                <a:cubicBezTo>
                  <a:pt x="3746019" y="3677889"/>
                  <a:pt x="3737506" y="3671504"/>
                  <a:pt x="3737506" y="3680018"/>
                </a:cubicBezTo>
                <a:cubicBezTo>
                  <a:pt x="3733250" y="3675761"/>
                  <a:pt x="3722608" y="3677889"/>
                  <a:pt x="3722608" y="3684274"/>
                </a:cubicBezTo>
                <a:cubicBezTo>
                  <a:pt x="3716224" y="3684274"/>
                  <a:pt x="3716224" y="3675761"/>
                  <a:pt x="3707711" y="3675761"/>
                </a:cubicBezTo>
                <a:cubicBezTo>
                  <a:pt x="3714095" y="3682146"/>
                  <a:pt x="3705582" y="3684274"/>
                  <a:pt x="3714095" y="3690660"/>
                </a:cubicBezTo>
                <a:cubicBezTo>
                  <a:pt x="3707711" y="3688531"/>
                  <a:pt x="3709839" y="3692788"/>
                  <a:pt x="3707711" y="3692788"/>
                </a:cubicBezTo>
                <a:cubicBezTo>
                  <a:pt x="3705582" y="3688531"/>
                  <a:pt x="3703454" y="3686403"/>
                  <a:pt x="3701326" y="3686403"/>
                </a:cubicBezTo>
                <a:cubicBezTo>
                  <a:pt x="3701326" y="3688531"/>
                  <a:pt x="3699197" y="3688531"/>
                  <a:pt x="3701326" y="3692788"/>
                </a:cubicBezTo>
                <a:cubicBezTo>
                  <a:pt x="3694941" y="3692788"/>
                  <a:pt x="3694941" y="3686403"/>
                  <a:pt x="3688556" y="3684274"/>
                </a:cubicBezTo>
                <a:cubicBezTo>
                  <a:pt x="3697069" y="3694916"/>
                  <a:pt x="3686428" y="3692788"/>
                  <a:pt x="3686428" y="3697045"/>
                </a:cubicBezTo>
                <a:cubicBezTo>
                  <a:pt x="3692813" y="3697045"/>
                  <a:pt x="3697069" y="3697045"/>
                  <a:pt x="3701326" y="3694916"/>
                </a:cubicBezTo>
                <a:cubicBezTo>
                  <a:pt x="3701326" y="3703430"/>
                  <a:pt x="3686428" y="3699173"/>
                  <a:pt x="3686428" y="3707687"/>
                </a:cubicBezTo>
                <a:cubicBezTo>
                  <a:pt x="3694941" y="3705559"/>
                  <a:pt x="3707711" y="3707687"/>
                  <a:pt x="3711967" y="3699173"/>
                </a:cubicBezTo>
                <a:cubicBezTo>
                  <a:pt x="3707711" y="3699173"/>
                  <a:pt x="3705582" y="3699173"/>
                  <a:pt x="3703454" y="3694916"/>
                </a:cubicBezTo>
                <a:cubicBezTo>
                  <a:pt x="3711967" y="3697045"/>
                  <a:pt x="3709839" y="3699173"/>
                  <a:pt x="3716224" y="3697045"/>
                </a:cubicBezTo>
                <a:cubicBezTo>
                  <a:pt x="3718352" y="3701302"/>
                  <a:pt x="3720480" y="3705559"/>
                  <a:pt x="3722608" y="3707687"/>
                </a:cubicBezTo>
                <a:cubicBezTo>
                  <a:pt x="3707711" y="3705559"/>
                  <a:pt x="3697069" y="3707687"/>
                  <a:pt x="3703454" y="3720457"/>
                </a:cubicBezTo>
                <a:cubicBezTo>
                  <a:pt x="3701326" y="3716201"/>
                  <a:pt x="3692813" y="3718329"/>
                  <a:pt x="3699197" y="3722586"/>
                </a:cubicBezTo>
                <a:cubicBezTo>
                  <a:pt x="3692813" y="3722586"/>
                  <a:pt x="3692813" y="3716201"/>
                  <a:pt x="3688556" y="3714072"/>
                </a:cubicBezTo>
                <a:cubicBezTo>
                  <a:pt x="3688556" y="3718329"/>
                  <a:pt x="3684300" y="3716201"/>
                  <a:pt x="3682171" y="3720457"/>
                </a:cubicBezTo>
                <a:cubicBezTo>
                  <a:pt x="3686428" y="3720457"/>
                  <a:pt x="3690684" y="3716201"/>
                  <a:pt x="3692813" y="3722586"/>
                </a:cubicBezTo>
                <a:cubicBezTo>
                  <a:pt x="3697069" y="3728971"/>
                  <a:pt x="3684300" y="3720457"/>
                  <a:pt x="3686428" y="3724714"/>
                </a:cubicBezTo>
                <a:cubicBezTo>
                  <a:pt x="3692813" y="3733228"/>
                  <a:pt x="3692813" y="3731099"/>
                  <a:pt x="3692813" y="3737485"/>
                </a:cubicBezTo>
                <a:cubicBezTo>
                  <a:pt x="3697069" y="3737485"/>
                  <a:pt x="3699197" y="3741741"/>
                  <a:pt x="3701326" y="3745998"/>
                </a:cubicBezTo>
                <a:cubicBezTo>
                  <a:pt x="3692813" y="3741741"/>
                  <a:pt x="3703454" y="3752384"/>
                  <a:pt x="3703454" y="3756640"/>
                </a:cubicBezTo>
                <a:cubicBezTo>
                  <a:pt x="3697069" y="3754512"/>
                  <a:pt x="3697069" y="3745998"/>
                  <a:pt x="3690684" y="3743870"/>
                </a:cubicBezTo>
                <a:cubicBezTo>
                  <a:pt x="3692813" y="3750255"/>
                  <a:pt x="3688556" y="3752384"/>
                  <a:pt x="3684300" y="3754512"/>
                </a:cubicBezTo>
                <a:cubicBezTo>
                  <a:pt x="3682171" y="3750255"/>
                  <a:pt x="3686428" y="3750255"/>
                  <a:pt x="3680043" y="3745998"/>
                </a:cubicBezTo>
                <a:cubicBezTo>
                  <a:pt x="3675786" y="3750255"/>
                  <a:pt x="3673658" y="3743870"/>
                  <a:pt x="3667273" y="3743870"/>
                </a:cubicBezTo>
                <a:cubicBezTo>
                  <a:pt x="3675786" y="3750255"/>
                  <a:pt x="3665145" y="3748127"/>
                  <a:pt x="3656632" y="3745998"/>
                </a:cubicBezTo>
                <a:cubicBezTo>
                  <a:pt x="3658760" y="3752384"/>
                  <a:pt x="3658760" y="3756640"/>
                  <a:pt x="3665145" y="3760897"/>
                </a:cubicBezTo>
                <a:cubicBezTo>
                  <a:pt x="3656632" y="3760897"/>
                  <a:pt x="3652376" y="3756640"/>
                  <a:pt x="3648119" y="3752384"/>
                </a:cubicBezTo>
                <a:cubicBezTo>
                  <a:pt x="3654504" y="3760897"/>
                  <a:pt x="3641734" y="3758769"/>
                  <a:pt x="3650247" y="3767282"/>
                </a:cubicBezTo>
                <a:cubicBezTo>
                  <a:pt x="3645991" y="3767282"/>
                  <a:pt x="3637478" y="3763026"/>
                  <a:pt x="3639606" y="3767282"/>
                </a:cubicBezTo>
                <a:cubicBezTo>
                  <a:pt x="3654504" y="3780053"/>
                  <a:pt x="3658760" y="3760897"/>
                  <a:pt x="3669402" y="3771539"/>
                </a:cubicBezTo>
                <a:cubicBezTo>
                  <a:pt x="3665145" y="3773668"/>
                  <a:pt x="3658760" y="3773668"/>
                  <a:pt x="3654504" y="3775796"/>
                </a:cubicBezTo>
                <a:cubicBezTo>
                  <a:pt x="3669402" y="3784310"/>
                  <a:pt x="3669402" y="3792823"/>
                  <a:pt x="3680043" y="3803465"/>
                </a:cubicBezTo>
                <a:cubicBezTo>
                  <a:pt x="3669402" y="3799208"/>
                  <a:pt x="3671530" y="3814107"/>
                  <a:pt x="3665145" y="3820493"/>
                </a:cubicBezTo>
                <a:cubicBezTo>
                  <a:pt x="3665145" y="3814107"/>
                  <a:pt x="3663017" y="3811979"/>
                  <a:pt x="3660889" y="3805594"/>
                </a:cubicBezTo>
                <a:cubicBezTo>
                  <a:pt x="3648119" y="3803465"/>
                  <a:pt x="3635349" y="3805594"/>
                  <a:pt x="3637478" y="3816236"/>
                </a:cubicBezTo>
                <a:cubicBezTo>
                  <a:pt x="3618323" y="3809851"/>
                  <a:pt x="3626836" y="3829006"/>
                  <a:pt x="3607682" y="3822621"/>
                </a:cubicBezTo>
                <a:cubicBezTo>
                  <a:pt x="3609810" y="3826878"/>
                  <a:pt x="3603425" y="3824749"/>
                  <a:pt x="3605554" y="3829006"/>
                </a:cubicBezTo>
                <a:cubicBezTo>
                  <a:pt x="3601297" y="3826878"/>
                  <a:pt x="3599169" y="3826878"/>
                  <a:pt x="3594912" y="3824749"/>
                </a:cubicBezTo>
                <a:cubicBezTo>
                  <a:pt x="3594912" y="3839648"/>
                  <a:pt x="3571501" y="3833263"/>
                  <a:pt x="3567245" y="3839648"/>
                </a:cubicBezTo>
                <a:cubicBezTo>
                  <a:pt x="3569373" y="3839648"/>
                  <a:pt x="3571501" y="3839648"/>
                  <a:pt x="3573630" y="3841777"/>
                </a:cubicBezTo>
                <a:cubicBezTo>
                  <a:pt x="3571501" y="3843905"/>
                  <a:pt x="3575758" y="3852419"/>
                  <a:pt x="3569373" y="3846033"/>
                </a:cubicBezTo>
                <a:cubicBezTo>
                  <a:pt x="3573630" y="3848162"/>
                  <a:pt x="3567245" y="3841777"/>
                  <a:pt x="3562988" y="3841777"/>
                </a:cubicBezTo>
                <a:cubicBezTo>
                  <a:pt x="3565116" y="3846033"/>
                  <a:pt x="3550219" y="3848162"/>
                  <a:pt x="3550219" y="3850290"/>
                </a:cubicBezTo>
                <a:cubicBezTo>
                  <a:pt x="3548090" y="3846033"/>
                  <a:pt x="3552347" y="3843905"/>
                  <a:pt x="3548090" y="3841777"/>
                </a:cubicBezTo>
                <a:cubicBezTo>
                  <a:pt x="3541706" y="3841777"/>
                  <a:pt x="3539577" y="3843905"/>
                  <a:pt x="3535321" y="3846033"/>
                </a:cubicBezTo>
                <a:cubicBezTo>
                  <a:pt x="3539577" y="3852419"/>
                  <a:pt x="3545962" y="3854547"/>
                  <a:pt x="3550219" y="3860932"/>
                </a:cubicBezTo>
                <a:cubicBezTo>
                  <a:pt x="3537449" y="3852419"/>
                  <a:pt x="3520423" y="3841777"/>
                  <a:pt x="3522551" y="3854547"/>
                </a:cubicBezTo>
                <a:cubicBezTo>
                  <a:pt x="3528936" y="3856676"/>
                  <a:pt x="3526808" y="3858804"/>
                  <a:pt x="3531064" y="3856676"/>
                </a:cubicBezTo>
                <a:cubicBezTo>
                  <a:pt x="3535321" y="3871574"/>
                  <a:pt x="3524679" y="3867318"/>
                  <a:pt x="3524679" y="3880088"/>
                </a:cubicBezTo>
                <a:cubicBezTo>
                  <a:pt x="3511910" y="3873703"/>
                  <a:pt x="3516166" y="3890730"/>
                  <a:pt x="3499140" y="3884345"/>
                </a:cubicBezTo>
                <a:cubicBezTo>
                  <a:pt x="3501268" y="3890730"/>
                  <a:pt x="3494884" y="3886473"/>
                  <a:pt x="3499140" y="3892858"/>
                </a:cubicBezTo>
                <a:cubicBezTo>
                  <a:pt x="3501268" y="3894987"/>
                  <a:pt x="3505525" y="3894987"/>
                  <a:pt x="3505525" y="3897115"/>
                </a:cubicBezTo>
                <a:cubicBezTo>
                  <a:pt x="3492755" y="3892858"/>
                  <a:pt x="3503397" y="3909886"/>
                  <a:pt x="3490627" y="3909886"/>
                </a:cubicBezTo>
                <a:cubicBezTo>
                  <a:pt x="3486371" y="3899244"/>
                  <a:pt x="3499140" y="3901372"/>
                  <a:pt x="3492755" y="3894987"/>
                </a:cubicBezTo>
                <a:cubicBezTo>
                  <a:pt x="3484242" y="3894987"/>
                  <a:pt x="3473601" y="3914143"/>
                  <a:pt x="3467216" y="3901372"/>
                </a:cubicBezTo>
                <a:cubicBezTo>
                  <a:pt x="3465088" y="3905629"/>
                  <a:pt x="3465088" y="3918399"/>
                  <a:pt x="3454446" y="3920528"/>
                </a:cubicBezTo>
                <a:cubicBezTo>
                  <a:pt x="3443805" y="3918399"/>
                  <a:pt x="3441677" y="3914143"/>
                  <a:pt x="3437420" y="3918399"/>
                </a:cubicBezTo>
                <a:cubicBezTo>
                  <a:pt x="3431036" y="3912014"/>
                  <a:pt x="3435292" y="3909886"/>
                  <a:pt x="3431036" y="3905629"/>
                </a:cubicBezTo>
                <a:cubicBezTo>
                  <a:pt x="3428907" y="3905629"/>
                  <a:pt x="3428907" y="3905629"/>
                  <a:pt x="3428907" y="3907757"/>
                </a:cubicBezTo>
                <a:cubicBezTo>
                  <a:pt x="3428907" y="3912014"/>
                  <a:pt x="3433164" y="3914143"/>
                  <a:pt x="3433164" y="3918399"/>
                </a:cubicBezTo>
                <a:cubicBezTo>
                  <a:pt x="3426779" y="3918399"/>
                  <a:pt x="3426779" y="3909886"/>
                  <a:pt x="3422522" y="3907757"/>
                </a:cubicBezTo>
                <a:cubicBezTo>
                  <a:pt x="3414009" y="3905629"/>
                  <a:pt x="3431036" y="3920528"/>
                  <a:pt x="3420394" y="3918399"/>
                </a:cubicBezTo>
                <a:cubicBezTo>
                  <a:pt x="3420394" y="3914143"/>
                  <a:pt x="3418266" y="3912014"/>
                  <a:pt x="3414009" y="3912014"/>
                </a:cubicBezTo>
                <a:cubicBezTo>
                  <a:pt x="3411881" y="3916271"/>
                  <a:pt x="3416138" y="3916271"/>
                  <a:pt x="3418266" y="3922656"/>
                </a:cubicBezTo>
                <a:cubicBezTo>
                  <a:pt x="3411881" y="3918399"/>
                  <a:pt x="3420394" y="3929041"/>
                  <a:pt x="3411881" y="3924785"/>
                </a:cubicBezTo>
                <a:cubicBezTo>
                  <a:pt x="3407625" y="3920528"/>
                  <a:pt x="3414009" y="3920528"/>
                  <a:pt x="3407625" y="3916271"/>
                </a:cubicBezTo>
                <a:cubicBezTo>
                  <a:pt x="3399111" y="3914143"/>
                  <a:pt x="3409753" y="3926913"/>
                  <a:pt x="3409753" y="3931170"/>
                </a:cubicBezTo>
                <a:cubicBezTo>
                  <a:pt x="3411881" y="3929041"/>
                  <a:pt x="3420394" y="3931170"/>
                  <a:pt x="3424651" y="3937555"/>
                </a:cubicBezTo>
                <a:cubicBezTo>
                  <a:pt x="3418266" y="3941812"/>
                  <a:pt x="3407625" y="3941812"/>
                  <a:pt x="3407625" y="3950325"/>
                </a:cubicBezTo>
                <a:cubicBezTo>
                  <a:pt x="3409753" y="3952454"/>
                  <a:pt x="3411881" y="3952454"/>
                  <a:pt x="3411881" y="3954582"/>
                </a:cubicBezTo>
                <a:cubicBezTo>
                  <a:pt x="3403368" y="3952454"/>
                  <a:pt x="3403368" y="3941812"/>
                  <a:pt x="3394855" y="3941812"/>
                </a:cubicBezTo>
                <a:cubicBezTo>
                  <a:pt x="3401240" y="3950325"/>
                  <a:pt x="3384214" y="3939683"/>
                  <a:pt x="3386342" y="3946069"/>
                </a:cubicBezTo>
                <a:cubicBezTo>
                  <a:pt x="3392727" y="3950325"/>
                  <a:pt x="3396983" y="3946069"/>
                  <a:pt x="3403368" y="3956711"/>
                </a:cubicBezTo>
                <a:cubicBezTo>
                  <a:pt x="3396983" y="3954582"/>
                  <a:pt x="3392727" y="3952454"/>
                  <a:pt x="3388470" y="3950325"/>
                </a:cubicBezTo>
                <a:cubicBezTo>
                  <a:pt x="3388470" y="3950325"/>
                  <a:pt x="3388470" y="3950325"/>
                  <a:pt x="3392727" y="3963096"/>
                </a:cubicBezTo>
                <a:cubicBezTo>
                  <a:pt x="3384214" y="3963096"/>
                  <a:pt x="3384214" y="3969481"/>
                  <a:pt x="3375701" y="3969481"/>
                </a:cubicBezTo>
                <a:cubicBezTo>
                  <a:pt x="3371444" y="3960968"/>
                  <a:pt x="3379957" y="3971610"/>
                  <a:pt x="3377829" y="3967353"/>
                </a:cubicBezTo>
                <a:cubicBezTo>
                  <a:pt x="3377829" y="3965224"/>
                  <a:pt x="3373572" y="3963096"/>
                  <a:pt x="3371444" y="3960968"/>
                </a:cubicBezTo>
                <a:cubicBezTo>
                  <a:pt x="3373572" y="3969481"/>
                  <a:pt x="3373572" y="3980123"/>
                  <a:pt x="3365059" y="3982252"/>
                </a:cubicBezTo>
                <a:cubicBezTo>
                  <a:pt x="3360803" y="3980123"/>
                  <a:pt x="3360803" y="3975866"/>
                  <a:pt x="3354418" y="3975866"/>
                </a:cubicBezTo>
                <a:cubicBezTo>
                  <a:pt x="3350161" y="3975866"/>
                  <a:pt x="3348033" y="3975866"/>
                  <a:pt x="3352290" y="3984380"/>
                </a:cubicBezTo>
                <a:cubicBezTo>
                  <a:pt x="3345905" y="3984380"/>
                  <a:pt x="3345905" y="3977995"/>
                  <a:pt x="3341648" y="3975866"/>
                </a:cubicBezTo>
                <a:cubicBezTo>
                  <a:pt x="3339520" y="3977995"/>
                  <a:pt x="3337392" y="3982252"/>
                  <a:pt x="3337392" y="3984380"/>
                </a:cubicBezTo>
                <a:cubicBezTo>
                  <a:pt x="3335264" y="3980123"/>
                  <a:pt x="3334199" y="3979059"/>
                  <a:pt x="3332869" y="3978793"/>
                </a:cubicBezTo>
                <a:lnTo>
                  <a:pt x="3327688" y="3978118"/>
                </a:lnTo>
                <a:lnTo>
                  <a:pt x="3335530" y="3971876"/>
                </a:lnTo>
                <a:cubicBezTo>
                  <a:pt x="3340584" y="3968949"/>
                  <a:pt x="3345905" y="3966289"/>
                  <a:pt x="3350161" y="3963096"/>
                </a:cubicBezTo>
                <a:cubicBezTo>
                  <a:pt x="3345905" y="3960968"/>
                  <a:pt x="3345905" y="3956711"/>
                  <a:pt x="3341648" y="3952454"/>
                </a:cubicBezTo>
                <a:cubicBezTo>
                  <a:pt x="3335263" y="3960968"/>
                  <a:pt x="3305468" y="3963096"/>
                  <a:pt x="3320366" y="3984380"/>
                </a:cubicBezTo>
                <a:cubicBezTo>
                  <a:pt x="3318237" y="3988637"/>
                  <a:pt x="3316109" y="3980123"/>
                  <a:pt x="3309724" y="3980123"/>
                </a:cubicBezTo>
                <a:cubicBezTo>
                  <a:pt x="3311852" y="3986508"/>
                  <a:pt x="3307596" y="3986508"/>
                  <a:pt x="3305468" y="3988637"/>
                </a:cubicBezTo>
                <a:cubicBezTo>
                  <a:pt x="3305468" y="3990765"/>
                  <a:pt x="3305468" y="3990765"/>
                  <a:pt x="3305468" y="3990765"/>
                </a:cubicBezTo>
                <a:cubicBezTo>
                  <a:pt x="3305468" y="3990765"/>
                  <a:pt x="3305468" y="3990765"/>
                  <a:pt x="3307596" y="3990765"/>
                </a:cubicBezTo>
                <a:cubicBezTo>
                  <a:pt x="3307596" y="3990765"/>
                  <a:pt x="3307596" y="3990765"/>
                  <a:pt x="3307596" y="3997150"/>
                </a:cubicBezTo>
                <a:cubicBezTo>
                  <a:pt x="3309724" y="3997150"/>
                  <a:pt x="3309724" y="3999279"/>
                  <a:pt x="3309724" y="3999279"/>
                </a:cubicBezTo>
                <a:cubicBezTo>
                  <a:pt x="3313981" y="3999279"/>
                  <a:pt x="3320366" y="3999279"/>
                  <a:pt x="3316109" y="3992894"/>
                </a:cubicBezTo>
                <a:cubicBezTo>
                  <a:pt x="3313981" y="3992894"/>
                  <a:pt x="3311852" y="3990765"/>
                  <a:pt x="3309724" y="3988637"/>
                </a:cubicBezTo>
                <a:cubicBezTo>
                  <a:pt x="3316109" y="3990765"/>
                  <a:pt x="3311852" y="3984380"/>
                  <a:pt x="3318237" y="3986508"/>
                </a:cubicBezTo>
                <a:cubicBezTo>
                  <a:pt x="3322494" y="3992894"/>
                  <a:pt x="3328879" y="3997150"/>
                  <a:pt x="3333135" y="4003536"/>
                </a:cubicBezTo>
                <a:cubicBezTo>
                  <a:pt x="3328879" y="4005664"/>
                  <a:pt x="3328879" y="3999279"/>
                  <a:pt x="3322494" y="3997150"/>
                </a:cubicBezTo>
                <a:cubicBezTo>
                  <a:pt x="3328879" y="4009921"/>
                  <a:pt x="3303339" y="3997150"/>
                  <a:pt x="3318237" y="4014178"/>
                </a:cubicBezTo>
                <a:cubicBezTo>
                  <a:pt x="3316109" y="4014178"/>
                  <a:pt x="3316109" y="4014178"/>
                  <a:pt x="3316109" y="4018435"/>
                </a:cubicBezTo>
                <a:cubicBezTo>
                  <a:pt x="3313981" y="4018435"/>
                  <a:pt x="3309724" y="4014178"/>
                  <a:pt x="3307596" y="4014178"/>
                </a:cubicBezTo>
                <a:cubicBezTo>
                  <a:pt x="3307596" y="4014178"/>
                  <a:pt x="3307596" y="4014178"/>
                  <a:pt x="3307596" y="4016306"/>
                </a:cubicBezTo>
                <a:cubicBezTo>
                  <a:pt x="3309724" y="4018435"/>
                  <a:pt x="3311852" y="4018435"/>
                  <a:pt x="3311852" y="4018435"/>
                </a:cubicBezTo>
                <a:cubicBezTo>
                  <a:pt x="3309724" y="4020563"/>
                  <a:pt x="3309724" y="4020563"/>
                  <a:pt x="3307596" y="4020563"/>
                </a:cubicBezTo>
                <a:cubicBezTo>
                  <a:pt x="3307596" y="4020563"/>
                  <a:pt x="3307596" y="4020563"/>
                  <a:pt x="3307596" y="4026948"/>
                </a:cubicBezTo>
                <a:cubicBezTo>
                  <a:pt x="3311852" y="4026948"/>
                  <a:pt x="3313981" y="4026948"/>
                  <a:pt x="3316109" y="4026948"/>
                </a:cubicBezTo>
                <a:cubicBezTo>
                  <a:pt x="3309724" y="4029077"/>
                  <a:pt x="3311852" y="4035462"/>
                  <a:pt x="3309724" y="4039719"/>
                </a:cubicBezTo>
                <a:cubicBezTo>
                  <a:pt x="3309724" y="4039719"/>
                  <a:pt x="3309724" y="4039719"/>
                  <a:pt x="3307596" y="4037590"/>
                </a:cubicBezTo>
                <a:cubicBezTo>
                  <a:pt x="3307596" y="4037590"/>
                  <a:pt x="3307596" y="4037590"/>
                  <a:pt x="3307596" y="4043975"/>
                </a:cubicBezTo>
                <a:cubicBezTo>
                  <a:pt x="3309724" y="4046104"/>
                  <a:pt x="3311852" y="4046104"/>
                  <a:pt x="3311852" y="4048232"/>
                </a:cubicBezTo>
                <a:cubicBezTo>
                  <a:pt x="3311852" y="4041847"/>
                  <a:pt x="3320366" y="4043975"/>
                  <a:pt x="3318237" y="4035462"/>
                </a:cubicBezTo>
                <a:cubicBezTo>
                  <a:pt x="3322494" y="4035462"/>
                  <a:pt x="3324622" y="4039719"/>
                  <a:pt x="3328879" y="4041847"/>
                </a:cubicBezTo>
                <a:cubicBezTo>
                  <a:pt x="3333135" y="4033333"/>
                  <a:pt x="3322494" y="4020563"/>
                  <a:pt x="3337392" y="4024820"/>
                </a:cubicBezTo>
                <a:cubicBezTo>
                  <a:pt x="3343777" y="4026948"/>
                  <a:pt x="3335263" y="4031205"/>
                  <a:pt x="3343777" y="4033333"/>
                </a:cubicBezTo>
                <a:cubicBezTo>
                  <a:pt x="3339520" y="4024820"/>
                  <a:pt x="3341648" y="4024820"/>
                  <a:pt x="3343777" y="4020563"/>
                </a:cubicBezTo>
                <a:cubicBezTo>
                  <a:pt x="3350161" y="4024820"/>
                  <a:pt x="3341648" y="4031205"/>
                  <a:pt x="3352290" y="4033333"/>
                </a:cubicBezTo>
                <a:cubicBezTo>
                  <a:pt x="3348033" y="4026948"/>
                  <a:pt x="3352290" y="4026948"/>
                  <a:pt x="3343777" y="4016306"/>
                </a:cubicBezTo>
                <a:cubicBezTo>
                  <a:pt x="3356546" y="4018435"/>
                  <a:pt x="3345905" y="4024820"/>
                  <a:pt x="3356546" y="4029077"/>
                </a:cubicBezTo>
                <a:cubicBezTo>
                  <a:pt x="3352290" y="4018435"/>
                  <a:pt x="3360803" y="4020563"/>
                  <a:pt x="3350161" y="4014178"/>
                </a:cubicBezTo>
                <a:cubicBezTo>
                  <a:pt x="3362931" y="4018435"/>
                  <a:pt x="3365059" y="4016306"/>
                  <a:pt x="3356546" y="4007792"/>
                </a:cubicBezTo>
                <a:cubicBezTo>
                  <a:pt x="3360803" y="4009921"/>
                  <a:pt x="3362931" y="4009921"/>
                  <a:pt x="3360803" y="4005664"/>
                </a:cubicBezTo>
                <a:cubicBezTo>
                  <a:pt x="3362931" y="4007792"/>
                  <a:pt x="3371444" y="4016306"/>
                  <a:pt x="3373572" y="4012049"/>
                </a:cubicBezTo>
                <a:cubicBezTo>
                  <a:pt x="3369316" y="4007792"/>
                  <a:pt x="3367187" y="4003536"/>
                  <a:pt x="3362931" y="4001407"/>
                </a:cubicBezTo>
                <a:cubicBezTo>
                  <a:pt x="3365059" y="3999279"/>
                  <a:pt x="3369316" y="3990765"/>
                  <a:pt x="3375701" y="3997150"/>
                </a:cubicBezTo>
                <a:cubicBezTo>
                  <a:pt x="3369316" y="3997150"/>
                  <a:pt x="3371444" y="4001407"/>
                  <a:pt x="3367187" y="4001407"/>
                </a:cubicBezTo>
                <a:cubicBezTo>
                  <a:pt x="3379957" y="4003536"/>
                  <a:pt x="3377829" y="3988637"/>
                  <a:pt x="3394855" y="4003536"/>
                </a:cubicBezTo>
                <a:cubicBezTo>
                  <a:pt x="3392727" y="3995022"/>
                  <a:pt x="3403368" y="3999279"/>
                  <a:pt x="3401240" y="3992894"/>
                </a:cubicBezTo>
                <a:cubicBezTo>
                  <a:pt x="3399111" y="3995022"/>
                  <a:pt x="3388470" y="3988637"/>
                  <a:pt x="3392727" y="3997150"/>
                </a:cubicBezTo>
                <a:cubicBezTo>
                  <a:pt x="3392727" y="3997150"/>
                  <a:pt x="3392727" y="3997150"/>
                  <a:pt x="3384214" y="3995022"/>
                </a:cubicBezTo>
                <a:cubicBezTo>
                  <a:pt x="3384214" y="3992894"/>
                  <a:pt x="3382085" y="3990765"/>
                  <a:pt x="3382085" y="3988637"/>
                </a:cubicBezTo>
                <a:cubicBezTo>
                  <a:pt x="3388470" y="3990765"/>
                  <a:pt x="3392727" y="3986508"/>
                  <a:pt x="3399111" y="3986508"/>
                </a:cubicBezTo>
                <a:cubicBezTo>
                  <a:pt x="3401240" y="3990765"/>
                  <a:pt x="3403368" y="3995022"/>
                  <a:pt x="3409753" y="3995022"/>
                </a:cubicBezTo>
                <a:cubicBezTo>
                  <a:pt x="3405496" y="3986508"/>
                  <a:pt x="3418266" y="3986508"/>
                  <a:pt x="3422522" y="3986508"/>
                </a:cubicBezTo>
                <a:cubicBezTo>
                  <a:pt x="3416138" y="3980123"/>
                  <a:pt x="3420394" y="3975866"/>
                  <a:pt x="3414009" y="3971610"/>
                </a:cubicBezTo>
                <a:cubicBezTo>
                  <a:pt x="3414009" y="3971610"/>
                  <a:pt x="3414009" y="3969481"/>
                  <a:pt x="3414009" y="3967353"/>
                </a:cubicBezTo>
                <a:cubicBezTo>
                  <a:pt x="3422522" y="3973738"/>
                  <a:pt x="3424651" y="3971610"/>
                  <a:pt x="3431036" y="3977995"/>
                </a:cubicBezTo>
                <a:cubicBezTo>
                  <a:pt x="3433164" y="3975866"/>
                  <a:pt x="3426779" y="3969481"/>
                  <a:pt x="3422522" y="3965224"/>
                </a:cubicBezTo>
                <a:cubicBezTo>
                  <a:pt x="3428907" y="3965224"/>
                  <a:pt x="3431036" y="3948197"/>
                  <a:pt x="3437420" y="3963096"/>
                </a:cubicBezTo>
                <a:cubicBezTo>
                  <a:pt x="3439549" y="3963096"/>
                  <a:pt x="3441677" y="3954582"/>
                  <a:pt x="3448062" y="3963096"/>
                </a:cubicBezTo>
                <a:cubicBezTo>
                  <a:pt x="3445933" y="3965224"/>
                  <a:pt x="3441677" y="3963096"/>
                  <a:pt x="3443805" y="3967353"/>
                </a:cubicBezTo>
                <a:cubicBezTo>
                  <a:pt x="3454446" y="3973738"/>
                  <a:pt x="3450190" y="3963096"/>
                  <a:pt x="3454446" y="3965224"/>
                </a:cubicBezTo>
                <a:cubicBezTo>
                  <a:pt x="3454446" y="3965224"/>
                  <a:pt x="3454446" y="3965224"/>
                  <a:pt x="3456575" y="3969481"/>
                </a:cubicBezTo>
                <a:cubicBezTo>
                  <a:pt x="3458703" y="3969481"/>
                  <a:pt x="3458703" y="3971610"/>
                  <a:pt x="3458703" y="3971610"/>
                </a:cubicBezTo>
                <a:cubicBezTo>
                  <a:pt x="3456575" y="3971610"/>
                  <a:pt x="3452318" y="3969481"/>
                  <a:pt x="3452318" y="3971610"/>
                </a:cubicBezTo>
                <a:cubicBezTo>
                  <a:pt x="3454446" y="3973738"/>
                  <a:pt x="3454446" y="3977995"/>
                  <a:pt x="3456575" y="3977995"/>
                </a:cubicBezTo>
                <a:cubicBezTo>
                  <a:pt x="3460831" y="3975866"/>
                  <a:pt x="3469344" y="3975866"/>
                  <a:pt x="3460831" y="3965224"/>
                </a:cubicBezTo>
                <a:cubicBezTo>
                  <a:pt x="3467216" y="3963096"/>
                  <a:pt x="3473601" y="3960968"/>
                  <a:pt x="3475729" y="3952454"/>
                </a:cubicBezTo>
                <a:cubicBezTo>
                  <a:pt x="3469344" y="3950325"/>
                  <a:pt x="3465088" y="3946069"/>
                  <a:pt x="3462960" y="3939683"/>
                </a:cubicBezTo>
                <a:cubicBezTo>
                  <a:pt x="3475729" y="3950325"/>
                  <a:pt x="3462960" y="3937555"/>
                  <a:pt x="3471473" y="3937555"/>
                </a:cubicBezTo>
                <a:cubicBezTo>
                  <a:pt x="3479986" y="3946069"/>
                  <a:pt x="3473601" y="3950325"/>
                  <a:pt x="3482114" y="3954582"/>
                </a:cubicBezTo>
                <a:cubicBezTo>
                  <a:pt x="3486371" y="3950325"/>
                  <a:pt x="3497012" y="3950325"/>
                  <a:pt x="3494884" y="3937555"/>
                </a:cubicBezTo>
                <a:cubicBezTo>
                  <a:pt x="3509781" y="3941812"/>
                  <a:pt x="3511910" y="3926913"/>
                  <a:pt x="3524679" y="3931170"/>
                </a:cubicBezTo>
                <a:cubicBezTo>
                  <a:pt x="3526808" y="3935427"/>
                  <a:pt x="3524679" y="3935427"/>
                  <a:pt x="3526808" y="3937555"/>
                </a:cubicBezTo>
                <a:cubicBezTo>
                  <a:pt x="3533192" y="3937555"/>
                  <a:pt x="3537449" y="3948197"/>
                  <a:pt x="3539577" y="3941812"/>
                </a:cubicBezTo>
                <a:cubicBezTo>
                  <a:pt x="3537449" y="3939683"/>
                  <a:pt x="3533192" y="3937555"/>
                  <a:pt x="3528936" y="3933298"/>
                </a:cubicBezTo>
                <a:cubicBezTo>
                  <a:pt x="3526808" y="3924785"/>
                  <a:pt x="3535321" y="3924785"/>
                  <a:pt x="3537449" y="3918399"/>
                </a:cubicBezTo>
                <a:cubicBezTo>
                  <a:pt x="3531064" y="3918399"/>
                  <a:pt x="3524679" y="3916271"/>
                  <a:pt x="3522551" y="3912014"/>
                </a:cubicBezTo>
                <a:cubicBezTo>
                  <a:pt x="3524679" y="3909886"/>
                  <a:pt x="3531064" y="3909886"/>
                  <a:pt x="3531064" y="3905629"/>
                </a:cubicBezTo>
                <a:cubicBezTo>
                  <a:pt x="3533192" y="3909886"/>
                  <a:pt x="3539577" y="3909886"/>
                  <a:pt x="3539577" y="3912014"/>
                </a:cubicBezTo>
                <a:cubicBezTo>
                  <a:pt x="3533192" y="3909886"/>
                  <a:pt x="3528936" y="3912014"/>
                  <a:pt x="3528936" y="3914143"/>
                </a:cubicBezTo>
                <a:cubicBezTo>
                  <a:pt x="3535321" y="3914143"/>
                  <a:pt x="3533192" y="3912014"/>
                  <a:pt x="3539577" y="3918399"/>
                </a:cubicBezTo>
                <a:cubicBezTo>
                  <a:pt x="3543834" y="3916271"/>
                  <a:pt x="3550219" y="3914143"/>
                  <a:pt x="3554475" y="3909886"/>
                </a:cubicBezTo>
                <a:cubicBezTo>
                  <a:pt x="3556603" y="3916271"/>
                  <a:pt x="3565116" y="3922656"/>
                  <a:pt x="3569373" y="3918399"/>
                </a:cubicBezTo>
                <a:cubicBezTo>
                  <a:pt x="3573630" y="3926913"/>
                  <a:pt x="3560860" y="3918399"/>
                  <a:pt x="3562988" y="3924785"/>
                </a:cubicBezTo>
                <a:cubicBezTo>
                  <a:pt x="3571501" y="3929041"/>
                  <a:pt x="3580014" y="3929041"/>
                  <a:pt x="3575758" y="3918399"/>
                </a:cubicBezTo>
                <a:cubicBezTo>
                  <a:pt x="3567245" y="3914143"/>
                  <a:pt x="3567245" y="3916271"/>
                  <a:pt x="3565116" y="3909886"/>
                </a:cubicBezTo>
                <a:cubicBezTo>
                  <a:pt x="3558732" y="3909886"/>
                  <a:pt x="3569373" y="3918399"/>
                  <a:pt x="3560860" y="3916271"/>
                </a:cubicBezTo>
                <a:cubicBezTo>
                  <a:pt x="3558732" y="3912014"/>
                  <a:pt x="3562988" y="3912014"/>
                  <a:pt x="3558732" y="3905629"/>
                </a:cubicBezTo>
                <a:cubicBezTo>
                  <a:pt x="3567245" y="3903500"/>
                  <a:pt x="3584271" y="3901372"/>
                  <a:pt x="3580014" y="3888602"/>
                </a:cubicBezTo>
                <a:cubicBezTo>
                  <a:pt x="3584271" y="3888602"/>
                  <a:pt x="3586399" y="3892858"/>
                  <a:pt x="3592784" y="3892858"/>
                </a:cubicBezTo>
                <a:cubicBezTo>
                  <a:pt x="3590656" y="3892858"/>
                  <a:pt x="3592784" y="3892858"/>
                  <a:pt x="3592784" y="3890730"/>
                </a:cubicBezTo>
                <a:cubicBezTo>
                  <a:pt x="3592784" y="3888602"/>
                  <a:pt x="3584271" y="3882216"/>
                  <a:pt x="3590656" y="3884345"/>
                </a:cubicBezTo>
                <a:cubicBezTo>
                  <a:pt x="3599169" y="3886473"/>
                  <a:pt x="3616195" y="3880088"/>
                  <a:pt x="3607682" y="3867318"/>
                </a:cubicBezTo>
                <a:cubicBezTo>
                  <a:pt x="3614067" y="3867318"/>
                  <a:pt x="3611938" y="3873703"/>
                  <a:pt x="3616195" y="3875831"/>
                </a:cubicBezTo>
                <a:cubicBezTo>
                  <a:pt x="3614067" y="3873703"/>
                  <a:pt x="3620451" y="3875831"/>
                  <a:pt x="3622580" y="3875831"/>
                </a:cubicBezTo>
                <a:cubicBezTo>
                  <a:pt x="3618323" y="3869446"/>
                  <a:pt x="3622580" y="3869446"/>
                  <a:pt x="3628965" y="3871574"/>
                </a:cubicBezTo>
                <a:cubicBezTo>
                  <a:pt x="3628965" y="3869446"/>
                  <a:pt x="3624708" y="3869446"/>
                  <a:pt x="3624708" y="3865189"/>
                </a:cubicBezTo>
                <a:cubicBezTo>
                  <a:pt x="3631093" y="3867318"/>
                  <a:pt x="3628965" y="3863061"/>
                  <a:pt x="3635349" y="3865189"/>
                </a:cubicBezTo>
                <a:cubicBezTo>
                  <a:pt x="3637478" y="3869446"/>
                  <a:pt x="3639606" y="3871574"/>
                  <a:pt x="3641734" y="3871574"/>
                </a:cubicBezTo>
                <a:cubicBezTo>
                  <a:pt x="3641734" y="3869446"/>
                  <a:pt x="3643862" y="3867318"/>
                  <a:pt x="3643862" y="3865189"/>
                </a:cubicBezTo>
                <a:cubicBezTo>
                  <a:pt x="3639606" y="3865189"/>
                  <a:pt x="3639606" y="3867318"/>
                  <a:pt x="3635349" y="3865189"/>
                </a:cubicBezTo>
                <a:cubicBezTo>
                  <a:pt x="3637478" y="3860932"/>
                  <a:pt x="3639606" y="3858804"/>
                  <a:pt x="3637478" y="3856676"/>
                </a:cubicBezTo>
                <a:cubicBezTo>
                  <a:pt x="3643862" y="3865189"/>
                  <a:pt x="3643862" y="3852419"/>
                  <a:pt x="3652376" y="3860932"/>
                </a:cubicBezTo>
                <a:cubicBezTo>
                  <a:pt x="3656632" y="3850290"/>
                  <a:pt x="3665145" y="3843905"/>
                  <a:pt x="3680043" y="3846033"/>
                </a:cubicBezTo>
                <a:cubicBezTo>
                  <a:pt x="3677915" y="3837520"/>
                  <a:pt x="3680043" y="3841777"/>
                  <a:pt x="3684300" y="3843905"/>
                </a:cubicBezTo>
                <a:cubicBezTo>
                  <a:pt x="3686428" y="3835391"/>
                  <a:pt x="3692813" y="3829006"/>
                  <a:pt x="3703454" y="3833263"/>
                </a:cubicBezTo>
                <a:cubicBezTo>
                  <a:pt x="3697069" y="3822621"/>
                  <a:pt x="3716224" y="3826878"/>
                  <a:pt x="3722608" y="3829006"/>
                </a:cubicBezTo>
                <a:cubicBezTo>
                  <a:pt x="3720480" y="3829006"/>
                  <a:pt x="3718352" y="3833263"/>
                  <a:pt x="3722608" y="3835391"/>
                </a:cubicBezTo>
                <a:cubicBezTo>
                  <a:pt x="3724737" y="3835391"/>
                  <a:pt x="3726865" y="3833263"/>
                  <a:pt x="3726865" y="3829006"/>
                </a:cubicBezTo>
                <a:cubicBezTo>
                  <a:pt x="3724737" y="3829006"/>
                  <a:pt x="3722608" y="3826878"/>
                  <a:pt x="3722608" y="3824749"/>
                </a:cubicBezTo>
                <a:cubicBezTo>
                  <a:pt x="3726865" y="3824749"/>
                  <a:pt x="3726865" y="3818364"/>
                  <a:pt x="3728993" y="3814107"/>
                </a:cubicBezTo>
                <a:cubicBezTo>
                  <a:pt x="3731121" y="3829006"/>
                  <a:pt x="3741763" y="3837520"/>
                  <a:pt x="3726865" y="3835391"/>
                </a:cubicBezTo>
                <a:cubicBezTo>
                  <a:pt x="3728993" y="3843905"/>
                  <a:pt x="3722608" y="3843905"/>
                  <a:pt x="3722608" y="3850290"/>
                </a:cubicBezTo>
                <a:cubicBezTo>
                  <a:pt x="3716224" y="3850290"/>
                  <a:pt x="3714095" y="3846033"/>
                  <a:pt x="3709839" y="3848162"/>
                </a:cubicBezTo>
                <a:cubicBezTo>
                  <a:pt x="3707711" y="3843905"/>
                  <a:pt x="3714095" y="3843905"/>
                  <a:pt x="3707711" y="3841777"/>
                </a:cubicBezTo>
                <a:cubicBezTo>
                  <a:pt x="3701326" y="3848162"/>
                  <a:pt x="3692813" y="3854547"/>
                  <a:pt x="3701326" y="3865189"/>
                </a:cubicBezTo>
                <a:cubicBezTo>
                  <a:pt x="3694941" y="3865189"/>
                  <a:pt x="3692813" y="3858804"/>
                  <a:pt x="3686428" y="3856676"/>
                </a:cubicBezTo>
                <a:cubicBezTo>
                  <a:pt x="3692813" y="3869446"/>
                  <a:pt x="3677915" y="3865189"/>
                  <a:pt x="3675786" y="3867318"/>
                </a:cubicBezTo>
                <a:cubicBezTo>
                  <a:pt x="3677915" y="3865189"/>
                  <a:pt x="3677915" y="3863061"/>
                  <a:pt x="3675786" y="3856676"/>
                </a:cubicBezTo>
                <a:cubicBezTo>
                  <a:pt x="3684300" y="3860932"/>
                  <a:pt x="3688556" y="3854547"/>
                  <a:pt x="3682171" y="3850290"/>
                </a:cubicBezTo>
                <a:cubicBezTo>
                  <a:pt x="3671530" y="3848162"/>
                  <a:pt x="3673658" y="3856676"/>
                  <a:pt x="3665145" y="3856676"/>
                </a:cubicBezTo>
                <a:cubicBezTo>
                  <a:pt x="3665145" y="3858804"/>
                  <a:pt x="3665145" y="3860932"/>
                  <a:pt x="3667273" y="3860932"/>
                </a:cubicBezTo>
                <a:cubicBezTo>
                  <a:pt x="3671530" y="3865189"/>
                  <a:pt x="3671530" y="3858804"/>
                  <a:pt x="3673658" y="3863061"/>
                </a:cubicBezTo>
                <a:cubicBezTo>
                  <a:pt x="3669402" y="3863061"/>
                  <a:pt x="3675786" y="3869446"/>
                  <a:pt x="3675786" y="3871574"/>
                </a:cubicBezTo>
                <a:cubicBezTo>
                  <a:pt x="3660889" y="3869446"/>
                  <a:pt x="3677915" y="3886473"/>
                  <a:pt x="3669402" y="3886473"/>
                </a:cubicBezTo>
                <a:cubicBezTo>
                  <a:pt x="3665145" y="3882216"/>
                  <a:pt x="3669402" y="3880088"/>
                  <a:pt x="3665145" y="3877960"/>
                </a:cubicBezTo>
                <a:cubicBezTo>
                  <a:pt x="3660889" y="3882216"/>
                  <a:pt x="3656632" y="3884345"/>
                  <a:pt x="3654504" y="3890730"/>
                </a:cubicBezTo>
                <a:cubicBezTo>
                  <a:pt x="3648119" y="3890730"/>
                  <a:pt x="3648119" y="3886473"/>
                  <a:pt x="3643862" y="3886473"/>
                </a:cubicBezTo>
                <a:cubicBezTo>
                  <a:pt x="3643862" y="3890730"/>
                  <a:pt x="3643862" y="3894987"/>
                  <a:pt x="3643862" y="3897115"/>
                </a:cubicBezTo>
                <a:cubicBezTo>
                  <a:pt x="3637478" y="3894987"/>
                  <a:pt x="3637478" y="3884345"/>
                  <a:pt x="3633221" y="3882216"/>
                </a:cubicBezTo>
                <a:cubicBezTo>
                  <a:pt x="3626836" y="3880088"/>
                  <a:pt x="3628965" y="3884345"/>
                  <a:pt x="3626836" y="3884345"/>
                </a:cubicBezTo>
                <a:cubicBezTo>
                  <a:pt x="3633221" y="3890730"/>
                  <a:pt x="3628965" y="3892858"/>
                  <a:pt x="3624708" y="3892858"/>
                </a:cubicBezTo>
                <a:cubicBezTo>
                  <a:pt x="3633221" y="3899244"/>
                  <a:pt x="3626836" y="3899244"/>
                  <a:pt x="3631093" y="3901372"/>
                </a:cubicBezTo>
                <a:cubicBezTo>
                  <a:pt x="3633221" y="3903500"/>
                  <a:pt x="3633221" y="3903500"/>
                  <a:pt x="3633221" y="3905629"/>
                </a:cubicBezTo>
                <a:cubicBezTo>
                  <a:pt x="3626836" y="3905629"/>
                  <a:pt x="3628965" y="3897115"/>
                  <a:pt x="3622580" y="3897115"/>
                </a:cubicBezTo>
                <a:cubicBezTo>
                  <a:pt x="3614067" y="3897115"/>
                  <a:pt x="3628965" y="3914143"/>
                  <a:pt x="3620451" y="3912014"/>
                </a:cubicBezTo>
                <a:cubicBezTo>
                  <a:pt x="3620451" y="3909886"/>
                  <a:pt x="3618323" y="3905629"/>
                  <a:pt x="3614067" y="3903500"/>
                </a:cubicBezTo>
                <a:cubicBezTo>
                  <a:pt x="3601297" y="3903500"/>
                  <a:pt x="3616195" y="3922656"/>
                  <a:pt x="3616195" y="3924785"/>
                </a:cubicBezTo>
                <a:cubicBezTo>
                  <a:pt x="3614067" y="3920528"/>
                  <a:pt x="3609810" y="3920528"/>
                  <a:pt x="3605554" y="3918399"/>
                </a:cubicBezTo>
                <a:cubicBezTo>
                  <a:pt x="3603425" y="3912014"/>
                  <a:pt x="3607682" y="3907757"/>
                  <a:pt x="3603425" y="3903500"/>
                </a:cubicBezTo>
                <a:cubicBezTo>
                  <a:pt x="3590656" y="3905629"/>
                  <a:pt x="3603425" y="3916271"/>
                  <a:pt x="3601297" y="3924785"/>
                </a:cubicBezTo>
                <a:cubicBezTo>
                  <a:pt x="3597041" y="3924785"/>
                  <a:pt x="3597041" y="3920528"/>
                  <a:pt x="3592784" y="3920528"/>
                </a:cubicBezTo>
                <a:cubicBezTo>
                  <a:pt x="3594912" y="3924785"/>
                  <a:pt x="3594912" y="3926913"/>
                  <a:pt x="3597041" y="3931170"/>
                </a:cubicBezTo>
                <a:cubicBezTo>
                  <a:pt x="3601297" y="3933298"/>
                  <a:pt x="3599169" y="3924785"/>
                  <a:pt x="3605554" y="3931170"/>
                </a:cubicBezTo>
                <a:cubicBezTo>
                  <a:pt x="3601297" y="3933298"/>
                  <a:pt x="3597041" y="3933298"/>
                  <a:pt x="3597041" y="3937555"/>
                </a:cubicBezTo>
                <a:cubicBezTo>
                  <a:pt x="3607682" y="3933298"/>
                  <a:pt x="3618323" y="3926913"/>
                  <a:pt x="3626836" y="3920528"/>
                </a:cubicBezTo>
                <a:cubicBezTo>
                  <a:pt x="3631093" y="3935427"/>
                  <a:pt x="3597041" y="3931170"/>
                  <a:pt x="3609810" y="3946069"/>
                </a:cubicBezTo>
                <a:cubicBezTo>
                  <a:pt x="3611938" y="3952454"/>
                  <a:pt x="3607682" y="3952454"/>
                  <a:pt x="3605554" y="3954582"/>
                </a:cubicBezTo>
                <a:cubicBezTo>
                  <a:pt x="3603425" y="3950325"/>
                  <a:pt x="3603425" y="3948197"/>
                  <a:pt x="3601297" y="3948197"/>
                </a:cubicBezTo>
                <a:cubicBezTo>
                  <a:pt x="3594912" y="3950325"/>
                  <a:pt x="3586399" y="3950325"/>
                  <a:pt x="3582143" y="3954582"/>
                </a:cubicBezTo>
                <a:cubicBezTo>
                  <a:pt x="3580014" y="3952454"/>
                  <a:pt x="3580014" y="3948197"/>
                  <a:pt x="3577886" y="3948197"/>
                </a:cubicBezTo>
                <a:cubicBezTo>
                  <a:pt x="3580014" y="3952454"/>
                  <a:pt x="3569373" y="3948197"/>
                  <a:pt x="3573630" y="3954582"/>
                </a:cubicBezTo>
                <a:cubicBezTo>
                  <a:pt x="3575758" y="3954582"/>
                  <a:pt x="3575758" y="3952454"/>
                  <a:pt x="3582143" y="3954582"/>
                </a:cubicBezTo>
                <a:cubicBezTo>
                  <a:pt x="3582143" y="3963096"/>
                  <a:pt x="3580014" y="3963096"/>
                  <a:pt x="3586399" y="3975866"/>
                </a:cubicBezTo>
                <a:cubicBezTo>
                  <a:pt x="3577886" y="3975866"/>
                  <a:pt x="3588527" y="3982252"/>
                  <a:pt x="3575758" y="3982252"/>
                </a:cubicBezTo>
                <a:cubicBezTo>
                  <a:pt x="3582143" y="3995022"/>
                  <a:pt x="3560860" y="3995022"/>
                  <a:pt x="3554475" y="4001407"/>
                </a:cubicBezTo>
                <a:cubicBezTo>
                  <a:pt x="3554475" y="3999279"/>
                  <a:pt x="3554475" y="3997150"/>
                  <a:pt x="3552347" y="3995022"/>
                </a:cubicBezTo>
                <a:cubicBezTo>
                  <a:pt x="3552347" y="3997150"/>
                  <a:pt x="3550219" y="3997150"/>
                  <a:pt x="3548090" y="3995022"/>
                </a:cubicBezTo>
                <a:cubicBezTo>
                  <a:pt x="3554475" y="4001407"/>
                  <a:pt x="3556603" y="4007792"/>
                  <a:pt x="3548090" y="4005664"/>
                </a:cubicBezTo>
                <a:cubicBezTo>
                  <a:pt x="3545962" y="4005664"/>
                  <a:pt x="3543834" y="4001407"/>
                  <a:pt x="3541706" y="4001407"/>
                </a:cubicBezTo>
                <a:cubicBezTo>
                  <a:pt x="3543834" y="4005664"/>
                  <a:pt x="3548090" y="4005664"/>
                  <a:pt x="3545962" y="4007792"/>
                </a:cubicBezTo>
                <a:cubicBezTo>
                  <a:pt x="3541706" y="4007792"/>
                  <a:pt x="3539577" y="4005664"/>
                  <a:pt x="3537449" y="4003536"/>
                </a:cubicBezTo>
                <a:cubicBezTo>
                  <a:pt x="3539577" y="4005664"/>
                  <a:pt x="3541706" y="4007792"/>
                  <a:pt x="3541706" y="4009921"/>
                </a:cubicBezTo>
                <a:cubicBezTo>
                  <a:pt x="3539577" y="4016306"/>
                  <a:pt x="3524679" y="4014178"/>
                  <a:pt x="3528936" y="4022691"/>
                </a:cubicBezTo>
                <a:cubicBezTo>
                  <a:pt x="3522551" y="4022691"/>
                  <a:pt x="3524679" y="4014178"/>
                  <a:pt x="3518295" y="4014178"/>
                </a:cubicBezTo>
                <a:cubicBezTo>
                  <a:pt x="3526808" y="4033333"/>
                  <a:pt x="3511910" y="4033333"/>
                  <a:pt x="3499140" y="4029077"/>
                </a:cubicBezTo>
                <a:cubicBezTo>
                  <a:pt x="3501268" y="4031205"/>
                  <a:pt x="3499140" y="4029077"/>
                  <a:pt x="3497012" y="4026948"/>
                </a:cubicBezTo>
                <a:cubicBezTo>
                  <a:pt x="3499140" y="4024820"/>
                  <a:pt x="3494884" y="4012049"/>
                  <a:pt x="3486371" y="4007792"/>
                </a:cubicBezTo>
                <a:cubicBezTo>
                  <a:pt x="3486371" y="4014178"/>
                  <a:pt x="3490627" y="4016306"/>
                  <a:pt x="3486371" y="4018435"/>
                </a:cubicBezTo>
                <a:cubicBezTo>
                  <a:pt x="3490627" y="4020563"/>
                  <a:pt x="3494884" y="4022691"/>
                  <a:pt x="3494884" y="4029077"/>
                </a:cubicBezTo>
                <a:cubicBezTo>
                  <a:pt x="3488499" y="4026948"/>
                  <a:pt x="3488499" y="4020563"/>
                  <a:pt x="3482114" y="4018435"/>
                </a:cubicBezTo>
                <a:cubicBezTo>
                  <a:pt x="3479986" y="4020563"/>
                  <a:pt x="3475729" y="4016306"/>
                  <a:pt x="3475729" y="4020563"/>
                </a:cubicBezTo>
                <a:cubicBezTo>
                  <a:pt x="3486371" y="4039719"/>
                  <a:pt x="3469344" y="4043975"/>
                  <a:pt x="3471473" y="4056746"/>
                </a:cubicBezTo>
                <a:cubicBezTo>
                  <a:pt x="3469344" y="4052489"/>
                  <a:pt x="3469344" y="4048232"/>
                  <a:pt x="3462960" y="4046104"/>
                </a:cubicBezTo>
                <a:cubicBezTo>
                  <a:pt x="3460831" y="4050361"/>
                  <a:pt x="3456575" y="4048232"/>
                  <a:pt x="3465088" y="4058874"/>
                </a:cubicBezTo>
                <a:cubicBezTo>
                  <a:pt x="3452318" y="4054617"/>
                  <a:pt x="3471473" y="4067388"/>
                  <a:pt x="3460831" y="4065259"/>
                </a:cubicBezTo>
                <a:cubicBezTo>
                  <a:pt x="3460831" y="4058874"/>
                  <a:pt x="3456575" y="4056746"/>
                  <a:pt x="3452318" y="4052489"/>
                </a:cubicBezTo>
                <a:cubicBezTo>
                  <a:pt x="3450190" y="4052489"/>
                  <a:pt x="3450190" y="4054617"/>
                  <a:pt x="3450190" y="4054617"/>
                </a:cubicBezTo>
                <a:cubicBezTo>
                  <a:pt x="3452318" y="4058874"/>
                  <a:pt x="3456575" y="4061003"/>
                  <a:pt x="3456575" y="4065259"/>
                </a:cubicBezTo>
                <a:cubicBezTo>
                  <a:pt x="3448062" y="4058874"/>
                  <a:pt x="3448062" y="4067388"/>
                  <a:pt x="3454446" y="4071645"/>
                </a:cubicBezTo>
                <a:cubicBezTo>
                  <a:pt x="3433164" y="4075902"/>
                  <a:pt x="3435292" y="4099314"/>
                  <a:pt x="3409753" y="4090800"/>
                </a:cubicBezTo>
                <a:cubicBezTo>
                  <a:pt x="3414009" y="4097186"/>
                  <a:pt x="3407625" y="4095057"/>
                  <a:pt x="3411881" y="4103571"/>
                </a:cubicBezTo>
                <a:cubicBezTo>
                  <a:pt x="3399111" y="4099314"/>
                  <a:pt x="3401240" y="4105699"/>
                  <a:pt x="3405496" y="4114213"/>
                </a:cubicBezTo>
                <a:cubicBezTo>
                  <a:pt x="3399111" y="4116341"/>
                  <a:pt x="3392727" y="4112084"/>
                  <a:pt x="3396983" y="4122727"/>
                </a:cubicBezTo>
                <a:cubicBezTo>
                  <a:pt x="3390598" y="4122727"/>
                  <a:pt x="3394855" y="4114213"/>
                  <a:pt x="3388470" y="4114213"/>
                </a:cubicBezTo>
                <a:cubicBezTo>
                  <a:pt x="3382085" y="4112084"/>
                  <a:pt x="3388470" y="4120598"/>
                  <a:pt x="3379957" y="4114213"/>
                </a:cubicBezTo>
                <a:cubicBezTo>
                  <a:pt x="3382085" y="4120598"/>
                  <a:pt x="3379957" y="4120598"/>
                  <a:pt x="3375701" y="4120598"/>
                </a:cubicBezTo>
                <a:cubicBezTo>
                  <a:pt x="3375701" y="4118470"/>
                  <a:pt x="3375701" y="4116341"/>
                  <a:pt x="3371444" y="4114213"/>
                </a:cubicBezTo>
                <a:cubicBezTo>
                  <a:pt x="3365059" y="4131240"/>
                  <a:pt x="3341648" y="4141882"/>
                  <a:pt x="3339520" y="4158909"/>
                </a:cubicBezTo>
                <a:cubicBezTo>
                  <a:pt x="3345905" y="4158909"/>
                  <a:pt x="3348033" y="4148267"/>
                  <a:pt x="3354418" y="4152524"/>
                </a:cubicBezTo>
                <a:cubicBezTo>
                  <a:pt x="3352290" y="4152524"/>
                  <a:pt x="3350161" y="4154653"/>
                  <a:pt x="3354418" y="4154653"/>
                </a:cubicBezTo>
                <a:cubicBezTo>
                  <a:pt x="3358674" y="4154653"/>
                  <a:pt x="3362931" y="4154653"/>
                  <a:pt x="3356546" y="4150396"/>
                </a:cubicBezTo>
                <a:cubicBezTo>
                  <a:pt x="3360803" y="4146139"/>
                  <a:pt x="3367187" y="4156781"/>
                  <a:pt x="3369316" y="4163166"/>
                </a:cubicBezTo>
                <a:cubicBezTo>
                  <a:pt x="3358674" y="4161038"/>
                  <a:pt x="3343777" y="4158909"/>
                  <a:pt x="3354418" y="4171680"/>
                </a:cubicBezTo>
                <a:cubicBezTo>
                  <a:pt x="3345905" y="4167423"/>
                  <a:pt x="3354418" y="4178065"/>
                  <a:pt x="3345905" y="4173808"/>
                </a:cubicBezTo>
                <a:cubicBezTo>
                  <a:pt x="3341648" y="4169551"/>
                  <a:pt x="3348033" y="4169551"/>
                  <a:pt x="3343777" y="4167423"/>
                </a:cubicBezTo>
                <a:cubicBezTo>
                  <a:pt x="3340584" y="4166359"/>
                  <a:pt x="3339520" y="4166891"/>
                  <a:pt x="3339254" y="4168221"/>
                </a:cubicBezTo>
                <a:lnTo>
                  <a:pt x="3339433" y="4171984"/>
                </a:lnTo>
                <a:lnTo>
                  <a:pt x="3333135" y="4163166"/>
                </a:lnTo>
                <a:cubicBezTo>
                  <a:pt x="3335263" y="4163166"/>
                  <a:pt x="3339520" y="4167423"/>
                  <a:pt x="3337392" y="4158909"/>
                </a:cubicBezTo>
                <a:cubicBezTo>
                  <a:pt x="3328879" y="4158909"/>
                  <a:pt x="3331007" y="4150396"/>
                  <a:pt x="3322494" y="4148267"/>
                </a:cubicBezTo>
                <a:cubicBezTo>
                  <a:pt x="3324622" y="4150396"/>
                  <a:pt x="3320366" y="4152524"/>
                  <a:pt x="3320366" y="4152524"/>
                </a:cubicBezTo>
                <a:cubicBezTo>
                  <a:pt x="3333135" y="4169551"/>
                  <a:pt x="3333135" y="4184450"/>
                  <a:pt x="3328879" y="4190836"/>
                </a:cubicBezTo>
                <a:cubicBezTo>
                  <a:pt x="3328879" y="4184450"/>
                  <a:pt x="3320366" y="4186579"/>
                  <a:pt x="3320366" y="4188707"/>
                </a:cubicBezTo>
                <a:cubicBezTo>
                  <a:pt x="3326750" y="4197221"/>
                  <a:pt x="3313981" y="4195093"/>
                  <a:pt x="3309724" y="4199349"/>
                </a:cubicBezTo>
                <a:cubicBezTo>
                  <a:pt x="3309724" y="4195093"/>
                  <a:pt x="3307596" y="4190836"/>
                  <a:pt x="3305468" y="4190836"/>
                </a:cubicBezTo>
                <a:cubicBezTo>
                  <a:pt x="3299083" y="4190836"/>
                  <a:pt x="3311852" y="4203606"/>
                  <a:pt x="3307596" y="4203606"/>
                </a:cubicBezTo>
                <a:cubicBezTo>
                  <a:pt x="3299083" y="4195093"/>
                  <a:pt x="3303339" y="4205735"/>
                  <a:pt x="3301211" y="4207863"/>
                </a:cubicBezTo>
                <a:cubicBezTo>
                  <a:pt x="3299083" y="4203606"/>
                  <a:pt x="3292698" y="4203606"/>
                  <a:pt x="3288442" y="4201478"/>
                </a:cubicBezTo>
                <a:cubicBezTo>
                  <a:pt x="3290570" y="4205735"/>
                  <a:pt x="3288442" y="4205735"/>
                  <a:pt x="3288442" y="4207863"/>
                </a:cubicBezTo>
                <a:cubicBezTo>
                  <a:pt x="3290570" y="4205735"/>
                  <a:pt x="3292698" y="4203606"/>
                  <a:pt x="3296955" y="4209991"/>
                </a:cubicBezTo>
                <a:cubicBezTo>
                  <a:pt x="3290570" y="4209991"/>
                  <a:pt x="3286313" y="4212120"/>
                  <a:pt x="3294826" y="4220633"/>
                </a:cubicBezTo>
                <a:cubicBezTo>
                  <a:pt x="3288442" y="4220633"/>
                  <a:pt x="3290570" y="4214248"/>
                  <a:pt x="3286313" y="4214248"/>
                </a:cubicBezTo>
                <a:cubicBezTo>
                  <a:pt x="3290570" y="4224890"/>
                  <a:pt x="3284185" y="4216377"/>
                  <a:pt x="3282057" y="4218505"/>
                </a:cubicBezTo>
                <a:cubicBezTo>
                  <a:pt x="3282057" y="4222762"/>
                  <a:pt x="3286313" y="4224890"/>
                  <a:pt x="3290570" y="4229147"/>
                </a:cubicBezTo>
                <a:cubicBezTo>
                  <a:pt x="3284185" y="4222762"/>
                  <a:pt x="3296955" y="4224890"/>
                  <a:pt x="3299083" y="4220633"/>
                </a:cubicBezTo>
                <a:cubicBezTo>
                  <a:pt x="3299083" y="4224890"/>
                  <a:pt x="3303339" y="4227019"/>
                  <a:pt x="3305468" y="4229147"/>
                </a:cubicBezTo>
                <a:cubicBezTo>
                  <a:pt x="3301211" y="4231275"/>
                  <a:pt x="3296955" y="4231275"/>
                  <a:pt x="3299083" y="4235532"/>
                </a:cubicBezTo>
                <a:cubicBezTo>
                  <a:pt x="3305468" y="4241917"/>
                  <a:pt x="3307596" y="4239789"/>
                  <a:pt x="3311852" y="4239789"/>
                </a:cubicBezTo>
                <a:cubicBezTo>
                  <a:pt x="3303339" y="4244046"/>
                  <a:pt x="3299083" y="4241917"/>
                  <a:pt x="3288442" y="4235532"/>
                </a:cubicBezTo>
                <a:cubicBezTo>
                  <a:pt x="3290570" y="4244046"/>
                  <a:pt x="3277800" y="4235532"/>
                  <a:pt x="3271415" y="4237661"/>
                </a:cubicBezTo>
                <a:cubicBezTo>
                  <a:pt x="3267159" y="4233404"/>
                  <a:pt x="3267159" y="4227019"/>
                  <a:pt x="3262902" y="4224890"/>
                </a:cubicBezTo>
                <a:cubicBezTo>
                  <a:pt x="3260774" y="4229147"/>
                  <a:pt x="3254389" y="4229147"/>
                  <a:pt x="3252261" y="4233404"/>
                </a:cubicBezTo>
                <a:cubicBezTo>
                  <a:pt x="3254389" y="4237661"/>
                  <a:pt x="3262902" y="4241917"/>
                  <a:pt x="3256517" y="4241917"/>
                </a:cubicBezTo>
                <a:cubicBezTo>
                  <a:pt x="3252261" y="4237661"/>
                  <a:pt x="3256517" y="4235532"/>
                  <a:pt x="3248004" y="4233404"/>
                </a:cubicBezTo>
                <a:cubicBezTo>
                  <a:pt x="3252261" y="4239789"/>
                  <a:pt x="3248004" y="4235532"/>
                  <a:pt x="3245876" y="4239789"/>
                </a:cubicBezTo>
                <a:cubicBezTo>
                  <a:pt x="3248004" y="4241917"/>
                  <a:pt x="3250133" y="4246174"/>
                  <a:pt x="3254389" y="4248303"/>
                </a:cubicBezTo>
                <a:cubicBezTo>
                  <a:pt x="3254389" y="4246174"/>
                  <a:pt x="3258646" y="4244046"/>
                  <a:pt x="3260774" y="4248303"/>
                </a:cubicBezTo>
                <a:cubicBezTo>
                  <a:pt x="3258646" y="4250431"/>
                  <a:pt x="3254389" y="4248303"/>
                  <a:pt x="3256517" y="4254688"/>
                </a:cubicBezTo>
                <a:cubicBezTo>
                  <a:pt x="3260774" y="4256816"/>
                  <a:pt x="3262902" y="4250431"/>
                  <a:pt x="3262902" y="4256816"/>
                </a:cubicBezTo>
                <a:cubicBezTo>
                  <a:pt x="3260774" y="4256816"/>
                  <a:pt x="3262902" y="4258945"/>
                  <a:pt x="3265031" y="4261073"/>
                </a:cubicBezTo>
                <a:cubicBezTo>
                  <a:pt x="3260774" y="4261073"/>
                  <a:pt x="3256517" y="4258945"/>
                  <a:pt x="3252261" y="4254688"/>
                </a:cubicBezTo>
                <a:cubicBezTo>
                  <a:pt x="3252261" y="4256816"/>
                  <a:pt x="3245876" y="4254688"/>
                  <a:pt x="3248004" y="4258945"/>
                </a:cubicBezTo>
                <a:cubicBezTo>
                  <a:pt x="3241620" y="4256816"/>
                  <a:pt x="3230978" y="4248303"/>
                  <a:pt x="3230978" y="4254688"/>
                </a:cubicBezTo>
                <a:cubicBezTo>
                  <a:pt x="3233107" y="4261073"/>
                  <a:pt x="3241620" y="4258945"/>
                  <a:pt x="3241620" y="4267458"/>
                </a:cubicBezTo>
                <a:cubicBezTo>
                  <a:pt x="3235235" y="4265330"/>
                  <a:pt x="3235235" y="4256816"/>
                  <a:pt x="3228850" y="4256816"/>
                </a:cubicBezTo>
                <a:cubicBezTo>
                  <a:pt x="3222465" y="4258945"/>
                  <a:pt x="3216080" y="4263202"/>
                  <a:pt x="3218209" y="4273844"/>
                </a:cubicBezTo>
                <a:cubicBezTo>
                  <a:pt x="3209696" y="4265330"/>
                  <a:pt x="3211824" y="4278100"/>
                  <a:pt x="3209696" y="4278100"/>
                </a:cubicBezTo>
                <a:cubicBezTo>
                  <a:pt x="3205439" y="4278100"/>
                  <a:pt x="3196926" y="4269587"/>
                  <a:pt x="3196926" y="4273844"/>
                </a:cubicBezTo>
                <a:cubicBezTo>
                  <a:pt x="3199054" y="4280229"/>
                  <a:pt x="3203311" y="4290871"/>
                  <a:pt x="3205439" y="4295128"/>
                </a:cubicBezTo>
                <a:cubicBezTo>
                  <a:pt x="3201182" y="4292999"/>
                  <a:pt x="3196926" y="4290871"/>
                  <a:pt x="3192669" y="4290871"/>
                </a:cubicBezTo>
                <a:cubicBezTo>
                  <a:pt x="3186285" y="4286614"/>
                  <a:pt x="3196926" y="4286614"/>
                  <a:pt x="3190541" y="4282357"/>
                </a:cubicBezTo>
                <a:cubicBezTo>
                  <a:pt x="3186285" y="4284486"/>
                  <a:pt x="3177772" y="4288742"/>
                  <a:pt x="3184156" y="4297256"/>
                </a:cubicBezTo>
                <a:cubicBezTo>
                  <a:pt x="3188413" y="4297256"/>
                  <a:pt x="3186285" y="4290871"/>
                  <a:pt x="3192669" y="4295128"/>
                </a:cubicBezTo>
                <a:cubicBezTo>
                  <a:pt x="3192669" y="4303641"/>
                  <a:pt x="3182028" y="4305770"/>
                  <a:pt x="3177772" y="4307898"/>
                </a:cubicBezTo>
                <a:cubicBezTo>
                  <a:pt x="3177772" y="4310027"/>
                  <a:pt x="3177772" y="4312155"/>
                  <a:pt x="3177772" y="4312155"/>
                </a:cubicBezTo>
                <a:cubicBezTo>
                  <a:pt x="3182028" y="4318540"/>
                  <a:pt x="3186285" y="4324925"/>
                  <a:pt x="3190541" y="4329182"/>
                </a:cubicBezTo>
                <a:cubicBezTo>
                  <a:pt x="3190541" y="4329182"/>
                  <a:pt x="3190541" y="4327054"/>
                  <a:pt x="3190541" y="4322797"/>
                </a:cubicBezTo>
                <a:cubicBezTo>
                  <a:pt x="3186285" y="4318540"/>
                  <a:pt x="3184156" y="4314283"/>
                  <a:pt x="3182028" y="4310027"/>
                </a:cubicBezTo>
                <a:cubicBezTo>
                  <a:pt x="3186285" y="4310027"/>
                  <a:pt x="3190541" y="4310027"/>
                  <a:pt x="3190541" y="4303641"/>
                </a:cubicBezTo>
                <a:cubicBezTo>
                  <a:pt x="3192669" y="4305770"/>
                  <a:pt x="3192669" y="4307898"/>
                  <a:pt x="3194798" y="4310027"/>
                </a:cubicBezTo>
                <a:cubicBezTo>
                  <a:pt x="3190541" y="4301513"/>
                  <a:pt x="3196926" y="4307898"/>
                  <a:pt x="3196926" y="4301513"/>
                </a:cubicBezTo>
                <a:cubicBezTo>
                  <a:pt x="3199054" y="4307898"/>
                  <a:pt x="3199054" y="4316412"/>
                  <a:pt x="3205439" y="4322797"/>
                </a:cubicBezTo>
                <a:cubicBezTo>
                  <a:pt x="3205439" y="4322797"/>
                  <a:pt x="3205439" y="4320669"/>
                  <a:pt x="3205439" y="4318540"/>
                </a:cubicBezTo>
                <a:cubicBezTo>
                  <a:pt x="3205439" y="4312155"/>
                  <a:pt x="3203311" y="4307898"/>
                  <a:pt x="3207567" y="4307898"/>
                </a:cubicBezTo>
                <a:cubicBezTo>
                  <a:pt x="3207567" y="4307898"/>
                  <a:pt x="3207567" y="4307898"/>
                  <a:pt x="3209696" y="4307898"/>
                </a:cubicBezTo>
                <a:cubicBezTo>
                  <a:pt x="3209696" y="4307898"/>
                  <a:pt x="3209696" y="4307898"/>
                  <a:pt x="3209696" y="4310027"/>
                </a:cubicBezTo>
                <a:cubicBezTo>
                  <a:pt x="3211824" y="4312155"/>
                  <a:pt x="3211824" y="4316412"/>
                  <a:pt x="3216080" y="4318540"/>
                </a:cubicBezTo>
                <a:cubicBezTo>
                  <a:pt x="3218209" y="4318540"/>
                  <a:pt x="3216080" y="4310027"/>
                  <a:pt x="3222465" y="4316412"/>
                </a:cubicBezTo>
                <a:cubicBezTo>
                  <a:pt x="3224593" y="4320669"/>
                  <a:pt x="3224593" y="4322797"/>
                  <a:pt x="3228850" y="4327054"/>
                </a:cubicBezTo>
                <a:cubicBezTo>
                  <a:pt x="3233107" y="4331311"/>
                  <a:pt x="3228850" y="4320669"/>
                  <a:pt x="3237363" y="4329182"/>
                </a:cubicBezTo>
                <a:cubicBezTo>
                  <a:pt x="3235235" y="4327054"/>
                  <a:pt x="3235235" y="4324925"/>
                  <a:pt x="3233107" y="4322797"/>
                </a:cubicBezTo>
                <a:cubicBezTo>
                  <a:pt x="3241620" y="4329182"/>
                  <a:pt x="3243748" y="4327054"/>
                  <a:pt x="3245876" y="4322797"/>
                </a:cubicBezTo>
                <a:cubicBezTo>
                  <a:pt x="3254389" y="4333439"/>
                  <a:pt x="3252261" y="4327054"/>
                  <a:pt x="3260774" y="4333439"/>
                </a:cubicBezTo>
                <a:cubicBezTo>
                  <a:pt x="3258646" y="4354723"/>
                  <a:pt x="3245876" y="4354723"/>
                  <a:pt x="3248004" y="4380264"/>
                </a:cubicBezTo>
                <a:cubicBezTo>
                  <a:pt x="3241620" y="4378136"/>
                  <a:pt x="3241620" y="4386649"/>
                  <a:pt x="3243748" y="4395163"/>
                </a:cubicBezTo>
                <a:cubicBezTo>
                  <a:pt x="3237363" y="4388778"/>
                  <a:pt x="3235235" y="4397291"/>
                  <a:pt x="3243748" y="4412190"/>
                </a:cubicBezTo>
                <a:cubicBezTo>
                  <a:pt x="3241620" y="4405805"/>
                  <a:pt x="3237363" y="4393034"/>
                  <a:pt x="3243748" y="4397291"/>
                </a:cubicBezTo>
                <a:cubicBezTo>
                  <a:pt x="3243748" y="4405805"/>
                  <a:pt x="3248004" y="4420704"/>
                  <a:pt x="3241620" y="4418575"/>
                </a:cubicBezTo>
                <a:cubicBezTo>
                  <a:pt x="3245876" y="4424961"/>
                  <a:pt x="3245876" y="4429217"/>
                  <a:pt x="3243748" y="4429217"/>
                </a:cubicBezTo>
                <a:cubicBezTo>
                  <a:pt x="3241620" y="4424961"/>
                  <a:pt x="3241620" y="4416447"/>
                  <a:pt x="3237363" y="4412190"/>
                </a:cubicBezTo>
                <a:cubicBezTo>
                  <a:pt x="3235235" y="4416447"/>
                  <a:pt x="3245876" y="4433474"/>
                  <a:pt x="3245876" y="4439859"/>
                </a:cubicBezTo>
                <a:cubicBezTo>
                  <a:pt x="3243748" y="4437731"/>
                  <a:pt x="3241620" y="4433474"/>
                  <a:pt x="3239491" y="4431346"/>
                </a:cubicBezTo>
                <a:cubicBezTo>
                  <a:pt x="3239491" y="4435603"/>
                  <a:pt x="3239491" y="4444116"/>
                  <a:pt x="3235235" y="4433474"/>
                </a:cubicBezTo>
                <a:cubicBezTo>
                  <a:pt x="3235235" y="4435603"/>
                  <a:pt x="3235235" y="4435603"/>
                  <a:pt x="3235235" y="4435603"/>
                </a:cubicBezTo>
                <a:cubicBezTo>
                  <a:pt x="3237363" y="4441988"/>
                  <a:pt x="3239491" y="4446245"/>
                  <a:pt x="3243748" y="4450501"/>
                </a:cubicBezTo>
                <a:cubicBezTo>
                  <a:pt x="3243748" y="4448373"/>
                  <a:pt x="3241620" y="4444116"/>
                  <a:pt x="3239491" y="4441988"/>
                </a:cubicBezTo>
                <a:cubicBezTo>
                  <a:pt x="3248004" y="4448373"/>
                  <a:pt x="3239491" y="4435603"/>
                  <a:pt x="3241620" y="4437731"/>
                </a:cubicBezTo>
                <a:cubicBezTo>
                  <a:pt x="3248004" y="4448373"/>
                  <a:pt x="3243748" y="4441988"/>
                  <a:pt x="3245876" y="4450501"/>
                </a:cubicBezTo>
                <a:cubicBezTo>
                  <a:pt x="3250133" y="4454758"/>
                  <a:pt x="3254389" y="4459015"/>
                  <a:pt x="3254389" y="4456887"/>
                </a:cubicBezTo>
                <a:cubicBezTo>
                  <a:pt x="3256517" y="4461144"/>
                  <a:pt x="3256517" y="4467529"/>
                  <a:pt x="3260774" y="4471786"/>
                </a:cubicBezTo>
                <a:cubicBezTo>
                  <a:pt x="3256517" y="4461144"/>
                  <a:pt x="3245876" y="4435603"/>
                  <a:pt x="3256517" y="4448373"/>
                </a:cubicBezTo>
                <a:cubicBezTo>
                  <a:pt x="3256517" y="4446245"/>
                  <a:pt x="3256517" y="4444116"/>
                  <a:pt x="3258646" y="4441988"/>
                </a:cubicBezTo>
                <a:cubicBezTo>
                  <a:pt x="3256517" y="4439859"/>
                  <a:pt x="3254389" y="4437731"/>
                  <a:pt x="3252261" y="4435603"/>
                </a:cubicBezTo>
                <a:cubicBezTo>
                  <a:pt x="3256517" y="4437731"/>
                  <a:pt x="3258646" y="4439859"/>
                  <a:pt x="3258646" y="4437731"/>
                </a:cubicBezTo>
                <a:cubicBezTo>
                  <a:pt x="3254389" y="4410062"/>
                  <a:pt x="3267159" y="4401548"/>
                  <a:pt x="3273544" y="4390906"/>
                </a:cubicBezTo>
                <a:cubicBezTo>
                  <a:pt x="3277800" y="4405805"/>
                  <a:pt x="3277800" y="4405805"/>
                  <a:pt x="3279928" y="4414319"/>
                </a:cubicBezTo>
                <a:cubicBezTo>
                  <a:pt x="3282057" y="4414319"/>
                  <a:pt x="3284185" y="4412190"/>
                  <a:pt x="3284185" y="4407933"/>
                </a:cubicBezTo>
                <a:cubicBezTo>
                  <a:pt x="3286313" y="4407933"/>
                  <a:pt x="3292698" y="4416447"/>
                  <a:pt x="3292698" y="4414319"/>
                </a:cubicBezTo>
                <a:cubicBezTo>
                  <a:pt x="3286313" y="4401548"/>
                  <a:pt x="3299083" y="4416447"/>
                  <a:pt x="3294826" y="4403677"/>
                </a:cubicBezTo>
                <a:cubicBezTo>
                  <a:pt x="3299083" y="4410062"/>
                  <a:pt x="3296955" y="4403677"/>
                  <a:pt x="3301211" y="4405805"/>
                </a:cubicBezTo>
                <a:cubicBezTo>
                  <a:pt x="3301211" y="4410062"/>
                  <a:pt x="3299083" y="4407933"/>
                  <a:pt x="3301211" y="4412190"/>
                </a:cubicBezTo>
                <a:cubicBezTo>
                  <a:pt x="3303339" y="4416447"/>
                  <a:pt x="3307596" y="4422832"/>
                  <a:pt x="3307596" y="4420704"/>
                </a:cubicBezTo>
                <a:cubicBezTo>
                  <a:pt x="3313981" y="4439859"/>
                  <a:pt x="3313981" y="4450501"/>
                  <a:pt x="3318237" y="4465400"/>
                </a:cubicBezTo>
                <a:cubicBezTo>
                  <a:pt x="3318237" y="4473914"/>
                  <a:pt x="3322494" y="4497326"/>
                  <a:pt x="3318237" y="4497326"/>
                </a:cubicBezTo>
                <a:cubicBezTo>
                  <a:pt x="3326750" y="4516482"/>
                  <a:pt x="3322494" y="4524996"/>
                  <a:pt x="3320366" y="4531381"/>
                </a:cubicBezTo>
                <a:cubicBezTo>
                  <a:pt x="3324622" y="4548408"/>
                  <a:pt x="3322494" y="4552665"/>
                  <a:pt x="3320366" y="4561179"/>
                </a:cubicBezTo>
                <a:cubicBezTo>
                  <a:pt x="3318237" y="4559050"/>
                  <a:pt x="3318237" y="4556922"/>
                  <a:pt x="3316109" y="4554793"/>
                </a:cubicBezTo>
                <a:cubicBezTo>
                  <a:pt x="3318237" y="4561179"/>
                  <a:pt x="3311852" y="4561179"/>
                  <a:pt x="3320366" y="4569692"/>
                </a:cubicBezTo>
                <a:cubicBezTo>
                  <a:pt x="3320366" y="4569692"/>
                  <a:pt x="3320366" y="4569692"/>
                  <a:pt x="3311852" y="4561179"/>
                </a:cubicBezTo>
                <a:cubicBezTo>
                  <a:pt x="3311852" y="4571821"/>
                  <a:pt x="3313981" y="4588848"/>
                  <a:pt x="3326750" y="4612260"/>
                </a:cubicBezTo>
                <a:cubicBezTo>
                  <a:pt x="3322494" y="4612260"/>
                  <a:pt x="3322494" y="4614389"/>
                  <a:pt x="3328879" y="4625031"/>
                </a:cubicBezTo>
                <a:cubicBezTo>
                  <a:pt x="3313981" y="4614389"/>
                  <a:pt x="3307596" y="4620774"/>
                  <a:pt x="3309724" y="4633545"/>
                </a:cubicBezTo>
                <a:cubicBezTo>
                  <a:pt x="3311852" y="4635673"/>
                  <a:pt x="3307596" y="4629288"/>
                  <a:pt x="3311852" y="4631416"/>
                </a:cubicBezTo>
                <a:cubicBezTo>
                  <a:pt x="3316109" y="4639930"/>
                  <a:pt x="3316109" y="4639930"/>
                  <a:pt x="3320366" y="4646315"/>
                </a:cubicBezTo>
                <a:cubicBezTo>
                  <a:pt x="3320366" y="4648443"/>
                  <a:pt x="3316109" y="4646315"/>
                  <a:pt x="3320366" y="4652700"/>
                </a:cubicBezTo>
                <a:cubicBezTo>
                  <a:pt x="3316109" y="4648443"/>
                  <a:pt x="3311852" y="4646315"/>
                  <a:pt x="3311852" y="4648443"/>
                </a:cubicBezTo>
                <a:cubicBezTo>
                  <a:pt x="3316109" y="4652700"/>
                  <a:pt x="3318237" y="4659085"/>
                  <a:pt x="3322494" y="4663342"/>
                </a:cubicBezTo>
                <a:cubicBezTo>
                  <a:pt x="3305468" y="4654829"/>
                  <a:pt x="3299083" y="4661214"/>
                  <a:pt x="3303339" y="4682498"/>
                </a:cubicBezTo>
                <a:cubicBezTo>
                  <a:pt x="3294826" y="4673984"/>
                  <a:pt x="3305468" y="4691012"/>
                  <a:pt x="3303339" y="4691012"/>
                </a:cubicBezTo>
                <a:cubicBezTo>
                  <a:pt x="3316109" y="4705910"/>
                  <a:pt x="3303339" y="4703782"/>
                  <a:pt x="3318237" y="4718681"/>
                </a:cubicBezTo>
                <a:cubicBezTo>
                  <a:pt x="3294826" y="4705910"/>
                  <a:pt x="3311852" y="4748479"/>
                  <a:pt x="3301211" y="4748479"/>
                </a:cubicBezTo>
                <a:cubicBezTo>
                  <a:pt x="3307596" y="4759121"/>
                  <a:pt x="3307596" y="4767634"/>
                  <a:pt x="3303339" y="4769763"/>
                </a:cubicBezTo>
                <a:cubicBezTo>
                  <a:pt x="3309724" y="4786790"/>
                  <a:pt x="3303339" y="4791047"/>
                  <a:pt x="3299083" y="4795304"/>
                </a:cubicBezTo>
                <a:cubicBezTo>
                  <a:pt x="3303339" y="4808074"/>
                  <a:pt x="3301211" y="4810202"/>
                  <a:pt x="3305468" y="4820844"/>
                </a:cubicBezTo>
                <a:cubicBezTo>
                  <a:pt x="3301211" y="4820844"/>
                  <a:pt x="3296955" y="4812331"/>
                  <a:pt x="3296955" y="4814459"/>
                </a:cubicBezTo>
                <a:cubicBezTo>
                  <a:pt x="3307596" y="4827230"/>
                  <a:pt x="3303339" y="4831487"/>
                  <a:pt x="3301211" y="4833615"/>
                </a:cubicBezTo>
                <a:cubicBezTo>
                  <a:pt x="3301211" y="4831487"/>
                  <a:pt x="3299083" y="4829358"/>
                  <a:pt x="3296955" y="4827230"/>
                </a:cubicBezTo>
                <a:cubicBezTo>
                  <a:pt x="3303339" y="4842129"/>
                  <a:pt x="3301211" y="4850642"/>
                  <a:pt x="3292698" y="4848514"/>
                </a:cubicBezTo>
                <a:cubicBezTo>
                  <a:pt x="3292698" y="4844257"/>
                  <a:pt x="3286313" y="4827230"/>
                  <a:pt x="3296955" y="4842129"/>
                </a:cubicBezTo>
                <a:cubicBezTo>
                  <a:pt x="3296955" y="4837872"/>
                  <a:pt x="3292698" y="4827230"/>
                  <a:pt x="3290570" y="4822973"/>
                </a:cubicBezTo>
                <a:cubicBezTo>
                  <a:pt x="3288442" y="4820844"/>
                  <a:pt x="3288442" y="4820844"/>
                  <a:pt x="3286313" y="4818716"/>
                </a:cubicBezTo>
                <a:cubicBezTo>
                  <a:pt x="3282057" y="4814459"/>
                  <a:pt x="3290570" y="4818716"/>
                  <a:pt x="3284185" y="4808074"/>
                </a:cubicBezTo>
                <a:cubicBezTo>
                  <a:pt x="3284185" y="4812331"/>
                  <a:pt x="3277800" y="4814459"/>
                  <a:pt x="3286313" y="4827230"/>
                </a:cubicBezTo>
                <a:cubicBezTo>
                  <a:pt x="3269287" y="4814459"/>
                  <a:pt x="3286313" y="4848514"/>
                  <a:pt x="3271415" y="4842129"/>
                </a:cubicBezTo>
                <a:cubicBezTo>
                  <a:pt x="3275672" y="4850642"/>
                  <a:pt x="3269287" y="4846385"/>
                  <a:pt x="3277800" y="4854899"/>
                </a:cubicBezTo>
                <a:cubicBezTo>
                  <a:pt x="3271415" y="4848514"/>
                  <a:pt x="3275672" y="4852771"/>
                  <a:pt x="3273544" y="4852771"/>
                </a:cubicBezTo>
                <a:cubicBezTo>
                  <a:pt x="3271415" y="4850642"/>
                  <a:pt x="3271415" y="4848514"/>
                  <a:pt x="3269287" y="4846385"/>
                </a:cubicBezTo>
                <a:cubicBezTo>
                  <a:pt x="3273544" y="4857027"/>
                  <a:pt x="3265031" y="4852771"/>
                  <a:pt x="3269287" y="4861284"/>
                </a:cubicBezTo>
                <a:cubicBezTo>
                  <a:pt x="3271415" y="4861284"/>
                  <a:pt x="3271415" y="4859156"/>
                  <a:pt x="3275672" y="4865541"/>
                </a:cubicBezTo>
                <a:cubicBezTo>
                  <a:pt x="3265031" y="4859156"/>
                  <a:pt x="3273544" y="4869798"/>
                  <a:pt x="3271415" y="4867669"/>
                </a:cubicBezTo>
                <a:cubicBezTo>
                  <a:pt x="3269287" y="4861284"/>
                  <a:pt x="3267159" y="4865541"/>
                  <a:pt x="3262902" y="4861284"/>
                </a:cubicBezTo>
                <a:cubicBezTo>
                  <a:pt x="3265031" y="4867669"/>
                  <a:pt x="3260774" y="4867669"/>
                  <a:pt x="3265031" y="4874055"/>
                </a:cubicBezTo>
                <a:cubicBezTo>
                  <a:pt x="3269287" y="4876183"/>
                  <a:pt x="3275672" y="4886825"/>
                  <a:pt x="3269287" y="4880440"/>
                </a:cubicBezTo>
                <a:cubicBezTo>
                  <a:pt x="3269287" y="4880440"/>
                  <a:pt x="3269287" y="4880440"/>
                  <a:pt x="3262902" y="4874055"/>
                </a:cubicBezTo>
                <a:cubicBezTo>
                  <a:pt x="3262902" y="4882568"/>
                  <a:pt x="3260774" y="4888954"/>
                  <a:pt x="3262902" y="4899596"/>
                </a:cubicBezTo>
                <a:cubicBezTo>
                  <a:pt x="3258646" y="4893210"/>
                  <a:pt x="3265031" y="4895339"/>
                  <a:pt x="3258646" y="4888954"/>
                </a:cubicBezTo>
                <a:cubicBezTo>
                  <a:pt x="3254389" y="4891082"/>
                  <a:pt x="3256517" y="4895339"/>
                  <a:pt x="3258646" y="4901724"/>
                </a:cubicBezTo>
                <a:cubicBezTo>
                  <a:pt x="3256517" y="4899596"/>
                  <a:pt x="3256517" y="4897467"/>
                  <a:pt x="3254389" y="4895339"/>
                </a:cubicBezTo>
                <a:cubicBezTo>
                  <a:pt x="3258646" y="4901724"/>
                  <a:pt x="3252261" y="4897467"/>
                  <a:pt x="3254389" y="4901724"/>
                </a:cubicBezTo>
                <a:cubicBezTo>
                  <a:pt x="3254389" y="4901724"/>
                  <a:pt x="3256517" y="4903852"/>
                  <a:pt x="3256517" y="4905981"/>
                </a:cubicBezTo>
                <a:cubicBezTo>
                  <a:pt x="3250133" y="4901724"/>
                  <a:pt x="3258646" y="4912366"/>
                  <a:pt x="3256517" y="4912366"/>
                </a:cubicBezTo>
                <a:cubicBezTo>
                  <a:pt x="3256517" y="4908109"/>
                  <a:pt x="3254389" y="4905981"/>
                  <a:pt x="3250133" y="4903852"/>
                </a:cubicBezTo>
                <a:cubicBezTo>
                  <a:pt x="3245876" y="4908109"/>
                  <a:pt x="3241620" y="4910238"/>
                  <a:pt x="3243748" y="4920880"/>
                </a:cubicBezTo>
                <a:cubicBezTo>
                  <a:pt x="3241620" y="4918751"/>
                  <a:pt x="3235235" y="4912366"/>
                  <a:pt x="3241620" y="4923008"/>
                </a:cubicBezTo>
                <a:cubicBezTo>
                  <a:pt x="3239491" y="4923008"/>
                  <a:pt x="3237363" y="4918751"/>
                  <a:pt x="3235235" y="4918751"/>
                </a:cubicBezTo>
                <a:cubicBezTo>
                  <a:pt x="3239491" y="4925136"/>
                  <a:pt x="3237363" y="4929393"/>
                  <a:pt x="3228850" y="4925136"/>
                </a:cubicBezTo>
                <a:cubicBezTo>
                  <a:pt x="3228850" y="4925136"/>
                  <a:pt x="3228850" y="4925136"/>
                  <a:pt x="3233107" y="4931522"/>
                </a:cubicBezTo>
                <a:cubicBezTo>
                  <a:pt x="3207567" y="4929393"/>
                  <a:pt x="3209696" y="4957063"/>
                  <a:pt x="3190541" y="4961319"/>
                </a:cubicBezTo>
                <a:cubicBezTo>
                  <a:pt x="3192669" y="4969833"/>
                  <a:pt x="3186285" y="4969833"/>
                  <a:pt x="3184156" y="4971961"/>
                </a:cubicBezTo>
                <a:cubicBezTo>
                  <a:pt x="3184156" y="4971961"/>
                  <a:pt x="3184156" y="4971961"/>
                  <a:pt x="3186285" y="4978347"/>
                </a:cubicBezTo>
                <a:cubicBezTo>
                  <a:pt x="3179900" y="4974090"/>
                  <a:pt x="3179900" y="4980475"/>
                  <a:pt x="3182028" y="4984732"/>
                </a:cubicBezTo>
                <a:cubicBezTo>
                  <a:pt x="3173515" y="4976218"/>
                  <a:pt x="3179900" y="4986860"/>
                  <a:pt x="3179900" y="4988989"/>
                </a:cubicBezTo>
                <a:cubicBezTo>
                  <a:pt x="3165002" y="4988989"/>
                  <a:pt x="3167130" y="5010273"/>
                  <a:pt x="3156489" y="5012401"/>
                </a:cubicBezTo>
                <a:cubicBezTo>
                  <a:pt x="3156489" y="5014530"/>
                  <a:pt x="3156489" y="5014530"/>
                  <a:pt x="3156489" y="5016658"/>
                </a:cubicBezTo>
                <a:cubicBezTo>
                  <a:pt x="3154361" y="5020915"/>
                  <a:pt x="3150104" y="5025172"/>
                  <a:pt x="3147976" y="5027300"/>
                </a:cubicBezTo>
                <a:cubicBezTo>
                  <a:pt x="3147976" y="5027300"/>
                  <a:pt x="3147976" y="5027300"/>
                  <a:pt x="3135206" y="5040071"/>
                </a:cubicBezTo>
                <a:cubicBezTo>
                  <a:pt x="3128821" y="5048584"/>
                  <a:pt x="3122437" y="5057098"/>
                  <a:pt x="3113923" y="5065611"/>
                </a:cubicBezTo>
                <a:cubicBezTo>
                  <a:pt x="3113923" y="5065611"/>
                  <a:pt x="3113923" y="5065611"/>
                  <a:pt x="3086256" y="5095409"/>
                </a:cubicBezTo>
                <a:cubicBezTo>
                  <a:pt x="3086256" y="5095409"/>
                  <a:pt x="3086256" y="5095409"/>
                  <a:pt x="3077743" y="5101794"/>
                </a:cubicBezTo>
                <a:cubicBezTo>
                  <a:pt x="3077743" y="5101794"/>
                  <a:pt x="3077743" y="5101794"/>
                  <a:pt x="3075615" y="5106051"/>
                </a:cubicBezTo>
                <a:cubicBezTo>
                  <a:pt x="3075615" y="5106051"/>
                  <a:pt x="3075615" y="5106051"/>
                  <a:pt x="3073486" y="5108180"/>
                </a:cubicBezTo>
                <a:cubicBezTo>
                  <a:pt x="3073486" y="5108180"/>
                  <a:pt x="3073486" y="5108180"/>
                  <a:pt x="3064973" y="5118822"/>
                </a:cubicBezTo>
                <a:cubicBezTo>
                  <a:pt x="3058588" y="5125207"/>
                  <a:pt x="3052204" y="5131592"/>
                  <a:pt x="3045819" y="5137977"/>
                </a:cubicBezTo>
                <a:cubicBezTo>
                  <a:pt x="3045819" y="5137977"/>
                  <a:pt x="3045819" y="5137977"/>
                  <a:pt x="3037306" y="5148619"/>
                </a:cubicBezTo>
                <a:cubicBezTo>
                  <a:pt x="3033049" y="5150748"/>
                  <a:pt x="3030921" y="5152876"/>
                  <a:pt x="3028793" y="5157133"/>
                </a:cubicBezTo>
                <a:cubicBezTo>
                  <a:pt x="3024536" y="5161390"/>
                  <a:pt x="3018151" y="5165647"/>
                  <a:pt x="3013895" y="5172032"/>
                </a:cubicBezTo>
                <a:cubicBezTo>
                  <a:pt x="3007510" y="5176289"/>
                  <a:pt x="3001125" y="5180545"/>
                  <a:pt x="2996869" y="5184802"/>
                </a:cubicBezTo>
                <a:cubicBezTo>
                  <a:pt x="2998997" y="5189059"/>
                  <a:pt x="2998997" y="5191187"/>
                  <a:pt x="2996869" y="5189059"/>
                </a:cubicBezTo>
                <a:cubicBezTo>
                  <a:pt x="2994740" y="5186931"/>
                  <a:pt x="2996869" y="5186931"/>
                  <a:pt x="2994740" y="5184802"/>
                </a:cubicBezTo>
                <a:cubicBezTo>
                  <a:pt x="2988356" y="5180545"/>
                  <a:pt x="2996869" y="5189059"/>
                  <a:pt x="2996869" y="5191187"/>
                </a:cubicBezTo>
                <a:cubicBezTo>
                  <a:pt x="2994740" y="5189059"/>
                  <a:pt x="2992612" y="5186931"/>
                  <a:pt x="2990484" y="5186931"/>
                </a:cubicBezTo>
                <a:cubicBezTo>
                  <a:pt x="2988356" y="5195444"/>
                  <a:pt x="2981971" y="5197573"/>
                  <a:pt x="2979843" y="5206086"/>
                </a:cubicBezTo>
                <a:cubicBezTo>
                  <a:pt x="2977714" y="5203958"/>
                  <a:pt x="2975586" y="5199701"/>
                  <a:pt x="2975586" y="5201830"/>
                </a:cubicBezTo>
                <a:cubicBezTo>
                  <a:pt x="2975586" y="5201830"/>
                  <a:pt x="2975586" y="5201830"/>
                  <a:pt x="2979843" y="5208215"/>
                </a:cubicBezTo>
                <a:cubicBezTo>
                  <a:pt x="2975586" y="5208215"/>
                  <a:pt x="2973458" y="5210343"/>
                  <a:pt x="2969201" y="5212472"/>
                </a:cubicBezTo>
                <a:cubicBezTo>
                  <a:pt x="2967073" y="5214600"/>
                  <a:pt x="2964945" y="5218857"/>
                  <a:pt x="2962816" y="5220985"/>
                </a:cubicBezTo>
                <a:cubicBezTo>
                  <a:pt x="2958560" y="5225242"/>
                  <a:pt x="2954303" y="5231627"/>
                  <a:pt x="2947918" y="5233756"/>
                </a:cubicBezTo>
                <a:cubicBezTo>
                  <a:pt x="2945790" y="5240141"/>
                  <a:pt x="2943662" y="5246526"/>
                  <a:pt x="2933021" y="5242269"/>
                </a:cubicBezTo>
                <a:cubicBezTo>
                  <a:pt x="2937277" y="5250783"/>
                  <a:pt x="2928764" y="5242269"/>
                  <a:pt x="2933021" y="5250783"/>
                </a:cubicBezTo>
                <a:cubicBezTo>
                  <a:pt x="2922379" y="5244398"/>
                  <a:pt x="2930892" y="5259297"/>
                  <a:pt x="2920251" y="5252911"/>
                </a:cubicBezTo>
                <a:cubicBezTo>
                  <a:pt x="2922379" y="5267810"/>
                  <a:pt x="2905353" y="5259297"/>
                  <a:pt x="2907481" y="5272067"/>
                </a:cubicBezTo>
                <a:cubicBezTo>
                  <a:pt x="2905353" y="5272067"/>
                  <a:pt x="2903225" y="5269939"/>
                  <a:pt x="2903225" y="5267810"/>
                </a:cubicBezTo>
                <a:cubicBezTo>
                  <a:pt x="2905353" y="5278452"/>
                  <a:pt x="2888327" y="5272067"/>
                  <a:pt x="2892583" y="5282709"/>
                </a:cubicBezTo>
                <a:cubicBezTo>
                  <a:pt x="2881942" y="5274195"/>
                  <a:pt x="2892583" y="5289094"/>
                  <a:pt x="2881942" y="5280581"/>
                </a:cubicBezTo>
                <a:cubicBezTo>
                  <a:pt x="2881942" y="5280581"/>
                  <a:pt x="2881942" y="5280581"/>
                  <a:pt x="2886199" y="5284837"/>
                </a:cubicBezTo>
                <a:cubicBezTo>
                  <a:pt x="2877686" y="5280581"/>
                  <a:pt x="2881942" y="5286966"/>
                  <a:pt x="2879814" y="5286966"/>
                </a:cubicBezTo>
                <a:cubicBezTo>
                  <a:pt x="2875557" y="5289094"/>
                  <a:pt x="2862788" y="5286966"/>
                  <a:pt x="2871301" y="5295479"/>
                </a:cubicBezTo>
                <a:cubicBezTo>
                  <a:pt x="2864916" y="5295479"/>
                  <a:pt x="2860659" y="5297608"/>
                  <a:pt x="2856403" y="5301865"/>
                </a:cubicBezTo>
                <a:cubicBezTo>
                  <a:pt x="2856403" y="5301865"/>
                  <a:pt x="2854275" y="5303993"/>
                  <a:pt x="2850018" y="5303993"/>
                </a:cubicBezTo>
                <a:cubicBezTo>
                  <a:pt x="2847890" y="5306122"/>
                  <a:pt x="2845762" y="5306122"/>
                  <a:pt x="2843633" y="5306122"/>
                </a:cubicBezTo>
                <a:cubicBezTo>
                  <a:pt x="2843633" y="5308250"/>
                  <a:pt x="2845762" y="5308250"/>
                  <a:pt x="2845762" y="5310378"/>
                </a:cubicBezTo>
                <a:cubicBezTo>
                  <a:pt x="2837248" y="5310378"/>
                  <a:pt x="2828735" y="5308250"/>
                  <a:pt x="2830864" y="5316764"/>
                </a:cubicBezTo>
                <a:cubicBezTo>
                  <a:pt x="2828735" y="5316764"/>
                  <a:pt x="2824479" y="5314635"/>
                  <a:pt x="2822351" y="5312507"/>
                </a:cubicBezTo>
                <a:cubicBezTo>
                  <a:pt x="2826607" y="5318892"/>
                  <a:pt x="2820222" y="5316764"/>
                  <a:pt x="2815966" y="5314635"/>
                </a:cubicBezTo>
                <a:cubicBezTo>
                  <a:pt x="2818094" y="5316764"/>
                  <a:pt x="2820222" y="5318892"/>
                  <a:pt x="2822351" y="5318892"/>
                </a:cubicBezTo>
                <a:cubicBezTo>
                  <a:pt x="2822351" y="5321020"/>
                  <a:pt x="2809581" y="5314635"/>
                  <a:pt x="2813838" y="5316764"/>
                </a:cubicBezTo>
                <a:cubicBezTo>
                  <a:pt x="2813838" y="5325277"/>
                  <a:pt x="2805324" y="5325277"/>
                  <a:pt x="2796811" y="5325277"/>
                </a:cubicBezTo>
                <a:cubicBezTo>
                  <a:pt x="2796811" y="5325277"/>
                  <a:pt x="2798940" y="5327406"/>
                  <a:pt x="2803196" y="5331662"/>
                </a:cubicBezTo>
                <a:cubicBezTo>
                  <a:pt x="2788298" y="5327406"/>
                  <a:pt x="2786170" y="5335919"/>
                  <a:pt x="2779785" y="5340176"/>
                </a:cubicBezTo>
                <a:cubicBezTo>
                  <a:pt x="2777657" y="5338048"/>
                  <a:pt x="2775529" y="5335919"/>
                  <a:pt x="2771272" y="5335919"/>
                </a:cubicBezTo>
                <a:cubicBezTo>
                  <a:pt x="2779785" y="5342304"/>
                  <a:pt x="2771272" y="5338048"/>
                  <a:pt x="2777657" y="5344433"/>
                </a:cubicBezTo>
                <a:cubicBezTo>
                  <a:pt x="2764887" y="5338048"/>
                  <a:pt x="2771272" y="5346561"/>
                  <a:pt x="2762759" y="5342304"/>
                </a:cubicBezTo>
                <a:cubicBezTo>
                  <a:pt x="2769144" y="5350818"/>
                  <a:pt x="2754246" y="5348690"/>
                  <a:pt x="2752118" y="5352946"/>
                </a:cubicBezTo>
                <a:cubicBezTo>
                  <a:pt x="2739348" y="5344433"/>
                  <a:pt x="2749989" y="5361460"/>
                  <a:pt x="2737220" y="5355075"/>
                </a:cubicBezTo>
                <a:cubicBezTo>
                  <a:pt x="2739348" y="5359332"/>
                  <a:pt x="2743605" y="5359332"/>
                  <a:pt x="2745733" y="5363589"/>
                </a:cubicBezTo>
                <a:cubicBezTo>
                  <a:pt x="2743605" y="5361460"/>
                  <a:pt x="2735092" y="5357203"/>
                  <a:pt x="2741476" y="5365717"/>
                </a:cubicBezTo>
                <a:cubicBezTo>
                  <a:pt x="2737220" y="5365717"/>
                  <a:pt x="2732963" y="5365717"/>
                  <a:pt x="2730835" y="5365717"/>
                </a:cubicBezTo>
                <a:cubicBezTo>
                  <a:pt x="2728707" y="5367845"/>
                  <a:pt x="2728707" y="5369974"/>
                  <a:pt x="2726579" y="5372102"/>
                </a:cubicBezTo>
                <a:cubicBezTo>
                  <a:pt x="2720194" y="5369974"/>
                  <a:pt x="2720194" y="5363589"/>
                  <a:pt x="2713809" y="5363589"/>
                </a:cubicBezTo>
                <a:cubicBezTo>
                  <a:pt x="2718065" y="5372102"/>
                  <a:pt x="2720194" y="5378487"/>
                  <a:pt x="2715937" y="5380616"/>
                </a:cubicBezTo>
                <a:cubicBezTo>
                  <a:pt x="2709552" y="5376359"/>
                  <a:pt x="2713809" y="5378487"/>
                  <a:pt x="2709552" y="5374231"/>
                </a:cubicBezTo>
                <a:cubicBezTo>
                  <a:pt x="2705296" y="5372102"/>
                  <a:pt x="2703168" y="5369974"/>
                  <a:pt x="2698911" y="5367845"/>
                </a:cubicBezTo>
                <a:cubicBezTo>
                  <a:pt x="2703168" y="5374231"/>
                  <a:pt x="2705296" y="5378487"/>
                  <a:pt x="2698911" y="5376359"/>
                </a:cubicBezTo>
                <a:cubicBezTo>
                  <a:pt x="2696783" y="5376359"/>
                  <a:pt x="2701039" y="5374231"/>
                  <a:pt x="2696783" y="5372102"/>
                </a:cubicBezTo>
                <a:cubicBezTo>
                  <a:pt x="2692526" y="5372102"/>
                  <a:pt x="2690398" y="5374231"/>
                  <a:pt x="2694654" y="5380616"/>
                </a:cubicBezTo>
                <a:cubicBezTo>
                  <a:pt x="2690398" y="5380616"/>
                  <a:pt x="2688270" y="5376359"/>
                  <a:pt x="2684013" y="5376359"/>
                </a:cubicBezTo>
                <a:cubicBezTo>
                  <a:pt x="2686141" y="5380616"/>
                  <a:pt x="2679757" y="5378487"/>
                  <a:pt x="2688270" y="5387001"/>
                </a:cubicBezTo>
                <a:cubicBezTo>
                  <a:pt x="2675500" y="5382744"/>
                  <a:pt x="2681885" y="5391258"/>
                  <a:pt x="2679757" y="5393386"/>
                </a:cubicBezTo>
                <a:cubicBezTo>
                  <a:pt x="2681885" y="5397643"/>
                  <a:pt x="2688270" y="5395515"/>
                  <a:pt x="2690398" y="5399771"/>
                </a:cubicBezTo>
                <a:cubicBezTo>
                  <a:pt x="2684013" y="5399771"/>
                  <a:pt x="2675500" y="5391258"/>
                  <a:pt x="2675500" y="5395515"/>
                </a:cubicBezTo>
                <a:cubicBezTo>
                  <a:pt x="2679757" y="5397643"/>
                  <a:pt x="2688270" y="5406157"/>
                  <a:pt x="2679757" y="5401900"/>
                </a:cubicBezTo>
                <a:cubicBezTo>
                  <a:pt x="2677628" y="5399771"/>
                  <a:pt x="2677628" y="5397643"/>
                  <a:pt x="2673372" y="5395515"/>
                </a:cubicBezTo>
                <a:cubicBezTo>
                  <a:pt x="2666987" y="5397643"/>
                  <a:pt x="2662730" y="5401900"/>
                  <a:pt x="2660602" y="5406157"/>
                </a:cubicBezTo>
                <a:cubicBezTo>
                  <a:pt x="2658474" y="5406157"/>
                  <a:pt x="2658474" y="5406157"/>
                  <a:pt x="2658474" y="5406157"/>
                </a:cubicBezTo>
                <a:cubicBezTo>
                  <a:pt x="2652089" y="5406157"/>
                  <a:pt x="2639319" y="5410414"/>
                  <a:pt x="2649961" y="5416799"/>
                </a:cubicBezTo>
                <a:cubicBezTo>
                  <a:pt x="2645704" y="5414670"/>
                  <a:pt x="2647833" y="5418927"/>
                  <a:pt x="2645704" y="5418927"/>
                </a:cubicBezTo>
                <a:cubicBezTo>
                  <a:pt x="2643576" y="5416799"/>
                  <a:pt x="2641448" y="5412542"/>
                  <a:pt x="2639319" y="5412542"/>
                </a:cubicBezTo>
                <a:cubicBezTo>
                  <a:pt x="2645704" y="5418927"/>
                  <a:pt x="2635063" y="5412542"/>
                  <a:pt x="2641448" y="5418927"/>
                </a:cubicBezTo>
                <a:lnTo>
                  <a:pt x="2645704" y="5418927"/>
                </a:lnTo>
                <a:lnTo>
                  <a:pt x="2647833" y="5418927"/>
                </a:lnTo>
                <a:cubicBezTo>
                  <a:pt x="2652089" y="5427441"/>
                  <a:pt x="2632935" y="5412542"/>
                  <a:pt x="2637191" y="5421056"/>
                </a:cubicBezTo>
                <a:cubicBezTo>
                  <a:pt x="2630806" y="5416799"/>
                  <a:pt x="2635063" y="5423184"/>
                  <a:pt x="2630806" y="5421056"/>
                </a:cubicBezTo>
                <a:cubicBezTo>
                  <a:pt x="2624422" y="5416799"/>
                  <a:pt x="2630806" y="5418927"/>
                  <a:pt x="2626550" y="5416799"/>
                </a:cubicBezTo>
                <a:cubicBezTo>
                  <a:pt x="2620165" y="5416799"/>
                  <a:pt x="2615909" y="5421056"/>
                  <a:pt x="2618037" y="5429569"/>
                </a:cubicBezTo>
                <a:cubicBezTo>
                  <a:pt x="2615909" y="5427441"/>
                  <a:pt x="2613780" y="5425312"/>
                  <a:pt x="2611652" y="5423184"/>
                </a:cubicBezTo>
                <a:cubicBezTo>
                  <a:pt x="2613780" y="5425312"/>
                  <a:pt x="2609524" y="5423184"/>
                  <a:pt x="2611652" y="5427441"/>
                </a:cubicBezTo>
                <a:cubicBezTo>
                  <a:pt x="2611652" y="5429569"/>
                  <a:pt x="2615909" y="5429569"/>
                  <a:pt x="2618037" y="5431698"/>
                </a:cubicBezTo>
                <a:cubicBezTo>
                  <a:pt x="2611652" y="5431698"/>
                  <a:pt x="2609524" y="5431698"/>
                  <a:pt x="2609524" y="5433826"/>
                </a:cubicBezTo>
                <a:cubicBezTo>
                  <a:pt x="2611652" y="5433826"/>
                  <a:pt x="2618037" y="5440211"/>
                  <a:pt x="2613780" y="5438083"/>
                </a:cubicBezTo>
                <a:cubicBezTo>
                  <a:pt x="2603139" y="5427441"/>
                  <a:pt x="2609524" y="5440211"/>
                  <a:pt x="2603139" y="5438083"/>
                </a:cubicBezTo>
                <a:cubicBezTo>
                  <a:pt x="2598882" y="5435954"/>
                  <a:pt x="2596754" y="5431698"/>
                  <a:pt x="2594626" y="5429569"/>
                </a:cubicBezTo>
                <a:cubicBezTo>
                  <a:pt x="2601011" y="5438083"/>
                  <a:pt x="2592498" y="5433826"/>
                  <a:pt x="2592498" y="5438083"/>
                </a:cubicBezTo>
                <a:cubicBezTo>
                  <a:pt x="2601011" y="5440211"/>
                  <a:pt x="2596754" y="5446596"/>
                  <a:pt x="2594626" y="5444468"/>
                </a:cubicBezTo>
                <a:cubicBezTo>
                  <a:pt x="2594626" y="5442340"/>
                  <a:pt x="2590369" y="5438083"/>
                  <a:pt x="2583984" y="5433826"/>
                </a:cubicBezTo>
                <a:cubicBezTo>
                  <a:pt x="2583984" y="5435954"/>
                  <a:pt x="2590369" y="5442340"/>
                  <a:pt x="2586113" y="5440211"/>
                </a:cubicBezTo>
                <a:cubicBezTo>
                  <a:pt x="2573343" y="5429569"/>
                  <a:pt x="2569087" y="5438083"/>
                  <a:pt x="2566958" y="5440211"/>
                </a:cubicBezTo>
                <a:cubicBezTo>
                  <a:pt x="2569087" y="5442340"/>
                  <a:pt x="2571215" y="5442340"/>
                  <a:pt x="2571215" y="5446596"/>
                </a:cubicBezTo>
                <a:cubicBezTo>
                  <a:pt x="2562702" y="5442340"/>
                  <a:pt x="2571215" y="5446596"/>
                  <a:pt x="2569087" y="5448725"/>
                </a:cubicBezTo>
                <a:cubicBezTo>
                  <a:pt x="2569087" y="5448725"/>
                  <a:pt x="2569087" y="5448725"/>
                  <a:pt x="2560574" y="5444468"/>
                </a:cubicBezTo>
                <a:cubicBezTo>
                  <a:pt x="2558445" y="5440211"/>
                  <a:pt x="2554189" y="5438083"/>
                  <a:pt x="2549932" y="5435954"/>
                </a:cubicBezTo>
                <a:cubicBezTo>
                  <a:pt x="2556317" y="5435954"/>
                  <a:pt x="2558445" y="5435954"/>
                  <a:pt x="2556317" y="5429569"/>
                </a:cubicBezTo>
                <a:cubicBezTo>
                  <a:pt x="2569087" y="5435954"/>
                  <a:pt x="2560574" y="5429569"/>
                  <a:pt x="2571215" y="5433826"/>
                </a:cubicBezTo>
                <a:cubicBezTo>
                  <a:pt x="2566958" y="5429569"/>
                  <a:pt x="2564830" y="5425312"/>
                  <a:pt x="2566958" y="5425312"/>
                </a:cubicBezTo>
                <a:cubicBezTo>
                  <a:pt x="2569087" y="5427441"/>
                  <a:pt x="2571215" y="5429569"/>
                  <a:pt x="2573343" y="5431698"/>
                </a:cubicBezTo>
                <a:cubicBezTo>
                  <a:pt x="2571215" y="5429569"/>
                  <a:pt x="2581856" y="5435954"/>
                  <a:pt x="2579728" y="5431698"/>
                </a:cubicBezTo>
                <a:cubicBezTo>
                  <a:pt x="2573343" y="5427441"/>
                  <a:pt x="2569087" y="5423184"/>
                  <a:pt x="2564830" y="5418927"/>
                </a:cubicBezTo>
                <a:cubicBezTo>
                  <a:pt x="2571215" y="5421056"/>
                  <a:pt x="2573343" y="5427441"/>
                  <a:pt x="2579728" y="5429569"/>
                </a:cubicBezTo>
                <a:cubicBezTo>
                  <a:pt x="2573343" y="5421056"/>
                  <a:pt x="2594626" y="5431698"/>
                  <a:pt x="2583984" y="5421056"/>
                </a:cubicBezTo>
                <a:cubicBezTo>
                  <a:pt x="2579728" y="5418927"/>
                  <a:pt x="2573343" y="5416799"/>
                  <a:pt x="2571215" y="5412542"/>
                </a:cubicBezTo>
                <a:cubicBezTo>
                  <a:pt x="2579728" y="5416799"/>
                  <a:pt x="2577600" y="5416799"/>
                  <a:pt x="2586113" y="5421056"/>
                </a:cubicBezTo>
                <a:cubicBezTo>
                  <a:pt x="2577600" y="5410414"/>
                  <a:pt x="2590369" y="5412542"/>
                  <a:pt x="2594626" y="5408285"/>
                </a:cubicBezTo>
                <a:cubicBezTo>
                  <a:pt x="2592498" y="5408285"/>
                  <a:pt x="2592498" y="5406157"/>
                  <a:pt x="2590369" y="5404028"/>
                </a:cubicBezTo>
                <a:cubicBezTo>
                  <a:pt x="2586113" y="5404028"/>
                  <a:pt x="2590369" y="5408285"/>
                  <a:pt x="2586113" y="5404028"/>
                </a:cubicBezTo>
                <a:cubicBezTo>
                  <a:pt x="2581856" y="5397643"/>
                  <a:pt x="2596754" y="5408285"/>
                  <a:pt x="2596754" y="5406157"/>
                </a:cubicBezTo>
                <a:cubicBezTo>
                  <a:pt x="2592498" y="5401900"/>
                  <a:pt x="2588241" y="5399771"/>
                  <a:pt x="2592498" y="5397643"/>
                </a:cubicBezTo>
                <a:cubicBezTo>
                  <a:pt x="2594626" y="5406157"/>
                  <a:pt x="2596754" y="5401900"/>
                  <a:pt x="2605267" y="5406157"/>
                </a:cubicBezTo>
                <a:cubicBezTo>
                  <a:pt x="2601011" y="5397643"/>
                  <a:pt x="2618037" y="5397643"/>
                  <a:pt x="2605267" y="5384873"/>
                </a:cubicBezTo>
                <a:cubicBezTo>
                  <a:pt x="2609524" y="5384873"/>
                  <a:pt x="2611652" y="5389129"/>
                  <a:pt x="2613780" y="5391258"/>
                </a:cubicBezTo>
                <a:cubicBezTo>
                  <a:pt x="2615909" y="5387001"/>
                  <a:pt x="2624422" y="5389129"/>
                  <a:pt x="2620165" y="5380616"/>
                </a:cubicBezTo>
                <a:cubicBezTo>
                  <a:pt x="2622293" y="5384873"/>
                  <a:pt x="2624422" y="5387001"/>
                  <a:pt x="2628678" y="5389129"/>
                </a:cubicBezTo>
                <a:cubicBezTo>
                  <a:pt x="2628678" y="5387001"/>
                  <a:pt x="2630806" y="5387001"/>
                  <a:pt x="2624422" y="5380616"/>
                </a:cubicBezTo>
                <a:cubicBezTo>
                  <a:pt x="2622293" y="5380616"/>
                  <a:pt x="2620165" y="5378487"/>
                  <a:pt x="2618037" y="5378487"/>
                </a:cubicBezTo>
                <a:cubicBezTo>
                  <a:pt x="2620165" y="5378487"/>
                  <a:pt x="2615909" y="5374231"/>
                  <a:pt x="2622293" y="5376359"/>
                </a:cubicBezTo>
                <a:cubicBezTo>
                  <a:pt x="2624422" y="5380616"/>
                  <a:pt x="2628678" y="5382744"/>
                  <a:pt x="2635063" y="5384873"/>
                </a:cubicBezTo>
                <a:cubicBezTo>
                  <a:pt x="2626550" y="5374231"/>
                  <a:pt x="2652089" y="5384873"/>
                  <a:pt x="2637191" y="5372102"/>
                </a:cubicBezTo>
                <a:cubicBezTo>
                  <a:pt x="2637191" y="5372102"/>
                  <a:pt x="2639319" y="5372102"/>
                  <a:pt x="2643576" y="5374231"/>
                </a:cubicBezTo>
                <a:cubicBezTo>
                  <a:pt x="2637191" y="5369974"/>
                  <a:pt x="2645704" y="5372102"/>
                  <a:pt x="2639319" y="5367845"/>
                </a:cubicBezTo>
                <a:cubicBezTo>
                  <a:pt x="2637191" y="5367845"/>
                  <a:pt x="2637191" y="5369974"/>
                  <a:pt x="2635063" y="5365717"/>
                </a:cubicBezTo>
                <a:cubicBezTo>
                  <a:pt x="2637191" y="5365717"/>
                  <a:pt x="2645704" y="5367845"/>
                  <a:pt x="2649961" y="5365717"/>
                </a:cubicBezTo>
                <a:cubicBezTo>
                  <a:pt x="2647833" y="5365717"/>
                  <a:pt x="2645704" y="5363589"/>
                  <a:pt x="2643576" y="5361460"/>
                </a:cubicBezTo>
                <a:cubicBezTo>
                  <a:pt x="2639319" y="5361460"/>
                  <a:pt x="2641448" y="5361460"/>
                  <a:pt x="2637191" y="5361460"/>
                </a:cubicBezTo>
                <a:cubicBezTo>
                  <a:pt x="2635063" y="5350818"/>
                  <a:pt x="2656346" y="5359332"/>
                  <a:pt x="2647833" y="5344433"/>
                </a:cubicBezTo>
                <a:cubicBezTo>
                  <a:pt x="2654217" y="5346561"/>
                  <a:pt x="2647833" y="5346561"/>
                  <a:pt x="2654217" y="5348690"/>
                </a:cubicBezTo>
                <a:cubicBezTo>
                  <a:pt x="2662730" y="5350818"/>
                  <a:pt x="2660602" y="5344433"/>
                  <a:pt x="2666987" y="5344433"/>
                </a:cubicBezTo>
                <a:cubicBezTo>
                  <a:pt x="2654217" y="5331662"/>
                  <a:pt x="2686141" y="5346561"/>
                  <a:pt x="2669115" y="5331662"/>
                </a:cubicBezTo>
                <a:cubicBezTo>
                  <a:pt x="2681885" y="5340176"/>
                  <a:pt x="2671244" y="5327406"/>
                  <a:pt x="2684013" y="5333791"/>
                </a:cubicBezTo>
                <a:cubicBezTo>
                  <a:pt x="2675500" y="5327406"/>
                  <a:pt x="2684013" y="5329534"/>
                  <a:pt x="2684013" y="5327406"/>
                </a:cubicBezTo>
                <a:cubicBezTo>
                  <a:pt x="2694654" y="5333791"/>
                  <a:pt x="2696783" y="5327406"/>
                  <a:pt x="2686141" y="5318892"/>
                </a:cubicBezTo>
                <a:cubicBezTo>
                  <a:pt x="2690398" y="5318892"/>
                  <a:pt x="2692526" y="5323149"/>
                  <a:pt x="2696783" y="5325277"/>
                </a:cubicBezTo>
                <a:cubicBezTo>
                  <a:pt x="2692526" y="5321020"/>
                  <a:pt x="2703168" y="5327406"/>
                  <a:pt x="2698911" y="5323149"/>
                </a:cubicBezTo>
                <a:cubicBezTo>
                  <a:pt x="2694654" y="5321020"/>
                  <a:pt x="2688270" y="5314635"/>
                  <a:pt x="2694654" y="5316764"/>
                </a:cubicBezTo>
                <a:cubicBezTo>
                  <a:pt x="2696783" y="5318892"/>
                  <a:pt x="2698911" y="5323149"/>
                  <a:pt x="2701039" y="5323149"/>
                </a:cubicBezTo>
                <a:cubicBezTo>
                  <a:pt x="2707424" y="5325277"/>
                  <a:pt x="2696783" y="5316764"/>
                  <a:pt x="2698911" y="5314635"/>
                </a:cubicBezTo>
                <a:cubicBezTo>
                  <a:pt x="2703168" y="5318892"/>
                  <a:pt x="2703168" y="5318892"/>
                  <a:pt x="2707424" y="5318892"/>
                </a:cubicBezTo>
                <a:cubicBezTo>
                  <a:pt x="2701039" y="5312507"/>
                  <a:pt x="2705296" y="5314635"/>
                  <a:pt x="2698911" y="5306122"/>
                </a:cubicBezTo>
                <a:cubicBezTo>
                  <a:pt x="2698911" y="5308250"/>
                  <a:pt x="2696783" y="5306122"/>
                  <a:pt x="2692526" y="5303993"/>
                </a:cubicBezTo>
                <a:cubicBezTo>
                  <a:pt x="2694654" y="5303993"/>
                  <a:pt x="2696783" y="5303993"/>
                  <a:pt x="2694654" y="5303993"/>
                </a:cubicBezTo>
                <a:cubicBezTo>
                  <a:pt x="2692526" y="5301865"/>
                  <a:pt x="2688270" y="5299736"/>
                  <a:pt x="2686141" y="5297608"/>
                </a:cubicBezTo>
                <a:cubicBezTo>
                  <a:pt x="2696783" y="5299736"/>
                  <a:pt x="2684013" y="5293351"/>
                  <a:pt x="2696783" y="5297608"/>
                </a:cubicBezTo>
                <a:cubicBezTo>
                  <a:pt x="2698911" y="5299736"/>
                  <a:pt x="2690398" y="5297608"/>
                  <a:pt x="2703168" y="5303993"/>
                </a:cubicBezTo>
                <a:cubicBezTo>
                  <a:pt x="2707424" y="5308250"/>
                  <a:pt x="2696783" y="5303993"/>
                  <a:pt x="2705296" y="5308250"/>
                </a:cubicBezTo>
                <a:cubicBezTo>
                  <a:pt x="2707424" y="5308250"/>
                  <a:pt x="2703168" y="5306122"/>
                  <a:pt x="2713809" y="5310378"/>
                </a:cubicBezTo>
                <a:cubicBezTo>
                  <a:pt x="2705296" y="5303993"/>
                  <a:pt x="2715937" y="5308250"/>
                  <a:pt x="2709552" y="5303993"/>
                </a:cubicBezTo>
                <a:cubicBezTo>
                  <a:pt x="2705296" y="5299736"/>
                  <a:pt x="2709552" y="5303993"/>
                  <a:pt x="2705296" y="5303993"/>
                </a:cubicBezTo>
                <a:cubicBezTo>
                  <a:pt x="2703168" y="5299736"/>
                  <a:pt x="2698911" y="5299736"/>
                  <a:pt x="2696783" y="5297608"/>
                </a:cubicBezTo>
                <a:cubicBezTo>
                  <a:pt x="2692526" y="5293351"/>
                  <a:pt x="2692526" y="5291223"/>
                  <a:pt x="2696783" y="5293351"/>
                </a:cubicBezTo>
                <a:cubicBezTo>
                  <a:pt x="2698911" y="5295479"/>
                  <a:pt x="2701039" y="5297608"/>
                  <a:pt x="2703168" y="5299736"/>
                </a:cubicBezTo>
                <a:cubicBezTo>
                  <a:pt x="2703168" y="5297608"/>
                  <a:pt x="2705296" y="5299736"/>
                  <a:pt x="2705296" y="5297608"/>
                </a:cubicBezTo>
                <a:cubicBezTo>
                  <a:pt x="2703168" y="5295479"/>
                  <a:pt x="2698911" y="5293351"/>
                  <a:pt x="2696783" y="5291223"/>
                </a:cubicBezTo>
                <a:cubicBezTo>
                  <a:pt x="2705296" y="5293351"/>
                  <a:pt x="2698911" y="5282709"/>
                  <a:pt x="2718065" y="5293351"/>
                </a:cubicBezTo>
                <a:cubicBezTo>
                  <a:pt x="2718065" y="5293351"/>
                  <a:pt x="2720194" y="5291223"/>
                  <a:pt x="2713809" y="5289094"/>
                </a:cubicBezTo>
                <a:cubicBezTo>
                  <a:pt x="2709552" y="5284837"/>
                  <a:pt x="2713809" y="5291223"/>
                  <a:pt x="2707424" y="5284837"/>
                </a:cubicBezTo>
                <a:cubicBezTo>
                  <a:pt x="2713809" y="5286966"/>
                  <a:pt x="2709552" y="5276324"/>
                  <a:pt x="2724450" y="5289094"/>
                </a:cubicBezTo>
                <a:cubicBezTo>
                  <a:pt x="2722322" y="5284837"/>
                  <a:pt x="2718065" y="5284837"/>
                  <a:pt x="2715937" y="5280581"/>
                </a:cubicBezTo>
                <a:cubicBezTo>
                  <a:pt x="2720194" y="5278452"/>
                  <a:pt x="2730835" y="5278452"/>
                  <a:pt x="2728707" y="5269939"/>
                </a:cubicBezTo>
                <a:cubicBezTo>
                  <a:pt x="2741476" y="5272067"/>
                  <a:pt x="2741476" y="5265682"/>
                  <a:pt x="2747861" y="5263553"/>
                </a:cubicBezTo>
                <a:cubicBezTo>
                  <a:pt x="2745733" y="5263553"/>
                  <a:pt x="2745733" y="5261425"/>
                  <a:pt x="2743605" y="5261425"/>
                </a:cubicBezTo>
                <a:cubicBezTo>
                  <a:pt x="2760631" y="5267810"/>
                  <a:pt x="2756374" y="5257168"/>
                  <a:pt x="2764887" y="5257168"/>
                </a:cubicBezTo>
                <a:cubicBezTo>
                  <a:pt x="2762759" y="5255040"/>
                  <a:pt x="2758503" y="5252911"/>
                  <a:pt x="2756374" y="5250783"/>
                </a:cubicBezTo>
                <a:cubicBezTo>
                  <a:pt x="2764887" y="5252911"/>
                  <a:pt x="2764887" y="5248654"/>
                  <a:pt x="2771272" y="5248654"/>
                </a:cubicBezTo>
                <a:cubicBezTo>
                  <a:pt x="2769144" y="5248654"/>
                  <a:pt x="2767016" y="5246526"/>
                  <a:pt x="2767016" y="5244398"/>
                </a:cubicBezTo>
                <a:cubicBezTo>
                  <a:pt x="2775529" y="5250783"/>
                  <a:pt x="2779785" y="5250783"/>
                  <a:pt x="2771272" y="5242269"/>
                </a:cubicBezTo>
                <a:cubicBezTo>
                  <a:pt x="2786170" y="5248654"/>
                  <a:pt x="2773400" y="5233756"/>
                  <a:pt x="2786170" y="5240141"/>
                </a:cubicBezTo>
                <a:cubicBezTo>
                  <a:pt x="2779785" y="5235884"/>
                  <a:pt x="2786170" y="5235884"/>
                  <a:pt x="2790427" y="5242269"/>
                </a:cubicBezTo>
                <a:cubicBezTo>
                  <a:pt x="2786170" y="5238012"/>
                  <a:pt x="2788298" y="5244398"/>
                  <a:pt x="2792555" y="5246526"/>
                </a:cubicBezTo>
                <a:cubicBezTo>
                  <a:pt x="2796811" y="5248654"/>
                  <a:pt x="2798940" y="5250783"/>
                  <a:pt x="2805324" y="5255040"/>
                </a:cubicBezTo>
                <a:cubicBezTo>
                  <a:pt x="2805324" y="5250783"/>
                  <a:pt x="2792555" y="5242269"/>
                  <a:pt x="2788298" y="5238012"/>
                </a:cubicBezTo>
                <a:cubicBezTo>
                  <a:pt x="2794683" y="5240141"/>
                  <a:pt x="2792555" y="5233756"/>
                  <a:pt x="2794683" y="5231627"/>
                </a:cubicBezTo>
                <a:cubicBezTo>
                  <a:pt x="2796811" y="5233756"/>
                  <a:pt x="2798940" y="5235884"/>
                  <a:pt x="2801068" y="5235884"/>
                </a:cubicBezTo>
                <a:cubicBezTo>
                  <a:pt x="2794683" y="5220985"/>
                  <a:pt x="2815966" y="5229499"/>
                  <a:pt x="2813838" y="5216728"/>
                </a:cubicBezTo>
                <a:cubicBezTo>
                  <a:pt x="2818094" y="5220985"/>
                  <a:pt x="2818094" y="5218857"/>
                  <a:pt x="2822351" y="5223114"/>
                </a:cubicBezTo>
                <a:cubicBezTo>
                  <a:pt x="2820222" y="5220985"/>
                  <a:pt x="2818094" y="5218857"/>
                  <a:pt x="2818094" y="5216728"/>
                </a:cubicBezTo>
                <a:cubicBezTo>
                  <a:pt x="2830864" y="5214600"/>
                  <a:pt x="2832992" y="5199701"/>
                  <a:pt x="2847890" y="5197573"/>
                </a:cubicBezTo>
                <a:cubicBezTo>
                  <a:pt x="2841505" y="5191187"/>
                  <a:pt x="2847890" y="5193316"/>
                  <a:pt x="2856403" y="5197573"/>
                </a:cubicBezTo>
                <a:cubicBezTo>
                  <a:pt x="2847890" y="5186931"/>
                  <a:pt x="2858531" y="5195444"/>
                  <a:pt x="2858531" y="5193316"/>
                </a:cubicBezTo>
                <a:cubicBezTo>
                  <a:pt x="2854275" y="5184802"/>
                  <a:pt x="2864916" y="5182674"/>
                  <a:pt x="2864916" y="5178417"/>
                </a:cubicBezTo>
                <a:cubicBezTo>
                  <a:pt x="2867044" y="5180545"/>
                  <a:pt x="2869173" y="5182674"/>
                  <a:pt x="2871301" y="5184802"/>
                </a:cubicBezTo>
                <a:cubicBezTo>
                  <a:pt x="2862788" y="5172032"/>
                  <a:pt x="2877686" y="5184802"/>
                  <a:pt x="2871301" y="5172032"/>
                </a:cubicBezTo>
                <a:cubicBezTo>
                  <a:pt x="2873429" y="5174160"/>
                  <a:pt x="2875557" y="5176289"/>
                  <a:pt x="2877686" y="5178417"/>
                </a:cubicBezTo>
                <a:cubicBezTo>
                  <a:pt x="2877686" y="5178417"/>
                  <a:pt x="2875557" y="5174160"/>
                  <a:pt x="2873429" y="5172032"/>
                </a:cubicBezTo>
                <a:cubicBezTo>
                  <a:pt x="2879814" y="5174160"/>
                  <a:pt x="2871301" y="5165647"/>
                  <a:pt x="2879814" y="5176289"/>
                </a:cubicBezTo>
                <a:cubicBezTo>
                  <a:pt x="2877686" y="5169903"/>
                  <a:pt x="2884070" y="5174160"/>
                  <a:pt x="2879814" y="5165647"/>
                </a:cubicBezTo>
                <a:cubicBezTo>
                  <a:pt x="2881942" y="5167775"/>
                  <a:pt x="2881942" y="5169903"/>
                  <a:pt x="2886199" y="5172032"/>
                </a:cubicBezTo>
                <a:cubicBezTo>
                  <a:pt x="2884070" y="5165647"/>
                  <a:pt x="2890455" y="5172032"/>
                  <a:pt x="2886199" y="5163518"/>
                </a:cubicBezTo>
                <a:cubicBezTo>
                  <a:pt x="2886199" y="5165647"/>
                  <a:pt x="2894712" y="5172032"/>
                  <a:pt x="2892583" y="5167775"/>
                </a:cubicBezTo>
                <a:cubicBezTo>
                  <a:pt x="2890455" y="5165647"/>
                  <a:pt x="2886199" y="5163518"/>
                  <a:pt x="2886199" y="5159261"/>
                </a:cubicBezTo>
                <a:cubicBezTo>
                  <a:pt x="2894712" y="5165647"/>
                  <a:pt x="2894712" y="5163518"/>
                  <a:pt x="2892583" y="5157133"/>
                </a:cubicBezTo>
                <a:cubicBezTo>
                  <a:pt x="2901097" y="5163518"/>
                  <a:pt x="2894712" y="5152876"/>
                  <a:pt x="2896840" y="5150748"/>
                </a:cubicBezTo>
                <a:cubicBezTo>
                  <a:pt x="2898968" y="5148619"/>
                  <a:pt x="2909610" y="5155005"/>
                  <a:pt x="2903225" y="5146491"/>
                </a:cubicBezTo>
                <a:cubicBezTo>
                  <a:pt x="2918123" y="5152876"/>
                  <a:pt x="2909610" y="5131592"/>
                  <a:pt x="2924508" y="5135849"/>
                </a:cubicBezTo>
                <a:cubicBezTo>
                  <a:pt x="2920251" y="5123078"/>
                  <a:pt x="2935149" y="5127335"/>
                  <a:pt x="2935149" y="5116693"/>
                </a:cubicBezTo>
                <a:cubicBezTo>
                  <a:pt x="2935149" y="5118822"/>
                  <a:pt x="2935149" y="5118822"/>
                  <a:pt x="2937277" y="5120950"/>
                </a:cubicBezTo>
                <a:cubicBezTo>
                  <a:pt x="2935149" y="5110308"/>
                  <a:pt x="2941534" y="5112436"/>
                  <a:pt x="2947918" y="5112436"/>
                </a:cubicBezTo>
                <a:cubicBezTo>
                  <a:pt x="2945790" y="5101794"/>
                  <a:pt x="2947918" y="5095409"/>
                  <a:pt x="2960688" y="5106051"/>
                </a:cubicBezTo>
                <a:cubicBezTo>
                  <a:pt x="2960688" y="5101794"/>
                  <a:pt x="2956432" y="5099666"/>
                  <a:pt x="2954303" y="5095409"/>
                </a:cubicBezTo>
                <a:cubicBezTo>
                  <a:pt x="2960688" y="5101794"/>
                  <a:pt x="2954303" y="5091152"/>
                  <a:pt x="2958560" y="5093281"/>
                </a:cubicBezTo>
                <a:cubicBezTo>
                  <a:pt x="2960688" y="5095409"/>
                  <a:pt x="2958560" y="5095409"/>
                  <a:pt x="2960688" y="5097538"/>
                </a:cubicBezTo>
                <a:cubicBezTo>
                  <a:pt x="2960688" y="5095409"/>
                  <a:pt x="2960688" y="5095409"/>
                  <a:pt x="2958560" y="5089024"/>
                </a:cubicBezTo>
                <a:cubicBezTo>
                  <a:pt x="2971329" y="5093281"/>
                  <a:pt x="2967073" y="5069868"/>
                  <a:pt x="2981971" y="5074125"/>
                </a:cubicBezTo>
                <a:cubicBezTo>
                  <a:pt x="2981971" y="5071997"/>
                  <a:pt x="2979843" y="5067740"/>
                  <a:pt x="2975586" y="5065611"/>
                </a:cubicBezTo>
                <a:cubicBezTo>
                  <a:pt x="2926636" y="5106051"/>
                  <a:pt x="2881942" y="5148619"/>
                  <a:pt x="2837248" y="5182674"/>
                </a:cubicBezTo>
                <a:cubicBezTo>
                  <a:pt x="2826607" y="5191187"/>
                  <a:pt x="2815966" y="5199701"/>
                  <a:pt x="2803196" y="5206086"/>
                </a:cubicBezTo>
                <a:cubicBezTo>
                  <a:pt x="2792555" y="5214600"/>
                  <a:pt x="2781913" y="5220985"/>
                  <a:pt x="2769144" y="5227370"/>
                </a:cubicBezTo>
                <a:cubicBezTo>
                  <a:pt x="2758503" y="5235884"/>
                  <a:pt x="2745733" y="5242269"/>
                  <a:pt x="2732963" y="5248654"/>
                </a:cubicBezTo>
                <a:cubicBezTo>
                  <a:pt x="2726579" y="5250783"/>
                  <a:pt x="2718065" y="5255040"/>
                  <a:pt x="2711681" y="5259297"/>
                </a:cubicBezTo>
                <a:cubicBezTo>
                  <a:pt x="2705296" y="5261425"/>
                  <a:pt x="2696783" y="5265682"/>
                  <a:pt x="2690398" y="5267810"/>
                </a:cubicBezTo>
                <a:cubicBezTo>
                  <a:pt x="2686141" y="5272067"/>
                  <a:pt x="2681885" y="5276324"/>
                  <a:pt x="2675500" y="5276324"/>
                </a:cubicBezTo>
                <a:cubicBezTo>
                  <a:pt x="2679757" y="5280581"/>
                  <a:pt x="2671244" y="5280581"/>
                  <a:pt x="2675500" y="5286966"/>
                </a:cubicBezTo>
                <a:cubicBezTo>
                  <a:pt x="2673372" y="5284837"/>
                  <a:pt x="2664859" y="5280581"/>
                  <a:pt x="2669115" y="5282709"/>
                </a:cubicBezTo>
                <a:cubicBezTo>
                  <a:pt x="2677628" y="5289094"/>
                  <a:pt x="2664859" y="5286966"/>
                  <a:pt x="2662730" y="5286966"/>
                </a:cubicBezTo>
                <a:cubicBezTo>
                  <a:pt x="2656346" y="5286966"/>
                  <a:pt x="2664859" y="5297608"/>
                  <a:pt x="2656346" y="5291223"/>
                </a:cubicBezTo>
                <a:cubicBezTo>
                  <a:pt x="2656346" y="5291223"/>
                  <a:pt x="2656346" y="5289094"/>
                  <a:pt x="2658474" y="5289094"/>
                </a:cubicBezTo>
                <a:cubicBezTo>
                  <a:pt x="2639319" y="5278452"/>
                  <a:pt x="2660602" y="5301865"/>
                  <a:pt x="2641448" y="5293351"/>
                </a:cubicBezTo>
                <a:cubicBezTo>
                  <a:pt x="2652089" y="5306122"/>
                  <a:pt x="2624422" y="5297608"/>
                  <a:pt x="2639319" y="5310378"/>
                </a:cubicBezTo>
                <a:cubicBezTo>
                  <a:pt x="2632935" y="5308250"/>
                  <a:pt x="2637191" y="5310378"/>
                  <a:pt x="2630806" y="5308250"/>
                </a:cubicBezTo>
                <a:cubicBezTo>
                  <a:pt x="2637191" y="5314635"/>
                  <a:pt x="2632935" y="5316764"/>
                  <a:pt x="2622293" y="5308250"/>
                </a:cubicBezTo>
                <a:cubicBezTo>
                  <a:pt x="2620165" y="5312507"/>
                  <a:pt x="2626550" y="5321020"/>
                  <a:pt x="2615909" y="5321020"/>
                </a:cubicBezTo>
                <a:lnTo>
                  <a:pt x="2613780" y="5318892"/>
                </a:lnTo>
                <a:lnTo>
                  <a:pt x="2613780" y="5318892"/>
                </a:lnTo>
                <a:cubicBezTo>
                  <a:pt x="2609524" y="5316764"/>
                  <a:pt x="2609524" y="5314635"/>
                  <a:pt x="2607395" y="5312507"/>
                </a:cubicBezTo>
                <a:lnTo>
                  <a:pt x="2613780" y="5318892"/>
                </a:lnTo>
                <a:lnTo>
                  <a:pt x="2608726" y="5324479"/>
                </a:lnTo>
                <a:cubicBezTo>
                  <a:pt x="2605799" y="5325277"/>
                  <a:pt x="2603139" y="5326341"/>
                  <a:pt x="2605267" y="5331662"/>
                </a:cubicBezTo>
                <a:cubicBezTo>
                  <a:pt x="2598882" y="5327406"/>
                  <a:pt x="2596754" y="5329534"/>
                  <a:pt x="2605267" y="5335919"/>
                </a:cubicBezTo>
                <a:cubicBezTo>
                  <a:pt x="2601011" y="5333791"/>
                  <a:pt x="2598882" y="5331662"/>
                  <a:pt x="2596754" y="5329534"/>
                </a:cubicBezTo>
                <a:cubicBezTo>
                  <a:pt x="2598882" y="5333791"/>
                  <a:pt x="2588241" y="5331662"/>
                  <a:pt x="2598882" y="5338048"/>
                </a:cubicBezTo>
                <a:cubicBezTo>
                  <a:pt x="2594626" y="5340176"/>
                  <a:pt x="2594626" y="5340176"/>
                  <a:pt x="2590369" y="5342304"/>
                </a:cubicBezTo>
                <a:cubicBezTo>
                  <a:pt x="2573343" y="5333791"/>
                  <a:pt x="2581856" y="5350818"/>
                  <a:pt x="2562702" y="5346561"/>
                </a:cubicBezTo>
                <a:cubicBezTo>
                  <a:pt x="2571215" y="5359332"/>
                  <a:pt x="2541419" y="5346561"/>
                  <a:pt x="2552060" y="5363589"/>
                </a:cubicBezTo>
                <a:cubicBezTo>
                  <a:pt x="2545676" y="5359332"/>
                  <a:pt x="2552060" y="5365717"/>
                  <a:pt x="2545676" y="5361460"/>
                </a:cubicBezTo>
                <a:cubicBezTo>
                  <a:pt x="2541419" y="5355075"/>
                  <a:pt x="2549932" y="5355075"/>
                  <a:pt x="2549932" y="5348690"/>
                </a:cubicBezTo>
                <a:cubicBezTo>
                  <a:pt x="2547804" y="5346561"/>
                  <a:pt x="2543547" y="5342304"/>
                  <a:pt x="2541419" y="5340176"/>
                </a:cubicBezTo>
                <a:cubicBezTo>
                  <a:pt x="2537163" y="5340176"/>
                  <a:pt x="2537163" y="5342304"/>
                  <a:pt x="2541419" y="5346561"/>
                </a:cubicBezTo>
                <a:cubicBezTo>
                  <a:pt x="2535034" y="5346561"/>
                  <a:pt x="2535034" y="5338048"/>
                  <a:pt x="2528649" y="5338048"/>
                </a:cubicBezTo>
                <a:cubicBezTo>
                  <a:pt x="2535034" y="5342304"/>
                  <a:pt x="2526521" y="5342304"/>
                  <a:pt x="2537163" y="5348690"/>
                </a:cubicBezTo>
                <a:cubicBezTo>
                  <a:pt x="2528649" y="5346561"/>
                  <a:pt x="2537163" y="5355075"/>
                  <a:pt x="2530778" y="5350818"/>
                </a:cubicBezTo>
                <a:cubicBezTo>
                  <a:pt x="2539291" y="5357203"/>
                  <a:pt x="2537163" y="5357203"/>
                  <a:pt x="2543547" y="5363589"/>
                </a:cubicBezTo>
                <a:cubicBezTo>
                  <a:pt x="2532906" y="5359332"/>
                  <a:pt x="2537163" y="5363589"/>
                  <a:pt x="2539291" y="5369974"/>
                </a:cubicBezTo>
                <a:cubicBezTo>
                  <a:pt x="2535034" y="5367845"/>
                  <a:pt x="2532906" y="5365717"/>
                  <a:pt x="2530778" y="5363589"/>
                </a:cubicBezTo>
                <a:cubicBezTo>
                  <a:pt x="2530778" y="5367845"/>
                  <a:pt x="2526521" y="5372102"/>
                  <a:pt x="2518008" y="5367845"/>
                </a:cubicBezTo>
                <a:cubicBezTo>
                  <a:pt x="2522265" y="5367845"/>
                  <a:pt x="2520136" y="5361460"/>
                  <a:pt x="2522265" y="5361460"/>
                </a:cubicBezTo>
                <a:cubicBezTo>
                  <a:pt x="2515880" y="5359332"/>
                  <a:pt x="2513752" y="5355075"/>
                  <a:pt x="2507367" y="5352946"/>
                </a:cubicBezTo>
                <a:cubicBezTo>
                  <a:pt x="2513752" y="5359332"/>
                  <a:pt x="2509495" y="5357203"/>
                  <a:pt x="2513752" y="5361460"/>
                </a:cubicBezTo>
                <a:cubicBezTo>
                  <a:pt x="2503110" y="5352946"/>
                  <a:pt x="2488212" y="5357203"/>
                  <a:pt x="2496725" y="5365717"/>
                </a:cubicBezTo>
                <a:cubicBezTo>
                  <a:pt x="2492469" y="5365717"/>
                  <a:pt x="2490341" y="5359332"/>
                  <a:pt x="2486084" y="5359332"/>
                </a:cubicBezTo>
                <a:cubicBezTo>
                  <a:pt x="2488212" y="5361460"/>
                  <a:pt x="2486084" y="5361460"/>
                  <a:pt x="2486084" y="5361460"/>
                </a:cubicBezTo>
                <a:cubicBezTo>
                  <a:pt x="2492469" y="5367845"/>
                  <a:pt x="2494597" y="5369974"/>
                  <a:pt x="2503110" y="5374231"/>
                </a:cubicBezTo>
                <a:cubicBezTo>
                  <a:pt x="2498854" y="5372102"/>
                  <a:pt x="2498854" y="5374231"/>
                  <a:pt x="2498854" y="5376359"/>
                </a:cubicBezTo>
                <a:cubicBezTo>
                  <a:pt x="2505239" y="5380616"/>
                  <a:pt x="2505239" y="5374231"/>
                  <a:pt x="2509495" y="5380616"/>
                </a:cubicBezTo>
                <a:cubicBezTo>
                  <a:pt x="2500982" y="5376359"/>
                  <a:pt x="2509495" y="5384873"/>
                  <a:pt x="2500982" y="5380616"/>
                </a:cubicBezTo>
                <a:cubicBezTo>
                  <a:pt x="2494597" y="5374231"/>
                  <a:pt x="2496725" y="5374231"/>
                  <a:pt x="2492469" y="5369974"/>
                </a:cubicBezTo>
                <a:cubicBezTo>
                  <a:pt x="2486084" y="5367845"/>
                  <a:pt x="2490341" y="5374231"/>
                  <a:pt x="2486084" y="5372102"/>
                </a:cubicBezTo>
                <a:cubicBezTo>
                  <a:pt x="2483956" y="5369974"/>
                  <a:pt x="2477571" y="5367845"/>
                  <a:pt x="2475443" y="5363589"/>
                </a:cubicBezTo>
                <a:cubicBezTo>
                  <a:pt x="2475443" y="5361460"/>
                  <a:pt x="2473314" y="5357203"/>
                  <a:pt x="2466930" y="5355075"/>
                </a:cubicBezTo>
                <a:cubicBezTo>
                  <a:pt x="2464801" y="5352946"/>
                  <a:pt x="2473314" y="5361460"/>
                  <a:pt x="2469058" y="5361460"/>
                </a:cubicBezTo>
                <a:cubicBezTo>
                  <a:pt x="2464801" y="5355075"/>
                  <a:pt x="2460545" y="5359332"/>
                  <a:pt x="2458417" y="5352946"/>
                </a:cubicBezTo>
                <a:cubicBezTo>
                  <a:pt x="2456288" y="5352946"/>
                  <a:pt x="2456288" y="5359332"/>
                  <a:pt x="2466930" y="5363589"/>
                </a:cubicBezTo>
                <a:cubicBezTo>
                  <a:pt x="2458417" y="5355075"/>
                  <a:pt x="2469058" y="5363589"/>
                  <a:pt x="2473314" y="5365717"/>
                </a:cubicBezTo>
                <a:cubicBezTo>
                  <a:pt x="2473314" y="5363589"/>
                  <a:pt x="2471186" y="5363589"/>
                  <a:pt x="2473314" y="5363589"/>
                </a:cubicBezTo>
                <a:cubicBezTo>
                  <a:pt x="2475443" y="5365717"/>
                  <a:pt x="2477571" y="5367845"/>
                  <a:pt x="2479699" y="5369974"/>
                </a:cubicBezTo>
                <a:cubicBezTo>
                  <a:pt x="2477571" y="5372102"/>
                  <a:pt x="2471186" y="5365717"/>
                  <a:pt x="2464801" y="5363589"/>
                </a:cubicBezTo>
                <a:cubicBezTo>
                  <a:pt x="2466930" y="5365717"/>
                  <a:pt x="2464801" y="5365717"/>
                  <a:pt x="2466930" y="5367845"/>
                </a:cubicBezTo>
                <a:cubicBezTo>
                  <a:pt x="2471186" y="5372102"/>
                  <a:pt x="2471186" y="5365717"/>
                  <a:pt x="2475443" y="5372102"/>
                </a:cubicBezTo>
                <a:cubicBezTo>
                  <a:pt x="2469058" y="5369974"/>
                  <a:pt x="2471186" y="5378487"/>
                  <a:pt x="2462673" y="5376359"/>
                </a:cubicBezTo>
                <a:cubicBezTo>
                  <a:pt x="2462673" y="5369974"/>
                  <a:pt x="2458417" y="5365717"/>
                  <a:pt x="2458417" y="5359332"/>
                </a:cubicBezTo>
                <a:cubicBezTo>
                  <a:pt x="2456288" y="5359332"/>
                  <a:pt x="2456288" y="5357203"/>
                  <a:pt x="2454160" y="5357203"/>
                </a:cubicBezTo>
                <a:cubicBezTo>
                  <a:pt x="2452032" y="5361460"/>
                  <a:pt x="2456288" y="5367845"/>
                  <a:pt x="2452032" y="5369974"/>
                </a:cubicBezTo>
                <a:cubicBezTo>
                  <a:pt x="2447775" y="5369974"/>
                  <a:pt x="2447775" y="5367845"/>
                  <a:pt x="2445647" y="5365717"/>
                </a:cubicBezTo>
                <a:cubicBezTo>
                  <a:pt x="2445647" y="5367845"/>
                  <a:pt x="2443519" y="5367845"/>
                  <a:pt x="2445647" y="5367845"/>
                </a:cubicBezTo>
                <a:cubicBezTo>
                  <a:pt x="2445647" y="5369974"/>
                  <a:pt x="2447775" y="5369974"/>
                  <a:pt x="2449904" y="5372102"/>
                </a:cubicBezTo>
                <a:cubicBezTo>
                  <a:pt x="2449904" y="5374231"/>
                  <a:pt x="2449904" y="5378487"/>
                  <a:pt x="2441390" y="5372102"/>
                </a:cubicBezTo>
                <a:cubicBezTo>
                  <a:pt x="2441390" y="5376359"/>
                  <a:pt x="2452032" y="5393386"/>
                  <a:pt x="2441390" y="5384873"/>
                </a:cubicBezTo>
                <a:cubicBezTo>
                  <a:pt x="2441390" y="5384873"/>
                  <a:pt x="2437134" y="5378487"/>
                  <a:pt x="2435006" y="5369974"/>
                </a:cubicBezTo>
                <a:cubicBezTo>
                  <a:pt x="2430749" y="5369974"/>
                  <a:pt x="2437134" y="5380616"/>
                  <a:pt x="2428621" y="5378487"/>
                </a:cubicBezTo>
                <a:cubicBezTo>
                  <a:pt x="2435006" y="5380616"/>
                  <a:pt x="2437134" y="5387001"/>
                  <a:pt x="2441390" y="5389129"/>
                </a:cubicBezTo>
                <a:cubicBezTo>
                  <a:pt x="2439262" y="5389129"/>
                  <a:pt x="2443519" y="5393386"/>
                  <a:pt x="2439262" y="5389129"/>
                </a:cubicBezTo>
                <a:cubicBezTo>
                  <a:pt x="2437134" y="5387001"/>
                  <a:pt x="2430749" y="5380616"/>
                  <a:pt x="2424364" y="5376359"/>
                </a:cubicBezTo>
                <a:cubicBezTo>
                  <a:pt x="2430749" y="5384873"/>
                  <a:pt x="2424364" y="5380616"/>
                  <a:pt x="2417979" y="5378487"/>
                </a:cubicBezTo>
                <a:cubicBezTo>
                  <a:pt x="2424364" y="5391258"/>
                  <a:pt x="2411595" y="5384873"/>
                  <a:pt x="2411595" y="5391258"/>
                </a:cubicBezTo>
                <a:cubicBezTo>
                  <a:pt x="2403082" y="5382744"/>
                  <a:pt x="2413723" y="5387001"/>
                  <a:pt x="2403082" y="5376359"/>
                </a:cubicBezTo>
                <a:cubicBezTo>
                  <a:pt x="2396697" y="5376359"/>
                  <a:pt x="2405210" y="5389129"/>
                  <a:pt x="2388184" y="5378487"/>
                </a:cubicBezTo>
                <a:cubicBezTo>
                  <a:pt x="2392440" y="5384873"/>
                  <a:pt x="2386055" y="5384873"/>
                  <a:pt x="2383927" y="5387001"/>
                </a:cubicBezTo>
                <a:cubicBezTo>
                  <a:pt x="2386055" y="5391258"/>
                  <a:pt x="2390312" y="5393386"/>
                  <a:pt x="2390312" y="5397643"/>
                </a:cubicBezTo>
                <a:cubicBezTo>
                  <a:pt x="2388184" y="5395515"/>
                  <a:pt x="2386055" y="5393386"/>
                  <a:pt x="2386055" y="5395515"/>
                </a:cubicBezTo>
                <a:cubicBezTo>
                  <a:pt x="2390312" y="5397643"/>
                  <a:pt x="2394569" y="5401900"/>
                  <a:pt x="2392440" y="5401900"/>
                </a:cubicBezTo>
                <a:cubicBezTo>
                  <a:pt x="2383927" y="5397643"/>
                  <a:pt x="2386055" y="5395515"/>
                  <a:pt x="2383927" y="5389129"/>
                </a:cubicBezTo>
                <a:cubicBezTo>
                  <a:pt x="2381799" y="5391258"/>
                  <a:pt x="2379671" y="5384873"/>
                  <a:pt x="2375414" y="5382744"/>
                </a:cubicBezTo>
                <a:cubicBezTo>
                  <a:pt x="2379671" y="5389129"/>
                  <a:pt x="2379671" y="5393386"/>
                  <a:pt x="2373286" y="5387001"/>
                </a:cubicBezTo>
                <a:cubicBezTo>
                  <a:pt x="2373286" y="5382744"/>
                  <a:pt x="2369029" y="5376359"/>
                  <a:pt x="2373286" y="5378487"/>
                </a:cubicBezTo>
                <a:cubicBezTo>
                  <a:pt x="2371158" y="5376359"/>
                  <a:pt x="2371158" y="5376359"/>
                  <a:pt x="2369029" y="5374231"/>
                </a:cubicBezTo>
                <a:cubicBezTo>
                  <a:pt x="2364773" y="5372102"/>
                  <a:pt x="2369029" y="5380616"/>
                  <a:pt x="2362645" y="5374231"/>
                </a:cubicBezTo>
                <a:cubicBezTo>
                  <a:pt x="2362645" y="5369974"/>
                  <a:pt x="2371158" y="5374231"/>
                  <a:pt x="2369029" y="5367845"/>
                </a:cubicBezTo>
                <a:cubicBezTo>
                  <a:pt x="2366901" y="5363589"/>
                  <a:pt x="2362645" y="5363589"/>
                  <a:pt x="2360516" y="5359332"/>
                </a:cubicBezTo>
                <a:cubicBezTo>
                  <a:pt x="2366901" y="5363589"/>
                  <a:pt x="2362645" y="5357203"/>
                  <a:pt x="2369029" y="5363589"/>
                </a:cubicBezTo>
                <a:cubicBezTo>
                  <a:pt x="2371158" y="5363589"/>
                  <a:pt x="2371158" y="5367845"/>
                  <a:pt x="2373286" y="5367845"/>
                </a:cubicBezTo>
                <a:cubicBezTo>
                  <a:pt x="2375414" y="5367845"/>
                  <a:pt x="2375414" y="5361460"/>
                  <a:pt x="2369029" y="5357203"/>
                </a:cubicBezTo>
                <a:cubicBezTo>
                  <a:pt x="2375414" y="5359332"/>
                  <a:pt x="2373286" y="5357203"/>
                  <a:pt x="2379671" y="5359332"/>
                </a:cubicBezTo>
                <a:cubicBezTo>
                  <a:pt x="2383927" y="5367845"/>
                  <a:pt x="2373286" y="5359332"/>
                  <a:pt x="2377542" y="5365717"/>
                </a:cubicBezTo>
                <a:cubicBezTo>
                  <a:pt x="2383927" y="5367845"/>
                  <a:pt x="2381799" y="5365717"/>
                  <a:pt x="2394569" y="5372102"/>
                </a:cubicBezTo>
                <a:cubicBezTo>
                  <a:pt x="2392440" y="5369974"/>
                  <a:pt x="2392440" y="5369974"/>
                  <a:pt x="2392440" y="5367845"/>
                </a:cubicBezTo>
                <a:cubicBezTo>
                  <a:pt x="2388184" y="5363589"/>
                  <a:pt x="2390312" y="5367845"/>
                  <a:pt x="2386055" y="5365717"/>
                </a:cubicBezTo>
                <a:cubicBezTo>
                  <a:pt x="2383927" y="5363589"/>
                  <a:pt x="2381799" y="5361460"/>
                  <a:pt x="2379671" y="5359332"/>
                </a:cubicBezTo>
                <a:cubicBezTo>
                  <a:pt x="2375414" y="5352946"/>
                  <a:pt x="2381799" y="5355075"/>
                  <a:pt x="2379671" y="5350818"/>
                </a:cubicBezTo>
                <a:cubicBezTo>
                  <a:pt x="2371158" y="5346561"/>
                  <a:pt x="2375414" y="5355075"/>
                  <a:pt x="2371158" y="5346561"/>
                </a:cubicBezTo>
                <a:cubicBezTo>
                  <a:pt x="2373286" y="5346561"/>
                  <a:pt x="2377542" y="5342304"/>
                  <a:pt x="2381799" y="5346561"/>
                </a:cubicBezTo>
                <a:cubicBezTo>
                  <a:pt x="2377542" y="5344433"/>
                  <a:pt x="2381799" y="5348690"/>
                  <a:pt x="2383927" y="5350818"/>
                </a:cubicBezTo>
                <a:cubicBezTo>
                  <a:pt x="2394569" y="5355075"/>
                  <a:pt x="2388184" y="5344433"/>
                  <a:pt x="2396697" y="5348690"/>
                </a:cubicBezTo>
                <a:cubicBezTo>
                  <a:pt x="2396697" y="5346561"/>
                  <a:pt x="2392440" y="5344433"/>
                  <a:pt x="2390312" y="5344433"/>
                </a:cubicBezTo>
                <a:cubicBezTo>
                  <a:pt x="2386055" y="5338048"/>
                  <a:pt x="2388184" y="5338048"/>
                  <a:pt x="2388184" y="5335919"/>
                </a:cubicBezTo>
                <a:cubicBezTo>
                  <a:pt x="2400953" y="5342304"/>
                  <a:pt x="2400953" y="5333791"/>
                  <a:pt x="2400953" y="5327406"/>
                </a:cubicBezTo>
                <a:cubicBezTo>
                  <a:pt x="2403082" y="5331662"/>
                  <a:pt x="2398825" y="5331662"/>
                  <a:pt x="2405210" y="5335919"/>
                </a:cubicBezTo>
                <a:cubicBezTo>
                  <a:pt x="2413723" y="5338048"/>
                  <a:pt x="2403082" y="5329534"/>
                  <a:pt x="2407338" y="5329534"/>
                </a:cubicBezTo>
                <a:cubicBezTo>
                  <a:pt x="2409466" y="5331662"/>
                  <a:pt x="2411595" y="5333791"/>
                  <a:pt x="2415851" y="5335919"/>
                </a:cubicBezTo>
                <a:cubicBezTo>
                  <a:pt x="2413723" y="5333791"/>
                  <a:pt x="2411595" y="5331662"/>
                  <a:pt x="2411595" y="5329534"/>
                </a:cubicBezTo>
                <a:cubicBezTo>
                  <a:pt x="2422236" y="5335919"/>
                  <a:pt x="2407338" y="5318892"/>
                  <a:pt x="2409466" y="5316764"/>
                </a:cubicBezTo>
                <a:cubicBezTo>
                  <a:pt x="2422236" y="5323149"/>
                  <a:pt x="2420108" y="5314635"/>
                  <a:pt x="2409466" y="5308250"/>
                </a:cubicBezTo>
                <a:cubicBezTo>
                  <a:pt x="2409466" y="5308250"/>
                  <a:pt x="2413723" y="5314635"/>
                  <a:pt x="2407338" y="5310378"/>
                </a:cubicBezTo>
                <a:cubicBezTo>
                  <a:pt x="2411595" y="5310378"/>
                  <a:pt x="2400953" y="5306122"/>
                  <a:pt x="2400953" y="5303993"/>
                </a:cubicBezTo>
                <a:cubicBezTo>
                  <a:pt x="2405210" y="5303993"/>
                  <a:pt x="2409466" y="5306122"/>
                  <a:pt x="2413723" y="5306122"/>
                </a:cubicBezTo>
                <a:cubicBezTo>
                  <a:pt x="2420108" y="5314635"/>
                  <a:pt x="2417979" y="5312507"/>
                  <a:pt x="2420108" y="5316764"/>
                </a:cubicBezTo>
                <a:cubicBezTo>
                  <a:pt x="2428621" y="5318892"/>
                  <a:pt x="2430749" y="5314635"/>
                  <a:pt x="2424364" y="5308250"/>
                </a:cubicBezTo>
                <a:cubicBezTo>
                  <a:pt x="2428621" y="5310378"/>
                  <a:pt x="2435006" y="5310378"/>
                  <a:pt x="2435006" y="5310378"/>
                </a:cubicBezTo>
                <a:cubicBezTo>
                  <a:pt x="2424364" y="5301865"/>
                  <a:pt x="2439262" y="5308250"/>
                  <a:pt x="2437134" y="5303993"/>
                </a:cubicBezTo>
                <a:cubicBezTo>
                  <a:pt x="2435006" y="5303993"/>
                  <a:pt x="2426493" y="5295479"/>
                  <a:pt x="2430749" y="5295479"/>
                </a:cubicBezTo>
                <a:cubicBezTo>
                  <a:pt x="2435006" y="5297608"/>
                  <a:pt x="2439262" y="5301865"/>
                  <a:pt x="2443519" y="5303993"/>
                </a:cubicBezTo>
                <a:cubicBezTo>
                  <a:pt x="2437134" y="5295479"/>
                  <a:pt x="2454160" y="5308250"/>
                  <a:pt x="2445647" y="5297608"/>
                </a:cubicBezTo>
                <a:cubicBezTo>
                  <a:pt x="2443519" y="5299736"/>
                  <a:pt x="2441390" y="5295479"/>
                  <a:pt x="2437134" y="5293351"/>
                </a:cubicBezTo>
                <a:cubicBezTo>
                  <a:pt x="2441390" y="5291223"/>
                  <a:pt x="2441390" y="5286966"/>
                  <a:pt x="2447775" y="5295479"/>
                </a:cubicBezTo>
                <a:cubicBezTo>
                  <a:pt x="2445647" y="5289094"/>
                  <a:pt x="2443519" y="5282709"/>
                  <a:pt x="2452032" y="5282709"/>
                </a:cubicBezTo>
                <a:cubicBezTo>
                  <a:pt x="2452032" y="5282709"/>
                  <a:pt x="2452032" y="5282709"/>
                  <a:pt x="2447775" y="5278452"/>
                </a:cubicBezTo>
                <a:cubicBezTo>
                  <a:pt x="2452032" y="5278452"/>
                  <a:pt x="2454160" y="5284837"/>
                  <a:pt x="2458417" y="5284837"/>
                </a:cubicBezTo>
                <a:cubicBezTo>
                  <a:pt x="2458417" y="5280581"/>
                  <a:pt x="2452032" y="5276324"/>
                  <a:pt x="2456288" y="5274195"/>
                </a:cubicBezTo>
                <a:cubicBezTo>
                  <a:pt x="2449904" y="5269939"/>
                  <a:pt x="2456288" y="5276324"/>
                  <a:pt x="2449904" y="5272067"/>
                </a:cubicBezTo>
                <a:cubicBezTo>
                  <a:pt x="2454160" y="5272067"/>
                  <a:pt x="2449904" y="5263553"/>
                  <a:pt x="2458417" y="5267810"/>
                </a:cubicBezTo>
                <a:cubicBezTo>
                  <a:pt x="2456288" y="5267810"/>
                  <a:pt x="2454160" y="5269939"/>
                  <a:pt x="2458417" y="5272067"/>
                </a:cubicBezTo>
                <a:cubicBezTo>
                  <a:pt x="2460545" y="5269939"/>
                  <a:pt x="2464801" y="5272067"/>
                  <a:pt x="2460545" y="5265682"/>
                </a:cubicBezTo>
                <a:cubicBezTo>
                  <a:pt x="2452032" y="5257168"/>
                  <a:pt x="2458417" y="5261425"/>
                  <a:pt x="2456288" y="5257168"/>
                </a:cubicBezTo>
                <a:cubicBezTo>
                  <a:pt x="2452032" y="5255040"/>
                  <a:pt x="2452032" y="5257168"/>
                  <a:pt x="2445647" y="5252911"/>
                </a:cubicBezTo>
                <a:cubicBezTo>
                  <a:pt x="2447775" y="5257168"/>
                  <a:pt x="2443519" y="5255040"/>
                  <a:pt x="2449904" y="5259297"/>
                </a:cubicBezTo>
                <a:cubicBezTo>
                  <a:pt x="2428621" y="5248654"/>
                  <a:pt x="2445647" y="5269939"/>
                  <a:pt x="2428621" y="5263553"/>
                </a:cubicBezTo>
                <a:cubicBezTo>
                  <a:pt x="2432877" y="5269939"/>
                  <a:pt x="2417979" y="5263553"/>
                  <a:pt x="2424364" y="5272067"/>
                </a:cubicBezTo>
                <a:cubicBezTo>
                  <a:pt x="2417979" y="5272067"/>
                  <a:pt x="2411595" y="5274195"/>
                  <a:pt x="2411595" y="5278452"/>
                </a:cubicBezTo>
                <a:cubicBezTo>
                  <a:pt x="2409466" y="5276324"/>
                  <a:pt x="2405210" y="5274195"/>
                  <a:pt x="2400953" y="5272067"/>
                </a:cubicBezTo>
                <a:cubicBezTo>
                  <a:pt x="2400953" y="5274195"/>
                  <a:pt x="2394569" y="5269939"/>
                  <a:pt x="2398825" y="5274195"/>
                </a:cubicBezTo>
                <a:cubicBezTo>
                  <a:pt x="2392440" y="5272067"/>
                  <a:pt x="2388184" y="5267810"/>
                  <a:pt x="2383927" y="5265682"/>
                </a:cubicBezTo>
                <a:cubicBezTo>
                  <a:pt x="2386055" y="5269939"/>
                  <a:pt x="2388184" y="5274195"/>
                  <a:pt x="2392440" y="5276324"/>
                </a:cubicBezTo>
                <a:cubicBezTo>
                  <a:pt x="2390312" y="5276324"/>
                  <a:pt x="2383927" y="5274195"/>
                  <a:pt x="2379671" y="5272067"/>
                </a:cubicBezTo>
                <a:cubicBezTo>
                  <a:pt x="2383927" y="5276324"/>
                  <a:pt x="2386055" y="5278452"/>
                  <a:pt x="2383927" y="5278452"/>
                </a:cubicBezTo>
                <a:cubicBezTo>
                  <a:pt x="2377542" y="5272067"/>
                  <a:pt x="2379671" y="5272067"/>
                  <a:pt x="2373286" y="5267810"/>
                </a:cubicBezTo>
                <a:cubicBezTo>
                  <a:pt x="2373286" y="5269939"/>
                  <a:pt x="2377542" y="5276324"/>
                  <a:pt x="2366901" y="5267810"/>
                </a:cubicBezTo>
                <a:cubicBezTo>
                  <a:pt x="2369029" y="5272067"/>
                  <a:pt x="2366901" y="5272067"/>
                  <a:pt x="2369029" y="5274195"/>
                </a:cubicBezTo>
                <a:cubicBezTo>
                  <a:pt x="2373286" y="5276324"/>
                  <a:pt x="2377542" y="5280581"/>
                  <a:pt x="2379671" y="5284837"/>
                </a:cubicBezTo>
                <a:cubicBezTo>
                  <a:pt x="2375414" y="5282709"/>
                  <a:pt x="2377542" y="5280581"/>
                  <a:pt x="2371158" y="5276324"/>
                </a:cubicBezTo>
                <a:cubicBezTo>
                  <a:pt x="2373286" y="5282709"/>
                  <a:pt x="2364773" y="5278452"/>
                  <a:pt x="2362645" y="5280581"/>
                </a:cubicBezTo>
                <a:cubicBezTo>
                  <a:pt x="2358388" y="5274195"/>
                  <a:pt x="2360516" y="5276324"/>
                  <a:pt x="2352003" y="5269939"/>
                </a:cubicBezTo>
                <a:cubicBezTo>
                  <a:pt x="2356260" y="5272067"/>
                  <a:pt x="2349875" y="5265682"/>
                  <a:pt x="2347747" y="5263553"/>
                </a:cubicBezTo>
                <a:cubicBezTo>
                  <a:pt x="2354131" y="5265682"/>
                  <a:pt x="2352003" y="5263553"/>
                  <a:pt x="2354131" y="5261425"/>
                </a:cubicBezTo>
                <a:cubicBezTo>
                  <a:pt x="2358388" y="5265682"/>
                  <a:pt x="2354131" y="5265682"/>
                  <a:pt x="2358388" y="5267810"/>
                </a:cubicBezTo>
                <a:cubicBezTo>
                  <a:pt x="2354131" y="5261425"/>
                  <a:pt x="2371158" y="5272067"/>
                  <a:pt x="2358388" y="5261425"/>
                </a:cubicBezTo>
                <a:cubicBezTo>
                  <a:pt x="2366901" y="5265682"/>
                  <a:pt x="2371158" y="5265682"/>
                  <a:pt x="2377542" y="5265682"/>
                </a:cubicBezTo>
                <a:cubicBezTo>
                  <a:pt x="2375414" y="5261425"/>
                  <a:pt x="2373286" y="5259297"/>
                  <a:pt x="2371158" y="5259297"/>
                </a:cubicBezTo>
                <a:cubicBezTo>
                  <a:pt x="2373286" y="5259297"/>
                  <a:pt x="2373286" y="5259297"/>
                  <a:pt x="2371158" y="5257168"/>
                </a:cubicBezTo>
                <a:cubicBezTo>
                  <a:pt x="2375414" y="5257168"/>
                  <a:pt x="2375414" y="5261425"/>
                  <a:pt x="2379671" y="5263553"/>
                </a:cubicBezTo>
                <a:cubicBezTo>
                  <a:pt x="2383927" y="5265682"/>
                  <a:pt x="2381799" y="5261425"/>
                  <a:pt x="2375414" y="5257168"/>
                </a:cubicBezTo>
                <a:cubicBezTo>
                  <a:pt x="2379671" y="5257168"/>
                  <a:pt x="2381799" y="5259297"/>
                  <a:pt x="2386055" y="5261425"/>
                </a:cubicBezTo>
                <a:cubicBezTo>
                  <a:pt x="2388184" y="5259297"/>
                  <a:pt x="2379671" y="5252911"/>
                  <a:pt x="2392440" y="5259297"/>
                </a:cubicBezTo>
                <a:cubicBezTo>
                  <a:pt x="2390312" y="5255040"/>
                  <a:pt x="2388184" y="5255040"/>
                  <a:pt x="2386055" y="5250783"/>
                </a:cubicBezTo>
                <a:cubicBezTo>
                  <a:pt x="2390312" y="5250783"/>
                  <a:pt x="2390312" y="5252911"/>
                  <a:pt x="2383927" y="5248654"/>
                </a:cubicBezTo>
                <a:cubicBezTo>
                  <a:pt x="2383927" y="5246526"/>
                  <a:pt x="2390312" y="5248654"/>
                  <a:pt x="2390312" y="5248654"/>
                </a:cubicBezTo>
                <a:cubicBezTo>
                  <a:pt x="2386055" y="5238012"/>
                  <a:pt x="2400953" y="5244398"/>
                  <a:pt x="2405210" y="5242269"/>
                </a:cubicBezTo>
                <a:cubicBezTo>
                  <a:pt x="2400953" y="5238012"/>
                  <a:pt x="2396697" y="5231627"/>
                  <a:pt x="2388184" y="5227370"/>
                </a:cubicBezTo>
                <a:cubicBezTo>
                  <a:pt x="2392440" y="5231627"/>
                  <a:pt x="2396697" y="5233756"/>
                  <a:pt x="2394569" y="5235884"/>
                </a:cubicBezTo>
                <a:cubicBezTo>
                  <a:pt x="2390312" y="5233756"/>
                  <a:pt x="2390312" y="5229499"/>
                  <a:pt x="2386055" y="5229499"/>
                </a:cubicBezTo>
                <a:cubicBezTo>
                  <a:pt x="2379671" y="5233756"/>
                  <a:pt x="2373286" y="5238012"/>
                  <a:pt x="2362645" y="5238012"/>
                </a:cubicBezTo>
                <a:cubicBezTo>
                  <a:pt x="2356260" y="5231627"/>
                  <a:pt x="2362645" y="5233756"/>
                  <a:pt x="2360516" y="5231627"/>
                </a:cubicBezTo>
                <a:cubicBezTo>
                  <a:pt x="2354131" y="5227370"/>
                  <a:pt x="2354131" y="5229499"/>
                  <a:pt x="2349875" y="5225242"/>
                </a:cubicBezTo>
                <a:cubicBezTo>
                  <a:pt x="2352003" y="5225242"/>
                  <a:pt x="2354131" y="5227370"/>
                  <a:pt x="2356260" y="5227370"/>
                </a:cubicBezTo>
                <a:cubicBezTo>
                  <a:pt x="2354131" y="5223114"/>
                  <a:pt x="2349875" y="5218857"/>
                  <a:pt x="2352003" y="5218857"/>
                </a:cubicBezTo>
                <a:cubicBezTo>
                  <a:pt x="2352003" y="5223114"/>
                  <a:pt x="2358388" y="5223114"/>
                  <a:pt x="2362645" y="5227370"/>
                </a:cubicBezTo>
                <a:cubicBezTo>
                  <a:pt x="2360516" y="5227370"/>
                  <a:pt x="2356260" y="5225242"/>
                  <a:pt x="2356260" y="5225242"/>
                </a:cubicBezTo>
                <a:cubicBezTo>
                  <a:pt x="2360516" y="5229499"/>
                  <a:pt x="2362645" y="5233756"/>
                  <a:pt x="2366901" y="5233756"/>
                </a:cubicBezTo>
                <a:cubicBezTo>
                  <a:pt x="2356260" y="5225242"/>
                  <a:pt x="2369029" y="5233756"/>
                  <a:pt x="2364773" y="5227370"/>
                </a:cubicBezTo>
                <a:cubicBezTo>
                  <a:pt x="2360516" y="5225242"/>
                  <a:pt x="2356260" y="5218857"/>
                  <a:pt x="2356260" y="5218857"/>
                </a:cubicBezTo>
                <a:cubicBezTo>
                  <a:pt x="2362645" y="5218857"/>
                  <a:pt x="2358388" y="5203958"/>
                  <a:pt x="2371158" y="5208215"/>
                </a:cubicBezTo>
                <a:cubicBezTo>
                  <a:pt x="2369029" y="5206086"/>
                  <a:pt x="2364773" y="5206086"/>
                  <a:pt x="2362645" y="5201830"/>
                </a:cubicBezTo>
                <a:cubicBezTo>
                  <a:pt x="2375414" y="5208215"/>
                  <a:pt x="2373286" y="5206086"/>
                  <a:pt x="2377542" y="5206086"/>
                </a:cubicBezTo>
                <a:cubicBezTo>
                  <a:pt x="2377542" y="5208215"/>
                  <a:pt x="2386055" y="5212472"/>
                  <a:pt x="2381799" y="5212472"/>
                </a:cubicBezTo>
                <a:cubicBezTo>
                  <a:pt x="2379671" y="5210343"/>
                  <a:pt x="2377542" y="5208215"/>
                  <a:pt x="2375414" y="5208215"/>
                </a:cubicBezTo>
                <a:cubicBezTo>
                  <a:pt x="2377542" y="5210343"/>
                  <a:pt x="2377542" y="5212472"/>
                  <a:pt x="2383927" y="5216728"/>
                </a:cubicBezTo>
                <a:cubicBezTo>
                  <a:pt x="2381799" y="5212472"/>
                  <a:pt x="2394569" y="5214600"/>
                  <a:pt x="2375414" y="5201830"/>
                </a:cubicBezTo>
                <a:cubicBezTo>
                  <a:pt x="2379671" y="5201830"/>
                  <a:pt x="2377542" y="5199701"/>
                  <a:pt x="2381799" y="5199701"/>
                </a:cubicBezTo>
                <a:cubicBezTo>
                  <a:pt x="2388184" y="5206086"/>
                  <a:pt x="2383927" y="5206086"/>
                  <a:pt x="2390312" y="5210343"/>
                </a:cubicBezTo>
                <a:cubicBezTo>
                  <a:pt x="2396697" y="5212472"/>
                  <a:pt x="2383927" y="5201830"/>
                  <a:pt x="2390312" y="5203958"/>
                </a:cubicBezTo>
                <a:cubicBezTo>
                  <a:pt x="2375414" y="5193316"/>
                  <a:pt x="2390312" y="5195444"/>
                  <a:pt x="2381799" y="5189059"/>
                </a:cubicBezTo>
                <a:cubicBezTo>
                  <a:pt x="2388184" y="5193316"/>
                  <a:pt x="2383927" y="5193316"/>
                  <a:pt x="2388184" y="5195444"/>
                </a:cubicBezTo>
                <a:cubicBezTo>
                  <a:pt x="2392440" y="5195444"/>
                  <a:pt x="2394569" y="5193316"/>
                  <a:pt x="2388184" y="5189059"/>
                </a:cubicBezTo>
                <a:cubicBezTo>
                  <a:pt x="2396697" y="5193316"/>
                  <a:pt x="2388184" y="5186931"/>
                  <a:pt x="2396697" y="5193316"/>
                </a:cubicBezTo>
                <a:cubicBezTo>
                  <a:pt x="2396697" y="5189059"/>
                  <a:pt x="2396697" y="5186931"/>
                  <a:pt x="2388184" y="5182674"/>
                </a:cubicBezTo>
                <a:cubicBezTo>
                  <a:pt x="2388184" y="5178417"/>
                  <a:pt x="2398825" y="5189059"/>
                  <a:pt x="2396697" y="5184802"/>
                </a:cubicBezTo>
                <a:cubicBezTo>
                  <a:pt x="2392440" y="5182674"/>
                  <a:pt x="2388184" y="5178417"/>
                  <a:pt x="2394569" y="5178417"/>
                </a:cubicBezTo>
                <a:cubicBezTo>
                  <a:pt x="2396697" y="5180545"/>
                  <a:pt x="2398825" y="5182674"/>
                  <a:pt x="2400953" y="5184802"/>
                </a:cubicBezTo>
                <a:cubicBezTo>
                  <a:pt x="2403082" y="5182674"/>
                  <a:pt x="2398825" y="5180545"/>
                  <a:pt x="2394569" y="5178417"/>
                </a:cubicBezTo>
                <a:cubicBezTo>
                  <a:pt x="2398825" y="5180545"/>
                  <a:pt x="2396697" y="5178417"/>
                  <a:pt x="2400953" y="5180545"/>
                </a:cubicBezTo>
                <a:cubicBezTo>
                  <a:pt x="2407338" y="5184802"/>
                  <a:pt x="2398825" y="5182674"/>
                  <a:pt x="2405210" y="5186931"/>
                </a:cubicBezTo>
                <a:cubicBezTo>
                  <a:pt x="2411595" y="5186931"/>
                  <a:pt x="2407338" y="5180545"/>
                  <a:pt x="2396697" y="5176289"/>
                </a:cubicBezTo>
                <a:cubicBezTo>
                  <a:pt x="2407338" y="5180545"/>
                  <a:pt x="2415851" y="5182674"/>
                  <a:pt x="2403082" y="5174160"/>
                </a:cubicBezTo>
                <a:cubicBezTo>
                  <a:pt x="2405210" y="5172032"/>
                  <a:pt x="2407338" y="5176289"/>
                  <a:pt x="2411595" y="5178417"/>
                </a:cubicBezTo>
                <a:cubicBezTo>
                  <a:pt x="2411595" y="5169903"/>
                  <a:pt x="2420108" y="5172032"/>
                  <a:pt x="2415851" y="5163518"/>
                </a:cubicBezTo>
                <a:cubicBezTo>
                  <a:pt x="2420108" y="5165647"/>
                  <a:pt x="2424364" y="5167775"/>
                  <a:pt x="2426493" y="5169903"/>
                </a:cubicBezTo>
                <a:cubicBezTo>
                  <a:pt x="2426493" y="5165647"/>
                  <a:pt x="2417979" y="5157133"/>
                  <a:pt x="2428621" y="5163518"/>
                </a:cubicBezTo>
                <a:cubicBezTo>
                  <a:pt x="2424364" y="5157133"/>
                  <a:pt x="2430749" y="5159261"/>
                  <a:pt x="2426493" y="5155005"/>
                </a:cubicBezTo>
                <a:cubicBezTo>
                  <a:pt x="2428621" y="5157133"/>
                  <a:pt x="2430749" y="5159261"/>
                  <a:pt x="2432877" y="5159261"/>
                </a:cubicBezTo>
                <a:cubicBezTo>
                  <a:pt x="2428621" y="5155005"/>
                  <a:pt x="2422236" y="5142234"/>
                  <a:pt x="2435006" y="5150748"/>
                </a:cubicBezTo>
                <a:cubicBezTo>
                  <a:pt x="2430749" y="5144363"/>
                  <a:pt x="2428621" y="5140106"/>
                  <a:pt x="2424364" y="5135849"/>
                </a:cubicBezTo>
                <a:cubicBezTo>
                  <a:pt x="2439262" y="5142234"/>
                  <a:pt x="2430749" y="5125207"/>
                  <a:pt x="2443519" y="5135849"/>
                </a:cubicBezTo>
                <a:cubicBezTo>
                  <a:pt x="2447775" y="5137977"/>
                  <a:pt x="2435006" y="5129464"/>
                  <a:pt x="2443519" y="5133720"/>
                </a:cubicBezTo>
                <a:cubicBezTo>
                  <a:pt x="2449904" y="5135849"/>
                  <a:pt x="2441390" y="5133720"/>
                  <a:pt x="2449904" y="5137977"/>
                </a:cubicBezTo>
                <a:cubicBezTo>
                  <a:pt x="2452032" y="5137977"/>
                  <a:pt x="2458417" y="5135849"/>
                  <a:pt x="2445647" y="5129464"/>
                </a:cubicBezTo>
                <a:cubicBezTo>
                  <a:pt x="2447775" y="5131592"/>
                  <a:pt x="2443519" y="5131592"/>
                  <a:pt x="2439262" y="5129464"/>
                </a:cubicBezTo>
                <a:cubicBezTo>
                  <a:pt x="2443519" y="5129464"/>
                  <a:pt x="2445647" y="5125207"/>
                  <a:pt x="2454160" y="5127335"/>
                </a:cubicBezTo>
                <a:cubicBezTo>
                  <a:pt x="2452032" y="5125207"/>
                  <a:pt x="2447775" y="5125207"/>
                  <a:pt x="2445647" y="5120950"/>
                </a:cubicBezTo>
                <a:cubicBezTo>
                  <a:pt x="2454160" y="5123078"/>
                  <a:pt x="2447775" y="5118822"/>
                  <a:pt x="2449904" y="5118822"/>
                </a:cubicBezTo>
                <a:cubicBezTo>
                  <a:pt x="2445647" y="5116693"/>
                  <a:pt x="2441390" y="5116693"/>
                  <a:pt x="2439262" y="5114565"/>
                </a:cubicBezTo>
                <a:cubicBezTo>
                  <a:pt x="2441390" y="5116693"/>
                  <a:pt x="2441390" y="5120950"/>
                  <a:pt x="2432877" y="5114565"/>
                </a:cubicBezTo>
                <a:cubicBezTo>
                  <a:pt x="2428621" y="5112436"/>
                  <a:pt x="2439262" y="5116693"/>
                  <a:pt x="2435006" y="5110308"/>
                </a:cubicBezTo>
                <a:cubicBezTo>
                  <a:pt x="2439262" y="5112436"/>
                  <a:pt x="2452032" y="5120950"/>
                  <a:pt x="2449904" y="5116693"/>
                </a:cubicBezTo>
                <a:lnTo>
                  <a:pt x="2441390" y="5108180"/>
                </a:lnTo>
                <a:lnTo>
                  <a:pt x="2443519" y="5108180"/>
                </a:lnTo>
                <a:cubicBezTo>
                  <a:pt x="2445647" y="5110308"/>
                  <a:pt x="2449904" y="5114565"/>
                  <a:pt x="2454160" y="5118822"/>
                </a:cubicBezTo>
                <a:cubicBezTo>
                  <a:pt x="2454160" y="5114565"/>
                  <a:pt x="2458417" y="5118822"/>
                  <a:pt x="2462673" y="5123078"/>
                </a:cubicBezTo>
                <a:cubicBezTo>
                  <a:pt x="2469058" y="5123078"/>
                  <a:pt x="2458417" y="5118822"/>
                  <a:pt x="2458417" y="5114565"/>
                </a:cubicBezTo>
                <a:cubicBezTo>
                  <a:pt x="2466930" y="5116693"/>
                  <a:pt x="2471186" y="5112436"/>
                  <a:pt x="2456288" y="5103923"/>
                </a:cubicBezTo>
                <a:cubicBezTo>
                  <a:pt x="2464801" y="5106051"/>
                  <a:pt x="2466930" y="5112436"/>
                  <a:pt x="2475443" y="5114565"/>
                </a:cubicBezTo>
                <a:cubicBezTo>
                  <a:pt x="2469058" y="5112436"/>
                  <a:pt x="2466930" y="5106051"/>
                  <a:pt x="2462673" y="5103923"/>
                </a:cubicBezTo>
                <a:cubicBezTo>
                  <a:pt x="2466930" y="5103923"/>
                  <a:pt x="2469058" y="5103923"/>
                  <a:pt x="2464801" y="5097538"/>
                </a:cubicBezTo>
                <a:cubicBezTo>
                  <a:pt x="2471186" y="5099666"/>
                  <a:pt x="2473314" y="5106051"/>
                  <a:pt x="2479699" y="5108180"/>
                </a:cubicBezTo>
                <a:cubicBezTo>
                  <a:pt x="2477571" y="5103923"/>
                  <a:pt x="2475443" y="5101794"/>
                  <a:pt x="2473314" y="5097538"/>
                </a:cubicBezTo>
                <a:cubicBezTo>
                  <a:pt x="2481828" y="5106051"/>
                  <a:pt x="2479699" y="5099666"/>
                  <a:pt x="2486084" y="5101794"/>
                </a:cubicBezTo>
                <a:cubicBezTo>
                  <a:pt x="2483956" y="5099666"/>
                  <a:pt x="2481828" y="5099666"/>
                  <a:pt x="2481828" y="5097538"/>
                </a:cubicBezTo>
                <a:cubicBezTo>
                  <a:pt x="2488212" y="5099666"/>
                  <a:pt x="2490341" y="5097538"/>
                  <a:pt x="2479699" y="5086895"/>
                </a:cubicBezTo>
                <a:cubicBezTo>
                  <a:pt x="2488212" y="5091152"/>
                  <a:pt x="2490341" y="5089024"/>
                  <a:pt x="2483956" y="5082639"/>
                </a:cubicBezTo>
                <a:cubicBezTo>
                  <a:pt x="2498854" y="5091152"/>
                  <a:pt x="2486084" y="5078382"/>
                  <a:pt x="2492469" y="5080510"/>
                </a:cubicBezTo>
                <a:cubicBezTo>
                  <a:pt x="2488212" y="5076253"/>
                  <a:pt x="2492469" y="5080510"/>
                  <a:pt x="2492469" y="5078382"/>
                </a:cubicBezTo>
                <a:cubicBezTo>
                  <a:pt x="2490341" y="5071997"/>
                  <a:pt x="2507367" y="5080510"/>
                  <a:pt x="2507367" y="5076253"/>
                </a:cubicBezTo>
                <a:cubicBezTo>
                  <a:pt x="2507367" y="5071997"/>
                  <a:pt x="2503110" y="5069868"/>
                  <a:pt x="2498854" y="5065611"/>
                </a:cubicBezTo>
                <a:cubicBezTo>
                  <a:pt x="2488212" y="5063483"/>
                  <a:pt x="2505239" y="5074125"/>
                  <a:pt x="2498854" y="5074125"/>
                </a:cubicBezTo>
                <a:cubicBezTo>
                  <a:pt x="2496725" y="5067740"/>
                  <a:pt x="2488212" y="5063483"/>
                  <a:pt x="2483956" y="5059226"/>
                </a:cubicBezTo>
                <a:cubicBezTo>
                  <a:pt x="2492469" y="5065611"/>
                  <a:pt x="2492469" y="5061355"/>
                  <a:pt x="2496725" y="5063483"/>
                </a:cubicBezTo>
                <a:cubicBezTo>
                  <a:pt x="2500982" y="5067740"/>
                  <a:pt x="2505239" y="5071997"/>
                  <a:pt x="2509495" y="5074125"/>
                </a:cubicBezTo>
                <a:cubicBezTo>
                  <a:pt x="2509495" y="5071997"/>
                  <a:pt x="2500982" y="5065611"/>
                  <a:pt x="2505239" y="5065611"/>
                </a:cubicBezTo>
                <a:cubicBezTo>
                  <a:pt x="2507367" y="5067740"/>
                  <a:pt x="2509495" y="5069868"/>
                  <a:pt x="2511623" y="5071997"/>
                </a:cubicBezTo>
                <a:cubicBezTo>
                  <a:pt x="2511623" y="5069868"/>
                  <a:pt x="2511623" y="5067740"/>
                  <a:pt x="2511623" y="5065611"/>
                </a:cubicBezTo>
                <a:cubicBezTo>
                  <a:pt x="2524393" y="5071997"/>
                  <a:pt x="2518008" y="5061355"/>
                  <a:pt x="2526521" y="5063483"/>
                </a:cubicBezTo>
                <a:cubicBezTo>
                  <a:pt x="2522265" y="5061355"/>
                  <a:pt x="2522265" y="5059226"/>
                  <a:pt x="2520136" y="5057098"/>
                </a:cubicBezTo>
                <a:cubicBezTo>
                  <a:pt x="2520136" y="5057098"/>
                  <a:pt x="2524393" y="5059226"/>
                  <a:pt x="2520136" y="5052841"/>
                </a:cubicBezTo>
                <a:cubicBezTo>
                  <a:pt x="2535034" y="5063483"/>
                  <a:pt x="2524393" y="5052841"/>
                  <a:pt x="2526521" y="5048584"/>
                </a:cubicBezTo>
                <a:cubicBezTo>
                  <a:pt x="2530778" y="5054969"/>
                  <a:pt x="2528649" y="5048584"/>
                  <a:pt x="2532906" y="5054969"/>
                </a:cubicBezTo>
                <a:cubicBezTo>
                  <a:pt x="2537163" y="5059226"/>
                  <a:pt x="2539291" y="5061355"/>
                  <a:pt x="2537163" y="5061355"/>
                </a:cubicBezTo>
                <a:cubicBezTo>
                  <a:pt x="2547804" y="5069868"/>
                  <a:pt x="2547804" y="5063483"/>
                  <a:pt x="2545676" y="5059226"/>
                </a:cubicBezTo>
                <a:cubicBezTo>
                  <a:pt x="2541419" y="5057098"/>
                  <a:pt x="2545676" y="5061355"/>
                  <a:pt x="2537163" y="5057098"/>
                </a:cubicBezTo>
                <a:cubicBezTo>
                  <a:pt x="2537163" y="5050713"/>
                  <a:pt x="2543547" y="5050713"/>
                  <a:pt x="2539291" y="5042199"/>
                </a:cubicBezTo>
                <a:cubicBezTo>
                  <a:pt x="2539291" y="5040071"/>
                  <a:pt x="2535034" y="5040071"/>
                  <a:pt x="2532906" y="5037942"/>
                </a:cubicBezTo>
                <a:cubicBezTo>
                  <a:pt x="2532906" y="5037942"/>
                  <a:pt x="2532906" y="5037942"/>
                  <a:pt x="2528649" y="5031557"/>
                </a:cubicBezTo>
                <a:cubicBezTo>
                  <a:pt x="2535034" y="5033685"/>
                  <a:pt x="2537163" y="5037942"/>
                  <a:pt x="2541419" y="5040071"/>
                </a:cubicBezTo>
                <a:cubicBezTo>
                  <a:pt x="2549932" y="5044327"/>
                  <a:pt x="2537163" y="5031557"/>
                  <a:pt x="2547804" y="5037942"/>
                </a:cubicBezTo>
                <a:cubicBezTo>
                  <a:pt x="2541419" y="5031557"/>
                  <a:pt x="2535034" y="5029428"/>
                  <a:pt x="2535034" y="5031557"/>
                </a:cubicBezTo>
                <a:cubicBezTo>
                  <a:pt x="2528649" y="5025172"/>
                  <a:pt x="2541419" y="5033685"/>
                  <a:pt x="2532906" y="5025172"/>
                </a:cubicBezTo>
                <a:cubicBezTo>
                  <a:pt x="2541419" y="5029428"/>
                  <a:pt x="2545676" y="5037942"/>
                  <a:pt x="2554189" y="5042199"/>
                </a:cubicBezTo>
                <a:cubicBezTo>
                  <a:pt x="2552060" y="5035814"/>
                  <a:pt x="2562702" y="5035814"/>
                  <a:pt x="2545676" y="5020915"/>
                </a:cubicBezTo>
                <a:cubicBezTo>
                  <a:pt x="2547804" y="5025172"/>
                  <a:pt x="2545676" y="5027300"/>
                  <a:pt x="2545676" y="5029428"/>
                </a:cubicBezTo>
                <a:cubicBezTo>
                  <a:pt x="2539291" y="5023043"/>
                  <a:pt x="2547804" y="5027300"/>
                  <a:pt x="2539291" y="5020915"/>
                </a:cubicBezTo>
                <a:cubicBezTo>
                  <a:pt x="2542483" y="5021979"/>
                  <a:pt x="2543547" y="5019851"/>
                  <a:pt x="2544612" y="5017988"/>
                </a:cubicBezTo>
                <a:lnTo>
                  <a:pt x="2548539" y="5017006"/>
                </a:lnTo>
                <a:lnTo>
                  <a:pt x="2552858" y="5019053"/>
                </a:lnTo>
                <a:cubicBezTo>
                  <a:pt x="2553657" y="5019319"/>
                  <a:pt x="2554189" y="5019851"/>
                  <a:pt x="2556317" y="5023043"/>
                </a:cubicBezTo>
                <a:cubicBezTo>
                  <a:pt x="2558445" y="5027300"/>
                  <a:pt x="2547804" y="5016658"/>
                  <a:pt x="2552060" y="5020915"/>
                </a:cubicBezTo>
                <a:cubicBezTo>
                  <a:pt x="2554189" y="5027300"/>
                  <a:pt x="2554189" y="5023043"/>
                  <a:pt x="2558445" y="5027300"/>
                </a:cubicBezTo>
                <a:cubicBezTo>
                  <a:pt x="2554189" y="5027300"/>
                  <a:pt x="2564830" y="5035814"/>
                  <a:pt x="2560574" y="5035814"/>
                </a:cubicBezTo>
                <a:cubicBezTo>
                  <a:pt x="2566958" y="5040071"/>
                  <a:pt x="2566958" y="5037942"/>
                  <a:pt x="2566958" y="5035814"/>
                </a:cubicBezTo>
                <a:cubicBezTo>
                  <a:pt x="2564830" y="5033685"/>
                  <a:pt x="2558445" y="5027300"/>
                  <a:pt x="2562702" y="5029428"/>
                </a:cubicBezTo>
                <a:cubicBezTo>
                  <a:pt x="2566958" y="5031557"/>
                  <a:pt x="2569087" y="5035814"/>
                  <a:pt x="2573343" y="5037942"/>
                </a:cubicBezTo>
                <a:cubicBezTo>
                  <a:pt x="2573343" y="5035814"/>
                  <a:pt x="2573343" y="5033685"/>
                  <a:pt x="2566958" y="5029428"/>
                </a:cubicBezTo>
                <a:cubicBezTo>
                  <a:pt x="2566958" y="5031557"/>
                  <a:pt x="2558445" y="5020915"/>
                  <a:pt x="2558445" y="5025172"/>
                </a:cubicBezTo>
                <a:cubicBezTo>
                  <a:pt x="2552060" y="5016658"/>
                  <a:pt x="2562702" y="5023043"/>
                  <a:pt x="2562702" y="5023043"/>
                </a:cubicBezTo>
                <a:cubicBezTo>
                  <a:pt x="2560574" y="5020915"/>
                  <a:pt x="2560574" y="5016658"/>
                  <a:pt x="2558445" y="5016658"/>
                </a:cubicBezTo>
                <a:cubicBezTo>
                  <a:pt x="2558445" y="5018786"/>
                  <a:pt x="2556317" y="5016658"/>
                  <a:pt x="2552060" y="5016658"/>
                </a:cubicBezTo>
                <a:cubicBezTo>
                  <a:pt x="2545676" y="5010273"/>
                  <a:pt x="2554189" y="5016658"/>
                  <a:pt x="2549932" y="5008144"/>
                </a:cubicBezTo>
                <a:lnTo>
                  <a:pt x="2541485" y="5012368"/>
                </a:lnTo>
                <a:lnTo>
                  <a:pt x="2541195" y="5012065"/>
                </a:lnTo>
                <a:lnTo>
                  <a:pt x="2537163" y="5006016"/>
                </a:lnTo>
                <a:cubicBezTo>
                  <a:pt x="2537163" y="5007080"/>
                  <a:pt x="2537163" y="5007612"/>
                  <a:pt x="2537961" y="5008676"/>
                </a:cubicBezTo>
                <a:lnTo>
                  <a:pt x="2541195" y="5012065"/>
                </a:lnTo>
                <a:lnTo>
                  <a:pt x="2541419" y="5012401"/>
                </a:lnTo>
                <a:lnTo>
                  <a:pt x="2541485" y="5012368"/>
                </a:lnTo>
                <a:lnTo>
                  <a:pt x="2543547" y="5014530"/>
                </a:lnTo>
                <a:cubicBezTo>
                  <a:pt x="2537163" y="5012401"/>
                  <a:pt x="2535034" y="5012401"/>
                  <a:pt x="2537163" y="5016658"/>
                </a:cubicBezTo>
                <a:cubicBezTo>
                  <a:pt x="2535034" y="5012401"/>
                  <a:pt x="2532906" y="5014530"/>
                  <a:pt x="2535034" y="5018786"/>
                </a:cubicBezTo>
                <a:cubicBezTo>
                  <a:pt x="2532906" y="5016658"/>
                  <a:pt x="2530778" y="5016658"/>
                  <a:pt x="2530778" y="5014530"/>
                </a:cubicBezTo>
                <a:cubicBezTo>
                  <a:pt x="2528649" y="5014530"/>
                  <a:pt x="2530778" y="5016658"/>
                  <a:pt x="2532906" y="5020915"/>
                </a:cubicBezTo>
                <a:cubicBezTo>
                  <a:pt x="2522265" y="5014530"/>
                  <a:pt x="2524393" y="5020915"/>
                  <a:pt x="2526521" y="5023043"/>
                </a:cubicBezTo>
                <a:cubicBezTo>
                  <a:pt x="2524393" y="5020915"/>
                  <a:pt x="2520136" y="5020915"/>
                  <a:pt x="2518008" y="5016658"/>
                </a:cubicBezTo>
                <a:cubicBezTo>
                  <a:pt x="2524393" y="5029428"/>
                  <a:pt x="2503110" y="5016658"/>
                  <a:pt x="2515880" y="5031557"/>
                </a:cubicBezTo>
                <a:cubicBezTo>
                  <a:pt x="2507367" y="5025172"/>
                  <a:pt x="2513752" y="5031557"/>
                  <a:pt x="2513752" y="5033685"/>
                </a:cubicBezTo>
                <a:cubicBezTo>
                  <a:pt x="2509495" y="5033685"/>
                  <a:pt x="2507367" y="5029428"/>
                  <a:pt x="2503110" y="5027300"/>
                </a:cubicBezTo>
                <a:cubicBezTo>
                  <a:pt x="2513752" y="5037942"/>
                  <a:pt x="2492469" y="5029428"/>
                  <a:pt x="2494597" y="5033685"/>
                </a:cubicBezTo>
                <a:cubicBezTo>
                  <a:pt x="2494597" y="5035814"/>
                  <a:pt x="2498854" y="5037942"/>
                  <a:pt x="2500982" y="5040071"/>
                </a:cubicBezTo>
                <a:cubicBezTo>
                  <a:pt x="2496725" y="5040071"/>
                  <a:pt x="2496725" y="5040071"/>
                  <a:pt x="2494597" y="5042199"/>
                </a:cubicBezTo>
                <a:cubicBezTo>
                  <a:pt x="2488212" y="5037942"/>
                  <a:pt x="2492469" y="5037942"/>
                  <a:pt x="2486084" y="5033685"/>
                </a:cubicBezTo>
                <a:cubicBezTo>
                  <a:pt x="2500982" y="5050713"/>
                  <a:pt x="2481828" y="5044327"/>
                  <a:pt x="2479699" y="5048584"/>
                </a:cubicBezTo>
                <a:cubicBezTo>
                  <a:pt x="2481828" y="5050713"/>
                  <a:pt x="2486084" y="5052841"/>
                  <a:pt x="2488212" y="5054969"/>
                </a:cubicBezTo>
                <a:cubicBezTo>
                  <a:pt x="2481828" y="5052841"/>
                  <a:pt x="2486084" y="5059226"/>
                  <a:pt x="2483956" y="5057098"/>
                </a:cubicBezTo>
                <a:cubicBezTo>
                  <a:pt x="2479699" y="5054969"/>
                  <a:pt x="2477571" y="5050713"/>
                  <a:pt x="2473314" y="5048584"/>
                </a:cubicBezTo>
                <a:cubicBezTo>
                  <a:pt x="2462673" y="5050713"/>
                  <a:pt x="2469058" y="5067740"/>
                  <a:pt x="2449904" y="5063483"/>
                </a:cubicBezTo>
                <a:cubicBezTo>
                  <a:pt x="2449904" y="5063483"/>
                  <a:pt x="2454160" y="5063483"/>
                  <a:pt x="2449904" y="5059226"/>
                </a:cubicBezTo>
                <a:cubicBezTo>
                  <a:pt x="2445647" y="5059226"/>
                  <a:pt x="2443519" y="5054969"/>
                  <a:pt x="2441390" y="5054969"/>
                </a:cubicBezTo>
                <a:cubicBezTo>
                  <a:pt x="2449904" y="5063483"/>
                  <a:pt x="2435006" y="5054969"/>
                  <a:pt x="2435006" y="5057098"/>
                </a:cubicBezTo>
                <a:cubicBezTo>
                  <a:pt x="2437134" y="5061355"/>
                  <a:pt x="2441390" y="5061355"/>
                  <a:pt x="2443519" y="5065611"/>
                </a:cubicBezTo>
                <a:cubicBezTo>
                  <a:pt x="2435006" y="5061355"/>
                  <a:pt x="2437134" y="5063483"/>
                  <a:pt x="2432877" y="5061355"/>
                </a:cubicBezTo>
                <a:cubicBezTo>
                  <a:pt x="2432877" y="5063483"/>
                  <a:pt x="2437134" y="5065611"/>
                  <a:pt x="2439262" y="5067740"/>
                </a:cubicBezTo>
                <a:cubicBezTo>
                  <a:pt x="2435006" y="5067740"/>
                  <a:pt x="2441390" y="5076253"/>
                  <a:pt x="2432877" y="5069868"/>
                </a:cubicBezTo>
                <a:cubicBezTo>
                  <a:pt x="2432877" y="5069868"/>
                  <a:pt x="2437134" y="5071997"/>
                  <a:pt x="2432877" y="5065611"/>
                </a:cubicBezTo>
                <a:cubicBezTo>
                  <a:pt x="2428621" y="5067740"/>
                  <a:pt x="2426493" y="5063483"/>
                  <a:pt x="2415851" y="5057098"/>
                </a:cubicBezTo>
                <a:cubicBezTo>
                  <a:pt x="2417979" y="5061355"/>
                  <a:pt x="2422236" y="5063483"/>
                  <a:pt x="2426493" y="5065611"/>
                </a:cubicBezTo>
                <a:cubicBezTo>
                  <a:pt x="2426493" y="5069868"/>
                  <a:pt x="2417979" y="5069868"/>
                  <a:pt x="2413723" y="5071997"/>
                </a:cubicBezTo>
                <a:cubicBezTo>
                  <a:pt x="2420108" y="5076253"/>
                  <a:pt x="2420108" y="5078382"/>
                  <a:pt x="2422236" y="5082639"/>
                </a:cubicBezTo>
                <a:cubicBezTo>
                  <a:pt x="2417979" y="5080510"/>
                  <a:pt x="2415851" y="5076253"/>
                  <a:pt x="2411595" y="5074125"/>
                </a:cubicBezTo>
                <a:cubicBezTo>
                  <a:pt x="2417979" y="5082639"/>
                  <a:pt x="2417979" y="5084767"/>
                  <a:pt x="2417979" y="5086895"/>
                </a:cubicBezTo>
                <a:cubicBezTo>
                  <a:pt x="2422236" y="5089024"/>
                  <a:pt x="2422236" y="5086895"/>
                  <a:pt x="2424364" y="5089024"/>
                </a:cubicBezTo>
                <a:cubicBezTo>
                  <a:pt x="2417979" y="5086895"/>
                  <a:pt x="2424364" y="5093281"/>
                  <a:pt x="2428621" y="5095409"/>
                </a:cubicBezTo>
                <a:cubicBezTo>
                  <a:pt x="2424364" y="5095409"/>
                  <a:pt x="2428621" y="5099666"/>
                  <a:pt x="2422236" y="5097538"/>
                </a:cubicBezTo>
                <a:cubicBezTo>
                  <a:pt x="2417979" y="5093281"/>
                  <a:pt x="2422236" y="5095409"/>
                  <a:pt x="2422236" y="5093281"/>
                </a:cubicBezTo>
                <a:cubicBezTo>
                  <a:pt x="2417979" y="5091152"/>
                  <a:pt x="2417979" y="5089024"/>
                  <a:pt x="2417979" y="5089024"/>
                </a:cubicBezTo>
                <a:cubicBezTo>
                  <a:pt x="2415851" y="5089024"/>
                  <a:pt x="2411595" y="5089024"/>
                  <a:pt x="2407338" y="5086895"/>
                </a:cubicBezTo>
                <a:cubicBezTo>
                  <a:pt x="2409466" y="5086895"/>
                  <a:pt x="2405210" y="5082639"/>
                  <a:pt x="2403082" y="5082639"/>
                </a:cubicBezTo>
                <a:cubicBezTo>
                  <a:pt x="2396697" y="5080510"/>
                  <a:pt x="2405210" y="5091152"/>
                  <a:pt x="2403082" y="5095409"/>
                </a:cubicBezTo>
                <a:cubicBezTo>
                  <a:pt x="2400953" y="5091152"/>
                  <a:pt x="2398825" y="5086895"/>
                  <a:pt x="2392440" y="5084767"/>
                </a:cubicBezTo>
                <a:cubicBezTo>
                  <a:pt x="2396697" y="5089024"/>
                  <a:pt x="2400421" y="5093281"/>
                  <a:pt x="2402018" y="5095941"/>
                </a:cubicBezTo>
                <a:lnTo>
                  <a:pt x="2399771" y="5097065"/>
                </a:lnTo>
                <a:lnTo>
                  <a:pt x="2396697" y="5095409"/>
                </a:lnTo>
                <a:cubicBezTo>
                  <a:pt x="2394569" y="5095409"/>
                  <a:pt x="2392440" y="5097538"/>
                  <a:pt x="2392440" y="5099666"/>
                </a:cubicBezTo>
                <a:cubicBezTo>
                  <a:pt x="2388184" y="5099666"/>
                  <a:pt x="2386055" y="5097538"/>
                  <a:pt x="2383927" y="5095409"/>
                </a:cubicBezTo>
                <a:cubicBezTo>
                  <a:pt x="2383927" y="5099666"/>
                  <a:pt x="2386055" y="5099666"/>
                  <a:pt x="2390312" y="5103923"/>
                </a:cubicBezTo>
                <a:cubicBezTo>
                  <a:pt x="2386055" y="5101794"/>
                  <a:pt x="2386055" y="5103923"/>
                  <a:pt x="2383927" y="5101794"/>
                </a:cubicBezTo>
                <a:cubicBezTo>
                  <a:pt x="2381799" y="5101794"/>
                  <a:pt x="2379671" y="5099666"/>
                  <a:pt x="2377542" y="5097538"/>
                </a:cubicBezTo>
                <a:cubicBezTo>
                  <a:pt x="2369029" y="5097538"/>
                  <a:pt x="2377542" y="5108180"/>
                  <a:pt x="2375414" y="5112436"/>
                </a:cubicBezTo>
                <a:cubicBezTo>
                  <a:pt x="2371158" y="5108180"/>
                  <a:pt x="2366901" y="5106051"/>
                  <a:pt x="2362645" y="5101794"/>
                </a:cubicBezTo>
                <a:cubicBezTo>
                  <a:pt x="2362645" y="5103923"/>
                  <a:pt x="2356260" y="5103923"/>
                  <a:pt x="2362645" y="5108180"/>
                </a:cubicBezTo>
                <a:cubicBezTo>
                  <a:pt x="2366901" y="5110308"/>
                  <a:pt x="2360516" y="5101794"/>
                  <a:pt x="2369029" y="5110308"/>
                </a:cubicBezTo>
                <a:cubicBezTo>
                  <a:pt x="2369029" y="5112436"/>
                  <a:pt x="2364773" y="5110308"/>
                  <a:pt x="2356260" y="5108180"/>
                </a:cubicBezTo>
                <a:cubicBezTo>
                  <a:pt x="2360516" y="5114565"/>
                  <a:pt x="2362645" y="5110308"/>
                  <a:pt x="2369029" y="5114565"/>
                </a:cubicBezTo>
                <a:cubicBezTo>
                  <a:pt x="2358388" y="5114565"/>
                  <a:pt x="2362645" y="5125207"/>
                  <a:pt x="2362645" y="5129464"/>
                </a:cubicBezTo>
                <a:cubicBezTo>
                  <a:pt x="2358388" y="5125207"/>
                  <a:pt x="2362645" y="5127335"/>
                  <a:pt x="2360516" y="5125207"/>
                </a:cubicBezTo>
                <a:cubicBezTo>
                  <a:pt x="2356260" y="5125207"/>
                  <a:pt x="2354131" y="5120950"/>
                  <a:pt x="2349875" y="5118822"/>
                </a:cubicBezTo>
                <a:cubicBezTo>
                  <a:pt x="2358388" y="5131592"/>
                  <a:pt x="2347747" y="5129464"/>
                  <a:pt x="2343490" y="5131592"/>
                </a:cubicBezTo>
                <a:cubicBezTo>
                  <a:pt x="2343490" y="5131592"/>
                  <a:pt x="2341362" y="5131592"/>
                  <a:pt x="2341362" y="5131592"/>
                </a:cubicBezTo>
                <a:cubicBezTo>
                  <a:pt x="2341362" y="5131592"/>
                  <a:pt x="2341362" y="5131592"/>
                  <a:pt x="2341362" y="5133720"/>
                </a:cubicBezTo>
                <a:cubicBezTo>
                  <a:pt x="2339234" y="5129464"/>
                  <a:pt x="2337105" y="5129464"/>
                  <a:pt x="2332849" y="5127335"/>
                </a:cubicBezTo>
                <a:cubicBezTo>
                  <a:pt x="2337105" y="5133720"/>
                  <a:pt x="2341362" y="5135849"/>
                  <a:pt x="2339234" y="5137977"/>
                </a:cubicBezTo>
                <a:cubicBezTo>
                  <a:pt x="2337105" y="5135849"/>
                  <a:pt x="2334977" y="5133720"/>
                  <a:pt x="2332849" y="5133720"/>
                </a:cubicBezTo>
                <a:cubicBezTo>
                  <a:pt x="2337105" y="5140106"/>
                  <a:pt x="2324336" y="5137977"/>
                  <a:pt x="2330720" y="5146491"/>
                </a:cubicBezTo>
                <a:cubicBezTo>
                  <a:pt x="2328592" y="5144363"/>
                  <a:pt x="2326464" y="5142234"/>
                  <a:pt x="2324336" y="5142234"/>
                </a:cubicBezTo>
                <a:cubicBezTo>
                  <a:pt x="2324336" y="5142234"/>
                  <a:pt x="2324336" y="5144363"/>
                  <a:pt x="2322207" y="5144363"/>
                </a:cubicBezTo>
                <a:cubicBezTo>
                  <a:pt x="2322207" y="5144363"/>
                  <a:pt x="2322207" y="5144363"/>
                  <a:pt x="2322207" y="5146491"/>
                </a:cubicBezTo>
                <a:cubicBezTo>
                  <a:pt x="2317951" y="5148619"/>
                  <a:pt x="2315823" y="5152876"/>
                  <a:pt x="2309438" y="5157133"/>
                </a:cubicBezTo>
                <a:cubicBezTo>
                  <a:pt x="2309438" y="5157133"/>
                  <a:pt x="2311566" y="5157133"/>
                  <a:pt x="2311566" y="5157133"/>
                </a:cubicBezTo>
                <a:cubicBezTo>
                  <a:pt x="2313694" y="5159261"/>
                  <a:pt x="2315823" y="5159261"/>
                  <a:pt x="2315823" y="5161390"/>
                </a:cubicBezTo>
                <a:cubicBezTo>
                  <a:pt x="2307310" y="5159261"/>
                  <a:pt x="2311566" y="5165647"/>
                  <a:pt x="2309438" y="5165647"/>
                </a:cubicBezTo>
                <a:cubicBezTo>
                  <a:pt x="2307310" y="5163518"/>
                  <a:pt x="2305181" y="5161390"/>
                  <a:pt x="2303053" y="5159261"/>
                </a:cubicBezTo>
                <a:cubicBezTo>
                  <a:pt x="2303053" y="5161390"/>
                  <a:pt x="2300925" y="5163518"/>
                  <a:pt x="2298796" y="5163518"/>
                </a:cubicBezTo>
                <a:cubicBezTo>
                  <a:pt x="2300925" y="5165647"/>
                  <a:pt x="2303053" y="5167775"/>
                  <a:pt x="2303053" y="5167775"/>
                </a:cubicBezTo>
                <a:cubicBezTo>
                  <a:pt x="2300925" y="5167775"/>
                  <a:pt x="2298796" y="5165647"/>
                  <a:pt x="2298796" y="5165647"/>
                </a:cubicBezTo>
                <a:cubicBezTo>
                  <a:pt x="2296668" y="5167775"/>
                  <a:pt x="2296668" y="5167775"/>
                  <a:pt x="2298796" y="5172032"/>
                </a:cubicBezTo>
                <a:cubicBezTo>
                  <a:pt x="2294540" y="5172032"/>
                  <a:pt x="2292412" y="5169903"/>
                  <a:pt x="2290283" y="5167775"/>
                </a:cubicBezTo>
                <a:cubicBezTo>
                  <a:pt x="2290283" y="5167775"/>
                  <a:pt x="2290283" y="5169903"/>
                  <a:pt x="2290283" y="5169903"/>
                </a:cubicBezTo>
                <a:cubicBezTo>
                  <a:pt x="2290283" y="5172032"/>
                  <a:pt x="2292412" y="5172032"/>
                  <a:pt x="2294540" y="5172032"/>
                </a:cubicBezTo>
                <a:cubicBezTo>
                  <a:pt x="2292412" y="5174160"/>
                  <a:pt x="2292412" y="5174160"/>
                  <a:pt x="2290283" y="5172032"/>
                </a:cubicBezTo>
                <a:cubicBezTo>
                  <a:pt x="2290283" y="5178417"/>
                  <a:pt x="2281770" y="5176289"/>
                  <a:pt x="2281770" y="5182674"/>
                </a:cubicBezTo>
                <a:cubicBezTo>
                  <a:pt x="2283899" y="5184802"/>
                  <a:pt x="2286027" y="5184802"/>
                  <a:pt x="2286027" y="5186931"/>
                </a:cubicBezTo>
                <a:cubicBezTo>
                  <a:pt x="2288155" y="5182674"/>
                  <a:pt x="2290283" y="5182674"/>
                  <a:pt x="2294540" y="5182674"/>
                </a:cubicBezTo>
                <a:cubicBezTo>
                  <a:pt x="2292412" y="5186931"/>
                  <a:pt x="2292412" y="5191187"/>
                  <a:pt x="2298796" y="5199701"/>
                </a:cubicBezTo>
                <a:cubicBezTo>
                  <a:pt x="2290283" y="5199701"/>
                  <a:pt x="2294540" y="5191187"/>
                  <a:pt x="2290283" y="5189059"/>
                </a:cubicBezTo>
                <a:cubicBezTo>
                  <a:pt x="2283899" y="5199701"/>
                  <a:pt x="2288155" y="5233756"/>
                  <a:pt x="2273257" y="5235884"/>
                </a:cubicBezTo>
                <a:cubicBezTo>
                  <a:pt x="2279642" y="5242269"/>
                  <a:pt x="2275385" y="5240141"/>
                  <a:pt x="2273257" y="5242269"/>
                </a:cubicBezTo>
                <a:cubicBezTo>
                  <a:pt x="2262616" y="5233756"/>
                  <a:pt x="2275385" y="5227370"/>
                  <a:pt x="2264744" y="5220985"/>
                </a:cubicBezTo>
                <a:cubicBezTo>
                  <a:pt x="2258359" y="5227370"/>
                  <a:pt x="2256231" y="5235884"/>
                  <a:pt x="2254103" y="5248654"/>
                </a:cubicBezTo>
                <a:cubicBezTo>
                  <a:pt x="2247718" y="5248654"/>
                  <a:pt x="2247718" y="5244398"/>
                  <a:pt x="2254103" y="5246526"/>
                </a:cubicBezTo>
                <a:cubicBezTo>
                  <a:pt x="2249846" y="5244398"/>
                  <a:pt x="2254103" y="5233756"/>
                  <a:pt x="2245590" y="5229499"/>
                </a:cubicBezTo>
                <a:cubicBezTo>
                  <a:pt x="2243461" y="5233756"/>
                  <a:pt x="2243461" y="5246526"/>
                  <a:pt x="2247718" y="5250783"/>
                </a:cubicBezTo>
                <a:cubicBezTo>
                  <a:pt x="2245590" y="5248654"/>
                  <a:pt x="2243461" y="5248654"/>
                  <a:pt x="2241333" y="5246526"/>
                </a:cubicBezTo>
                <a:cubicBezTo>
                  <a:pt x="2241333" y="5265682"/>
                  <a:pt x="2232820" y="5272067"/>
                  <a:pt x="2245590" y="5299736"/>
                </a:cubicBezTo>
                <a:cubicBezTo>
                  <a:pt x="2239205" y="5297608"/>
                  <a:pt x="2237077" y="5293351"/>
                  <a:pt x="2232820" y="5289094"/>
                </a:cubicBezTo>
                <a:cubicBezTo>
                  <a:pt x="2234948" y="5289094"/>
                  <a:pt x="2239205" y="5293351"/>
                  <a:pt x="2239205" y="5291223"/>
                </a:cubicBezTo>
                <a:cubicBezTo>
                  <a:pt x="2239205" y="5289094"/>
                  <a:pt x="2239205" y="5286966"/>
                  <a:pt x="2234948" y="5284837"/>
                </a:cubicBezTo>
                <a:cubicBezTo>
                  <a:pt x="2232820" y="5286966"/>
                  <a:pt x="2228564" y="5286966"/>
                  <a:pt x="2228564" y="5291223"/>
                </a:cubicBezTo>
                <a:cubicBezTo>
                  <a:pt x="2230692" y="5293351"/>
                  <a:pt x="2230692" y="5295479"/>
                  <a:pt x="2232820" y="5297608"/>
                </a:cubicBezTo>
                <a:cubicBezTo>
                  <a:pt x="2232820" y="5301865"/>
                  <a:pt x="2222179" y="5293351"/>
                  <a:pt x="2224307" y="5297608"/>
                </a:cubicBezTo>
                <a:cubicBezTo>
                  <a:pt x="2224307" y="5299736"/>
                  <a:pt x="2224307" y="5301865"/>
                  <a:pt x="2226435" y="5303993"/>
                </a:cubicBezTo>
                <a:cubicBezTo>
                  <a:pt x="2230692" y="5299736"/>
                  <a:pt x="2228564" y="5299736"/>
                  <a:pt x="2237077" y="5306122"/>
                </a:cubicBezTo>
                <a:cubicBezTo>
                  <a:pt x="2234948" y="5301865"/>
                  <a:pt x="2239205" y="5299736"/>
                  <a:pt x="2241333" y="5299736"/>
                </a:cubicBezTo>
                <a:cubicBezTo>
                  <a:pt x="2243461" y="5306122"/>
                  <a:pt x="2245590" y="5297608"/>
                  <a:pt x="2249846" y="5303993"/>
                </a:cubicBezTo>
                <a:cubicBezTo>
                  <a:pt x="2247718" y="5306122"/>
                  <a:pt x="2247718" y="5303993"/>
                  <a:pt x="2239205" y="5301865"/>
                </a:cubicBezTo>
                <a:cubicBezTo>
                  <a:pt x="2232820" y="5306122"/>
                  <a:pt x="2241333" y="5318892"/>
                  <a:pt x="2237077" y="5323149"/>
                </a:cubicBezTo>
                <a:cubicBezTo>
                  <a:pt x="2232820" y="5314635"/>
                  <a:pt x="2228564" y="5303993"/>
                  <a:pt x="2217922" y="5299736"/>
                </a:cubicBezTo>
                <a:cubicBezTo>
                  <a:pt x="2211537" y="5299736"/>
                  <a:pt x="2220050" y="5314635"/>
                  <a:pt x="2215794" y="5316764"/>
                </a:cubicBezTo>
                <a:cubicBezTo>
                  <a:pt x="2207281" y="5312507"/>
                  <a:pt x="2209409" y="5321020"/>
                  <a:pt x="2207281" y="5323149"/>
                </a:cubicBezTo>
                <a:cubicBezTo>
                  <a:pt x="2211537" y="5327406"/>
                  <a:pt x="2211537" y="5342304"/>
                  <a:pt x="2205153" y="5335919"/>
                </a:cubicBezTo>
                <a:cubicBezTo>
                  <a:pt x="2207281" y="5335919"/>
                  <a:pt x="2209409" y="5329534"/>
                  <a:pt x="2200896" y="5327406"/>
                </a:cubicBezTo>
                <a:cubicBezTo>
                  <a:pt x="2203024" y="5333791"/>
                  <a:pt x="2200896" y="5333791"/>
                  <a:pt x="2200896" y="5335919"/>
                </a:cubicBezTo>
                <a:cubicBezTo>
                  <a:pt x="2203024" y="5338048"/>
                  <a:pt x="2203024" y="5342304"/>
                  <a:pt x="2207281" y="5342304"/>
                </a:cubicBezTo>
                <a:cubicBezTo>
                  <a:pt x="2207281" y="5350818"/>
                  <a:pt x="2207281" y="5346561"/>
                  <a:pt x="2207281" y="5359332"/>
                </a:cubicBezTo>
                <a:cubicBezTo>
                  <a:pt x="2190255" y="5352946"/>
                  <a:pt x="2209409" y="5376359"/>
                  <a:pt x="2190255" y="5367845"/>
                </a:cubicBezTo>
                <a:cubicBezTo>
                  <a:pt x="2192383" y="5374231"/>
                  <a:pt x="2188126" y="5372102"/>
                  <a:pt x="2192383" y="5378487"/>
                </a:cubicBezTo>
                <a:cubicBezTo>
                  <a:pt x="2183870" y="5369974"/>
                  <a:pt x="2177485" y="5363589"/>
                  <a:pt x="2173229" y="5352946"/>
                </a:cubicBezTo>
                <a:cubicBezTo>
                  <a:pt x="2166844" y="5363589"/>
                  <a:pt x="2156202" y="5369974"/>
                  <a:pt x="2171100" y="5391258"/>
                </a:cubicBezTo>
                <a:cubicBezTo>
                  <a:pt x="2162587" y="5395515"/>
                  <a:pt x="2154074" y="5406157"/>
                  <a:pt x="2164715" y="5425312"/>
                </a:cubicBezTo>
                <a:cubicBezTo>
                  <a:pt x="2185998" y="5431698"/>
                  <a:pt x="2164715" y="5391258"/>
                  <a:pt x="2179613" y="5395515"/>
                </a:cubicBezTo>
                <a:cubicBezTo>
                  <a:pt x="2177485" y="5395515"/>
                  <a:pt x="2171100" y="5387001"/>
                  <a:pt x="2175357" y="5387001"/>
                </a:cubicBezTo>
                <a:cubicBezTo>
                  <a:pt x="2177485" y="5389129"/>
                  <a:pt x="2179613" y="5391258"/>
                  <a:pt x="2181742" y="5391258"/>
                </a:cubicBezTo>
                <a:cubicBezTo>
                  <a:pt x="2183870" y="5384873"/>
                  <a:pt x="2166844" y="5367845"/>
                  <a:pt x="2177485" y="5363589"/>
                </a:cubicBezTo>
                <a:cubicBezTo>
                  <a:pt x="2183870" y="5376359"/>
                  <a:pt x="2194511" y="5397643"/>
                  <a:pt x="2190255" y="5404028"/>
                </a:cubicBezTo>
                <a:cubicBezTo>
                  <a:pt x="2185998" y="5401900"/>
                  <a:pt x="2188126" y="5393386"/>
                  <a:pt x="2181742" y="5393386"/>
                </a:cubicBezTo>
                <a:cubicBezTo>
                  <a:pt x="2183870" y="5404028"/>
                  <a:pt x="2181742" y="5410414"/>
                  <a:pt x="2192383" y="5423184"/>
                </a:cubicBezTo>
                <a:cubicBezTo>
                  <a:pt x="2183870" y="5425312"/>
                  <a:pt x="2181742" y="5427441"/>
                  <a:pt x="2175357" y="5429569"/>
                </a:cubicBezTo>
                <a:cubicBezTo>
                  <a:pt x="2181742" y="5442340"/>
                  <a:pt x="2173229" y="5442340"/>
                  <a:pt x="2185998" y="5455110"/>
                </a:cubicBezTo>
                <a:cubicBezTo>
                  <a:pt x="2179613" y="5455110"/>
                  <a:pt x="2181742" y="5446596"/>
                  <a:pt x="2173229" y="5446596"/>
                </a:cubicBezTo>
                <a:cubicBezTo>
                  <a:pt x="2168972" y="5450853"/>
                  <a:pt x="2173229" y="5448725"/>
                  <a:pt x="2164715" y="5444468"/>
                </a:cubicBezTo>
                <a:cubicBezTo>
                  <a:pt x="2164715" y="5444468"/>
                  <a:pt x="2164715" y="5444468"/>
                  <a:pt x="2171100" y="5459367"/>
                </a:cubicBezTo>
                <a:cubicBezTo>
                  <a:pt x="2164715" y="5459367"/>
                  <a:pt x="2162587" y="5461495"/>
                  <a:pt x="2164715" y="5465752"/>
                </a:cubicBezTo>
                <a:cubicBezTo>
                  <a:pt x="2171100" y="5470009"/>
                  <a:pt x="2166844" y="5463624"/>
                  <a:pt x="2171100" y="5463624"/>
                </a:cubicBezTo>
                <a:cubicBezTo>
                  <a:pt x="2171100" y="5470009"/>
                  <a:pt x="2173229" y="5474266"/>
                  <a:pt x="2177485" y="5476394"/>
                </a:cubicBezTo>
                <a:cubicBezTo>
                  <a:pt x="2175357" y="5478523"/>
                  <a:pt x="2177485" y="5484908"/>
                  <a:pt x="2168972" y="5480651"/>
                </a:cubicBezTo>
                <a:cubicBezTo>
                  <a:pt x="2166844" y="5476394"/>
                  <a:pt x="2164715" y="5470009"/>
                  <a:pt x="2158331" y="5470009"/>
                </a:cubicBezTo>
                <a:cubicBezTo>
                  <a:pt x="2162587" y="5478523"/>
                  <a:pt x="2166844" y="5489165"/>
                  <a:pt x="2173229" y="5497678"/>
                </a:cubicBezTo>
                <a:cubicBezTo>
                  <a:pt x="2158331" y="5491293"/>
                  <a:pt x="2179613" y="5514706"/>
                  <a:pt x="2166844" y="5508320"/>
                </a:cubicBezTo>
                <a:cubicBezTo>
                  <a:pt x="2160459" y="5504063"/>
                  <a:pt x="2164715" y="5504063"/>
                  <a:pt x="2158331" y="5497678"/>
                </a:cubicBezTo>
                <a:cubicBezTo>
                  <a:pt x="2164715" y="5499807"/>
                  <a:pt x="2160459" y="5493421"/>
                  <a:pt x="2160459" y="5491293"/>
                </a:cubicBezTo>
                <a:cubicBezTo>
                  <a:pt x="2158331" y="5489165"/>
                  <a:pt x="2156202" y="5487036"/>
                  <a:pt x="2154074" y="5487036"/>
                </a:cubicBezTo>
                <a:cubicBezTo>
                  <a:pt x="2154074" y="5487036"/>
                  <a:pt x="2154074" y="5487036"/>
                  <a:pt x="2156202" y="5497678"/>
                </a:cubicBezTo>
                <a:cubicBezTo>
                  <a:pt x="2147689" y="5489165"/>
                  <a:pt x="2151946" y="5501935"/>
                  <a:pt x="2145561" y="5499807"/>
                </a:cubicBezTo>
                <a:cubicBezTo>
                  <a:pt x="2143433" y="5489165"/>
                  <a:pt x="2154074" y="5487036"/>
                  <a:pt x="2137048" y="5467881"/>
                </a:cubicBezTo>
                <a:cubicBezTo>
                  <a:pt x="2128535" y="5470009"/>
                  <a:pt x="2145561" y="5504063"/>
                  <a:pt x="2122150" y="5487036"/>
                </a:cubicBezTo>
                <a:cubicBezTo>
                  <a:pt x="2120022" y="5487036"/>
                  <a:pt x="2122150" y="5491293"/>
                  <a:pt x="2124278" y="5495550"/>
                </a:cubicBezTo>
                <a:cubicBezTo>
                  <a:pt x="2126407" y="5497678"/>
                  <a:pt x="2130663" y="5497678"/>
                  <a:pt x="2130663" y="5499807"/>
                </a:cubicBezTo>
                <a:cubicBezTo>
                  <a:pt x="2117894" y="5506192"/>
                  <a:pt x="2122150" y="5525348"/>
                  <a:pt x="2107252" y="5529604"/>
                </a:cubicBezTo>
                <a:cubicBezTo>
                  <a:pt x="2111509" y="5531733"/>
                  <a:pt x="2111509" y="5535990"/>
                  <a:pt x="2113637" y="5535990"/>
                </a:cubicBezTo>
                <a:cubicBezTo>
                  <a:pt x="2105124" y="5533861"/>
                  <a:pt x="2111509" y="5542375"/>
                  <a:pt x="2107252" y="5540246"/>
                </a:cubicBezTo>
                <a:cubicBezTo>
                  <a:pt x="2102996" y="5533861"/>
                  <a:pt x="2107252" y="5533861"/>
                  <a:pt x="2100867" y="5529604"/>
                </a:cubicBezTo>
                <a:cubicBezTo>
                  <a:pt x="2096611" y="5533861"/>
                  <a:pt x="2092354" y="5535990"/>
                  <a:pt x="2092354" y="5542375"/>
                </a:cubicBezTo>
                <a:cubicBezTo>
                  <a:pt x="2085970" y="5542375"/>
                  <a:pt x="2085970" y="5538118"/>
                  <a:pt x="2081713" y="5538118"/>
                </a:cubicBezTo>
                <a:cubicBezTo>
                  <a:pt x="2083841" y="5540246"/>
                  <a:pt x="2085970" y="5542375"/>
                  <a:pt x="2085970" y="5544503"/>
                </a:cubicBezTo>
                <a:cubicBezTo>
                  <a:pt x="2081713" y="5544503"/>
                  <a:pt x="2079585" y="5540246"/>
                  <a:pt x="2073200" y="5540246"/>
                </a:cubicBezTo>
                <a:cubicBezTo>
                  <a:pt x="2075328" y="5546632"/>
                  <a:pt x="2073200" y="5544503"/>
                  <a:pt x="2077457" y="5550888"/>
                </a:cubicBezTo>
                <a:cubicBezTo>
                  <a:pt x="2071072" y="5546632"/>
                  <a:pt x="2066815" y="5540246"/>
                  <a:pt x="2060430" y="5535990"/>
                </a:cubicBezTo>
                <a:cubicBezTo>
                  <a:pt x="2060430" y="5542375"/>
                  <a:pt x="2062559" y="5548760"/>
                  <a:pt x="2056174" y="5546632"/>
                </a:cubicBezTo>
                <a:cubicBezTo>
                  <a:pt x="2056174" y="5544503"/>
                  <a:pt x="2054046" y="5544503"/>
                  <a:pt x="2054046" y="5542375"/>
                </a:cubicBezTo>
                <a:lnTo>
                  <a:pt x="2052214" y="5540543"/>
                </a:lnTo>
                <a:lnTo>
                  <a:pt x="2052452" y="5540270"/>
                </a:lnTo>
                <a:lnTo>
                  <a:pt x="2058036" y="5540512"/>
                </a:lnTo>
                <a:cubicBezTo>
                  <a:pt x="2058834" y="5539182"/>
                  <a:pt x="2058302" y="5537054"/>
                  <a:pt x="2056174" y="5535990"/>
                </a:cubicBezTo>
                <a:lnTo>
                  <a:pt x="2052452" y="5540270"/>
                </a:lnTo>
                <a:lnTo>
                  <a:pt x="2051917" y="5540246"/>
                </a:lnTo>
                <a:lnTo>
                  <a:pt x="2052214" y="5540543"/>
                </a:lnTo>
                <a:lnTo>
                  <a:pt x="2050853" y="5542109"/>
                </a:lnTo>
                <a:cubicBezTo>
                  <a:pt x="2049789" y="5544503"/>
                  <a:pt x="2049789" y="5547696"/>
                  <a:pt x="2051917" y="5553017"/>
                </a:cubicBezTo>
                <a:cubicBezTo>
                  <a:pt x="2043404" y="5546632"/>
                  <a:pt x="2045532" y="5555145"/>
                  <a:pt x="2039148" y="5548760"/>
                </a:cubicBezTo>
                <a:cubicBezTo>
                  <a:pt x="2043404" y="5553017"/>
                  <a:pt x="2045532" y="5557274"/>
                  <a:pt x="2041276" y="5555145"/>
                </a:cubicBezTo>
                <a:cubicBezTo>
                  <a:pt x="2037019" y="5548760"/>
                  <a:pt x="2032763" y="5544503"/>
                  <a:pt x="2024250" y="5540246"/>
                </a:cubicBezTo>
                <a:cubicBezTo>
                  <a:pt x="2026378" y="5535990"/>
                  <a:pt x="2026378" y="5533861"/>
                  <a:pt x="2028506" y="5529604"/>
                </a:cubicBezTo>
                <a:cubicBezTo>
                  <a:pt x="2022122" y="5527476"/>
                  <a:pt x="2022122" y="5521091"/>
                  <a:pt x="2015737" y="5521091"/>
                </a:cubicBezTo>
                <a:cubicBezTo>
                  <a:pt x="2024250" y="5533861"/>
                  <a:pt x="2019993" y="5538118"/>
                  <a:pt x="2017865" y="5542375"/>
                </a:cubicBezTo>
                <a:cubicBezTo>
                  <a:pt x="2022122" y="5548760"/>
                  <a:pt x="2030635" y="5557274"/>
                  <a:pt x="2022122" y="5557274"/>
                </a:cubicBezTo>
                <a:cubicBezTo>
                  <a:pt x="2022122" y="5553017"/>
                  <a:pt x="2024250" y="5553017"/>
                  <a:pt x="2019993" y="5546632"/>
                </a:cubicBezTo>
                <a:cubicBezTo>
                  <a:pt x="2015737" y="5544503"/>
                  <a:pt x="2009352" y="5542375"/>
                  <a:pt x="2009352" y="5544503"/>
                </a:cubicBezTo>
                <a:cubicBezTo>
                  <a:pt x="2011480" y="5546632"/>
                  <a:pt x="2019993" y="5553017"/>
                  <a:pt x="2013608" y="5553017"/>
                </a:cubicBezTo>
                <a:cubicBezTo>
                  <a:pt x="2013608" y="5550888"/>
                  <a:pt x="2007224" y="5544503"/>
                  <a:pt x="2007224" y="5548760"/>
                </a:cubicBezTo>
                <a:cubicBezTo>
                  <a:pt x="2009352" y="5555145"/>
                  <a:pt x="2015737" y="5557274"/>
                  <a:pt x="2015737" y="5563659"/>
                </a:cubicBezTo>
                <a:cubicBezTo>
                  <a:pt x="2011480" y="5563659"/>
                  <a:pt x="2002967" y="5555145"/>
                  <a:pt x="2005095" y="5557274"/>
                </a:cubicBezTo>
                <a:cubicBezTo>
                  <a:pt x="2009352" y="5559402"/>
                  <a:pt x="2015737" y="5572173"/>
                  <a:pt x="2013608" y="5574301"/>
                </a:cubicBezTo>
                <a:cubicBezTo>
                  <a:pt x="2007224" y="5570044"/>
                  <a:pt x="2009352" y="5567916"/>
                  <a:pt x="2007224" y="5565787"/>
                </a:cubicBezTo>
                <a:cubicBezTo>
                  <a:pt x="2009352" y="5572173"/>
                  <a:pt x="1996582" y="5559402"/>
                  <a:pt x="2000839" y="5563659"/>
                </a:cubicBezTo>
                <a:cubicBezTo>
                  <a:pt x="2011480" y="5572173"/>
                  <a:pt x="2009352" y="5584943"/>
                  <a:pt x="2002967" y="5584943"/>
                </a:cubicBezTo>
                <a:cubicBezTo>
                  <a:pt x="2005095" y="5589200"/>
                  <a:pt x="2009352" y="5593457"/>
                  <a:pt x="2013608" y="5595585"/>
                </a:cubicBezTo>
                <a:cubicBezTo>
                  <a:pt x="2007224" y="5595585"/>
                  <a:pt x="2007224" y="5597713"/>
                  <a:pt x="2013608" y="5601970"/>
                </a:cubicBezTo>
                <a:cubicBezTo>
                  <a:pt x="2009352" y="5599842"/>
                  <a:pt x="2011480" y="5606227"/>
                  <a:pt x="2007224" y="5604099"/>
                </a:cubicBezTo>
                <a:cubicBezTo>
                  <a:pt x="2000839" y="5595585"/>
                  <a:pt x="2000839" y="5584943"/>
                  <a:pt x="2002967" y="5578558"/>
                </a:cubicBezTo>
                <a:cubicBezTo>
                  <a:pt x="2000839" y="5578558"/>
                  <a:pt x="1998711" y="5576429"/>
                  <a:pt x="1996582" y="5576429"/>
                </a:cubicBezTo>
                <a:cubicBezTo>
                  <a:pt x="1996582" y="5595585"/>
                  <a:pt x="1985941" y="5597713"/>
                  <a:pt x="1990197" y="5621126"/>
                </a:cubicBezTo>
                <a:cubicBezTo>
                  <a:pt x="1983813" y="5616869"/>
                  <a:pt x="1985941" y="5621126"/>
                  <a:pt x="1981684" y="5618997"/>
                </a:cubicBezTo>
                <a:cubicBezTo>
                  <a:pt x="1975300" y="5608355"/>
                  <a:pt x="1981684" y="5599842"/>
                  <a:pt x="1971043" y="5584943"/>
                </a:cubicBezTo>
                <a:cubicBezTo>
                  <a:pt x="1968915" y="5584943"/>
                  <a:pt x="1966787" y="5584943"/>
                  <a:pt x="1966787" y="5582815"/>
                </a:cubicBezTo>
                <a:cubicBezTo>
                  <a:pt x="1968915" y="5599842"/>
                  <a:pt x="1979556" y="5621126"/>
                  <a:pt x="1960402" y="5616869"/>
                </a:cubicBezTo>
                <a:cubicBezTo>
                  <a:pt x="1960402" y="5627511"/>
                  <a:pt x="1960402" y="5644538"/>
                  <a:pt x="1947632" y="5640282"/>
                </a:cubicBezTo>
                <a:cubicBezTo>
                  <a:pt x="1949760" y="5642410"/>
                  <a:pt x="1949760" y="5646667"/>
                  <a:pt x="1947632" y="5646667"/>
                </a:cubicBezTo>
                <a:cubicBezTo>
                  <a:pt x="1947632" y="5642410"/>
                  <a:pt x="1943376" y="5638153"/>
                  <a:pt x="1939119" y="5638153"/>
                </a:cubicBezTo>
                <a:cubicBezTo>
                  <a:pt x="1939119" y="5640282"/>
                  <a:pt x="1934863" y="5640282"/>
                  <a:pt x="1928478" y="5638153"/>
                </a:cubicBezTo>
                <a:cubicBezTo>
                  <a:pt x="1930606" y="5642410"/>
                  <a:pt x="1928478" y="5642410"/>
                  <a:pt x="1932734" y="5644538"/>
                </a:cubicBezTo>
                <a:cubicBezTo>
                  <a:pt x="1932734" y="5642410"/>
                  <a:pt x="1930606" y="5640282"/>
                  <a:pt x="1932734" y="5640282"/>
                </a:cubicBezTo>
                <a:cubicBezTo>
                  <a:pt x="1941247" y="5648795"/>
                  <a:pt x="1934863" y="5650924"/>
                  <a:pt x="1939119" y="5659437"/>
                </a:cubicBezTo>
                <a:cubicBezTo>
                  <a:pt x="1919965" y="5646667"/>
                  <a:pt x="1915708" y="5657309"/>
                  <a:pt x="1902938" y="5657309"/>
                </a:cubicBezTo>
                <a:cubicBezTo>
                  <a:pt x="1898682" y="5648795"/>
                  <a:pt x="1890169" y="5650924"/>
                  <a:pt x="1883784" y="5648795"/>
                </a:cubicBezTo>
                <a:cubicBezTo>
                  <a:pt x="1866758" y="5631768"/>
                  <a:pt x="1862501" y="5610484"/>
                  <a:pt x="1862501" y="5591328"/>
                </a:cubicBezTo>
                <a:cubicBezTo>
                  <a:pt x="1868886" y="5597713"/>
                  <a:pt x="1864630" y="5597713"/>
                  <a:pt x="1868886" y="5601970"/>
                </a:cubicBezTo>
                <a:cubicBezTo>
                  <a:pt x="1877399" y="5601970"/>
                  <a:pt x="1866758" y="5589200"/>
                  <a:pt x="1873143" y="5587071"/>
                </a:cubicBezTo>
                <a:cubicBezTo>
                  <a:pt x="1851860" y="5565787"/>
                  <a:pt x="1879528" y="5557274"/>
                  <a:pt x="1873143" y="5542375"/>
                </a:cubicBezTo>
                <a:cubicBezTo>
                  <a:pt x="1890169" y="5542375"/>
                  <a:pt x="1890169" y="5523219"/>
                  <a:pt x="1888041" y="5512577"/>
                </a:cubicBezTo>
                <a:cubicBezTo>
                  <a:pt x="1885912" y="5514706"/>
                  <a:pt x="1888041" y="5525348"/>
                  <a:pt x="1879528" y="5516834"/>
                </a:cubicBezTo>
                <a:cubicBezTo>
                  <a:pt x="1881656" y="5508320"/>
                  <a:pt x="1888041" y="5506192"/>
                  <a:pt x="1883784" y="5495550"/>
                </a:cubicBezTo>
                <a:cubicBezTo>
                  <a:pt x="1890169" y="5493421"/>
                  <a:pt x="1898682" y="5484908"/>
                  <a:pt x="1890169" y="5476394"/>
                </a:cubicBezTo>
                <a:cubicBezTo>
                  <a:pt x="1894425" y="5472137"/>
                  <a:pt x="1892297" y="5478523"/>
                  <a:pt x="1898682" y="5480651"/>
                </a:cubicBezTo>
                <a:cubicBezTo>
                  <a:pt x="1900810" y="5474266"/>
                  <a:pt x="1892297" y="5461495"/>
                  <a:pt x="1900810" y="5463624"/>
                </a:cubicBezTo>
                <a:cubicBezTo>
                  <a:pt x="1905067" y="5467881"/>
                  <a:pt x="1894425" y="5465752"/>
                  <a:pt x="1900810" y="5470009"/>
                </a:cubicBezTo>
                <a:cubicBezTo>
                  <a:pt x="1905067" y="5467881"/>
                  <a:pt x="1913580" y="5465752"/>
                  <a:pt x="1900810" y="5457238"/>
                </a:cubicBezTo>
                <a:cubicBezTo>
                  <a:pt x="1913580" y="5455110"/>
                  <a:pt x="1915708" y="5442340"/>
                  <a:pt x="1919965" y="5431698"/>
                </a:cubicBezTo>
                <a:cubicBezTo>
                  <a:pt x="1911452" y="5421056"/>
                  <a:pt x="1909323" y="5404028"/>
                  <a:pt x="1911452" y="5397643"/>
                </a:cubicBezTo>
                <a:cubicBezTo>
                  <a:pt x="1907195" y="5393386"/>
                  <a:pt x="1900810" y="5389129"/>
                  <a:pt x="1894425" y="5384873"/>
                </a:cubicBezTo>
                <a:cubicBezTo>
                  <a:pt x="1892297" y="5387001"/>
                  <a:pt x="1892297" y="5389129"/>
                  <a:pt x="1894425" y="5393386"/>
                </a:cubicBezTo>
                <a:cubicBezTo>
                  <a:pt x="1900810" y="5395515"/>
                  <a:pt x="1902938" y="5399771"/>
                  <a:pt x="1905067" y="5404028"/>
                </a:cubicBezTo>
                <a:cubicBezTo>
                  <a:pt x="1900810" y="5406157"/>
                  <a:pt x="1894425" y="5410414"/>
                  <a:pt x="1894425" y="5418927"/>
                </a:cubicBezTo>
                <a:cubicBezTo>
                  <a:pt x="1892297" y="5416799"/>
                  <a:pt x="1890169" y="5414670"/>
                  <a:pt x="1885912" y="5414670"/>
                </a:cubicBezTo>
                <a:cubicBezTo>
                  <a:pt x="1892297" y="5421056"/>
                  <a:pt x="1885912" y="5416799"/>
                  <a:pt x="1885912" y="5423184"/>
                </a:cubicBezTo>
                <a:cubicBezTo>
                  <a:pt x="1888041" y="5425312"/>
                  <a:pt x="1890169" y="5425312"/>
                  <a:pt x="1892297" y="5427441"/>
                </a:cubicBezTo>
                <a:cubicBezTo>
                  <a:pt x="1888041" y="5425312"/>
                  <a:pt x="1885912" y="5425312"/>
                  <a:pt x="1883784" y="5425312"/>
                </a:cubicBezTo>
                <a:cubicBezTo>
                  <a:pt x="1881656" y="5421056"/>
                  <a:pt x="1883784" y="5408285"/>
                  <a:pt x="1875271" y="5404028"/>
                </a:cubicBezTo>
                <a:cubicBezTo>
                  <a:pt x="1871014" y="5410414"/>
                  <a:pt x="1879528" y="5423184"/>
                  <a:pt x="1871014" y="5425312"/>
                </a:cubicBezTo>
                <a:cubicBezTo>
                  <a:pt x="1864630" y="5423184"/>
                  <a:pt x="1866758" y="5416799"/>
                  <a:pt x="1860373" y="5416799"/>
                </a:cubicBezTo>
                <a:cubicBezTo>
                  <a:pt x="1856117" y="5418927"/>
                  <a:pt x="1858245" y="5427441"/>
                  <a:pt x="1849732" y="5425312"/>
                </a:cubicBezTo>
                <a:cubicBezTo>
                  <a:pt x="1849732" y="5421056"/>
                  <a:pt x="1847603" y="5416799"/>
                  <a:pt x="1843347" y="5416799"/>
                </a:cubicBezTo>
                <a:cubicBezTo>
                  <a:pt x="1836962" y="5414670"/>
                  <a:pt x="1841219" y="5425312"/>
                  <a:pt x="1830577" y="5421056"/>
                </a:cubicBezTo>
                <a:cubicBezTo>
                  <a:pt x="1832706" y="5423184"/>
                  <a:pt x="1834834" y="5423184"/>
                  <a:pt x="1834834" y="5425312"/>
                </a:cubicBezTo>
                <a:cubicBezTo>
                  <a:pt x="1824193" y="5423184"/>
                  <a:pt x="1819936" y="5427441"/>
                  <a:pt x="1819936" y="5433826"/>
                </a:cubicBezTo>
                <a:cubicBezTo>
                  <a:pt x="1807166" y="5427441"/>
                  <a:pt x="1809295" y="5435954"/>
                  <a:pt x="1798653" y="5433826"/>
                </a:cubicBezTo>
                <a:cubicBezTo>
                  <a:pt x="1798653" y="5404028"/>
                  <a:pt x="1817808" y="5393386"/>
                  <a:pt x="1815679" y="5361460"/>
                </a:cubicBezTo>
                <a:cubicBezTo>
                  <a:pt x="1824193" y="5361460"/>
                  <a:pt x="1822064" y="5350818"/>
                  <a:pt x="1819936" y="5340176"/>
                </a:cubicBezTo>
                <a:cubicBezTo>
                  <a:pt x="1832706" y="5342304"/>
                  <a:pt x="1834834" y="5331662"/>
                  <a:pt x="1824193" y="5316764"/>
                </a:cubicBezTo>
                <a:cubicBezTo>
                  <a:pt x="1824193" y="5325277"/>
                  <a:pt x="1830577" y="5338048"/>
                  <a:pt x="1824193" y="5338048"/>
                </a:cubicBezTo>
                <a:cubicBezTo>
                  <a:pt x="1824193" y="5325277"/>
                  <a:pt x="1817808" y="5308250"/>
                  <a:pt x="1828449" y="5306122"/>
                </a:cubicBezTo>
                <a:cubicBezTo>
                  <a:pt x="1822064" y="5301865"/>
                  <a:pt x="1822064" y="5295479"/>
                  <a:pt x="1826321" y="5293351"/>
                </a:cubicBezTo>
                <a:cubicBezTo>
                  <a:pt x="1828449" y="5299736"/>
                  <a:pt x="1828449" y="5308250"/>
                  <a:pt x="1832706" y="5312507"/>
                </a:cubicBezTo>
                <a:cubicBezTo>
                  <a:pt x="1834834" y="5303993"/>
                  <a:pt x="1824193" y="5291223"/>
                  <a:pt x="1824193" y="5280581"/>
                </a:cubicBezTo>
                <a:cubicBezTo>
                  <a:pt x="1828449" y="5282709"/>
                  <a:pt x="1830577" y="5284837"/>
                  <a:pt x="1832706" y="5284837"/>
                </a:cubicBezTo>
                <a:cubicBezTo>
                  <a:pt x="1834834" y="5282709"/>
                  <a:pt x="1832706" y="5272067"/>
                  <a:pt x="1839090" y="5280581"/>
                </a:cubicBezTo>
                <a:cubicBezTo>
                  <a:pt x="1839090" y="5278452"/>
                  <a:pt x="1841219" y="5278452"/>
                  <a:pt x="1841219" y="5276324"/>
                </a:cubicBezTo>
                <a:cubicBezTo>
                  <a:pt x="1836962" y="5272067"/>
                  <a:pt x="1834834" y="5265682"/>
                  <a:pt x="1830577" y="5261425"/>
                </a:cubicBezTo>
                <a:cubicBezTo>
                  <a:pt x="1828449" y="5261425"/>
                  <a:pt x="1828449" y="5263553"/>
                  <a:pt x="1828449" y="5265682"/>
                </a:cubicBezTo>
                <a:cubicBezTo>
                  <a:pt x="1828449" y="5267810"/>
                  <a:pt x="1832706" y="5269939"/>
                  <a:pt x="1832706" y="5274195"/>
                </a:cubicBezTo>
                <a:cubicBezTo>
                  <a:pt x="1824193" y="5269939"/>
                  <a:pt x="1834834" y="5282709"/>
                  <a:pt x="1828449" y="5280581"/>
                </a:cubicBezTo>
                <a:cubicBezTo>
                  <a:pt x="1824193" y="5269939"/>
                  <a:pt x="1828449" y="5274195"/>
                  <a:pt x="1826321" y="5265682"/>
                </a:cubicBezTo>
                <a:cubicBezTo>
                  <a:pt x="1822064" y="5261425"/>
                  <a:pt x="1815679" y="5261425"/>
                  <a:pt x="1815679" y="5263553"/>
                </a:cubicBezTo>
                <a:cubicBezTo>
                  <a:pt x="1813551" y="5259297"/>
                  <a:pt x="1811423" y="5250783"/>
                  <a:pt x="1805038" y="5248654"/>
                </a:cubicBezTo>
                <a:cubicBezTo>
                  <a:pt x="1809295" y="5261425"/>
                  <a:pt x="1822064" y="5286966"/>
                  <a:pt x="1807166" y="5278452"/>
                </a:cubicBezTo>
                <a:cubicBezTo>
                  <a:pt x="1807166" y="5280581"/>
                  <a:pt x="1807166" y="5284837"/>
                  <a:pt x="1805038" y="5286966"/>
                </a:cubicBezTo>
                <a:cubicBezTo>
                  <a:pt x="1809295" y="5289094"/>
                  <a:pt x="1811423" y="5291223"/>
                  <a:pt x="1813551" y="5293351"/>
                </a:cubicBezTo>
                <a:cubicBezTo>
                  <a:pt x="1809295" y="5291223"/>
                  <a:pt x="1805038" y="5291223"/>
                  <a:pt x="1805038" y="5295479"/>
                </a:cubicBezTo>
                <a:cubicBezTo>
                  <a:pt x="1805038" y="5327406"/>
                  <a:pt x="1788012" y="5350818"/>
                  <a:pt x="1777371" y="5369974"/>
                </a:cubicBezTo>
                <a:cubicBezTo>
                  <a:pt x="1773114" y="5355075"/>
                  <a:pt x="1773114" y="5352946"/>
                  <a:pt x="1770986" y="5344433"/>
                </a:cubicBezTo>
                <a:cubicBezTo>
                  <a:pt x="1766729" y="5348690"/>
                  <a:pt x="1764601" y="5352946"/>
                  <a:pt x="1762473" y="5359332"/>
                </a:cubicBezTo>
                <a:cubicBezTo>
                  <a:pt x="1758216" y="5359332"/>
                  <a:pt x="1749703" y="5352946"/>
                  <a:pt x="1751831" y="5357203"/>
                </a:cubicBezTo>
                <a:cubicBezTo>
                  <a:pt x="1760344" y="5365717"/>
                  <a:pt x="1741190" y="5361460"/>
                  <a:pt x="1747575" y="5372102"/>
                </a:cubicBezTo>
                <a:cubicBezTo>
                  <a:pt x="1741190" y="5369974"/>
                  <a:pt x="1743318" y="5374231"/>
                  <a:pt x="1739062" y="5376359"/>
                </a:cubicBezTo>
                <a:cubicBezTo>
                  <a:pt x="1736933" y="5369974"/>
                  <a:pt x="1741190" y="5372102"/>
                  <a:pt x="1739062" y="5365717"/>
                </a:cubicBezTo>
                <a:cubicBezTo>
                  <a:pt x="1734805" y="5363589"/>
                  <a:pt x="1728420" y="5359332"/>
                  <a:pt x="1726292" y="5361460"/>
                </a:cubicBezTo>
                <a:cubicBezTo>
                  <a:pt x="1719907" y="5342304"/>
                  <a:pt x="1717779" y="5327406"/>
                  <a:pt x="1715651" y="5308250"/>
                </a:cubicBezTo>
                <a:cubicBezTo>
                  <a:pt x="1715651" y="5297608"/>
                  <a:pt x="1711394" y="5272067"/>
                  <a:pt x="1717779" y="5265682"/>
                </a:cubicBezTo>
                <a:cubicBezTo>
                  <a:pt x="1715651" y="5255040"/>
                  <a:pt x="1715651" y="5244398"/>
                  <a:pt x="1715651" y="5235884"/>
                </a:cubicBezTo>
                <a:cubicBezTo>
                  <a:pt x="1713523" y="5240141"/>
                  <a:pt x="1709266" y="5244398"/>
                  <a:pt x="1705009" y="5248654"/>
                </a:cubicBezTo>
                <a:cubicBezTo>
                  <a:pt x="1702881" y="5235884"/>
                  <a:pt x="1724164" y="5235884"/>
                  <a:pt x="1715651" y="5223114"/>
                </a:cubicBezTo>
                <a:cubicBezTo>
                  <a:pt x="1717779" y="5223114"/>
                  <a:pt x="1719907" y="5223114"/>
                  <a:pt x="1722036" y="5223114"/>
                </a:cubicBezTo>
                <a:cubicBezTo>
                  <a:pt x="1722036" y="5218857"/>
                  <a:pt x="1724164" y="5216728"/>
                  <a:pt x="1726292" y="5214600"/>
                </a:cubicBezTo>
                <a:cubicBezTo>
                  <a:pt x="1726292" y="5214600"/>
                  <a:pt x="1726292" y="5212472"/>
                  <a:pt x="1724164" y="5212472"/>
                </a:cubicBezTo>
                <a:cubicBezTo>
                  <a:pt x="1717779" y="5212472"/>
                  <a:pt x="1722036" y="5218857"/>
                  <a:pt x="1715651" y="5218857"/>
                </a:cubicBezTo>
                <a:cubicBezTo>
                  <a:pt x="1711394" y="5214600"/>
                  <a:pt x="1717779" y="5212472"/>
                  <a:pt x="1713523" y="5210343"/>
                </a:cubicBezTo>
                <a:cubicBezTo>
                  <a:pt x="1702881" y="5218857"/>
                  <a:pt x="1696496" y="5227370"/>
                  <a:pt x="1696496" y="5240141"/>
                </a:cubicBezTo>
                <a:cubicBezTo>
                  <a:pt x="1694368" y="5238012"/>
                  <a:pt x="1692240" y="5235884"/>
                  <a:pt x="1690112" y="5233756"/>
                </a:cubicBezTo>
                <a:cubicBezTo>
                  <a:pt x="1690112" y="5238012"/>
                  <a:pt x="1683727" y="5238012"/>
                  <a:pt x="1685855" y="5242269"/>
                </a:cubicBezTo>
                <a:cubicBezTo>
                  <a:pt x="1685855" y="5246526"/>
                  <a:pt x="1690112" y="5246526"/>
                  <a:pt x="1692240" y="5248654"/>
                </a:cubicBezTo>
                <a:cubicBezTo>
                  <a:pt x="1683727" y="5250783"/>
                  <a:pt x="1681598" y="5252911"/>
                  <a:pt x="1679470" y="5257168"/>
                </a:cubicBezTo>
                <a:cubicBezTo>
                  <a:pt x="1681598" y="5257168"/>
                  <a:pt x="1687983" y="5263553"/>
                  <a:pt x="1683727" y="5263553"/>
                </a:cubicBezTo>
                <a:cubicBezTo>
                  <a:pt x="1673085" y="5252911"/>
                  <a:pt x="1675214" y="5269939"/>
                  <a:pt x="1666701" y="5269939"/>
                </a:cubicBezTo>
                <a:cubicBezTo>
                  <a:pt x="1662444" y="5269939"/>
                  <a:pt x="1664572" y="5261425"/>
                  <a:pt x="1660316" y="5259297"/>
                </a:cubicBezTo>
                <a:cubicBezTo>
                  <a:pt x="1664572" y="5269939"/>
                  <a:pt x="1653931" y="5269939"/>
                  <a:pt x="1653931" y="5276324"/>
                </a:cubicBezTo>
                <a:cubicBezTo>
                  <a:pt x="1664572" y="5276324"/>
                  <a:pt x="1656059" y="5289094"/>
                  <a:pt x="1653931" y="5289094"/>
                </a:cubicBezTo>
                <a:cubicBezTo>
                  <a:pt x="1653931" y="5282709"/>
                  <a:pt x="1651803" y="5278452"/>
                  <a:pt x="1643290" y="5276324"/>
                </a:cubicBezTo>
                <a:cubicBezTo>
                  <a:pt x="1641161" y="5280581"/>
                  <a:pt x="1647546" y="5286966"/>
                  <a:pt x="1643290" y="5286966"/>
                </a:cubicBezTo>
                <a:cubicBezTo>
                  <a:pt x="1632648" y="5274195"/>
                  <a:pt x="1619879" y="5295479"/>
                  <a:pt x="1615622" y="5301865"/>
                </a:cubicBezTo>
                <a:cubicBezTo>
                  <a:pt x="1617750" y="5301865"/>
                  <a:pt x="1619879" y="5303993"/>
                  <a:pt x="1619879" y="5306122"/>
                </a:cubicBezTo>
                <a:cubicBezTo>
                  <a:pt x="1609237" y="5306122"/>
                  <a:pt x="1619879" y="5308250"/>
                  <a:pt x="1615622" y="5312507"/>
                </a:cubicBezTo>
                <a:cubicBezTo>
                  <a:pt x="1615622" y="5312507"/>
                  <a:pt x="1615622" y="5312507"/>
                  <a:pt x="1604981" y="5312507"/>
                </a:cubicBezTo>
                <a:cubicBezTo>
                  <a:pt x="1604981" y="5306122"/>
                  <a:pt x="1598596" y="5306122"/>
                  <a:pt x="1594339" y="5301865"/>
                </a:cubicBezTo>
                <a:cubicBezTo>
                  <a:pt x="1602853" y="5297608"/>
                  <a:pt x="1607109" y="5299736"/>
                  <a:pt x="1604981" y="5289094"/>
                </a:cubicBezTo>
                <a:cubicBezTo>
                  <a:pt x="1619879" y="5289094"/>
                  <a:pt x="1611366" y="5284837"/>
                  <a:pt x="1626263" y="5282709"/>
                </a:cubicBezTo>
                <a:cubicBezTo>
                  <a:pt x="1619879" y="5282709"/>
                  <a:pt x="1619879" y="5274195"/>
                  <a:pt x="1624135" y="5272067"/>
                </a:cubicBezTo>
                <a:cubicBezTo>
                  <a:pt x="1626263" y="5274195"/>
                  <a:pt x="1626263" y="5278452"/>
                  <a:pt x="1630520" y="5278452"/>
                </a:cubicBezTo>
                <a:cubicBezTo>
                  <a:pt x="1628392" y="5276324"/>
                  <a:pt x="1639033" y="5282709"/>
                  <a:pt x="1636905" y="5274195"/>
                </a:cubicBezTo>
                <a:cubicBezTo>
                  <a:pt x="1632648" y="5269939"/>
                  <a:pt x="1626263" y="5267810"/>
                  <a:pt x="1624135" y="5261425"/>
                </a:cubicBezTo>
                <a:cubicBezTo>
                  <a:pt x="1632648" y="5261425"/>
                  <a:pt x="1630520" y="5274195"/>
                  <a:pt x="1641161" y="5269939"/>
                </a:cubicBezTo>
                <a:cubicBezTo>
                  <a:pt x="1634777" y="5257168"/>
                  <a:pt x="1658188" y="5265682"/>
                  <a:pt x="1649674" y="5250783"/>
                </a:cubicBezTo>
                <a:cubicBezTo>
                  <a:pt x="1643290" y="5250783"/>
                  <a:pt x="1636905" y="5252911"/>
                  <a:pt x="1634777" y="5246526"/>
                </a:cubicBezTo>
                <a:cubicBezTo>
                  <a:pt x="1645418" y="5246526"/>
                  <a:pt x="1643290" y="5246526"/>
                  <a:pt x="1651803" y="5250783"/>
                </a:cubicBezTo>
                <a:cubicBezTo>
                  <a:pt x="1647546" y="5233756"/>
                  <a:pt x="1664572" y="5227370"/>
                  <a:pt x="1673085" y="5218857"/>
                </a:cubicBezTo>
                <a:cubicBezTo>
                  <a:pt x="1670957" y="5218857"/>
                  <a:pt x="1668829" y="5216728"/>
                  <a:pt x="1668829" y="5214600"/>
                </a:cubicBezTo>
                <a:cubicBezTo>
                  <a:pt x="1664572" y="5214600"/>
                  <a:pt x="1668829" y="5218857"/>
                  <a:pt x="1660316" y="5218857"/>
                </a:cubicBezTo>
                <a:cubicBezTo>
                  <a:pt x="1658188" y="5208215"/>
                  <a:pt x="1675214" y="5216728"/>
                  <a:pt x="1677342" y="5212472"/>
                </a:cubicBezTo>
                <a:cubicBezTo>
                  <a:pt x="1673085" y="5208215"/>
                  <a:pt x="1668829" y="5206086"/>
                  <a:pt x="1673085" y="5201830"/>
                </a:cubicBezTo>
                <a:cubicBezTo>
                  <a:pt x="1675214" y="5212472"/>
                  <a:pt x="1679470" y="5203958"/>
                  <a:pt x="1687983" y="5206086"/>
                </a:cubicBezTo>
                <a:cubicBezTo>
                  <a:pt x="1685855" y="5193316"/>
                  <a:pt x="1713523" y="5178417"/>
                  <a:pt x="1700753" y="5163518"/>
                </a:cubicBezTo>
                <a:cubicBezTo>
                  <a:pt x="1707138" y="5161390"/>
                  <a:pt x="1707138" y="5167775"/>
                  <a:pt x="1711394" y="5167775"/>
                </a:cubicBezTo>
                <a:cubicBezTo>
                  <a:pt x="1715651" y="5159261"/>
                  <a:pt x="1726292" y="5157133"/>
                  <a:pt x="1726292" y="5144363"/>
                </a:cubicBezTo>
                <a:cubicBezTo>
                  <a:pt x="1726292" y="5148619"/>
                  <a:pt x="1730549" y="5152876"/>
                  <a:pt x="1732677" y="5152876"/>
                </a:cubicBezTo>
                <a:cubicBezTo>
                  <a:pt x="1734805" y="5148619"/>
                  <a:pt x="1739062" y="5148619"/>
                  <a:pt x="1734805" y="5140106"/>
                </a:cubicBezTo>
                <a:cubicBezTo>
                  <a:pt x="1730549" y="5140106"/>
                  <a:pt x="1726292" y="5142234"/>
                  <a:pt x="1724164" y="5137977"/>
                </a:cubicBezTo>
                <a:cubicBezTo>
                  <a:pt x="1728420" y="5137977"/>
                  <a:pt x="1726292" y="5131592"/>
                  <a:pt x="1732677" y="5131592"/>
                </a:cubicBezTo>
                <a:cubicBezTo>
                  <a:pt x="1734805" y="5137977"/>
                  <a:pt x="1739062" y="5142234"/>
                  <a:pt x="1745447" y="5140106"/>
                </a:cubicBezTo>
                <a:cubicBezTo>
                  <a:pt x="1743318" y="5135849"/>
                  <a:pt x="1745447" y="5133720"/>
                  <a:pt x="1747575" y="5131592"/>
                </a:cubicBezTo>
                <a:cubicBezTo>
                  <a:pt x="1745447" y="5120950"/>
                  <a:pt x="1743318" y="5110308"/>
                  <a:pt x="1736933" y="5099666"/>
                </a:cubicBezTo>
                <a:cubicBezTo>
                  <a:pt x="1743318" y="5097538"/>
                  <a:pt x="1745447" y="5091152"/>
                  <a:pt x="1736933" y="5080510"/>
                </a:cubicBezTo>
                <a:cubicBezTo>
                  <a:pt x="1747575" y="5081575"/>
                  <a:pt x="1756620" y="5078382"/>
                  <a:pt x="1762739" y="5072795"/>
                </a:cubicBezTo>
                <a:lnTo>
                  <a:pt x="1769806" y="5053870"/>
                </a:lnTo>
                <a:lnTo>
                  <a:pt x="1770454" y="5053639"/>
                </a:lnTo>
                <a:cubicBezTo>
                  <a:pt x="1770454" y="5052309"/>
                  <a:pt x="1769922" y="5050713"/>
                  <a:pt x="1770986" y="5050713"/>
                </a:cubicBezTo>
                <a:lnTo>
                  <a:pt x="1769806" y="5053870"/>
                </a:lnTo>
                <a:lnTo>
                  <a:pt x="1766729" y="5054969"/>
                </a:lnTo>
                <a:cubicBezTo>
                  <a:pt x="1766729" y="5052841"/>
                  <a:pt x="1764601" y="5050713"/>
                  <a:pt x="1764601" y="5050713"/>
                </a:cubicBezTo>
                <a:cubicBezTo>
                  <a:pt x="1764601" y="5050713"/>
                  <a:pt x="1764601" y="5050713"/>
                  <a:pt x="1741190" y="5050713"/>
                </a:cubicBezTo>
                <a:cubicBezTo>
                  <a:pt x="1741190" y="5050713"/>
                  <a:pt x="1741190" y="5050713"/>
                  <a:pt x="1741190" y="5048584"/>
                </a:cubicBezTo>
                <a:cubicBezTo>
                  <a:pt x="1734805" y="5042199"/>
                  <a:pt x="1728420" y="5050713"/>
                  <a:pt x="1736933" y="5057098"/>
                </a:cubicBezTo>
                <a:cubicBezTo>
                  <a:pt x="1732677" y="5057098"/>
                  <a:pt x="1730549" y="5052841"/>
                  <a:pt x="1728420" y="5052841"/>
                </a:cubicBezTo>
                <a:cubicBezTo>
                  <a:pt x="1728420" y="5059226"/>
                  <a:pt x="1713523" y="5061355"/>
                  <a:pt x="1724164" y="5069868"/>
                </a:cubicBezTo>
                <a:cubicBezTo>
                  <a:pt x="1719907" y="5074125"/>
                  <a:pt x="1715651" y="5078382"/>
                  <a:pt x="1711394" y="5080510"/>
                </a:cubicBezTo>
                <a:cubicBezTo>
                  <a:pt x="1692240" y="5076253"/>
                  <a:pt x="1690112" y="5112436"/>
                  <a:pt x="1664572" y="5114565"/>
                </a:cubicBezTo>
                <a:cubicBezTo>
                  <a:pt x="1668829" y="5137977"/>
                  <a:pt x="1632648" y="5133720"/>
                  <a:pt x="1639033" y="5159261"/>
                </a:cubicBezTo>
                <a:cubicBezTo>
                  <a:pt x="1630520" y="5157133"/>
                  <a:pt x="1636905" y="5165647"/>
                  <a:pt x="1628392" y="5163518"/>
                </a:cubicBezTo>
                <a:cubicBezTo>
                  <a:pt x="1628392" y="5150748"/>
                  <a:pt x="1641161" y="5142234"/>
                  <a:pt x="1645418" y="5129464"/>
                </a:cubicBezTo>
                <a:cubicBezTo>
                  <a:pt x="1641161" y="5127335"/>
                  <a:pt x="1639033" y="5123078"/>
                  <a:pt x="1634777" y="5120950"/>
                </a:cubicBezTo>
                <a:cubicBezTo>
                  <a:pt x="1630520" y="5123078"/>
                  <a:pt x="1630520" y="5127335"/>
                  <a:pt x="1632648" y="5133720"/>
                </a:cubicBezTo>
                <a:cubicBezTo>
                  <a:pt x="1624135" y="5135849"/>
                  <a:pt x="1628392" y="5120950"/>
                  <a:pt x="1619879" y="5125207"/>
                </a:cubicBezTo>
                <a:cubicBezTo>
                  <a:pt x="1626263" y="5131592"/>
                  <a:pt x="1611366" y="5137977"/>
                  <a:pt x="1624135" y="5142234"/>
                </a:cubicBezTo>
                <a:cubicBezTo>
                  <a:pt x="1615622" y="5144363"/>
                  <a:pt x="1622007" y="5155005"/>
                  <a:pt x="1613494" y="5152876"/>
                </a:cubicBezTo>
                <a:cubicBezTo>
                  <a:pt x="1622007" y="5155005"/>
                  <a:pt x="1617750" y="5159261"/>
                  <a:pt x="1626263" y="5165647"/>
                </a:cubicBezTo>
                <a:cubicBezTo>
                  <a:pt x="1613494" y="5165647"/>
                  <a:pt x="1613494" y="5174160"/>
                  <a:pt x="1615622" y="5182674"/>
                </a:cubicBezTo>
                <a:cubicBezTo>
                  <a:pt x="1609237" y="5184802"/>
                  <a:pt x="1609237" y="5178417"/>
                  <a:pt x="1604981" y="5178417"/>
                </a:cubicBezTo>
                <a:cubicBezTo>
                  <a:pt x="1602853" y="5186931"/>
                  <a:pt x="1594339" y="5197573"/>
                  <a:pt x="1583698" y="5197573"/>
                </a:cubicBezTo>
                <a:cubicBezTo>
                  <a:pt x="1592211" y="5193316"/>
                  <a:pt x="1590083" y="5184802"/>
                  <a:pt x="1594339" y="5180545"/>
                </a:cubicBezTo>
                <a:cubicBezTo>
                  <a:pt x="1587955" y="5180545"/>
                  <a:pt x="1585826" y="5174160"/>
                  <a:pt x="1577313" y="5176289"/>
                </a:cubicBezTo>
                <a:cubicBezTo>
                  <a:pt x="1583698" y="5180545"/>
                  <a:pt x="1579442" y="5182674"/>
                  <a:pt x="1581570" y="5189059"/>
                </a:cubicBezTo>
                <a:cubicBezTo>
                  <a:pt x="1570929" y="5178417"/>
                  <a:pt x="1547518" y="5199701"/>
                  <a:pt x="1553902" y="5210343"/>
                </a:cubicBezTo>
                <a:cubicBezTo>
                  <a:pt x="1547518" y="5212472"/>
                  <a:pt x="1549646" y="5203958"/>
                  <a:pt x="1543261" y="5206086"/>
                </a:cubicBezTo>
                <a:cubicBezTo>
                  <a:pt x="1543261" y="5208215"/>
                  <a:pt x="1541133" y="5208215"/>
                  <a:pt x="1541133" y="5210343"/>
                </a:cubicBezTo>
                <a:cubicBezTo>
                  <a:pt x="1547518" y="5216728"/>
                  <a:pt x="1549646" y="5220985"/>
                  <a:pt x="1558159" y="5220985"/>
                </a:cubicBezTo>
                <a:cubicBezTo>
                  <a:pt x="1553902" y="5220985"/>
                  <a:pt x="1551774" y="5225242"/>
                  <a:pt x="1549646" y="5229499"/>
                </a:cubicBezTo>
                <a:cubicBezTo>
                  <a:pt x="1558159" y="5231627"/>
                  <a:pt x="1560287" y="5223114"/>
                  <a:pt x="1564544" y="5229499"/>
                </a:cubicBezTo>
                <a:cubicBezTo>
                  <a:pt x="1553902" y="5227370"/>
                  <a:pt x="1562415" y="5240141"/>
                  <a:pt x="1549646" y="5238012"/>
                </a:cubicBezTo>
                <a:cubicBezTo>
                  <a:pt x="1545389" y="5229499"/>
                  <a:pt x="1549646" y="5227370"/>
                  <a:pt x="1543261" y="5223114"/>
                </a:cubicBezTo>
                <a:cubicBezTo>
                  <a:pt x="1536876" y="5223114"/>
                  <a:pt x="1541133" y="5231627"/>
                  <a:pt x="1534748" y="5233756"/>
                </a:cubicBezTo>
                <a:cubicBezTo>
                  <a:pt x="1532620" y="5227370"/>
                  <a:pt x="1524107" y="5231627"/>
                  <a:pt x="1521978" y="5225242"/>
                </a:cubicBezTo>
                <a:cubicBezTo>
                  <a:pt x="1524107" y="5220985"/>
                  <a:pt x="1524107" y="5212472"/>
                  <a:pt x="1517722" y="5210343"/>
                </a:cubicBezTo>
                <a:cubicBezTo>
                  <a:pt x="1513465" y="5212472"/>
                  <a:pt x="1521978" y="5223114"/>
                  <a:pt x="1517722" y="5223114"/>
                </a:cubicBezTo>
                <a:cubicBezTo>
                  <a:pt x="1513465" y="5214600"/>
                  <a:pt x="1504952" y="5225242"/>
                  <a:pt x="1502824" y="5216728"/>
                </a:cubicBezTo>
                <a:cubicBezTo>
                  <a:pt x="1498567" y="5220985"/>
                  <a:pt x="1498567" y="5229499"/>
                  <a:pt x="1509209" y="5229499"/>
                </a:cubicBezTo>
                <a:cubicBezTo>
                  <a:pt x="1502824" y="5220985"/>
                  <a:pt x="1513465" y="5229499"/>
                  <a:pt x="1519850" y="5229499"/>
                </a:cubicBezTo>
                <a:cubicBezTo>
                  <a:pt x="1519850" y="5227370"/>
                  <a:pt x="1517722" y="5225242"/>
                  <a:pt x="1519850" y="5225242"/>
                </a:cubicBezTo>
                <a:cubicBezTo>
                  <a:pt x="1519850" y="5229499"/>
                  <a:pt x="1524107" y="5229499"/>
                  <a:pt x="1524107" y="5233756"/>
                </a:cubicBezTo>
                <a:cubicBezTo>
                  <a:pt x="1521978" y="5238012"/>
                  <a:pt x="1515594" y="5229499"/>
                  <a:pt x="1509209" y="5231627"/>
                </a:cubicBezTo>
                <a:cubicBezTo>
                  <a:pt x="1509209" y="5233756"/>
                  <a:pt x="1507080" y="5235884"/>
                  <a:pt x="1509209" y="5240141"/>
                </a:cubicBezTo>
                <a:cubicBezTo>
                  <a:pt x="1513465" y="5242269"/>
                  <a:pt x="1513465" y="5233756"/>
                  <a:pt x="1517722" y="5240141"/>
                </a:cubicBezTo>
                <a:cubicBezTo>
                  <a:pt x="1509209" y="5244398"/>
                  <a:pt x="1509209" y="5257168"/>
                  <a:pt x="1496439" y="5259297"/>
                </a:cubicBezTo>
                <a:cubicBezTo>
                  <a:pt x="1500696" y="5248654"/>
                  <a:pt x="1496439" y="5242269"/>
                  <a:pt x="1500696" y="5229499"/>
                </a:cubicBezTo>
                <a:cubicBezTo>
                  <a:pt x="1498567" y="5229499"/>
                  <a:pt x="1498567" y="5227370"/>
                  <a:pt x="1496439" y="5227370"/>
                </a:cubicBezTo>
                <a:cubicBezTo>
                  <a:pt x="1490054" y="5238012"/>
                  <a:pt x="1490054" y="5250783"/>
                  <a:pt x="1483669" y="5259297"/>
                </a:cubicBezTo>
                <a:cubicBezTo>
                  <a:pt x="1479413" y="5259297"/>
                  <a:pt x="1479413" y="5257168"/>
                  <a:pt x="1475156" y="5255040"/>
                </a:cubicBezTo>
                <a:cubicBezTo>
                  <a:pt x="1477285" y="5257168"/>
                  <a:pt x="1475156" y="5257168"/>
                  <a:pt x="1475156" y="5259297"/>
                </a:cubicBezTo>
                <a:cubicBezTo>
                  <a:pt x="1475156" y="5261425"/>
                  <a:pt x="1479413" y="5261425"/>
                  <a:pt x="1481541" y="5263553"/>
                </a:cubicBezTo>
                <a:cubicBezTo>
                  <a:pt x="1479413" y="5267810"/>
                  <a:pt x="1475156" y="5276324"/>
                  <a:pt x="1468772" y="5272067"/>
                </a:cubicBezTo>
                <a:cubicBezTo>
                  <a:pt x="1466643" y="5280581"/>
                  <a:pt x="1470900" y="5303993"/>
                  <a:pt x="1458130" y="5299736"/>
                </a:cubicBezTo>
                <a:cubicBezTo>
                  <a:pt x="1460259" y="5295479"/>
                  <a:pt x="1458130" y="5284837"/>
                  <a:pt x="1458130" y="5272067"/>
                </a:cubicBezTo>
                <a:cubicBezTo>
                  <a:pt x="1451745" y="5278452"/>
                  <a:pt x="1456002" y="5293351"/>
                  <a:pt x="1443232" y="5295479"/>
                </a:cubicBezTo>
                <a:cubicBezTo>
                  <a:pt x="1451745" y="5293351"/>
                  <a:pt x="1451745" y="5303993"/>
                  <a:pt x="1458130" y="5306122"/>
                </a:cubicBezTo>
                <a:cubicBezTo>
                  <a:pt x="1453874" y="5306122"/>
                  <a:pt x="1458130" y="5310378"/>
                  <a:pt x="1453874" y="5310378"/>
                </a:cubicBezTo>
                <a:cubicBezTo>
                  <a:pt x="1453874" y="5303993"/>
                  <a:pt x="1447489" y="5297608"/>
                  <a:pt x="1438976" y="5295479"/>
                </a:cubicBezTo>
                <a:cubicBezTo>
                  <a:pt x="1445361" y="5306122"/>
                  <a:pt x="1436848" y="5303993"/>
                  <a:pt x="1428334" y="5303993"/>
                </a:cubicBezTo>
                <a:cubicBezTo>
                  <a:pt x="1430463" y="5325277"/>
                  <a:pt x="1415565" y="5323149"/>
                  <a:pt x="1411308" y="5338048"/>
                </a:cubicBezTo>
                <a:cubicBezTo>
                  <a:pt x="1400667" y="5331662"/>
                  <a:pt x="1417693" y="5325277"/>
                  <a:pt x="1404924" y="5316764"/>
                </a:cubicBezTo>
                <a:cubicBezTo>
                  <a:pt x="1396410" y="5321020"/>
                  <a:pt x="1402795" y="5338048"/>
                  <a:pt x="1383641" y="5335919"/>
                </a:cubicBezTo>
                <a:cubicBezTo>
                  <a:pt x="1383641" y="5344433"/>
                  <a:pt x="1377256" y="5350818"/>
                  <a:pt x="1370871" y="5355075"/>
                </a:cubicBezTo>
                <a:cubicBezTo>
                  <a:pt x="1372999" y="5361460"/>
                  <a:pt x="1377256" y="5361460"/>
                  <a:pt x="1377256" y="5367845"/>
                </a:cubicBezTo>
                <a:cubicBezTo>
                  <a:pt x="1375128" y="5367845"/>
                  <a:pt x="1370871" y="5367845"/>
                  <a:pt x="1370871" y="5369974"/>
                </a:cubicBezTo>
                <a:cubicBezTo>
                  <a:pt x="1377256" y="5369974"/>
                  <a:pt x="1379384" y="5374231"/>
                  <a:pt x="1377256" y="5376359"/>
                </a:cubicBezTo>
                <a:cubicBezTo>
                  <a:pt x="1366615" y="5376359"/>
                  <a:pt x="1370871" y="5367845"/>
                  <a:pt x="1368743" y="5361460"/>
                </a:cubicBezTo>
                <a:cubicBezTo>
                  <a:pt x="1364486" y="5369974"/>
                  <a:pt x="1366615" y="5355075"/>
                  <a:pt x="1358102" y="5357203"/>
                </a:cubicBezTo>
                <a:cubicBezTo>
                  <a:pt x="1364486" y="5365717"/>
                  <a:pt x="1362358" y="5372102"/>
                  <a:pt x="1353845" y="5365717"/>
                </a:cubicBezTo>
                <a:cubicBezTo>
                  <a:pt x="1355973" y="5359332"/>
                  <a:pt x="1351717" y="5352946"/>
                  <a:pt x="1358102" y="5350818"/>
                </a:cubicBezTo>
                <a:cubicBezTo>
                  <a:pt x="1355973" y="5350818"/>
                  <a:pt x="1355973" y="5348690"/>
                  <a:pt x="1353845" y="5348690"/>
                </a:cubicBezTo>
                <a:cubicBezTo>
                  <a:pt x="1347460" y="5348690"/>
                  <a:pt x="1351717" y="5359332"/>
                  <a:pt x="1343204" y="5355075"/>
                </a:cubicBezTo>
                <a:cubicBezTo>
                  <a:pt x="1345332" y="5344433"/>
                  <a:pt x="1358102" y="5342304"/>
                  <a:pt x="1358102" y="5331662"/>
                </a:cubicBezTo>
                <a:cubicBezTo>
                  <a:pt x="1355973" y="5327406"/>
                  <a:pt x="1349589" y="5331662"/>
                  <a:pt x="1349589" y="5327406"/>
                </a:cubicBezTo>
                <a:cubicBezTo>
                  <a:pt x="1355973" y="5327406"/>
                  <a:pt x="1351717" y="5321020"/>
                  <a:pt x="1360230" y="5323149"/>
                </a:cubicBezTo>
                <a:cubicBezTo>
                  <a:pt x="1362358" y="5325277"/>
                  <a:pt x="1362358" y="5329534"/>
                  <a:pt x="1364486" y="5329534"/>
                </a:cubicBezTo>
                <a:cubicBezTo>
                  <a:pt x="1368743" y="5325277"/>
                  <a:pt x="1370871" y="5312507"/>
                  <a:pt x="1364486" y="5310378"/>
                </a:cubicBezTo>
                <a:cubicBezTo>
                  <a:pt x="1370871" y="5312507"/>
                  <a:pt x="1368743" y="5306122"/>
                  <a:pt x="1377256" y="5308250"/>
                </a:cubicBezTo>
                <a:cubicBezTo>
                  <a:pt x="1381513" y="5316764"/>
                  <a:pt x="1366615" y="5312507"/>
                  <a:pt x="1370871" y="5321020"/>
                </a:cubicBezTo>
                <a:cubicBezTo>
                  <a:pt x="1381513" y="5316764"/>
                  <a:pt x="1379384" y="5314635"/>
                  <a:pt x="1394282" y="5316764"/>
                </a:cubicBezTo>
                <a:cubicBezTo>
                  <a:pt x="1394282" y="5312507"/>
                  <a:pt x="1394282" y="5312507"/>
                  <a:pt x="1394282" y="5310378"/>
                </a:cubicBezTo>
                <a:cubicBezTo>
                  <a:pt x="1390026" y="5306122"/>
                  <a:pt x="1392154" y="5310378"/>
                  <a:pt x="1385769" y="5310378"/>
                </a:cubicBezTo>
                <a:cubicBezTo>
                  <a:pt x="1385769" y="5306122"/>
                  <a:pt x="1381513" y="5303993"/>
                  <a:pt x="1379384" y="5303993"/>
                </a:cubicBezTo>
                <a:cubicBezTo>
                  <a:pt x="1377256" y="5297608"/>
                  <a:pt x="1383641" y="5295479"/>
                  <a:pt x="1381513" y="5289094"/>
                </a:cubicBezTo>
                <a:cubicBezTo>
                  <a:pt x="1372999" y="5286966"/>
                  <a:pt x="1372999" y="5299736"/>
                  <a:pt x="1370871" y="5289094"/>
                </a:cubicBezTo>
                <a:cubicBezTo>
                  <a:pt x="1375128" y="5284837"/>
                  <a:pt x="1383641" y="5274195"/>
                  <a:pt x="1390026" y="5274195"/>
                </a:cubicBezTo>
                <a:cubicBezTo>
                  <a:pt x="1385769" y="5276324"/>
                  <a:pt x="1387897" y="5280581"/>
                  <a:pt x="1390026" y="5284837"/>
                </a:cubicBezTo>
                <a:cubicBezTo>
                  <a:pt x="1402795" y="5282709"/>
                  <a:pt x="1402795" y="5265682"/>
                  <a:pt x="1411308" y="5265682"/>
                </a:cubicBezTo>
                <a:cubicBezTo>
                  <a:pt x="1411308" y="5263553"/>
                  <a:pt x="1409180" y="5261425"/>
                  <a:pt x="1404924" y="5261425"/>
                </a:cubicBezTo>
                <a:cubicBezTo>
                  <a:pt x="1400667" y="5255040"/>
                  <a:pt x="1404924" y="5250783"/>
                  <a:pt x="1407052" y="5248654"/>
                </a:cubicBezTo>
                <a:cubicBezTo>
                  <a:pt x="1421950" y="5248654"/>
                  <a:pt x="1426206" y="5233756"/>
                  <a:pt x="1430463" y="5218857"/>
                </a:cubicBezTo>
                <a:cubicBezTo>
                  <a:pt x="1432591" y="5223114"/>
                  <a:pt x="1426206" y="5227370"/>
                  <a:pt x="1432591" y="5229499"/>
                </a:cubicBezTo>
                <a:cubicBezTo>
                  <a:pt x="1443232" y="5229499"/>
                  <a:pt x="1434719" y="5216728"/>
                  <a:pt x="1438976" y="5214600"/>
                </a:cubicBezTo>
                <a:cubicBezTo>
                  <a:pt x="1443232" y="5216728"/>
                  <a:pt x="1443232" y="5220985"/>
                  <a:pt x="1449617" y="5220985"/>
                </a:cubicBezTo>
                <a:cubicBezTo>
                  <a:pt x="1447489" y="5216728"/>
                  <a:pt x="1447489" y="5214600"/>
                  <a:pt x="1445361" y="5212472"/>
                </a:cubicBezTo>
                <a:cubicBezTo>
                  <a:pt x="1460259" y="5212472"/>
                  <a:pt x="1447489" y="5191187"/>
                  <a:pt x="1451745" y="5184802"/>
                </a:cubicBezTo>
                <a:cubicBezTo>
                  <a:pt x="1466643" y="5186931"/>
                  <a:pt x="1468772" y="5169903"/>
                  <a:pt x="1460259" y="5163518"/>
                </a:cubicBezTo>
                <a:cubicBezTo>
                  <a:pt x="1458130" y="5165647"/>
                  <a:pt x="1460259" y="5178417"/>
                  <a:pt x="1453874" y="5169903"/>
                </a:cubicBezTo>
                <a:cubicBezTo>
                  <a:pt x="1460259" y="5167775"/>
                  <a:pt x="1447489" y="5167775"/>
                  <a:pt x="1447489" y="5163518"/>
                </a:cubicBezTo>
                <a:cubicBezTo>
                  <a:pt x="1453874" y="5163518"/>
                  <a:pt x="1458130" y="5161390"/>
                  <a:pt x="1464515" y="5159261"/>
                </a:cubicBezTo>
                <a:cubicBezTo>
                  <a:pt x="1468772" y="5169903"/>
                  <a:pt x="1468772" y="5167775"/>
                  <a:pt x="1468772" y="5176289"/>
                </a:cubicBezTo>
                <a:cubicBezTo>
                  <a:pt x="1481541" y="5172032"/>
                  <a:pt x="1487926" y="5159261"/>
                  <a:pt x="1483669" y="5148619"/>
                </a:cubicBezTo>
                <a:cubicBezTo>
                  <a:pt x="1485798" y="5152876"/>
                  <a:pt x="1494311" y="5148619"/>
                  <a:pt x="1496439" y="5146491"/>
                </a:cubicBezTo>
                <a:cubicBezTo>
                  <a:pt x="1485798" y="5137977"/>
                  <a:pt x="1504952" y="5140106"/>
                  <a:pt x="1504952" y="5131592"/>
                </a:cubicBezTo>
                <a:cubicBezTo>
                  <a:pt x="1502824" y="5131592"/>
                  <a:pt x="1496439" y="5118822"/>
                  <a:pt x="1500696" y="5118822"/>
                </a:cubicBezTo>
                <a:cubicBezTo>
                  <a:pt x="1504952" y="5120950"/>
                  <a:pt x="1507080" y="5125207"/>
                  <a:pt x="1513465" y="5125207"/>
                </a:cubicBezTo>
                <a:cubicBezTo>
                  <a:pt x="1509209" y="5114565"/>
                  <a:pt x="1528363" y="5125207"/>
                  <a:pt x="1521978" y="5110308"/>
                </a:cubicBezTo>
                <a:cubicBezTo>
                  <a:pt x="1517722" y="5114565"/>
                  <a:pt x="1517722" y="5108180"/>
                  <a:pt x="1513465" y="5106051"/>
                </a:cubicBezTo>
                <a:cubicBezTo>
                  <a:pt x="1519850" y="5101794"/>
                  <a:pt x="1524107" y="5089024"/>
                  <a:pt x="1528363" y="5101794"/>
                </a:cubicBezTo>
                <a:cubicBezTo>
                  <a:pt x="1526235" y="5091152"/>
                  <a:pt x="1530491" y="5076253"/>
                  <a:pt x="1543261" y="5071997"/>
                </a:cubicBezTo>
                <a:cubicBezTo>
                  <a:pt x="1541133" y="5069868"/>
                  <a:pt x="1541133" y="5065611"/>
                  <a:pt x="1539004" y="5063483"/>
                </a:cubicBezTo>
                <a:cubicBezTo>
                  <a:pt x="1547518" y="5059226"/>
                  <a:pt x="1543261" y="5071997"/>
                  <a:pt x="1549646" y="5071997"/>
                </a:cubicBezTo>
                <a:cubicBezTo>
                  <a:pt x="1553902" y="5061355"/>
                  <a:pt x="1549646" y="5052841"/>
                  <a:pt x="1558159" y="5044327"/>
                </a:cubicBezTo>
                <a:cubicBezTo>
                  <a:pt x="1551774" y="5044327"/>
                  <a:pt x="1556031" y="5050713"/>
                  <a:pt x="1547518" y="5048584"/>
                </a:cubicBezTo>
                <a:cubicBezTo>
                  <a:pt x="1551774" y="5046456"/>
                  <a:pt x="1553902" y="5042199"/>
                  <a:pt x="1553902" y="5037942"/>
                </a:cubicBezTo>
                <a:cubicBezTo>
                  <a:pt x="1553902" y="5037942"/>
                  <a:pt x="1553902" y="5037942"/>
                  <a:pt x="1536876" y="5037942"/>
                </a:cubicBezTo>
                <a:cubicBezTo>
                  <a:pt x="1532620" y="5042199"/>
                  <a:pt x="1530491" y="5046456"/>
                  <a:pt x="1521978" y="5046456"/>
                </a:cubicBezTo>
                <a:cubicBezTo>
                  <a:pt x="1521978" y="5059226"/>
                  <a:pt x="1504952" y="5054969"/>
                  <a:pt x="1509209" y="5067740"/>
                </a:cubicBezTo>
                <a:cubicBezTo>
                  <a:pt x="1498567" y="5078382"/>
                  <a:pt x="1487926" y="5086895"/>
                  <a:pt x="1481541" y="5099666"/>
                </a:cubicBezTo>
                <a:cubicBezTo>
                  <a:pt x="1479413" y="5097538"/>
                  <a:pt x="1475156" y="5097538"/>
                  <a:pt x="1470900" y="5093281"/>
                </a:cubicBezTo>
                <a:cubicBezTo>
                  <a:pt x="1470900" y="5097538"/>
                  <a:pt x="1462387" y="5095409"/>
                  <a:pt x="1464515" y="5101794"/>
                </a:cubicBezTo>
                <a:cubicBezTo>
                  <a:pt x="1458130" y="5103923"/>
                  <a:pt x="1453874" y="5097538"/>
                  <a:pt x="1447489" y="5095409"/>
                </a:cubicBezTo>
                <a:cubicBezTo>
                  <a:pt x="1449617" y="5101794"/>
                  <a:pt x="1451745" y="5108180"/>
                  <a:pt x="1453874" y="5110308"/>
                </a:cubicBezTo>
                <a:cubicBezTo>
                  <a:pt x="1449617" y="5116693"/>
                  <a:pt x="1441104" y="5114565"/>
                  <a:pt x="1438976" y="5114565"/>
                </a:cubicBezTo>
                <a:cubicBezTo>
                  <a:pt x="1441104" y="5120950"/>
                  <a:pt x="1443232" y="5123078"/>
                  <a:pt x="1438976" y="5125207"/>
                </a:cubicBezTo>
                <a:cubicBezTo>
                  <a:pt x="1432591" y="5118822"/>
                  <a:pt x="1438976" y="5112436"/>
                  <a:pt x="1430463" y="5110308"/>
                </a:cubicBezTo>
                <a:cubicBezTo>
                  <a:pt x="1430463" y="5116693"/>
                  <a:pt x="1430463" y="5125207"/>
                  <a:pt x="1419821" y="5118822"/>
                </a:cubicBezTo>
                <a:cubicBezTo>
                  <a:pt x="1421950" y="5125207"/>
                  <a:pt x="1417693" y="5125207"/>
                  <a:pt x="1417693" y="5129464"/>
                </a:cubicBezTo>
                <a:cubicBezTo>
                  <a:pt x="1424078" y="5131592"/>
                  <a:pt x="1428334" y="5135849"/>
                  <a:pt x="1430463" y="5142234"/>
                </a:cubicBezTo>
                <a:cubicBezTo>
                  <a:pt x="1421950" y="5142234"/>
                  <a:pt x="1428334" y="5135849"/>
                  <a:pt x="1417693" y="5135849"/>
                </a:cubicBezTo>
                <a:cubicBezTo>
                  <a:pt x="1419821" y="5146491"/>
                  <a:pt x="1407052" y="5144363"/>
                  <a:pt x="1404924" y="5152876"/>
                </a:cubicBezTo>
                <a:cubicBezTo>
                  <a:pt x="1400667" y="5142234"/>
                  <a:pt x="1402795" y="5142234"/>
                  <a:pt x="1394282" y="5137977"/>
                </a:cubicBezTo>
                <a:cubicBezTo>
                  <a:pt x="1398539" y="5137977"/>
                  <a:pt x="1394282" y="5131592"/>
                  <a:pt x="1394282" y="5127335"/>
                </a:cubicBezTo>
                <a:cubicBezTo>
                  <a:pt x="1398539" y="5127335"/>
                  <a:pt x="1400667" y="5120950"/>
                  <a:pt x="1402795" y="5116693"/>
                </a:cubicBezTo>
                <a:cubicBezTo>
                  <a:pt x="1407052" y="5123078"/>
                  <a:pt x="1400667" y="5127335"/>
                  <a:pt x="1407052" y="5127335"/>
                </a:cubicBezTo>
                <a:cubicBezTo>
                  <a:pt x="1402795" y="5118822"/>
                  <a:pt x="1421950" y="5123078"/>
                  <a:pt x="1411308" y="5114565"/>
                </a:cubicBezTo>
                <a:cubicBezTo>
                  <a:pt x="1424078" y="5110308"/>
                  <a:pt x="1428334" y="5108180"/>
                  <a:pt x="1438976" y="5099666"/>
                </a:cubicBezTo>
                <a:cubicBezTo>
                  <a:pt x="1436848" y="5097538"/>
                  <a:pt x="1434719" y="5093281"/>
                  <a:pt x="1432591" y="5093281"/>
                </a:cubicBezTo>
                <a:cubicBezTo>
                  <a:pt x="1434719" y="5091152"/>
                  <a:pt x="1438976" y="5091152"/>
                  <a:pt x="1436848" y="5089024"/>
                </a:cubicBezTo>
                <a:cubicBezTo>
                  <a:pt x="1443232" y="5084767"/>
                  <a:pt x="1438976" y="5095409"/>
                  <a:pt x="1445361" y="5093281"/>
                </a:cubicBezTo>
                <a:cubicBezTo>
                  <a:pt x="1451745" y="5091152"/>
                  <a:pt x="1449617" y="5086895"/>
                  <a:pt x="1443232" y="5082639"/>
                </a:cubicBezTo>
                <a:cubicBezTo>
                  <a:pt x="1449617" y="5080510"/>
                  <a:pt x="1449617" y="5084767"/>
                  <a:pt x="1453874" y="5084767"/>
                </a:cubicBezTo>
                <a:cubicBezTo>
                  <a:pt x="1460259" y="5076253"/>
                  <a:pt x="1453874" y="5069868"/>
                  <a:pt x="1470900" y="5069868"/>
                </a:cubicBezTo>
                <a:cubicBezTo>
                  <a:pt x="1468772" y="5065611"/>
                  <a:pt x="1462387" y="5065611"/>
                  <a:pt x="1462387" y="5061355"/>
                </a:cubicBezTo>
                <a:cubicBezTo>
                  <a:pt x="1470900" y="5057098"/>
                  <a:pt x="1470900" y="5057098"/>
                  <a:pt x="1462387" y="5054969"/>
                </a:cubicBezTo>
                <a:cubicBezTo>
                  <a:pt x="1464515" y="5050713"/>
                  <a:pt x="1473028" y="5050713"/>
                  <a:pt x="1475156" y="5048584"/>
                </a:cubicBezTo>
                <a:cubicBezTo>
                  <a:pt x="1473028" y="5044327"/>
                  <a:pt x="1475156" y="5040071"/>
                  <a:pt x="1477285" y="5037942"/>
                </a:cubicBezTo>
                <a:cubicBezTo>
                  <a:pt x="1477285" y="5037942"/>
                  <a:pt x="1477285" y="5037942"/>
                  <a:pt x="1456002" y="5037942"/>
                </a:cubicBezTo>
                <a:cubicBezTo>
                  <a:pt x="1449617" y="5042199"/>
                  <a:pt x="1443232" y="5046456"/>
                  <a:pt x="1436848" y="5050713"/>
                </a:cubicBezTo>
                <a:cubicBezTo>
                  <a:pt x="1432591" y="5042199"/>
                  <a:pt x="1441104" y="5044327"/>
                  <a:pt x="1438976" y="5037942"/>
                </a:cubicBezTo>
                <a:cubicBezTo>
                  <a:pt x="1438976" y="5037942"/>
                  <a:pt x="1438976" y="5037942"/>
                  <a:pt x="1432591" y="5037942"/>
                </a:cubicBezTo>
                <a:cubicBezTo>
                  <a:pt x="1430463" y="5037942"/>
                  <a:pt x="1428334" y="5037942"/>
                  <a:pt x="1426206" y="5037942"/>
                </a:cubicBezTo>
                <a:cubicBezTo>
                  <a:pt x="1426206" y="5037942"/>
                  <a:pt x="1426206" y="5037942"/>
                  <a:pt x="1417693" y="5037942"/>
                </a:cubicBezTo>
                <a:cubicBezTo>
                  <a:pt x="1419821" y="5042199"/>
                  <a:pt x="1419821" y="5046456"/>
                  <a:pt x="1421950" y="5050713"/>
                </a:cubicBezTo>
                <a:cubicBezTo>
                  <a:pt x="1421950" y="5052841"/>
                  <a:pt x="1424078" y="5054969"/>
                  <a:pt x="1426206" y="5052841"/>
                </a:cubicBezTo>
                <a:cubicBezTo>
                  <a:pt x="1430463" y="5061355"/>
                  <a:pt x="1426206" y="5069868"/>
                  <a:pt x="1417693" y="5067740"/>
                </a:cubicBezTo>
                <a:cubicBezTo>
                  <a:pt x="1417693" y="5074125"/>
                  <a:pt x="1421950" y="5082639"/>
                  <a:pt x="1413437" y="5080510"/>
                </a:cubicBezTo>
                <a:cubicBezTo>
                  <a:pt x="1413437" y="5082639"/>
                  <a:pt x="1411308" y="5084767"/>
                  <a:pt x="1411308" y="5086895"/>
                </a:cubicBezTo>
                <a:cubicBezTo>
                  <a:pt x="1411308" y="5082639"/>
                  <a:pt x="1409180" y="5076253"/>
                  <a:pt x="1411308" y="5074125"/>
                </a:cubicBezTo>
                <a:cubicBezTo>
                  <a:pt x="1411308" y="5071997"/>
                  <a:pt x="1409180" y="5069868"/>
                  <a:pt x="1407052" y="5069868"/>
                </a:cubicBezTo>
                <a:cubicBezTo>
                  <a:pt x="1413437" y="5069868"/>
                  <a:pt x="1409180" y="5061355"/>
                  <a:pt x="1411308" y="5057098"/>
                </a:cubicBezTo>
                <a:cubicBezTo>
                  <a:pt x="1409180" y="5057098"/>
                  <a:pt x="1407052" y="5054969"/>
                  <a:pt x="1402795" y="5054969"/>
                </a:cubicBezTo>
                <a:cubicBezTo>
                  <a:pt x="1402795" y="5054969"/>
                  <a:pt x="1402795" y="5054969"/>
                  <a:pt x="1404924" y="5069868"/>
                </a:cubicBezTo>
                <a:cubicBezTo>
                  <a:pt x="1392154" y="5063483"/>
                  <a:pt x="1398539" y="5076253"/>
                  <a:pt x="1387897" y="5078382"/>
                </a:cubicBezTo>
                <a:cubicBezTo>
                  <a:pt x="1387897" y="5063483"/>
                  <a:pt x="1402795" y="5054969"/>
                  <a:pt x="1390026" y="5037942"/>
                </a:cubicBezTo>
                <a:cubicBezTo>
                  <a:pt x="1390026" y="5037942"/>
                  <a:pt x="1390026" y="5037942"/>
                  <a:pt x="1385769" y="5037942"/>
                </a:cubicBezTo>
                <a:cubicBezTo>
                  <a:pt x="1377256" y="5048584"/>
                  <a:pt x="1383641" y="5080510"/>
                  <a:pt x="1362358" y="5067740"/>
                </a:cubicBezTo>
                <a:cubicBezTo>
                  <a:pt x="1360230" y="5071997"/>
                  <a:pt x="1360230" y="5076253"/>
                  <a:pt x="1362358" y="5082639"/>
                </a:cubicBezTo>
                <a:cubicBezTo>
                  <a:pt x="1364486" y="5082639"/>
                  <a:pt x="1368743" y="5082639"/>
                  <a:pt x="1368743" y="5084767"/>
                </a:cubicBezTo>
                <a:cubicBezTo>
                  <a:pt x="1351717" y="5097538"/>
                  <a:pt x="1349589" y="5125207"/>
                  <a:pt x="1330434" y="5137977"/>
                </a:cubicBezTo>
                <a:cubicBezTo>
                  <a:pt x="1334691" y="5137977"/>
                  <a:pt x="1334691" y="5144363"/>
                  <a:pt x="1336819" y="5144363"/>
                </a:cubicBezTo>
                <a:cubicBezTo>
                  <a:pt x="1326178" y="5144363"/>
                  <a:pt x="1332562" y="5152876"/>
                  <a:pt x="1326178" y="5155005"/>
                </a:cubicBezTo>
                <a:cubicBezTo>
                  <a:pt x="1321921" y="5146491"/>
                  <a:pt x="1330434" y="5142234"/>
                  <a:pt x="1321921" y="5140106"/>
                </a:cubicBezTo>
                <a:cubicBezTo>
                  <a:pt x="1315536" y="5146491"/>
                  <a:pt x="1309151" y="5152876"/>
                  <a:pt x="1307023" y="5163518"/>
                </a:cubicBezTo>
                <a:cubicBezTo>
                  <a:pt x="1300638" y="5165647"/>
                  <a:pt x="1300638" y="5159261"/>
                  <a:pt x="1294254" y="5161390"/>
                </a:cubicBezTo>
                <a:cubicBezTo>
                  <a:pt x="1294254" y="5163518"/>
                  <a:pt x="1298510" y="5165647"/>
                  <a:pt x="1298510" y="5169903"/>
                </a:cubicBezTo>
                <a:cubicBezTo>
                  <a:pt x="1292125" y="5169903"/>
                  <a:pt x="1289997" y="5165647"/>
                  <a:pt x="1283612" y="5167775"/>
                </a:cubicBezTo>
                <a:cubicBezTo>
                  <a:pt x="1283612" y="5176289"/>
                  <a:pt x="1281484" y="5174160"/>
                  <a:pt x="1285740" y="5180545"/>
                </a:cubicBezTo>
                <a:cubicBezTo>
                  <a:pt x="1277227" y="5178417"/>
                  <a:pt x="1275099" y="5172032"/>
                  <a:pt x="1266586" y="5169903"/>
                </a:cubicBezTo>
                <a:cubicBezTo>
                  <a:pt x="1266586" y="5176289"/>
                  <a:pt x="1266586" y="5184802"/>
                  <a:pt x="1258073" y="5184802"/>
                </a:cubicBezTo>
                <a:cubicBezTo>
                  <a:pt x="1258073" y="5182674"/>
                  <a:pt x="1258073" y="5182674"/>
                  <a:pt x="1258073" y="5180545"/>
                </a:cubicBezTo>
                <a:lnTo>
                  <a:pt x="1254061" y="5178539"/>
                </a:lnTo>
                <a:lnTo>
                  <a:pt x="1254276" y="5178236"/>
                </a:lnTo>
                <a:lnTo>
                  <a:pt x="1262596" y="5174958"/>
                </a:lnTo>
                <a:cubicBezTo>
                  <a:pt x="1263926" y="5172564"/>
                  <a:pt x="1263394" y="5169903"/>
                  <a:pt x="1260201" y="5169903"/>
                </a:cubicBezTo>
                <a:lnTo>
                  <a:pt x="1254276" y="5178236"/>
                </a:lnTo>
                <a:lnTo>
                  <a:pt x="1253816" y="5178417"/>
                </a:lnTo>
                <a:lnTo>
                  <a:pt x="1254061" y="5178539"/>
                </a:lnTo>
                <a:lnTo>
                  <a:pt x="1251688" y="5181876"/>
                </a:lnTo>
                <a:cubicBezTo>
                  <a:pt x="1249560" y="5185866"/>
                  <a:pt x="1248496" y="5190123"/>
                  <a:pt x="1249560" y="5195444"/>
                </a:cubicBezTo>
                <a:cubicBezTo>
                  <a:pt x="1241047" y="5191187"/>
                  <a:pt x="1243175" y="5201830"/>
                  <a:pt x="1236790" y="5195444"/>
                </a:cubicBezTo>
                <a:cubicBezTo>
                  <a:pt x="1241047" y="5199701"/>
                  <a:pt x="1241047" y="5203958"/>
                  <a:pt x="1236790" y="5206086"/>
                </a:cubicBezTo>
                <a:cubicBezTo>
                  <a:pt x="1234662" y="5195444"/>
                  <a:pt x="1228277" y="5191187"/>
                  <a:pt x="1219764" y="5191187"/>
                </a:cubicBezTo>
                <a:cubicBezTo>
                  <a:pt x="1221892" y="5184802"/>
                  <a:pt x="1224021" y="5180545"/>
                  <a:pt x="1226149" y="5174160"/>
                </a:cubicBezTo>
                <a:cubicBezTo>
                  <a:pt x="1219764" y="5174160"/>
                  <a:pt x="1221892" y="5163518"/>
                  <a:pt x="1213379" y="5167775"/>
                </a:cubicBezTo>
                <a:cubicBezTo>
                  <a:pt x="1219764" y="5180545"/>
                  <a:pt x="1213379" y="5189059"/>
                  <a:pt x="1209123" y="5199701"/>
                </a:cubicBezTo>
                <a:cubicBezTo>
                  <a:pt x="1215508" y="5201830"/>
                  <a:pt x="1221892" y="5214600"/>
                  <a:pt x="1211251" y="5216728"/>
                </a:cubicBezTo>
                <a:cubicBezTo>
                  <a:pt x="1211251" y="5212472"/>
                  <a:pt x="1215508" y="5210343"/>
                  <a:pt x="1211251" y="5203958"/>
                </a:cubicBezTo>
                <a:cubicBezTo>
                  <a:pt x="1206995" y="5199701"/>
                  <a:pt x="1200610" y="5201830"/>
                  <a:pt x="1198481" y="5203958"/>
                </a:cubicBezTo>
                <a:cubicBezTo>
                  <a:pt x="1198481" y="5206086"/>
                  <a:pt x="1209123" y="5212472"/>
                  <a:pt x="1202738" y="5214600"/>
                </a:cubicBezTo>
                <a:cubicBezTo>
                  <a:pt x="1202738" y="5212472"/>
                  <a:pt x="1194225" y="5206086"/>
                  <a:pt x="1194225" y="5212472"/>
                </a:cubicBezTo>
                <a:cubicBezTo>
                  <a:pt x="1196353" y="5218857"/>
                  <a:pt x="1202738" y="5218857"/>
                  <a:pt x="1202738" y="5227370"/>
                </a:cubicBezTo>
                <a:cubicBezTo>
                  <a:pt x="1198481" y="5229499"/>
                  <a:pt x="1187840" y="5220985"/>
                  <a:pt x="1187840" y="5225242"/>
                </a:cubicBezTo>
                <a:cubicBezTo>
                  <a:pt x="1194225" y="5227370"/>
                  <a:pt x="1200610" y="5240141"/>
                  <a:pt x="1196353" y="5244398"/>
                </a:cubicBezTo>
                <a:cubicBezTo>
                  <a:pt x="1187840" y="5242269"/>
                  <a:pt x="1192097" y="5235884"/>
                  <a:pt x="1189968" y="5235884"/>
                </a:cubicBezTo>
                <a:cubicBezTo>
                  <a:pt x="1189968" y="5242269"/>
                  <a:pt x="1179327" y="5231627"/>
                  <a:pt x="1181455" y="5238012"/>
                </a:cubicBezTo>
                <a:cubicBezTo>
                  <a:pt x="1194225" y="5242269"/>
                  <a:pt x="1187840" y="5263553"/>
                  <a:pt x="1179327" y="5267810"/>
                </a:cubicBezTo>
                <a:cubicBezTo>
                  <a:pt x="1181455" y="5269939"/>
                  <a:pt x="1185712" y="5274195"/>
                  <a:pt x="1189968" y="5276324"/>
                </a:cubicBezTo>
                <a:cubicBezTo>
                  <a:pt x="1183584" y="5278452"/>
                  <a:pt x="1181455" y="5282709"/>
                  <a:pt x="1189968" y="5284837"/>
                </a:cubicBezTo>
                <a:cubicBezTo>
                  <a:pt x="1183584" y="5284837"/>
                  <a:pt x="1185712" y="5291223"/>
                  <a:pt x="1179327" y="5291223"/>
                </a:cubicBezTo>
                <a:cubicBezTo>
                  <a:pt x="1175070" y="5282709"/>
                  <a:pt x="1175070" y="5265682"/>
                  <a:pt x="1179327" y="5257168"/>
                </a:cubicBezTo>
                <a:cubicBezTo>
                  <a:pt x="1177199" y="5257168"/>
                  <a:pt x="1177199" y="5255040"/>
                  <a:pt x="1175070" y="5255040"/>
                </a:cubicBezTo>
                <a:cubicBezTo>
                  <a:pt x="1168686" y="5282709"/>
                  <a:pt x="1153788" y="5291223"/>
                  <a:pt x="1153788" y="5323149"/>
                </a:cubicBezTo>
                <a:cubicBezTo>
                  <a:pt x="1147403" y="5321020"/>
                  <a:pt x="1149531" y="5327406"/>
                  <a:pt x="1143146" y="5325277"/>
                </a:cubicBezTo>
                <a:cubicBezTo>
                  <a:pt x="1136762" y="5312507"/>
                  <a:pt x="1147403" y="5297608"/>
                  <a:pt x="1136762" y="5280581"/>
                </a:cubicBezTo>
                <a:cubicBezTo>
                  <a:pt x="1134633" y="5280581"/>
                  <a:pt x="1132505" y="5280581"/>
                  <a:pt x="1132505" y="5280581"/>
                </a:cubicBezTo>
                <a:cubicBezTo>
                  <a:pt x="1130377" y="5301865"/>
                  <a:pt x="1138890" y="5329534"/>
                  <a:pt x="1115479" y="5333791"/>
                </a:cubicBezTo>
                <a:cubicBezTo>
                  <a:pt x="1113351" y="5348690"/>
                  <a:pt x="1109094" y="5372102"/>
                  <a:pt x="1094196" y="5372102"/>
                </a:cubicBezTo>
                <a:cubicBezTo>
                  <a:pt x="1098453" y="5376359"/>
                  <a:pt x="1096325" y="5378487"/>
                  <a:pt x="1094196" y="5380616"/>
                </a:cubicBezTo>
                <a:cubicBezTo>
                  <a:pt x="1092068" y="5376359"/>
                  <a:pt x="1089940" y="5372102"/>
                  <a:pt x="1083555" y="5372102"/>
                </a:cubicBezTo>
                <a:cubicBezTo>
                  <a:pt x="1083555" y="5376359"/>
                  <a:pt x="1079298" y="5378487"/>
                  <a:pt x="1070785" y="5378487"/>
                </a:cubicBezTo>
                <a:cubicBezTo>
                  <a:pt x="1072914" y="5382744"/>
                  <a:pt x="1068657" y="5384873"/>
                  <a:pt x="1075042" y="5387001"/>
                </a:cubicBezTo>
                <a:cubicBezTo>
                  <a:pt x="1075042" y="5384873"/>
                  <a:pt x="1075042" y="5380616"/>
                  <a:pt x="1077170" y="5380616"/>
                </a:cubicBezTo>
                <a:cubicBezTo>
                  <a:pt x="1085683" y="5387001"/>
                  <a:pt x="1075042" y="5393386"/>
                  <a:pt x="1079298" y="5404028"/>
                </a:cubicBezTo>
                <a:cubicBezTo>
                  <a:pt x="1060144" y="5393386"/>
                  <a:pt x="1049503" y="5412542"/>
                  <a:pt x="1034605" y="5416799"/>
                </a:cubicBezTo>
                <a:cubicBezTo>
                  <a:pt x="1028220" y="5410414"/>
                  <a:pt x="1019707" y="5414670"/>
                  <a:pt x="1011194" y="5416799"/>
                </a:cubicBezTo>
                <a:cubicBezTo>
                  <a:pt x="992039" y="5399771"/>
                  <a:pt x="992039" y="5369974"/>
                  <a:pt x="996296" y="5344433"/>
                </a:cubicBezTo>
                <a:cubicBezTo>
                  <a:pt x="1002681" y="5348690"/>
                  <a:pt x="998424" y="5350818"/>
                  <a:pt x="1002681" y="5355075"/>
                </a:cubicBezTo>
                <a:cubicBezTo>
                  <a:pt x="1013322" y="5350818"/>
                  <a:pt x="1002681" y="5338048"/>
                  <a:pt x="1013322" y="5331662"/>
                </a:cubicBezTo>
                <a:cubicBezTo>
                  <a:pt x="989911" y="5310378"/>
                  <a:pt x="1028220" y="5284837"/>
                  <a:pt x="1023963" y="5265682"/>
                </a:cubicBezTo>
                <a:cubicBezTo>
                  <a:pt x="1043118" y="5257168"/>
                  <a:pt x="1049503" y="5229499"/>
                  <a:pt x="1049503" y="5216728"/>
                </a:cubicBezTo>
                <a:cubicBezTo>
                  <a:pt x="1045246" y="5218857"/>
                  <a:pt x="1045246" y="5233756"/>
                  <a:pt x="1036733" y="5225242"/>
                </a:cubicBezTo>
                <a:cubicBezTo>
                  <a:pt x="1040989" y="5212472"/>
                  <a:pt x="1051631" y="5208215"/>
                  <a:pt x="1047374" y="5193316"/>
                </a:cubicBezTo>
                <a:cubicBezTo>
                  <a:pt x="1058016" y="5186931"/>
                  <a:pt x="1070785" y="5169903"/>
                  <a:pt x="1062272" y="5161390"/>
                </a:cubicBezTo>
                <a:cubicBezTo>
                  <a:pt x="1066529" y="5155005"/>
                  <a:pt x="1064400" y="5165647"/>
                  <a:pt x="1070785" y="5163518"/>
                </a:cubicBezTo>
                <a:cubicBezTo>
                  <a:pt x="1075042" y="5155005"/>
                  <a:pt x="1068657" y="5140106"/>
                  <a:pt x="1079298" y="5137977"/>
                </a:cubicBezTo>
                <a:cubicBezTo>
                  <a:pt x="1081427" y="5144363"/>
                  <a:pt x="1068657" y="5146491"/>
                  <a:pt x="1077170" y="5148619"/>
                </a:cubicBezTo>
                <a:cubicBezTo>
                  <a:pt x="1081427" y="5144363"/>
                  <a:pt x="1094196" y="5135849"/>
                  <a:pt x="1081427" y="5131592"/>
                </a:cubicBezTo>
                <a:cubicBezTo>
                  <a:pt x="1096325" y="5120950"/>
                  <a:pt x="1104838" y="5101794"/>
                  <a:pt x="1113351" y="5084767"/>
                </a:cubicBezTo>
                <a:cubicBezTo>
                  <a:pt x="1106966" y="5076253"/>
                  <a:pt x="1104838" y="5061355"/>
                  <a:pt x="1106966" y="5048584"/>
                </a:cubicBezTo>
                <a:cubicBezTo>
                  <a:pt x="1102709" y="5050713"/>
                  <a:pt x="1102709" y="5048584"/>
                  <a:pt x="1100581" y="5046456"/>
                </a:cubicBezTo>
                <a:cubicBezTo>
                  <a:pt x="1100581" y="5048584"/>
                  <a:pt x="1100581" y="5048584"/>
                  <a:pt x="1100581" y="5050713"/>
                </a:cubicBezTo>
                <a:cubicBezTo>
                  <a:pt x="1104838" y="5054969"/>
                  <a:pt x="1100581" y="5054969"/>
                  <a:pt x="1102709" y="5061355"/>
                </a:cubicBezTo>
                <a:cubicBezTo>
                  <a:pt x="1096325" y="5059226"/>
                  <a:pt x="1096325" y="5061355"/>
                  <a:pt x="1098453" y="5067740"/>
                </a:cubicBezTo>
                <a:cubicBezTo>
                  <a:pt x="1094196" y="5063483"/>
                  <a:pt x="1089940" y="5069868"/>
                  <a:pt x="1085683" y="5065611"/>
                </a:cubicBezTo>
                <a:cubicBezTo>
                  <a:pt x="1085683" y="5069868"/>
                  <a:pt x="1083555" y="5071997"/>
                  <a:pt x="1083555" y="5076253"/>
                </a:cubicBezTo>
                <a:cubicBezTo>
                  <a:pt x="1079298" y="5076253"/>
                  <a:pt x="1077170" y="5074125"/>
                  <a:pt x="1072914" y="5074125"/>
                </a:cubicBezTo>
                <a:cubicBezTo>
                  <a:pt x="1079298" y="5082639"/>
                  <a:pt x="1070785" y="5080510"/>
                  <a:pt x="1070785" y="5086895"/>
                </a:cubicBezTo>
                <a:cubicBezTo>
                  <a:pt x="1072914" y="5086895"/>
                  <a:pt x="1075042" y="5086895"/>
                  <a:pt x="1077170" y="5089024"/>
                </a:cubicBezTo>
                <a:cubicBezTo>
                  <a:pt x="1072914" y="5089024"/>
                  <a:pt x="1068657" y="5091152"/>
                  <a:pt x="1066529" y="5091152"/>
                </a:cubicBezTo>
                <a:cubicBezTo>
                  <a:pt x="1066529" y="5084767"/>
                  <a:pt x="1070785" y="5067740"/>
                  <a:pt x="1060144" y="5063483"/>
                </a:cubicBezTo>
                <a:cubicBezTo>
                  <a:pt x="1060144" y="5065611"/>
                  <a:pt x="1060144" y="5067740"/>
                  <a:pt x="1058016" y="5067740"/>
                </a:cubicBezTo>
                <a:cubicBezTo>
                  <a:pt x="1060144" y="5076253"/>
                  <a:pt x="1060144" y="5080510"/>
                  <a:pt x="1058016" y="5082639"/>
                </a:cubicBezTo>
                <a:cubicBezTo>
                  <a:pt x="1058016" y="5080510"/>
                  <a:pt x="1058016" y="5080510"/>
                  <a:pt x="1055887" y="5080510"/>
                </a:cubicBezTo>
                <a:cubicBezTo>
                  <a:pt x="1055887" y="5086895"/>
                  <a:pt x="1055887" y="5093281"/>
                  <a:pt x="1049503" y="5097538"/>
                </a:cubicBezTo>
                <a:cubicBezTo>
                  <a:pt x="1043118" y="5097538"/>
                  <a:pt x="1045246" y="5089024"/>
                  <a:pt x="1038861" y="5091152"/>
                </a:cubicBezTo>
                <a:cubicBezTo>
                  <a:pt x="1032476" y="5095409"/>
                  <a:pt x="1032476" y="5108180"/>
                  <a:pt x="1021835" y="5108180"/>
                </a:cubicBezTo>
                <a:cubicBezTo>
                  <a:pt x="1021835" y="5103923"/>
                  <a:pt x="1021835" y="5097538"/>
                  <a:pt x="1015450" y="5097538"/>
                </a:cubicBezTo>
                <a:cubicBezTo>
                  <a:pt x="1006937" y="5099666"/>
                  <a:pt x="1011194" y="5112436"/>
                  <a:pt x="998424" y="5110308"/>
                </a:cubicBezTo>
                <a:cubicBezTo>
                  <a:pt x="998424" y="5112436"/>
                  <a:pt x="1002681" y="5112436"/>
                  <a:pt x="1002681" y="5116693"/>
                </a:cubicBezTo>
                <a:cubicBezTo>
                  <a:pt x="989911" y="5116693"/>
                  <a:pt x="983526" y="5123078"/>
                  <a:pt x="981398" y="5133720"/>
                </a:cubicBezTo>
                <a:cubicBezTo>
                  <a:pt x="966500" y="5131592"/>
                  <a:pt x="966500" y="5142234"/>
                  <a:pt x="953730" y="5142234"/>
                </a:cubicBezTo>
                <a:cubicBezTo>
                  <a:pt x="962244" y="5101794"/>
                  <a:pt x="989911" y="5076253"/>
                  <a:pt x="994168" y="5033685"/>
                </a:cubicBezTo>
                <a:cubicBezTo>
                  <a:pt x="1006937" y="5027300"/>
                  <a:pt x="1006937" y="5012401"/>
                  <a:pt x="1006937" y="4997502"/>
                </a:cubicBezTo>
                <a:cubicBezTo>
                  <a:pt x="1021835" y="4995374"/>
                  <a:pt x="1030348" y="4978347"/>
                  <a:pt x="1019707" y="4963448"/>
                </a:cubicBezTo>
                <a:cubicBezTo>
                  <a:pt x="1017579" y="4971961"/>
                  <a:pt x="1021835" y="4988989"/>
                  <a:pt x="1011194" y="4993246"/>
                </a:cubicBezTo>
                <a:cubicBezTo>
                  <a:pt x="1015450" y="4976218"/>
                  <a:pt x="1013322" y="4954934"/>
                  <a:pt x="1026092" y="4946421"/>
                </a:cubicBezTo>
                <a:cubicBezTo>
                  <a:pt x="1017579" y="4944292"/>
                  <a:pt x="1023963" y="4931522"/>
                  <a:pt x="1026092" y="4927265"/>
                </a:cubicBezTo>
                <a:cubicBezTo>
                  <a:pt x="1030348" y="4935779"/>
                  <a:pt x="1026092" y="4948549"/>
                  <a:pt x="1032476" y="4950677"/>
                </a:cubicBezTo>
                <a:cubicBezTo>
                  <a:pt x="1036733" y="4940035"/>
                  <a:pt x="1026092" y="4925136"/>
                  <a:pt x="1030348" y="4912366"/>
                </a:cubicBezTo>
                <a:cubicBezTo>
                  <a:pt x="1034605" y="4910238"/>
                  <a:pt x="1034605" y="4914494"/>
                  <a:pt x="1038861" y="4914494"/>
                </a:cubicBezTo>
                <a:cubicBezTo>
                  <a:pt x="1040989" y="4908109"/>
                  <a:pt x="1043118" y="4893210"/>
                  <a:pt x="1049503" y="4901724"/>
                </a:cubicBezTo>
                <a:cubicBezTo>
                  <a:pt x="1049503" y="4899596"/>
                  <a:pt x="1051631" y="4899596"/>
                  <a:pt x="1051631" y="4897467"/>
                </a:cubicBezTo>
                <a:cubicBezTo>
                  <a:pt x="1047374" y="4893210"/>
                  <a:pt x="1047374" y="4884697"/>
                  <a:pt x="1043118" y="4880440"/>
                </a:cubicBezTo>
                <a:cubicBezTo>
                  <a:pt x="1038861" y="4880440"/>
                  <a:pt x="1038861" y="4882568"/>
                  <a:pt x="1038861" y="4884697"/>
                </a:cubicBezTo>
                <a:cubicBezTo>
                  <a:pt x="1038861" y="4891082"/>
                  <a:pt x="1043118" y="4891082"/>
                  <a:pt x="1043118" y="4897467"/>
                </a:cubicBezTo>
                <a:cubicBezTo>
                  <a:pt x="1032476" y="4893210"/>
                  <a:pt x="1043118" y="4908109"/>
                  <a:pt x="1036733" y="4905981"/>
                </a:cubicBezTo>
                <a:cubicBezTo>
                  <a:pt x="1030348" y="4895339"/>
                  <a:pt x="1036733" y="4899596"/>
                  <a:pt x="1036733" y="4888954"/>
                </a:cubicBezTo>
                <a:cubicBezTo>
                  <a:pt x="1030348" y="4884697"/>
                  <a:pt x="1023963" y="4884697"/>
                  <a:pt x="1021835" y="4891082"/>
                </a:cubicBezTo>
                <a:cubicBezTo>
                  <a:pt x="1019707" y="4882568"/>
                  <a:pt x="1019707" y="4874055"/>
                  <a:pt x="1013322" y="4874055"/>
                </a:cubicBezTo>
                <a:cubicBezTo>
                  <a:pt x="1015450" y="4888954"/>
                  <a:pt x="1026092" y="4918751"/>
                  <a:pt x="1009065" y="4914494"/>
                </a:cubicBezTo>
                <a:cubicBezTo>
                  <a:pt x="1006937" y="4918751"/>
                  <a:pt x="1006937" y="4925136"/>
                  <a:pt x="1002681" y="4927265"/>
                </a:cubicBezTo>
                <a:cubicBezTo>
                  <a:pt x="1006937" y="4929393"/>
                  <a:pt x="1009065" y="4929393"/>
                  <a:pt x="1011194" y="4931522"/>
                </a:cubicBezTo>
                <a:cubicBezTo>
                  <a:pt x="1004809" y="4933650"/>
                  <a:pt x="1000552" y="4935779"/>
                  <a:pt x="1000552" y="4940035"/>
                </a:cubicBezTo>
                <a:cubicBezTo>
                  <a:pt x="998424" y="4950677"/>
                  <a:pt x="994168" y="4963448"/>
                  <a:pt x="989911" y="4974090"/>
                </a:cubicBezTo>
                <a:cubicBezTo>
                  <a:pt x="985655" y="4984732"/>
                  <a:pt x="981398" y="4997502"/>
                  <a:pt x="975013" y="5006016"/>
                </a:cubicBezTo>
                <a:cubicBezTo>
                  <a:pt x="964372" y="5027300"/>
                  <a:pt x="953730" y="5046456"/>
                  <a:pt x="943089" y="5061355"/>
                </a:cubicBezTo>
                <a:cubicBezTo>
                  <a:pt x="938833" y="5044327"/>
                  <a:pt x="943089" y="5040071"/>
                  <a:pt x="940961" y="5027300"/>
                </a:cubicBezTo>
                <a:cubicBezTo>
                  <a:pt x="934576" y="5035814"/>
                  <a:pt x="930320" y="5044327"/>
                  <a:pt x="926063" y="5052841"/>
                </a:cubicBezTo>
                <a:cubicBezTo>
                  <a:pt x="921806" y="5054969"/>
                  <a:pt x="911165" y="5050713"/>
                  <a:pt x="911165" y="5054969"/>
                </a:cubicBezTo>
                <a:cubicBezTo>
                  <a:pt x="919678" y="5065611"/>
                  <a:pt x="898395" y="5065611"/>
                  <a:pt x="902652" y="5080510"/>
                </a:cubicBezTo>
                <a:cubicBezTo>
                  <a:pt x="894139" y="5078382"/>
                  <a:pt x="898395" y="5084767"/>
                  <a:pt x="889882" y="5089024"/>
                </a:cubicBezTo>
                <a:cubicBezTo>
                  <a:pt x="889882" y="5082639"/>
                  <a:pt x="894139" y="5082639"/>
                  <a:pt x="894139" y="5076253"/>
                </a:cubicBezTo>
                <a:cubicBezTo>
                  <a:pt x="887754" y="5074125"/>
                  <a:pt x="883498" y="5071997"/>
                  <a:pt x="879241" y="5076253"/>
                </a:cubicBezTo>
                <a:cubicBezTo>
                  <a:pt x="874985" y="5050713"/>
                  <a:pt x="877113" y="5029428"/>
                  <a:pt x="879241" y="5003888"/>
                </a:cubicBezTo>
                <a:cubicBezTo>
                  <a:pt x="881369" y="4986860"/>
                  <a:pt x="883498" y="4950677"/>
                  <a:pt x="894139" y="4940035"/>
                </a:cubicBezTo>
                <a:cubicBezTo>
                  <a:pt x="889882" y="4910238"/>
                  <a:pt x="904780" y="4882568"/>
                  <a:pt x="917550" y="4861284"/>
                </a:cubicBezTo>
                <a:cubicBezTo>
                  <a:pt x="917550" y="4835743"/>
                  <a:pt x="928191" y="4818716"/>
                  <a:pt x="938833" y="4797432"/>
                </a:cubicBezTo>
                <a:cubicBezTo>
                  <a:pt x="938833" y="4799560"/>
                  <a:pt x="943089" y="4801689"/>
                  <a:pt x="945217" y="4801689"/>
                </a:cubicBezTo>
                <a:cubicBezTo>
                  <a:pt x="943089" y="4793175"/>
                  <a:pt x="955859" y="4780405"/>
                  <a:pt x="945217" y="4776148"/>
                </a:cubicBezTo>
                <a:cubicBezTo>
                  <a:pt x="951602" y="4776148"/>
                  <a:pt x="955859" y="4776148"/>
                  <a:pt x="960115" y="4776148"/>
                </a:cubicBezTo>
                <a:cubicBezTo>
                  <a:pt x="964372" y="4763377"/>
                  <a:pt x="968628" y="4748479"/>
                  <a:pt x="970757" y="4733580"/>
                </a:cubicBezTo>
                <a:cubicBezTo>
                  <a:pt x="962244" y="4735708"/>
                  <a:pt x="968628" y="4746350"/>
                  <a:pt x="955859" y="4746350"/>
                </a:cubicBezTo>
                <a:cubicBezTo>
                  <a:pt x="951602" y="4737837"/>
                  <a:pt x="957987" y="4733580"/>
                  <a:pt x="951602" y="4729323"/>
                </a:cubicBezTo>
                <a:cubicBezTo>
                  <a:pt x="943089" y="4731451"/>
                  <a:pt x="945217" y="4739965"/>
                  <a:pt x="938833" y="4742093"/>
                </a:cubicBezTo>
                <a:cubicBezTo>
                  <a:pt x="936704" y="4735708"/>
                  <a:pt x="928191" y="4739965"/>
                  <a:pt x="928191" y="4733580"/>
                </a:cubicBezTo>
                <a:cubicBezTo>
                  <a:pt x="930320" y="4729323"/>
                  <a:pt x="932448" y="4718681"/>
                  <a:pt x="923935" y="4716552"/>
                </a:cubicBezTo>
                <a:cubicBezTo>
                  <a:pt x="919678" y="4718681"/>
                  <a:pt x="928191" y="4729323"/>
                  <a:pt x="921806" y="4731451"/>
                </a:cubicBezTo>
                <a:cubicBezTo>
                  <a:pt x="919678" y="4722938"/>
                  <a:pt x="909037" y="4735708"/>
                  <a:pt x="909037" y="4725066"/>
                </a:cubicBezTo>
                <a:cubicBezTo>
                  <a:pt x="902652" y="4729323"/>
                  <a:pt x="900524" y="4742093"/>
                  <a:pt x="913293" y="4739965"/>
                </a:cubicBezTo>
                <a:cubicBezTo>
                  <a:pt x="906909" y="4729323"/>
                  <a:pt x="917550" y="4739965"/>
                  <a:pt x="923935" y="4737837"/>
                </a:cubicBezTo>
                <a:cubicBezTo>
                  <a:pt x="923935" y="4737837"/>
                  <a:pt x="921806" y="4733580"/>
                  <a:pt x="923935" y="4733580"/>
                </a:cubicBezTo>
                <a:cubicBezTo>
                  <a:pt x="926063" y="4737837"/>
                  <a:pt x="928191" y="4737837"/>
                  <a:pt x="928191" y="4742093"/>
                </a:cubicBezTo>
                <a:cubicBezTo>
                  <a:pt x="923935" y="4748479"/>
                  <a:pt x="919678" y="4739965"/>
                  <a:pt x="911165" y="4742093"/>
                </a:cubicBezTo>
                <a:cubicBezTo>
                  <a:pt x="911165" y="4746350"/>
                  <a:pt x="909037" y="4746350"/>
                  <a:pt x="911165" y="4752735"/>
                </a:cubicBezTo>
                <a:cubicBezTo>
                  <a:pt x="915422" y="4752735"/>
                  <a:pt x="917550" y="4744222"/>
                  <a:pt x="919678" y="4750607"/>
                </a:cubicBezTo>
                <a:cubicBezTo>
                  <a:pt x="911165" y="4756992"/>
                  <a:pt x="909037" y="4769763"/>
                  <a:pt x="896267" y="4774020"/>
                </a:cubicBezTo>
                <a:cubicBezTo>
                  <a:pt x="900524" y="4761249"/>
                  <a:pt x="898395" y="4754864"/>
                  <a:pt x="904780" y="4739965"/>
                </a:cubicBezTo>
                <a:cubicBezTo>
                  <a:pt x="902652" y="4739965"/>
                  <a:pt x="900524" y="4737837"/>
                  <a:pt x="898395" y="4737837"/>
                </a:cubicBezTo>
                <a:cubicBezTo>
                  <a:pt x="892011" y="4750607"/>
                  <a:pt x="889882" y="4765506"/>
                  <a:pt x="881369" y="4776148"/>
                </a:cubicBezTo>
                <a:cubicBezTo>
                  <a:pt x="877113" y="4776148"/>
                  <a:pt x="874985" y="4771891"/>
                  <a:pt x="872856" y="4771891"/>
                </a:cubicBezTo>
                <a:cubicBezTo>
                  <a:pt x="872856" y="4774020"/>
                  <a:pt x="870728" y="4774020"/>
                  <a:pt x="870728" y="4776148"/>
                </a:cubicBezTo>
                <a:cubicBezTo>
                  <a:pt x="872856" y="4780405"/>
                  <a:pt x="877113" y="4778276"/>
                  <a:pt x="877113" y="4780405"/>
                </a:cubicBezTo>
                <a:cubicBezTo>
                  <a:pt x="874985" y="4786790"/>
                  <a:pt x="870728" y="4797432"/>
                  <a:pt x="862215" y="4791047"/>
                </a:cubicBezTo>
                <a:cubicBezTo>
                  <a:pt x="857958" y="4801689"/>
                  <a:pt x="862215" y="4827230"/>
                  <a:pt x="847317" y="4822973"/>
                </a:cubicBezTo>
                <a:cubicBezTo>
                  <a:pt x="849445" y="4820844"/>
                  <a:pt x="849445" y="4808074"/>
                  <a:pt x="851574" y="4793175"/>
                </a:cubicBezTo>
                <a:cubicBezTo>
                  <a:pt x="843060" y="4799560"/>
                  <a:pt x="847317" y="4816588"/>
                  <a:pt x="832419" y="4820844"/>
                </a:cubicBezTo>
                <a:cubicBezTo>
                  <a:pt x="843060" y="4818716"/>
                  <a:pt x="840932" y="4829358"/>
                  <a:pt x="847317" y="4831487"/>
                </a:cubicBezTo>
                <a:cubicBezTo>
                  <a:pt x="843060" y="4831487"/>
                  <a:pt x="847317" y="4837872"/>
                  <a:pt x="840932" y="4835743"/>
                </a:cubicBezTo>
                <a:cubicBezTo>
                  <a:pt x="843060" y="4829358"/>
                  <a:pt x="836676" y="4820844"/>
                  <a:pt x="828163" y="4820844"/>
                </a:cubicBezTo>
                <a:cubicBezTo>
                  <a:pt x="832419" y="4833615"/>
                  <a:pt x="823906" y="4831487"/>
                  <a:pt x="815393" y="4831487"/>
                </a:cubicBezTo>
                <a:cubicBezTo>
                  <a:pt x="815393" y="4854899"/>
                  <a:pt x="798367" y="4857027"/>
                  <a:pt x="791982" y="4874055"/>
                </a:cubicBezTo>
                <a:cubicBezTo>
                  <a:pt x="781341" y="4865541"/>
                  <a:pt x="800495" y="4857027"/>
                  <a:pt x="789854" y="4848514"/>
                </a:cubicBezTo>
                <a:cubicBezTo>
                  <a:pt x="777084" y="4852771"/>
                  <a:pt x="783469" y="4871926"/>
                  <a:pt x="762186" y="4871926"/>
                </a:cubicBezTo>
                <a:cubicBezTo>
                  <a:pt x="762186" y="4882568"/>
                  <a:pt x="753673" y="4888954"/>
                  <a:pt x="747288" y="4895339"/>
                </a:cubicBezTo>
                <a:cubicBezTo>
                  <a:pt x="747288" y="4901724"/>
                  <a:pt x="751545" y="4901724"/>
                  <a:pt x="751545" y="4910238"/>
                </a:cubicBezTo>
                <a:cubicBezTo>
                  <a:pt x="749417" y="4910238"/>
                  <a:pt x="745160" y="4910238"/>
                  <a:pt x="745160" y="4912366"/>
                </a:cubicBezTo>
                <a:cubicBezTo>
                  <a:pt x="751545" y="4912366"/>
                  <a:pt x="753673" y="4916623"/>
                  <a:pt x="751545" y="4918751"/>
                </a:cubicBezTo>
                <a:cubicBezTo>
                  <a:pt x="738775" y="4920880"/>
                  <a:pt x="745160" y="4910238"/>
                  <a:pt x="743032" y="4903852"/>
                </a:cubicBezTo>
                <a:cubicBezTo>
                  <a:pt x="736647" y="4912366"/>
                  <a:pt x="740904" y="4897467"/>
                  <a:pt x="732390" y="4899596"/>
                </a:cubicBezTo>
                <a:cubicBezTo>
                  <a:pt x="738775" y="4908109"/>
                  <a:pt x="736647" y="4914494"/>
                  <a:pt x="728134" y="4910238"/>
                </a:cubicBezTo>
                <a:cubicBezTo>
                  <a:pt x="730262" y="4899596"/>
                  <a:pt x="726006" y="4895339"/>
                  <a:pt x="734519" y="4891082"/>
                </a:cubicBezTo>
                <a:cubicBezTo>
                  <a:pt x="730262" y="4891082"/>
                  <a:pt x="730262" y="4888954"/>
                  <a:pt x="728134" y="4888954"/>
                </a:cubicBezTo>
                <a:cubicBezTo>
                  <a:pt x="721749" y="4888954"/>
                  <a:pt x="726006" y="4901724"/>
                  <a:pt x="717493" y="4895339"/>
                </a:cubicBezTo>
                <a:cubicBezTo>
                  <a:pt x="721749" y="4884697"/>
                  <a:pt x="734519" y="4880440"/>
                  <a:pt x="736647" y="4867669"/>
                </a:cubicBezTo>
                <a:cubicBezTo>
                  <a:pt x="734519" y="4865541"/>
                  <a:pt x="728134" y="4869798"/>
                  <a:pt x="726006" y="4863413"/>
                </a:cubicBezTo>
                <a:cubicBezTo>
                  <a:pt x="734519" y="4865541"/>
                  <a:pt x="730262" y="4857027"/>
                  <a:pt x="740904" y="4859156"/>
                </a:cubicBezTo>
                <a:cubicBezTo>
                  <a:pt x="740904" y="4861284"/>
                  <a:pt x="740904" y="4865541"/>
                  <a:pt x="743032" y="4865541"/>
                </a:cubicBezTo>
                <a:cubicBezTo>
                  <a:pt x="747288" y="4861284"/>
                  <a:pt x="751545" y="4846385"/>
                  <a:pt x="745160" y="4844257"/>
                </a:cubicBezTo>
                <a:cubicBezTo>
                  <a:pt x="751545" y="4844257"/>
                  <a:pt x="751545" y="4840000"/>
                  <a:pt x="757930" y="4840000"/>
                </a:cubicBezTo>
                <a:cubicBezTo>
                  <a:pt x="762186" y="4850642"/>
                  <a:pt x="747288" y="4846385"/>
                  <a:pt x="751545" y="4854899"/>
                </a:cubicBezTo>
                <a:cubicBezTo>
                  <a:pt x="762186" y="4850642"/>
                  <a:pt x="762186" y="4846385"/>
                  <a:pt x="777084" y="4848514"/>
                </a:cubicBezTo>
                <a:cubicBezTo>
                  <a:pt x="777084" y="4844257"/>
                  <a:pt x="777084" y="4844257"/>
                  <a:pt x="779212" y="4842129"/>
                </a:cubicBezTo>
                <a:cubicBezTo>
                  <a:pt x="772828" y="4837872"/>
                  <a:pt x="774956" y="4842129"/>
                  <a:pt x="768571" y="4842129"/>
                </a:cubicBezTo>
                <a:cubicBezTo>
                  <a:pt x="768571" y="4837872"/>
                  <a:pt x="766443" y="4835743"/>
                  <a:pt x="762186" y="4835743"/>
                </a:cubicBezTo>
                <a:cubicBezTo>
                  <a:pt x="760058" y="4827230"/>
                  <a:pt x="768571" y="4827230"/>
                  <a:pt x="766443" y="4818716"/>
                </a:cubicBezTo>
                <a:cubicBezTo>
                  <a:pt x="757930" y="4814459"/>
                  <a:pt x="757930" y="4831487"/>
                  <a:pt x="755801" y="4818716"/>
                </a:cubicBezTo>
                <a:cubicBezTo>
                  <a:pt x="760058" y="4812331"/>
                  <a:pt x="770699" y="4799560"/>
                  <a:pt x="779212" y="4801689"/>
                </a:cubicBezTo>
                <a:cubicBezTo>
                  <a:pt x="772828" y="4801689"/>
                  <a:pt x="774956" y="4808074"/>
                  <a:pt x="774956" y="4812331"/>
                </a:cubicBezTo>
                <a:cubicBezTo>
                  <a:pt x="789854" y="4810202"/>
                  <a:pt x="791982" y="4788918"/>
                  <a:pt x="802623" y="4788918"/>
                </a:cubicBezTo>
                <a:cubicBezTo>
                  <a:pt x="802623" y="4784662"/>
                  <a:pt x="800495" y="4784662"/>
                  <a:pt x="794110" y="4784662"/>
                </a:cubicBezTo>
                <a:cubicBezTo>
                  <a:pt x="791982" y="4776148"/>
                  <a:pt x="796239" y="4771891"/>
                  <a:pt x="798367" y="4767634"/>
                </a:cubicBezTo>
                <a:cubicBezTo>
                  <a:pt x="817521" y="4767634"/>
                  <a:pt x="821778" y="4750607"/>
                  <a:pt x="830291" y="4733580"/>
                </a:cubicBezTo>
                <a:cubicBezTo>
                  <a:pt x="832419" y="4735708"/>
                  <a:pt x="823906" y="4742093"/>
                  <a:pt x="832419" y="4744222"/>
                </a:cubicBezTo>
                <a:cubicBezTo>
                  <a:pt x="840932" y="4744222"/>
                  <a:pt x="834547" y="4729323"/>
                  <a:pt x="840932" y="4727195"/>
                </a:cubicBezTo>
                <a:cubicBezTo>
                  <a:pt x="843060" y="4729323"/>
                  <a:pt x="843060" y="4735708"/>
                  <a:pt x="849445" y="4733580"/>
                </a:cubicBezTo>
                <a:cubicBezTo>
                  <a:pt x="849445" y="4729323"/>
                  <a:pt x="847317" y="4727195"/>
                  <a:pt x="847317" y="4725066"/>
                </a:cubicBezTo>
                <a:cubicBezTo>
                  <a:pt x="864343" y="4722938"/>
                  <a:pt x="851574" y="4699525"/>
                  <a:pt x="857958" y="4693140"/>
                </a:cubicBezTo>
                <a:cubicBezTo>
                  <a:pt x="872856" y="4693140"/>
                  <a:pt x="879241" y="4673984"/>
                  <a:pt x="868600" y="4667599"/>
                </a:cubicBezTo>
                <a:cubicBezTo>
                  <a:pt x="866471" y="4669728"/>
                  <a:pt x="868600" y="4682498"/>
                  <a:pt x="862215" y="4676113"/>
                </a:cubicBezTo>
                <a:cubicBezTo>
                  <a:pt x="870728" y="4671856"/>
                  <a:pt x="855830" y="4673984"/>
                  <a:pt x="855830" y="4669728"/>
                </a:cubicBezTo>
                <a:cubicBezTo>
                  <a:pt x="862215" y="4667599"/>
                  <a:pt x="868600" y="4663342"/>
                  <a:pt x="874985" y="4663342"/>
                </a:cubicBezTo>
                <a:cubicBezTo>
                  <a:pt x="879241" y="4673984"/>
                  <a:pt x="877113" y="4671856"/>
                  <a:pt x="877113" y="4680370"/>
                </a:cubicBezTo>
                <a:cubicBezTo>
                  <a:pt x="889882" y="4673984"/>
                  <a:pt x="898395" y="4659085"/>
                  <a:pt x="896267" y="4648443"/>
                </a:cubicBezTo>
                <a:cubicBezTo>
                  <a:pt x="898395" y="4652700"/>
                  <a:pt x="909037" y="4646315"/>
                  <a:pt x="911165" y="4644187"/>
                </a:cubicBezTo>
                <a:cubicBezTo>
                  <a:pt x="900524" y="4635673"/>
                  <a:pt x="921806" y="4635673"/>
                  <a:pt x="921806" y="4627159"/>
                </a:cubicBezTo>
                <a:cubicBezTo>
                  <a:pt x="919678" y="4625031"/>
                  <a:pt x="913293" y="4612260"/>
                  <a:pt x="917550" y="4610132"/>
                </a:cubicBezTo>
                <a:cubicBezTo>
                  <a:pt x="921806" y="4614389"/>
                  <a:pt x="923935" y="4618646"/>
                  <a:pt x="932448" y="4618646"/>
                </a:cubicBezTo>
                <a:cubicBezTo>
                  <a:pt x="928191" y="4603747"/>
                  <a:pt x="947346" y="4616517"/>
                  <a:pt x="943089" y="4599490"/>
                </a:cubicBezTo>
                <a:cubicBezTo>
                  <a:pt x="938833" y="4603747"/>
                  <a:pt x="936704" y="4597362"/>
                  <a:pt x="934576" y="4595233"/>
                </a:cubicBezTo>
                <a:cubicBezTo>
                  <a:pt x="940961" y="4588848"/>
                  <a:pt x="947346" y="4576078"/>
                  <a:pt x="949474" y="4588848"/>
                </a:cubicBezTo>
                <a:cubicBezTo>
                  <a:pt x="951602" y="4576078"/>
                  <a:pt x="955859" y="4559050"/>
                  <a:pt x="970757" y="4552665"/>
                </a:cubicBezTo>
                <a:cubicBezTo>
                  <a:pt x="968628" y="4550537"/>
                  <a:pt x="968628" y="4546280"/>
                  <a:pt x="968628" y="4544151"/>
                </a:cubicBezTo>
                <a:cubicBezTo>
                  <a:pt x="977141" y="4539895"/>
                  <a:pt x="970757" y="4554793"/>
                  <a:pt x="977141" y="4552665"/>
                </a:cubicBezTo>
                <a:cubicBezTo>
                  <a:pt x="983526" y="4539895"/>
                  <a:pt x="979270" y="4531381"/>
                  <a:pt x="989911" y="4520739"/>
                </a:cubicBezTo>
                <a:cubicBezTo>
                  <a:pt x="983526" y="4518611"/>
                  <a:pt x="987783" y="4527124"/>
                  <a:pt x="979270" y="4524996"/>
                </a:cubicBezTo>
                <a:cubicBezTo>
                  <a:pt x="985655" y="4520739"/>
                  <a:pt x="987783" y="4501583"/>
                  <a:pt x="996296" y="4505840"/>
                </a:cubicBezTo>
                <a:cubicBezTo>
                  <a:pt x="994168" y="4505840"/>
                  <a:pt x="989911" y="4514354"/>
                  <a:pt x="994168" y="4514354"/>
                </a:cubicBezTo>
                <a:cubicBezTo>
                  <a:pt x="998424" y="4510097"/>
                  <a:pt x="1006937" y="4505840"/>
                  <a:pt x="1004809" y="4495198"/>
                </a:cubicBezTo>
                <a:cubicBezTo>
                  <a:pt x="1000552" y="4497326"/>
                  <a:pt x="998424" y="4503712"/>
                  <a:pt x="996296" y="4495198"/>
                </a:cubicBezTo>
                <a:cubicBezTo>
                  <a:pt x="1000552" y="4493070"/>
                  <a:pt x="1000552" y="4484556"/>
                  <a:pt x="1006937" y="4493070"/>
                </a:cubicBezTo>
                <a:cubicBezTo>
                  <a:pt x="998424" y="4482428"/>
                  <a:pt x="1006937" y="4482428"/>
                  <a:pt x="1009065" y="4476042"/>
                </a:cubicBezTo>
                <a:cubicBezTo>
                  <a:pt x="1002681" y="4476042"/>
                  <a:pt x="1000552" y="4480299"/>
                  <a:pt x="992039" y="4480299"/>
                </a:cubicBezTo>
                <a:cubicBezTo>
                  <a:pt x="994168" y="4484556"/>
                  <a:pt x="987783" y="4484556"/>
                  <a:pt x="992039" y="4490941"/>
                </a:cubicBezTo>
                <a:cubicBezTo>
                  <a:pt x="966500" y="4486684"/>
                  <a:pt x="975013" y="4522867"/>
                  <a:pt x="949474" y="4527124"/>
                </a:cubicBezTo>
                <a:cubicBezTo>
                  <a:pt x="951602" y="4539895"/>
                  <a:pt x="932448" y="4537766"/>
                  <a:pt x="936704" y="4552665"/>
                </a:cubicBezTo>
                <a:cubicBezTo>
                  <a:pt x="921806" y="4563307"/>
                  <a:pt x="909037" y="4573949"/>
                  <a:pt x="902652" y="4590976"/>
                </a:cubicBezTo>
                <a:cubicBezTo>
                  <a:pt x="898395" y="4586720"/>
                  <a:pt x="894139" y="4588848"/>
                  <a:pt x="892011" y="4584591"/>
                </a:cubicBezTo>
                <a:cubicBezTo>
                  <a:pt x="889882" y="4588848"/>
                  <a:pt x="881369" y="4588848"/>
                  <a:pt x="883498" y="4595233"/>
                </a:cubicBezTo>
                <a:cubicBezTo>
                  <a:pt x="874985" y="4597362"/>
                  <a:pt x="870728" y="4590976"/>
                  <a:pt x="864343" y="4588848"/>
                </a:cubicBezTo>
                <a:cubicBezTo>
                  <a:pt x="866471" y="4595233"/>
                  <a:pt x="866471" y="4603747"/>
                  <a:pt x="870728" y="4605875"/>
                </a:cubicBezTo>
                <a:cubicBezTo>
                  <a:pt x="864343" y="4612260"/>
                  <a:pt x="855830" y="4612260"/>
                  <a:pt x="853702" y="4612260"/>
                </a:cubicBezTo>
                <a:cubicBezTo>
                  <a:pt x="855830" y="4618646"/>
                  <a:pt x="857958" y="4620774"/>
                  <a:pt x="853702" y="4622903"/>
                </a:cubicBezTo>
                <a:cubicBezTo>
                  <a:pt x="845189" y="4616517"/>
                  <a:pt x="853702" y="4610132"/>
                  <a:pt x="845189" y="4608004"/>
                </a:cubicBezTo>
                <a:cubicBezTo>
                  <a:pt x="843060" y="4614389"/>
                  <a:pt x="840932" y="4625031"/>
                  <a:pt x="832419" y="4618646"/>
                </a:cubicBezTo>
                <a:cubicBezTo>
                  <a:pt x="834547" y="4625031"/>
                  <a:pt x="830291" y="4627159"/>
                  <a:pt x="830291" y="4631416"/>
                </a:cubicBezTo>
                <a:cubicBezTo>
                  <a:pt x="834547" y="4631416"/>
                  <a:pt x="838804" y="4635673"/>
                  <a:pt x="838804" y="4644187"/>
                </a:cubicBezTo>
                <a:cubicBezTo>
                  <a:pt x="832419" y="4644187"/>
                  <a:pt x="838804" y="4637801"/>
                  <a:pt x="828163" y="4637801"/>
                </a:cubicBezTo>
                <a:cubicBezTo>
                  <a:pt x="828163" y="4650572"/>
                  <a:pt x="817521" y="4648443"/>
                  <a:pt x="811136" y="4659085"/>
                </a:cubicBezTo>
                <a:cubicBezTo>
                  <a:pt x="809008" y="4648443"/>
                  <a:pt x="811136" y="4646315"/>
                  <a:pt x="802623" y="4642058"/>
                </a:cubicBezTo>
                <a:cubicBezTo>
                  <a:pt x="809008" y="4642058"/>
                  <a:pt x="802623" y="4633545"/>
                  <a:pt x="802623" y="4631416"/>
                </a:cubicBezTo>
                <a:cubicBezTo>
                  <a:pt x="809008" y="4629288"/>
                  <a:pt x="811136" y="4622903"/>
                  <a:pt x="815393" y="4618646"/>
                </a:cubicBezTo>
                <a:cubicBezTo>
                  <a:pt x="819650" y="4622903"/>
                  <a:pt x="809008" y="4627159"/>
                  <a:pt x="817521" y="4629288"/>
                </a:cubicBezTo>
                <a:cubicBezTo>
                  <a:pt x="815393" y="4618646"/>
                  <a:pt x="834547" y="4622903"/>
                  <a:pt x="823906" y="4612260"/>
                </a:cubicBezTo>
                <a:cubicBezTo>
                  <a:pt x="836676" y="4608004"/>
                  <a:pt x="843060" y="4603747"/>
                  <a:pt x="853702" y="4595233"/>
                </a:cubicBezTo>
                <a:cubicBezTo>
                  <a:pt x="853702" y="4590976"/>
                  <a:pt x="851574" y="4588848"/>
                  <a:pt x="849445" y="4586720"/>
                </a:cubicBezTo>
                <a:cubicBezTo>
                  <a:pt x="853702" y="4584591"/>
                  <a:pt x="855830" y="4584591"/>
                  <a:pt x="853702" y="4580334"/>
                </a:cubicBezTo>
                <a:cubicBezTo>
                  <a:pt x="862215" y="4576078"/>
                  <a:pt x="857958" y="4588848"/>
                  <a:pt x="862215" y="4586720"/>
                </a:cubicBezTo>
                <a:cubicBezTo>
                  <a:pt x="870728" y="4584591"/>
                  <a:pt x="868600" y="4576078"/>
                  <a:pt x="862215" y="4571821"/>
                </a:cubicBezTo>
                <a:cubicBezTo>
                  <a:pt x="868600" y="4569692"/>
                  <a:pt x="868600" y="4576078"/>
                  <a:pt x="874985" y="4573949"/>
                </a:cubicBezTo>
                <a:cubicBezTo>
                  <a:pt x="881369" y="4565436"/>
                  <a:pt x="874985" y="4556922"/>
                  <a:pt x="892011" y="4554793"/>
                </a:cubicBezTo>
                <a:cubicBezTo>
                  <a:pt x="892011" y="4550537"/>
                  <a:pt x="885626" y="4552665"/>
                  <a:pt x="885626" y="4546280"/>
                </a:cubicBezTo>
                <a:cubicBezTo>
                  <a:pt x="894139" y="4542023"/>
                  <a:pt x="896267" y="4539895"/>
                  <a:pt x="887754" y="4539895"/>
                </a:cubicBezTo>
                <a:cubicBezTo>
                  <a:pt x="887754" y="4535638"/>
                  <a:pt x="898395" y="4535638"/>
                  <a:pt x="900524" y="4531381"/>
                </a:cubicBezTo>
                <a:cubicBezTo>
                  <a:pt x="900524" y="4510097"/>
                  <a:pt x="923935" y="4507968"/>
                  <a:pt x="932448" y="4497326"/>
                </a:cubicBezTo>
                <a:cubicBezTo>
                  <a:pt x="930320" y="4488813"/>
                  <a:pt x="930320" y="4476042"/>
                  <a:pt x="921806" y="4476042"/>
                </a:cubicBezTo>
                <a:cubicBezTo>
                  <a:pt x="921806" y="4482428"/>
                  <a:pt x="926063" y="4484556"/>
                  <a:pt x="923935" y="4488813"/>
                </a:cubicBezTo>
                <a:cubicBezTo>
                  <a:pt x="915422" y="4493070"/>
                  <a:pt x="919678" y="4480299"/>
                  <a:pt x="913293" y="4484556"/>
                </a:cubicBezTo>
                <a:cubicBezTo>
                  <a:pt x="896267" y="4503712"/>
                  <a:pt x="881369" y="4522867"/>
                  <a:pt x="860087" y="4537766"/>
                </a:cubicBezTo>
                <a:cubicBezTo>
                  <a:pt x="855830" y="4529253"/>
                  <a:pt x="864343" y="4529253"/>
                  <a:pt x="864343" y="4522867"/>
                </a:cubicBezTo>
                <a:cubicBezTo>
                  <a:pt x="862215" y="4520739"/>
                  <a:pt x="862215" y="4520739"/>
                  <a:pt x="860087" y="4520739"/>
                </a:cubicBezTo>
                <a:cubicBezTo>
                  <a:pt x="860087" y="4522867"/>
                  <a:pt x="857958" y="4524996"/>
                  <a:pt x="857958" y="4527124"/>
                </a:cubicBezTo>
                <a:cubicBezTo>
                  <a:pt x="851574" y="4529253"/>
                  <a:pt x="851574" y="4524996"/>
                  <a:pt x="845189" y="4524996"/>
                </a:cubicBezTo>
                <a:cubicBezTo>
                  <a:pt x="847317" y="4529253"/>
                  <a:pt x="849445" y="4529253"/>
                  <a:pt x="849445" y="4535638"/>
                </a:cubicBezTo>
                <a:cubicBezTo>
                  <a:pt x="845189" y="4535638"/>
                  <a:pt x="843060" y="4531381"/>
                  <a:pt x="834547" y="4533509"/>
                </a:cubicBezTo>
                <a:cubicBezTo>
                  <a:pt x="836676" y="4542023"/>
                  <a:pt x="834547" y="4539895"/>
                  <a:pt x="838804" y="4548408"/>
                </a:cubicBezTo>
                <a:cubicBezTo>
                  <a:pt x="830291" y="4546280"/>
                  <a:pt x="826034" y="4539895"/>
                  <a:pt x="819650" y="4537766"/>
                </a:cubicBezTo>
                <a:cubicBezTo>
                  <a:pt x="817521" y="4544151"/>
                  <a:pt x="819650" y="4554793"/>
                  <a:pt x="811136" y="4554793"/>
                </a:cubicBezTo>
                <a:cubicBezTo>
                  <a:pt x="811136" y="4554793"/>
                  <a:pt x="809008" y="4552665"/>
                  <a:pt x="809008" y="4550537"/>
                </a:cubicBezTo>
                <a:cubicBezTo>
                  <a:pt x="809008" y="4550537"/>
                  <a:pt x="806880" y="4550537"/>
                  <a:pt x="806880" y="4548408"/>
                </a:cubicBezTo>
                <a:cubicBezTo>
                  <a:pt x="815393" y="4550537"/>
                  <a:pt x="817521" y="4539895"/>
                  <a:pt x="811136" y="4537766"/>
                </a:cubicBezTo>
                <a:cubicBezTo>
                  <a:pt x="804752" y="4548408"/>
                  <a:pt x="800495" y="4554793"/>
                  <a:pt x="802623" y="4567564"/>
                </a:cubicBezTo>
                <a:cubicBezTo>
                  <a:pt x="794110" y="4563307"/>
                  <a:pt x="796239" y="4573949"/>
                  <a:pt x="789854" y="4569692"/>
                </a:cubicBezTo>
                <a:cubicBezTo>
                  <a:pt x="791982" y="4571821"/>
                  <a:pt x="794110" y="4578206"/>
                  <a:pt x="787725" y="4578206"/>
                </a:cubicBezTo>
                <a:cubicBezTo>
                  <a:pt x="785597" y="4569692"/>
                  <a:pt x="781341" y="4565436"/>
                  <a:pt x="770699" y="4565436"/>
                </a:cubicBezTo>
                <a:cubicBezTo>
                  <a:pt x="772828" y="4559050"/>
                  <a:pt x="774956" y="4552665"/>
                  <a:pt x="777084" y="4546280"/>
                </a:cubicBezTo>
                <a:cubicBezTo>
                  <a:pt x="770699" y="4546280"/>
                  <a:pt x="772828" y="4537766"/>
                  <a:pt x="764315" y="4539895"/>
                </a:cubicBezTo>
                <a:cubicBezTo>
                  <a:pt x="770699" y="4554793"/>
                  <a:pt x="766443" y="4563307"/>
                  <a:pt x="760058" y="4573949"/>
                </a:cubicBezTo>
                <a:lnTo>
                  <a:pt x="763895" y="4578266"/>
                </a:lnTo>
                <a:lnTo>
                  <a:pt x="749417" y="4580334"/>
                </a:lnTo>
                <a:cubicBezTo>
                  <a:pt x="751545" y="4582463"/>
                  <a:pt x="760058" y="4588848"/>
                  <a:pt x="753673" y="4590976"/>
                </a:cubicBezTo>
                <a:cubicBezTo>
                  <a:pt x="753673" y="4588848"/>
                  <a:pt x="745160" y="4584591"/>
                  <a:pt x="747288" y="4588848"/>
                </a:cubicBezTo>
                <a:cubicBezTo>
                  <a:pt x="747288" y="4597362"/>
                  <a:pt x="755801" y="4595233"/>
                  <a:pt x="753673" y="4605875"/>
                </a:cubicBezTo>
                <a:cubicBezTo>
                  <a:pt x="749417" y="4608004"/>
                  <a:pt x="738775" y="4599490"/>
                  <a:pt x="738775" y="4603747"/>
                </a:cubicBezTo>
                <a:cubicBezTo>
                  <a:pt x="745160" y="4605875"/>
                  <a:pt x="751545" y="4618646"/>
                  <a:pt x="747288" y="4622903"/>
                </a:cubicBezTo>
                <a:cubicBezTo>
                  <a:pt x="740904" y="4620774"/>
                  <a:pt x="745160" y="4614389"/>
                  <a:pt x="740904" y="4614389"/>
                </a:cubicBezTo>
                <a:cubicBezTo>
                  <a:pt x="740904" y="4622903"/>
                  <a:pt x="730262" y="4610132"/>
                  <a:pt x="732390" y="4616517"/>
                </a:cubicBezTo>
                <a:cubicBezTo>
                  <a:pt x="745160" y="4622903"/>
                  <a:pt x="738775" y="4642058"/>
                  <a:pt x="730262" y="4648443"/>
                </a:cubicBezTo>
                <a:cubicBezTo>
                  <a:pt x="732390" y="4652700"/>
                  <a:pt x="736647" y="4654829"/>
                  <a:pt x="740904" y="4656957"/>
                </a:cubicBezTo>
                <a:cubicBezTo>
                  <a:pt x="736647" y="4659085"/>
                  <a:pt x="734519" y="4659085"/>
                  <a:pt x="734519" y="4661214"/>
                </a:cubicBezTo>
                <a:cubicBezTo>
                  <a:pt x="740904" y="4661214"/>
                  <a:pt x="745160" y="4663342"/>
                  <a:pt x="745160" y="4669728"/>
                </a:cubicBezTo>
                <a:cubicBezTo>
                  <a:pt x="738775" y="4667599"/>
                  <a:pt x="738775" y="4671856"/>
                  <a:pt x="734519" y="4671856"/>
                </a:cubicBezTo>
                <a:cubicBezTo>
                  <a:pt x="732390" y="4673984"/>
                  <a:pt x="732390" y="4673984"/>
                  <a:pt x="730262" y="4673984"/>
                </a:cubicBezTo>
                <a:cubicBezTo>
                  <a:pt x="726006" y="4665471"/>
                  <a:pt x="726006" y="4648443"/>
                  <a:pt x="730262" y="4637801"/>
                </a:cubicBezTo>
                <a:cubicBezTo>
                  <a:pt x="728134" y="4637801"/>
                  <a:pt x="728134" y="4637801"/>
                  <a:pt x="726006" y="4635673"/>
                </a:cubicBezTo>
                <a:cubicBezTo>
                  <a:pt x="719621" y="4665471"/>
                  <a:pt x="704723" y="4676113"/>
                  <a:pt x="704723" y="4710167"/>
                </a:cubicBezTo>
                <a:cubicBezTo>
                  <a:pt x="696210" y="4708039"/>
                  <a:pt x="698338" y="4714424"/>
                  <a:pt x="691953" y="4712296"/>
                </a:cubicBezTo>
                <a:cubicBezTo>
                  <a:pt x="687697" y="4697397"/>
                  <a:pt x="698338" y="4682498"/>
                  <a:pt x="687697" y="4665471"/>
                </a:cubicBezTo>
                <a:cubicBezTo>
                  <a:pt x="685569" y="4665471"/>
                  <a:pt x="683440" y="4665471"/>
                  <a:pt x="681312" y="4665471"/>
                </a:cubicBezTo>
                <a:cubicBezTo>
                  <a:pt x="681312" y="4678241"/>
                  <a:pt x="683440" y="4691012"/>
                  <a:pt x="681312" y="4701654"/>
                </a:cubicBezTo>
                <a:cubicBezTo>
                  <a:pt x="681312" y="4712296"/>
                  <a:pt x="677056" y="4720809"/>
                  <a:pt x="664286" y="4722938"/>
                </a:cubicBezTo>
                <a:cubicBezTo>
                  <a:pt x="660029" y="4737837"/>
                  <a:pt x="655773" y="4763377"/>
                  <a:pt x="638747" y="4763377"/>
                </a:cubicBezTo>
                <a:cubicBezTo>
                  <a:pt x="643003" y="4767634"/>
                  <a:pt x="640875" y="4771891"/>
                  <a:pt x="638747" y="4774020"/>
                </a:cubicBezTo>
                <a:cubicBezTo>
                  <a:pt x="638747" y="4767634"/>
                  <a:pt x="636618" y="4763377"/>
                  <a:pt x="630234" y="4765506"/>
                </a:cubicBezTo>
                <a:cubicBezTo>
                  <a:pt x="628105" y="4769763"/>
                  <a:pt x="623849" y="4771891"/>
                  <a:pt x="615336" y="4769763"/>
                </a:cubicBezTo>
                <a:cubicBezTo>
                  <a:pt x="615336" y="4776148"/>
                  <a:pt x="613207" y="4778276"/>
                  <a:pt x="619592" y="4780405"/>
                </a:cubicBezTo>
                <a:cubicBezTo>
                  <a:pt x="619592" y="4776148"/>
                  <a:pt x="617464" y="4774020"/>
                  <a:pt x="621721" y="4771891"/>
                </a:cubicBezTo>
                <a:cubicBezTo>
                  <a:pt x="628105" y="4780405"/>
                  <a:pt x="617464" y="4786790"/>
                  <a:pt x="621721" y="4799560"/>
                </a:cubicBezTo>
                <a:cubicBezTo>
                  <a:pt x="602566" y="4788918"/>
                  <a:pt x="589796" y="4808074"/>
                  <a:pt x="577027" y="4814459"/>
                </a:cubicBezTo>
                <a:cubicBezTo>
                  <a:pt x="570642" y="4805946"/>
                  <a:pt x="560001" y="4810202"/>
                  <a:pt x="551488" y="4812331"/>
                </a:cubicBezTo>
                <a:cubicBezTo>
                  <a:pt x="534461" y="4795304"/>
                  <a:pt x="534461" y="4765506"/>
                  <a:pt x="540846" y="4735708"/>
                </a:cubicBezTo>
                <a:cubicBezTo>
                  <a:pt x="547231" y="4739965"/>
                  <a:pt x="542975" y="4744222"/>
                  <a:pt x="547231" y="4748479"/>
                </a:cubicBezTo>
                <a:cubicBezTo>
                  <a:pt x="557872" y="4744222"/>
                  <a:pt x="547231" y="4731451"/>
                  <a:pt x="557872" y="4722938"/>
                </a:cubicBezTo>
                <a:cubicBezTo>
                  <a:pt x="534461" y="4701654"/>
                  <a:pt x="574899" y="4673984"/>
                  <a:pt x="570642" y="4654829"/>
                </a:cubicBezTo>
                <a:cubicBezTo>
                  <a:pt x="581283" y="4650572"/>
                  <a:pt x="587668" y="4639930"/>
                  <a:pt x="591925" y="4631416"/>
                </a:cubicBezTo>
                <a:cubicBezTo>
                  <a:pt x="594053" y="4625031"/>
                  <a:pt x="596181" y="4620774"/>
                  <a:pt x="596181" y="4616517"/>
                </a:cubicBezTo>
                <a:cubicBezTo>
                  <a:pt x="589796" y="4616517"/>
                  <a:pt x="589796" y="4616517"/>
                  <a:pt x="579155" y="4618646"/>
                </a:cubicBezTo>
                <a:cubicBezTo>
                  <a:pt x="579155" y="4610132"/>
                  <a:pt x="574899" y="4612260"/>
                  <a:pt x="570642" y="4603747"/>
                </a:cubicBezTo>
                <a:cubicBezTo>
                  <a:pt x="572770" y="4599490"/>
                  <a:pt x="581283" y="4599490"/>
                  <a:pt x="577027" y="4590976"/>
                </a:cubicBezTo>
                <a:cubicBezTo>
                  <a:pt x="594053" y="4586720"/>
                  <a:pt x="596181" y="4573949"/>
                  <a:pt x="608951" y="4563307"/>
                </a:cubicBezTo>
                <a:cubicBezTo>
                  <a:pt x="611079" y="4561179"/>
                  <a:pt x="611079" y="4561179"/>
                  <a:pt x="611079" y="4559050"/>
                </a:cubicBezTo>
                <a:cubicBezTo>
                  <a:pt x="611079" y="4554793"/>
                  <a:pt x="611079" y="4552665"/>
                  <a:pt x="613207" y="4550537"/>
                </a:cubicBezTo>
                <a:cubicBezTo>
                  <a:pt x="611079" y="4548408"/>
                  <a:pt x="611079" y="4546280"/>
                  <a:pt x="608951" y="4546280"/>
                </a:cubicBezTo>
                <a:cubicBezTo>
                  <a:pt x="613207" y="4542023"/>
                  <a:pt x="613207" y="4546280"/>
                  <a:pt x="615336" y="4546280"/>
                </a:cubicBezTo>
                <a:cubicBezTo>
                  <a:pt x="617464" y="4546280"/>
                  <a:pt x="619592" y="4544151"/>
                  <a:pt x="619592" y="4544151"/>
                </a:cubicBezTo>
                <a:cubicBezTo>
                  <a:pt x="621721" y="4535638"/>
                  <a:pt x="617464" y="4522867"/>
                  <a:pt x="625977" y="4520739"/>
                </a:cubicBezTo>
                <a:cubicBezTo>
                  <a:pt x="630234" y="4527124"/>
                  <a:pt x="617464" y="4529253"/>
                  <a:pt x="623849" y="4533509"/>
                </a:cubicBezTo>
                <a:cubicBezTo>
                  <a:pt x="623849" y="4531381"/>
                  <a:pt x="623849" y="4531381"/>
                  <a:pt x="625977" y="4531381"/>
                </a:cubicBezTo>
                <a:cubicBezTo>
                  <a:pt x="628105" y="4529253"/>
                  <a:pt x="628105" y="4527124"/>
                  <a:pt x="630234" y="4527124"/>
                </a:cubicBezTo>
                <a:cubicBezTo>
                  <a:pt x="634490" y="4522867"/>
                  <a:pt x="636618" y="4516482"/>
                  <a:pt x="628105" y="4514354"/>
                </a:cubicBezTo>
                <a:cubicBezTo>
                  <a:pt x="632362" y="4510097"/>
                  <a:pt x="636618" y="4505840"/>
                  <a:pt x="640875" y="4501583"/>
                </a:cubicBezTo>
                <a:cubicBezTo>
                  <a:pt x="630234" y="4510097"/>
                  <a:pt x="613207" y="4514354"/>
                  <a:pt x="613207" y="4524996"/>
                </a:cubicBezTo>
                <a:cubicBezTo>
                  <a:pt x="613207" y="4518611"/>
                  <a:pt x="608951" y="4516482"/>
                  <a:pt x="604694" y="4512225"/>
                </a:cubicBezTo>
                <a:cubicBezTo>
                  <a:pt x="617464" y="4510097"/>
                  <a:pt x="636618" y="4505840"/>
                  <a:pt x="628105" y="4490941"/>
                </a:cubicBezTo>
                <a:cubicBezTo>
                  <a:pt x="638747" y="4493070"/>
                  <a:pt x="640875" y="4486684"/>
                  <a:pt x="643003" y="4480299"/>
                </a:cubicBezTo>
                <a:cubicBezTo>
                  <a:pt x="636618" y="4478171"/>
                  <a:pt x="636618" y="4488813"/>
                  <a:pt x="628105" y="4480299"/>
                </a:cubicBezTo>
                <a:cubicBezTo>
                  <a:pt x="636618" y="4495198"/>
                  <a:pt x="608951" y="4486684"/>
                  <a:pt x="621721" y="4499455"/>
                </a:cubicBezTo>
                <a:cubicBezTo>
                  <a:pt x="606823" y="4499455"/>
                  <a:pt x="608951" y="4510097"/>
                  <a:pt x="598310" y="4514354"/>
                </a:cubicBezTo>
                <a:cubicBezTo>
                  <a:pt x="598310" y="4507968"/>
                  <a:pt x="602566" y="4505840"/>
                  <a:pt x="594053" y="4503712"/>
                </a:cubicBezTo>
                <a:cubicBezTo>
                  <a:pt x="594053" y="4510097"/>
                  <a:pt x="585540" y="4505840"/>
                  <a:pt x="585540" y="4505840"/>
                </a:cubicBezTo>
                <a:cubicBezTo>
                  <a:pt x="591925" y="4510097"/>
                  <a:pt x="581283" y="4510097"/>
                  <a:pt x="585540" y="4518611"/>
                </a:cubicBezTo>
                <a:cubicBezTo>
                  <a:pt x="587668" y="4516482"/>
                  <a:pt x="589796" y="4516482"/>
                  <a:pt x="591925" y="4520739"/>
                </a:cubicBezTo>
                <a:cubicBezTo>
                  <a:pt x="585540" y="4522867"/>
                  <a:pt x="585540" y="4533509"/>
                  <a:pt x="572770" y="4531381"/>
                </a:cubicBezTo>
                <a:cubicBezTo>
                  <a:pt x="570642" y="4529253"/>
                  <a:pt x="572770" y="4522867"/>
                  <a:pt x="568514" y="4522867"/>
                </a:cubicBezTo>
                <a:cubicBezTo>
                  <a:pt x="562129" y="4529253"/>
                  <a:pt x="570642" y="4533509"/>
                  <a:pt x="566386" y="4542023"/>
                </a:cubicBezTo>
                <a:cubicBezTo>
                  <a:pt x="553616" y="4537766"/>
                  <a:pt x="555744" y="4550537"/>
                  <a:pt x="538718" y="4546280"/>
                </a:cubicBezTo>
                <a:cubicBezTo>
                  <a:pt x="538718" y="4552665"/>
                  <a:pt x="525948" y="4554793"/>
                  <a:pt x="521692" y="4556922"/>
                </a:cubicBezTo>
                <a:cubicBezTo>
                  <a:pt x="521692" y="4554793"/>
                  <a:pt x="517435" y="4550537"/>
                  <a:pt x="515307" y="4550537"/>
                </a:cubicBezTo>
                <a:cubicBezTo>
                  <a:pt x="513179" y="4554793"/>
                  <a:pt x="496153" y="4554793"/>
                  <a:pt x="508922" y="4559050"/>
                </a:cubicBezTo>
                <a:cubicBezTo>
                  <a:pt x="500409" y="4565436"/>
                  <a:pt x="502537" y="4559050"/>
                  <a:pt x="494024" y="4556922"/>
                </a:cubicBezTo>
                <a:cubicBezTo>
                  <a:pt x="498281" y="4563307"/>
                  <a:pt x="487640" y="4559050"/>
                  <a:pt x="487640" y="4563307"/>
                </a:cubicBezTo>
                <a:cubicBezTo>
                  <a:pt x="494024" y="4571821"/>
                  <a:pt x="491896" y="4565436"/>
                  <a:pt x="498281" y="4563307"/>
                </a:cubicBezTo>
                <a:cubicBezTo>
                  <a:pt x="504666" y="4567564"/>
                  <a:pt x="498281" y="4567564"/>
                  <a:pt x="500409" y="4573949"/>
                </a:cubicBezTo>
                <a:cubicBezTo>
                  <a:pt x="494024" y="4573949"/>
                  <a:pt x="491896" y="4576078"/>
                  <a:pt x="496153" y="4582463"/>
                </a:cubicBezTo>
                <a:cubicBezTo>
                  <a:pt x="489768" y="4578206"/>
                  <a:pt x="483383" y="4588848"/>
                  <a:pt x="479126" y="4578206"/>
                </a:cubicBezTo>
                <a:cubicBezTo>
                  <a:pt x="481255" y="4578206"/>
                  <a:pt x="494024" y="4582463"/>
                  <a:pt x="489768" y="4567564"/>
                </a:cubicBezTo>
                <a:cubicBezTo>
                  <a:pt x="479126" y="4573949"/>
                  <a:pt x="479126" y="4567564"/>
                  <a:pt x="470613" y="4565436"/>
                </a:cubicBezTo>
                <a:cubicBezTo>
                  <a:pt x="474870" y="4576078"/>
                  <a:pt x="455715" y="4571821"/>
                  <a:pt x="455715" y="4580334"/>
                </a:cubicBezTo>
                <a:cubicBezTo>
                  <a:pt x="453587" y="4573949"/>
                  <a:pt x="459972" y="4573949"/>
                  <a:pt x="455715" y="4565436"/>
                </a:cubicBezTo>
                <a:cubicBezTo>
                  <a:pt x="466357" y="4567564"/>
                  <a:pt x="468485" y="4561179"/>
                  <a:pt x="470613" y="4554793"/>
                </a:cubicBezTo>
                <a:cubicBezTo>
                  <a:pt x="468485" y="4554793"/>
                  <a:pt x="464229" y="4552665"/>
                  <a:pt x="468485" y="4550537"/>
                </a:cubicBezTo>
                <a:cubicBezTo>
                  <a:pt x="474870" y="4554793"/>
                  <a:pt x="479126" y="4537766"/>
                  <a:pt x="479126" y="4527124"/>
                </a:cubicBezTo>
                <a:cubicBezTo>
                  <a:pt x="485511" y="4524996"/>
                  <a:pt x="485511" y="4531381"/>
                  <a:pt x="491896" y="4529253"/>
                </a:cubicBezTo>
                <a:cubicBezTo>
                  <a:pt x="491896" y="4520739"/>
                  <a:pt x="498281" y="4510097"/>
                  <a:pt x="504666" y="4512225"/>
                </a:cubicBezTo>
                <a:cubicBezTo>
                  <a:pt x="515307" y="4482428"/>
                  <a:pt x="534461" y="4456887"/>
                  <a:pt x="536590" y="4420704"/>
                </a:cubicBezTo>
                <a:cubicBezTo>
                  <a:pt x="549359" y="4414319"/>
                  <a:pt x="549359" y="4399420"/>
                  <a:pt x="549359" y="4384521"/>
                </a:cubicBezTo>
                <a:cubicBezTo>
                  <a:pt x="562129" y="4382392"/>
                  <a:pt x="568514" y="4363237"/>
                  <a:pt x="557872" y="4348338"/>
                </a:cubicBezTo>
                <a:cubicBezTo>
                  <a:pt x="555744" y="4358980"/>
                  <a:pt x="562129" y="4376007"/>
                  <a:pt x="551488" y="4380264"/>
                </a:cubicBezTo>
                <a:cubicBezTo>
                  <a:pt x="553616" y="4361108"/>
                  <a:pt x="549359" y="4339824"/>
                  <a:pt x="564257" y="4331311"/>
                </a:cubicBezTo>
                <a:cubicBezTo>
                  <a:pt x="555744" y="4329182"/>
                  <a:pt x="557872" y="4318540"/>
                  <a:pt x="562129" y="4314283"/>
                </a:cubicBezTo>
                <a:cubicBezTo>
                  <a:pt x="564257" y="4320669"/>
                  <a:pt x="564257" y="4333439"/>
                  <a:pt x="568514" y="4335567"/>
                </a:cubicBezTo>
                <a:cubicBezTo>
                  <a:pt x="572770" y="4324925"/>
                  <a:pt x="560001" y="4312155"/>
                  <a:pt x="564257" y="4297256"/>
                </a:cubicBezTo>
                <a:cubicBezTo>
                  <a:pt x="568514" y="4297256"/>
                  <a:pt x="568514" y="4299385"/>
                  <a:pt x="572770" y="4299385"/>
                </a:cubicBezTo>
                <a:cubicBezTo>
                  <a:pt x="574899" y="4292999"/>
                  <a:pt x="574899" y="4278100"/>
                  <a:pt x="583412" y="4286614"/>
                </a:cubicBezTo>
                <a:cubicBezTo>
                  <a:pt x="581283" y="4284486"/>
                  <a:pt x="583412" y="4284486"/>
                  <a:pt x="583412" y="4282357"/>
                </a:cubicBezTo>
                <a:cubicBezTo>
                  <a:pt x="581283" y="4280229"/>
                  <a:pt x="581283" y="4278100"/>
                  <a:pt x="579155" y="4275972"/>
                </a:cubicBezTo>
                <a:cubicBezTo>
                  <a:pt x="579155" y="4275972"/>
                  <a:pt x="579155" y="4273844"/>
                  <a:pt x="577027" y="4273844"/>
                </a:cubicBezTo>
                <a:cubicBezTo>
                  <a:pt x="577027" y="4269587"/>
                  <a:pt x="574899" y="4267458"/>
                  <a:pt x="572770" y="4265330"/>
                </a:cubicBezTo>
                <a:cubicBezTo>
                  <a:pt x="570642" y="4267458"/>
                  <a:pt x="570642" y="4269587"/>
                  <a:pt x="568514" y="4271715"/>
                </a:cubicBezTo>
                <a:cubicBezTo>
                  <a:pt x="570642" y="4275972"/>
                  <a:pt x="574899" y="4275972"/>
                  <a:pt x="574899" y="4282357"/>
                </a:cubicBezTo>
                <a:cubicBezTo>
                  <a:pt x="564257" y="4280229"/>
                  <a:pt x="574899" y="4292999"/>
                  <a:pt x="568514" y="4292999"/>
                </a:cubicBezTo>
                <a:cubicBezTo>
                  <a:pt x="562129" y="4282357"/>
                  <a:pt x="568514" y="4284486"/>
                  <a:pt x="568514" y="4273844"/>
                </a:cubicBezTo>
                <a:cubicBezTo>
                  <a:pt x="562129" y="4269587"/>
                  <a:pt x="553616" y="4271715"/>
                  <a:pt x="553616" y="4278100"/>
                </a:cubicBezTo>
                <a:cubicBezTo>
                  <a:pt x="551488" y="4269587"/>
                  <a:pt x="551488" y="4261073"/>
                  <a:pt x="542975" y="4261073"/>
                </a:cubicBezTo>
                <a:cubicBezTo>
                  <a:pt x="545103" y="4269587"/>
                  <a:pt x="551488" y="4282357"/>
                  <a:pt x="551488" y="4290871"/>
                </a:cubicBezTo>
                <a:cubicBezTo>
                  <a:pt x="553616" y="4288742"/>
                  <a:pt x="555744" y="4286614"/>
                  <a:pt x="560001" y="4284486"/>
                </a:cubicBezTo>
                <a:cubicBezTo>
                  <a:pt x="560001" y="4288742"/>
                  <a:pt x="562129" y="4292999"/>
                  <a:pt x="560001" y="4295128"/>
                </a:cubicBezTo>
                <a:cubicBezTo>
                  <a:pt x="557872" y="4292999"/>
                  <a:pt x="555744" y="4292999"/>
                  <a:pt x="551488" y="4292999"/>
                </a:cubicBezTo>
                <a:cubicBezTo>
                  <a:pt x="551488" y="4299385"/>
                  <a:pt x="549359" y="4303641"/>
                  <a:pt x="542975" y="4301513"/>
                </a:cubicBezTo>
                <a:cubicBezTo>
                  <a:pt x="540846" y="4305770"/>
                  <a:pt x="540846" y="4312155"/>
                  <a:pt x="538718" y="4316412"/>
                </a:cubicBezTo>
                <a:cubicBezTo>
                  <a:pt x="540846" y="4316412"/>
                  <a:pt x="545103" y="4318540"/>
                  <a:pt x="547231" y="4318540"/>
                </a:cubicBezTo>
                <a:cubicBezTo>
                  <a:pt x="540846" y="4320669"/>
                  <a:pt x="536590" y="4322797"/>
                  <a:pt x="536590" y="4327054"/>
                </a:cubicBezTo>
                <a:cubicBezTo>
                  <a:pt x="534461" y="4350466"/>
                  <a:pt x="525948" y="4373879"/>
                  <a:pt x="517435" y="4395163"/>
                </a:cubicBezTo>
                <a:cubicBezTo>
                  <a:pt x="506794" y="4416447"/>
                  <a:pt x="496153" y="4435603"/>
                  <a:pt x="487640" y="4450501"/>
                </a:cubicBezTo>
                <a:cubicBezTo>
                  <a:pt x="483383" y="4433474"/>
                  <a:pt x="485511" y="4429217"/>
                  <a:pt x="483383" y="4416447"/>
                </a:cubicBezTo>
                <a:cubicBezTo>
                  <a:pt x="476998" y="4424961"/>
                  <a:pt x="472742" y="4433474"/>
                  <a:pt x="470613" y="4441988"/>
                </a:cubicBezTo>
                <a:cubicBezTo>
                  <a:pt x="466357" y="4444116"/>
                  <a:pt x="455715" y="4441988"/>
                  <a:pt x="455715" y="4446245"/>
                </a:cubicBezTo>
                <a:cubicBezTo>
                  <a:pt x="464229" y="4456887"/>
                  <a:pt x="442946" y="4456887"/>
                  <a:pt x="449331" y="4469657"/>
                </a:cubicBezTo>
                <a:cubicBezTo>
                  <a:pt x="440818" y="4469657"/>
                  <a:pt x="442946" y="4476042"/>
                  <a:pt x="436561" y="4480299"/>
                </a:cubicBezTo>
                <a:cubicBezTo>
                  <a:pt x="434433" y="4473914"/>
                  <a:pt x="440818" y="4471786"/>
                  <a:pt x="438689" y="4465400"/>
                </a:cubicBezTo>
                <a:cubicBezTo>
                  <a:pt x="432304" y="4465400"/>
                  <a:pt x="428048" y="4461144"/>
                  <a:pt x="423792" y="4465400"/>
                </a:cubicBezTo>
                <a:cubicBezTo>
                  <a:pt x="417407" y="4441988"/>
                  <a:pt x="419535" y="4420704"/>
                  <a:pt x="421663" y="4395163"/>
                </a:cubicBezTo>
                <a:cubicBezTo>
                  <a:pt x="421663" y="4380264"/>
                  <a:pt x="421663" y="4344081"/>
                  <a:pt x="432304" y="4333439"/>
                </a:cubicBezTo>
                <a:cubicBezTo>
                  <a:pt x="425920" y="4305770"/>
                  <a:pt x="438689" y="4275972"/>
                  <a:pt x="449331" y="4254688"/>
                </a:cubicBezTo>
                <a:cubicBezTo>
                  <a:pt x="445074" y="4231275"/>
                  <a:pt x="453587" y="4214248"/>
                  <a:pt x="462100" y="4192964"/>
                </a:cubicBezTo>
                <a:cubicBezTo>
                  <a:pt x="464229" y="4195093"/>
                  <a:pt x="466357" y="4195093"/>
                  <a:pt x="468485" y="4197221"/>
                </a:cubicBezTo>
                <a:cubicBezTo>
                  <a:pt x="466357" y="4186579"/>
                  <a:pt x="479126" y="4175937"/>
                  <a:pt x="466357" y="4171680"/>
                </a:cubicBezTo>
                <a:cubicBezTo>
                  <a:pt x="472742" y="4171680"/>
                  <a:pt x="476998" y="4171680"/>
                  <a:pt x="481255" y="4169551"/>
                </a:cubicBezTo>
                <a:cubicBezTo>
                  <a:pt x="487640" y="4144011"/>
                  <a:pt x="489768" y="4116341"/>
                  <a:pt x="476998" y="4086544"/>
                </a:cubicBezTo>
                <a:cubicBezTo>
                  <a:pt x="485511" y="4078030"/>
                  <a:pt x="487640" y="4069516"/>
                  <a:pt x="476998" y="4061003"/>
                </a:cubicBezTo>
                <a:cubicBezTo>
                  <a:pt x="506794" y="4050361"/>
                  <a:pt x="523820" y="4022691"/>
                  <a:pt x="523820" y="3999279"/>
                </a:cubicBezTo>
                <a:cubicBezTo>
                  <a:pt x="519564" y="3999279"/>
                  <a:pt x="525948" y="4005664"/>
                  <a:pt x="519564" y="4005664"/>
                </a:cubicBezTo>
                <a:cubicBezTo>
                  <a:pt x="513179" y="3999279"/>
                  <a:pt x="517435" y="3995022"/>
                  <a:pt x="511051" y="3988637"/>
                </a:cubicBezTo>
                <a:cubicBezTo>
                  <a:pt x="513179" y="3984380"/>
                  <a:pt x="517435" y="3982252"/>
                  <a:pt x="513179" y="3973738"/>
                </a:cubicBezTo>
                <a:cubicBezTo>
                  <a:pt x="521692" y="3973738"/>
                  <a:pt x="528077" y="3971610"/>
                  <a:pt x="528077" y="3965224"/>
                </a:cubicBezTo>
                <a:cubicBezTo>
                  <a:pt x="521692" y="3965224"/>
                  <a:pt x="519564" y="3956711"/>
                  <a:pt x="517435" y="3950325"/>
                </a:cubicBezTo>
                <a:cubicBezTo>
                  <a:pt x="547231" y="3933298"/>
                  <a:pt x="564257" y="3905629"/>
                  <a:pt x="564257" y="3867318"/>
                </a:cubicBezTo>
                <a:cubicBezTo>
                  <a:pt x="579155" y="3869446"/>
                  <a:pt x="566386" y="3850290"/>
                  <a:pt x="572770" y="3843905"/>
                </a:cubicBezTo>
                <a:cubicBezTo>
                  <a:pt x="553616" y="3835391"/>
                  <a:pt x="579155" y="3814107"/>
                  <a:pt x="555744" y="3809851"/>
                </a:cubicBezTo>
                <a:cubicBezTo>
                  <a:pt x="598310" y="3790695"/>
                  <a:pt x="587668" y="3722586"/>
                  <a:pt x="608951" y="3701302"/>
                </a:cubicBezTo>
                <a:cubicBezTo>
                  <a:pt x="602566" y="3688531"/>
                  <a:pt x="606823" y="3665119"/>
                  <a:pt x="617464" y="3654477"/>
                </a:cubicBezTo>
                <a:cubicBezTo>
                  <a:pt x="615336" y="3624679"/>
                  <a:pt x="625977" y="3605523"/>
                  <a:pt x="638747" y="3584239"/>
                </a:cubicBezTo>
                <a:cubicBezTo>
                  <a:pt x="638747" y="3560827"/>
                  <a:pt x="643003" y="3552313"/>
                  <a:pt x="643003" y="3531029"/>
                </a:cubicBezTo>
                <a:cubicBezTo>
                  <a:pt x="647260" y="3528901"/>
                  <a:pt x="653645" y="3537414"/>
                  <a:pt x="655773" y="3528901"/>
                </a:cubicBezTo>
                <a:cubicBezTo>
                  <a:pt x="640875" y="3520387"/>
                  <a:pt x="651516" y="3503360"/>
                  <a:pt x="655773" y="3494846"/>
                </a:cubicBezTo>
                <a:cubicBezTo>
                  <a:pt x="655773" y="3496975"/>
                  <a:pt x="655773" y="3503360"/>
                  <a:pt x="660029" y="3503360"/>
                </a:cubicBezTo>
                <a:cubicBezTo>
                  <a:pt x="655773" y="3486333"/>
                  <a:pt x="660029" y="3467177"/>
                  <a:pt x="670671" y="3452278"/>
                </a:cubicBezTo>
                <a:cubicBezTo>
                  <a:pt x="670671" y="3452278"/>
                  <a:pt x="670671" y="3452278"/>
                  <a:pt x="670671" y="3439508"/>
                </a:cubicBezTo>
                <a:cubicBezTo>
                  <a:pt x="670671" y="3439508"/>
                  <a:pt x="670671" y="3439508"/>
                  <a:pt x="681312" y="3439508"/>
                </a:cubicBezTo>
                <a:cubicBezTo>
                  <a:pt x="681312" y="3435251"/>
                  <a:pt x="677056" y="3428865"/>
                  <a:pt x="670671" y="3428865"/>
                </a:cubicBezTo>
                <a:cubicBezTo>
                  <a:pt x="668542" y="3430994"/>
                  <a:pt x="674927" y="3439508"/>
                  <a:pt x="670671" y="3439508"/>
                </a:cubicBezTo>
                <a:cubicBezTo>
                  <a:pt x="660029" y="3424609"/>
                  <a:pt x="647260" y="3448021"/>
                  <a:pt x="640875" y="3454406"/>
                </a:cubicBezTo>
                <a:cubicBezTo>
                  <a:pt x="643003" y="3454406"/>
                  <a:pt x="647260" y="3454406"/>
                  <a:pt x="647260" y="3458663"/>
                </a:cubicBezTo>
                <a:cubicBezTo>
                  <a:pt x="636618" y="3458663"/>
                  <a:pt x="645131" y="3460792"/>
                  <a:pt x="640875" y="3465048"/>
                </a:cubicBezTo>
                <a:cubicBezTo>
                  <a:pt x="640875" y="3465048"/>
                  <a:pt x="640875" y="3465048"/>
                  <a:pt x="630234" y="3465048"/>
                </a:cubicBezTo>
                <a:cubicBezTo>
                  <a:pt x="630234" y="3456535"/>
                  <a:pt x="623849" y="3458663"/>
                  <a:pt x="621721" y="3454406"/>
                </a:cubicBezTo>
                <a:cubicBezTo>
                  <a:pt x="630234" y="3450150"/>
                  <a:pt x="632362" y="3450150"/>
                  <a:pt x="632362" y="3439508"/>
                </a:cubicBezTo>
                <a:cubicBezTo>
                  <a:pt x="647260" y="3441636"/>
                  <a:pt x="638747" y="3435251"/>
                  <a:pt x="653645" y="3435251"/>
                </a:cubicBezTo>
                <a:cubicBezTo>
                  <a:pt x="647260" y="3433122"/>
                  <a:pt x="647260" y="3424609"/>
                  <a:pt x="651516" y="3422480"/>
                </a:cubicBezTo>
                <a:cubicBezTo>
                  <a:pt x="653645" y="3426737"/>
                  <a:pt x="653645" y="3430994"/>
                  <a:pt x="657901" y="3430994"/>
                </a:cubicBezTo>
                <a:cubicBezTo>
                  <a:pt x="655773" y="3426737"/>
                  <a:pt x="666414" y="3435251"/>
                  <a:pt x="664286" y="3426737"/>
                </a:cubicBezTo>
                <a:cubicBezTo>
                  <a:pt x="660029" y="3420352"/>
                  <a:pt x="653645" y="3420352"/>
                  <a:pt x="651516" y="3411838"/>
                </a:cubicBezTo>
                <a:cubicBezTo>
                  <a:pt x="660029" y="3411838"/>
                  <a:pt x="657901" y="3424609"/>
                  <a:pt x="668542" y="3422480"/>
                </a:cubicBezTo>
                <a:cubicBezTo>
                  <a:pt x="662158" y="3409710"/>
                  <a:pt x="685569" y="3418223"/>
                  <a:pt x="679184" y="3403325"/>
                </a:cubicBezTo>
                <a:cubicBezTo>
                  <a:pt x="672799" y="3401196"/>
                  <a:pt x="664286" y="3403325"/>
                  <a:pt x="662158" y="3396939"/>
                </a:cubicBezTo>
                <a:cubicBezTo>
                  <a:pt x="672799" y="3399068"/>
                  <a:pt x="672799" y="3396939"/>
                  <a:pt x="681312" y="3403325"/>
                </a:cubicBezTo>
                <a:cubicBezTo>
                  <a:pt x="677056" y="3384169"/>
                  <a:pt x="694082" y="3379912"/>
                  <a:pt x="702595" y="3369270"/>
                </a:cubicBezTo>
                <a:cubicBezTo>
                  <a:pt x="700466" y="3369270"/>
                  <a:pt x="700466" y="3367142"/>
                  <a:pt x="698338" y="3365013"/>
                </a:cubicBezTo>
                <a:cubicBezTo>
                  <a:pt x="694082" y="3365013"/>
                  <a:pt x="698338" y="3371398"/>
                  <a:pt x="691953" y="3369270"/>
                </a:cubicBezTo>
                <a:cubicBezTo>
                  <a:pt x="689825" y="3358628"/>
                  <a:pt x="704723" y="3367142"/>
                  <a:pt x="706851" y="3362885"/>
                </a:cubicBezTo>
                <a:cubicBezTo>
                  <a:pt x="702595" y="3358628"/>
                  <a:pt x="700466" y="3356500"/>
                  <a:pt x="704723" y="3352243"/>
                </a:cubicBezTo>
                <a:cubicBezTo>
                  <a:pt x="704723" y="3362885"/>
                  <a:pt x="711108" y="3354371"/>
                  <a:pt x="719621" y="3356500"/>
                </a:cubicBezTo>
                <a:cubicBezTo>
                  <a:pt x="717493" y="3343729"/>
                  <a:pt x="743032" y="3330959"/>
                  <a:pt x="734519" y="3316060"/>
                </a:cubicBezTo>
                <a:cubicBezTo>
                  <a:pt x="730262" y="3324573"/>
                  <a:pt x="723877" y="3335216"/>
                  <a:pt x="721749" y="3345858"/>
                </a:cubicBezTo>
                <a:cubicBezTo>
                  <a:pt x="721749" y="3345858"/>
                  <a:pt x="721749" y="3343729"/>
                  <a:pt x="719621" y="3343729"/>
                </a:cubicBezTo>
                <a:cubicBezTo>
                  <a:pt x="719621" y="3341601"/>
                  <a:pt x="717493" y="3341601"/>
                  <a:pt x="715364" y="3339472"/>
                </a:cubicBezTo>
                <a:cubicBezTo>
                  <a:pt x="717493" y="3339472"/>
                  <a:pt x="717493" y="3337344"/>
                  <a:pt x="719621" y="3337344"/>
                </a:cubicBezTo>
                <a:cubicBezTo>
                  <a:pt x="719621" y="3335216"/>
                  <a:pt x="717493" y="3335216"/>
                  <a:pt x="717493" y="3335216"/>
                </a:cubicBezTo>
                <a:cubicBezTo>
                  <a:pt x="719621" y="3333087"/>
                  <a:pt x="721749" y="3322445"/>
                  <a:pt x="726006" y="3326702"/>
                </a:cubicBezTo>
                <a:cubicBezTo>
                  <a:pt x="728134" y="3324573"/>
                  <a:pt x="728134" y="3322445"/>
                  <a:pt x="723877" y="3318188"/>
                </a:cubicBezTo>
                <a:cubicBezTo>
                  <a:pt x="732390" y="3311803"/>
                  <a:pt x="734519" y="3303289"/>
                  <a:pt x="740904" y="3296904"/>
                </a:cubicBezTo>
                <a:cubicBezTo>
                  <a:pt x="740904" y="3303289"/>
                  <a:pt x="738775" y="3307546"/>
                  <a:pt x="736647" y="3313931"/>
                </a:cubicBezTo>
                <a:cubicBezTo>
                  <a:pt x="740904" y="3311803"/>
                  <a:pt x="740904" y="3318188"/>
                  <a:pt x="745160" y="3318188"/>
                </a:cubicBezTo>
                <a:cubicBezTo>
                  <a:pt x="747288" y="3311803"/>
                  <a:pt x="755801" y="3307546"/>
                  <a:pt x="757930" y="3301161"/>
                </a:cubicBezTo>
                <a:cubicBezTo>
                  <a:pt x="760058" y="3299033"/>
                  <a:pt x="760058" y="3296904"/>
                  <a:pt x="760058" y="3296904"/>
                </a:cubicBezTo>
                <a:cubicBezTo>
                  <a:pt x="760058" y="3294776"/>
                  <a:pt x="760058" y="3294776"/>
                  <a:pt x="760058" y="3294776"/>
                </a:cubicBezTo>
                <a:cubicBezTo>
                  <a:pt x="760058" y="3292647"/>
                  <a:pt x="760058" y="3292647"/>
                  <a:pt x="762186" y="3290519"/>
                </a:cubicBezTo>
                <a:cubicBezTo>
                  <a:pt x="760058" y="3290519"/>
                  <a:pt x="757930" y="3288391"/>
                  <a:pt x="757930" y="3288391"/>
                </a:cubicBezTo>
                <a:cubicBezTo>
                  <a:pt x="762186" y="3288391"/>
                  <a:pt x="762186" y="3284134"/>
                  <a:pt x="762186" y="3282005"/>
                </a:cubicBezTo>
                <a:cubicBezTo>
                  <a:pt x="764315" y="3275620"/>
                  <a:pt x="766443" y="3269235"/>
                  <a:pt x="766443" y="3260721"/>
                </a:cubicBezTo>
                <a:cubicBezTo>
                  <a:pt x="770699" y="3267106"/>
                  <a:pt x="762186" y="3273492"/>
                  <a:pt x="770699" y="3273492"/>
                </a:cubicBezTo>
                <a:cubicBezTo>
                  <a:pt x="777084" y="3267106"/>
                  <a:pt x="777084" y="3254336"/>
                  <a:pt x="777084" y="3247951"/>
                </a:cubicBezTo>
                <a:cubicBezTo>
                  <a:pt x="777084" y="3250079"/>
                  <a:pt x="779212" y="3252208"/>
                  <a:pt x="781341" y="3252208"/>
                </a:cubicBezTo>
                <a:cubicBezTo>
                  <a:pt x="777084" y="3243694"/>
                  <a:pt x="785597" y="3243694"/>
                  <a:pt x="785597" y="3237309"/>
                </a:cubicBezTo>
                <a:cubicBezTo>
                  <a:pt x="783469" y="3237309"/>
                  <a:pt x="781341" y="3237309"/>
                  <a:pt x="779212" y="3235180"/>
                </a:cubicBezTo>
                <a:cubicBezTo>
                  <a:pt x="791982" y="3233052"/>
                  <a:pt x="779212" y="3224538"/>
                  <a:pt x="783469" y="3220282"/>
                </a:cubicBezTo>
                <a:cubicBezTo>
                  <a:pt x="785597" y="3224538"/>
                  <a:pt x="787725" y="3224538"/>
                  <a:pt x="791982" y="3224538"/>
                </a:cubicBezTo>
                <a:cubicBezTo>
                  <a:pt x="798367" y="3213896"/>
                  <a:pt x="804752" y="3205383"/>
                  <a:pt x="809008" y="3194741"/>
                </a:cubicBezTo>
                <a:cubicBezTo>
                  <a:pt x="804752" y="3186227"/>
                  <a:pt x="809008" y="3184099"/>
                  <a:pt x="813265" y="3181970"/>
                </a:cubicBezTo>
                <a:cubicBezTo>
                  <a:pt x="813265" y="3179842"/>
                  <a:pt x="813265" y="3177713"/>
                  <a:pt x="813265" y="3175585"/>
                </a:cubicBezTo>
                <a:cubicBezTo>
                  <a:pt x="817521" y="3173457"/>
                  <a:pt x="828163" y="3173457"/>
                  <a:pt x="819650" y="3162814"/>
                </a:cubicBezTo>
                <a:cubicBezTo>
                  <a:pt x="823906" y="3160686"/>
                  <a:pt x="826034" y="3164943"/>
                  <a:pt x="828163" y="3162814"/>
                </a:cubicBezTo>
                <a:cubicBezTo>
                  <a:pt x="823906" y="3154301"/>
                  <a:pt x="832419" y="3139402"/>
                  <a:pt x="843060" y="3135145"/>
                </a:cubicBezTo>
                <a:cubicBezTo>
                  <a:pt x="843060" y="3133017"/>
                  <a:pt x="843060" y="3130888"/>
                  <a:pt x="840932" y="3126632"/>
                </a:cubicBezTo>
                <a:cubicBezTo>
                  <a:pt x="838804" y="3130888"/>
                  <a:pt x="832419" y="3133017"/>
                  <a:pt x="826034" y="3126632"/>
                </a:cubicBezTo>
                <a:cubicBezTo>
                  <a:pt x="819650" y="3137274"/>
                  <a:pt x="821778" y="3154301"/>
                  <a:pt x="806880" y="3158558"/>
                </a:cubicBezTo>
                <a:cubicBezTo>
                  <a:pt x="802623" y="3158558"/>
                  <a:pt x="804752" y="3150044"/>
                  <a:pt x="798367" y="3147916"/>
                </a:cubicBezTo>
                <a:cubicBezTo>
                  <a:pt x="800495" y="3152172"/>
                  <a:pt x="798367" y="3158558"/>
                  <a:pt x="804752" y="3158558"/>
                </a:cubicBezTo>
                <a:cubicBezTo>
                  <a:pt x="800495" y="3175585"/>
                  <a:pt x="779212" y="3177713"/>
                  <a:pt x="779212" y="3194741"/>
                </a:cubicBezTo>
                <a:cubicBezTo>
                  <a:pt x="772828" y="3190484"/>
                  <a:pt x="766443" y="3196869"/>
                  <a:pt x="774956" y="3203254"/>
                </a:cubicBezTo>
                <a:cubicBezTo>
                  <a:pt x="770699" y="3205383"/>
                  <a:pt x="768571" y="3201126"/>
                  <a:pt x="766443" y="3198997"/>
                </a:cubicBezTo>
                <a:cubicBezTo>
                  <a:pt x="764315" y="3207511"/>
                  <a:pt x="751545" y="3207511"/>
                  <a:pt x="760058" y="3218153"/>
                </a:cubicBezTo>
                <a:cubicBezTo>
                  <a:pt x="755801" y="3222410"/>
                  <a:pt x="751545" y="3226667"/>
                  <a:pt x="747288" y="3228795"/>
                </a:cubicBezTo>
                <a:cubicBezTo>
                  <a:pt x="728134" y="3224538"/>
                  <a:pt x="723877" y="3260721"/>
                  <a:pt x="698338" y="3262850"/>
                </a:cubicBezTo>
                <a:cubicBezTo>
                  <a:pt x="702595" y="3286262"/>
                  <a:pt x="666414" y="3282005"/>
                  <a:pt x="670671" y="3307546"/>
                </a:cubicBezTo>
                <a:cubicBezTo>
                  <a:pt x="662158" y="3305418"/>
                  <a:pt x="668542" y="3313931"/>
                  <a:pt x="662158" y="3311803"/>
                </a:cubicBezTo>
                <a:cubicBezTo>
                  <a:pt x="660029" y="3299033"/>
                  <a:pt x="674927" y="3292647"/>
                  <a:pt x="679184" y="3277749"/>
                </a:cubicBezTo>
                <a:cubicBezTo>
                  <a:pt x="674927" y="3275620"/>
                  <a:pt x="672799" y="3271363"/>
                  <a:pt x="668542" y="3269235"/>
                </a:cubicBezTo>
                <a:cubicBezTo>
                  <a:pt x="664286" y="3271363"/>
                  <a:pt x="662158" y="3275620"/>
                  <a:pt x="666414" y="3282005"/>
                </a:cubicBezTo>
                <a:cubicBezTo>
                  <a:pt x="657901" y="3284134"/>
                  <a:pt x="662158" y="3269235"/>
                  <a:pt x="653645" y="3273492"/>
                </a:cubicBezTo>
                <a:cubicBezTo>
                  <a:pt x="660029" y="3279877"/>
                  <a:pt x="645131" y="3286262"/>
                  <a:pt x="657901" y="3290519"/>
                </a:cubicBezTo>
                <a:cubicBezTo>
                  <a:pt x="647260" y="3292647"/>
                  <a:pt x="653645" y="3303289"/>
                  <a:pt x="645131" y="3301161"/>
                </a:cubicBezTo>
                <a:cubicBezTo>
                  <a:pt x="655773" y="3305418"/>
                  <a:pt x="651516" y="3307546"/>
                  <a:pt x="657901" y="3313931"/>
                </a:cubicBezTo>
                <a:cubicBezTo>
                  <a:pt x="645131" y="3316060"/>
                  <a:pt x="645131" y="3324573"/>
                  <a:pt x="647260" y="3330959"/>
                </a:cubicBezTo>
                <a:cubicBezTo>
                  <a:pt x="640875" y="3333087"/>
                  <a:pt x="640875" y="3326702"/>
                  <a:pt x="636618" y="3326702"/>
                </a:cubicBezTo>
                <a:cubicBezTo>
                  <a:pt x="634490" y="3335216"/>
                  <a:pt x="623849" y="3347986"/>
                  <a:pt x="615336" y="3345858"/>
                </a:cubicBezTo>
                <a:cubicBezTo>
                  <a:pt x="621721" y="3343729"/>
                  <a:pt x="619592" y="3333087"/>
                  <a:pt x="625977" y="3328830"/>
                </a:cubicBezTo>
                <a:cubicBezTo>
                  <a:pt x="619592" y="3328830"/>
                  <a:pt x="617464" y="3322445"/>
                  <a:pt x="608951" y="3324573"/>
                </a:cubicBezTo>
                <a:cubicBezTo>
                  <a:pt x="615336" y="3328830"/>
                  <a:pt x="608951" y="3330959"/>
                  <a:pt x="613207" y="3337344"/>
                </a:cubicBezTo>
                <a:cubicBezTo>
                  <a:pt x="602566" y="3328830"/>
                  <a:pt x="577027" y="3347986"/>
                  <a:pt x="581283" y="3360756"/>
                </a:cubicBezTo>
                <a:cubicBezTo>
                  <a:pt x="574899" y="3362885"/>
                  <a:pt x="579155" y="3352243"/>
                  <a:pt x="572770" y="3356500"/>
                </a:cubicBezTo>
                <a:cubicBezTo>
                  <a:pt x="572770" y="3358628"/>
                  <a:pt x="570642" y="3358628"/>
                  <a:pt x="570642" y="3360756"/>
                </a:cubicBezTo>
                <a:cubicBezTo>
                  <a:pt x="577027" y="3365013"/>
                  <a:pt x="577027" y="3371398"/>
                  <a:pt x="587668" y="3369270"/>
                </a:cubicBezTo>
                <a:cubicBezTo>
                  <a:pt x="583412" y="3371398"/>
                  <a:pt x="581283" y="3375655"/>
                  <a:pt x="579155" y="3377784"/>
                </a:cubicBezTo>
                <a:cubicBezTo>
                  <a:pt x="585540" y="3382041"/>
                  <a:pt x="587668" y="3373527"/>
                  <a:pt x="591925" y="3377784"/>
                </a:cubicBezTo>
                <a:cubicBezTo>
                  <a:pt x="581283" y="3377784"/>
                  <a:pt x="589796" y="3388426"/>
                  <a:pt x="579155" y="3386297"/>
                </a:cubicBezTo>
                <a:cubicBezTo>
                  <a:pt x="572770" y="3379912"/>
                  <a:pt x="579155" y="3377784"/>
                  <a:pt x="572770" y="3373527"/>
                </a:cubicBezTo>
                <a:cubicBezTo>
                  <a:pt x="564257" y="3373527"/>
                  <a:pt x="568514" y="3382041"/>
                  <a:pt x="562129" y="3384169"/>
                </a:cubicBezTo>
                <a:cubicBezTo>
                  <a:pt x="560001" y="3377784"/>
                  <a:pt x="551488" y="3379912"/>
                  <a:pt x="549359" y="3375655"/>
                </a:cubicBezTo>
                <a:cubicBezTo>
                  <a:pt x="551488" y="3371398"/>
                  <a:pt x="553616" y="3360756"/>
                  <a:pt x="545103" y="3360756"/>
                </a:cubicBezTo>
                <a:cubicBezTo>
                  <a:pt x="542975" y="3360756"/>
                  <a:pt x="549359" y="3371398"/>
                  <a:pt x="545103" y="3373527"/>
                </a:cubicBezTo>
                <a:cubicBezTo>
                  <a:pt x="542975" y="3365013"/>
                  <a:pt x="532333" y="3375655"/>
                  <a:pt x="532333" y="3367142"/>
                </a:cubicBezTo>
                <a:cubicBezTo>
                  <a:pt x="528077" y="3369270"/>
                  <a:pt x="525948" y="3379912"/>
                  <a:pt x="538718" y="3379912"/>
                </a:cubicBezTo>
                <a:cubicBezTo>
                  <a:pt x="530205" y="3371398"/>
                  <a:pt x="540846" y="3379912"/>
                  <a:pt x="547231" y="3379912"/>
                </a:cubicBezTo>
                <a:cubicBezTo>
                  <a:pt x="547231" y="3377784"/>
                  <a:pt x="545103" y="3375655"/>
                  <a:pt x="547231" y="3375655"/>
                </a:cubicBezTo>
                <a:cubicBezTo>
                  <a:pt x="549359" y="3379912"/>
                  <a:pt x="551488" y="3379912"/>
                  <a:pt x="553616" y="3384169"/>
                </a:cubicBezTo>
                <a:cubicBezTo>
                  <a:pt x="549359" y="3388426"/>
                  <a:pt x="545103" y="3379912"/>
                  <a:pt x="536590" y="3382041"/>
                </a:cubicBezTo>
                <a:cubicBezTo>
                  <a:pt x="536590" y="3384169"/>
                  <a:pt x="534461" y="3386297"/>
                  <a:pt x="536590" y="3390554"/>
                </a:cubicBezTo>
                <a:cubicBezTo>
                  <a:pt x="540846" y="3392683"/>
                  <a:pt x="542975" y="3384169"/>
                  <a:pt x="545103" y="3390554"/>
                </a:cubicBezTo>
                <a:cubicBezTo>
                  <a:pt x="536590" y="3394811"/>
                  <a:pt x="536590" y="3405453"/>
                  <a:pt x="523820" y="3409710"/>
                </a:cubicBezTo>
                <a:cubicBezTo>
                  <a:pt x="528077" y="3396939"/>
                  <a:pt x="523820" y="3390554"/>
                  <a:pt x="528077" y="3379912"/>
                </a:cubicBezTo>
                <a:cubicBezTo>
                  <a:pt x="525948" y="3379912"/>
                  <a:pt x="525948" y="3377784"/>
                  <a:pt x="523820" y="3377784"/>
                </a:cubicBezTo>
                <a:cubicBezTo>
                  <a:pt x="517435" y="3386297"/>
                  <a:pt x="517435" y="3401196"/>
                  <a:pt x="511051" y="3409710"/>
                </a:cubicBezTo>
                <a:cubicBezTo>
                  <a:pt x="506794" y="3409710"/>
                  <a:pt x="504666" y="3405453"/>
                  <a:pt x="502537" y="3405453"/>
                </a:cubicBezTo>
                <a:cubicBezTo>
                  <a:pt x="502537" y="3407581"/>
                  <a:pt x="500409" y="3407581"/>
                  <a:pt x="500409" y="3409710"/>
                </a:cubicBezTo>
                <a:cubicBezTo>
                  <a:pt x="502537" y="3411838"/>
                  <a:pt x="506794" y="3411838"/>
                  <a:pt x="506794" y="3413967"/>
                </a:cubicBezTo>
                <a:cubicBezTo>
                  <a:pt x="504666" y="3418223"/>
                  <a:pt x="502537" y="3426737"/>
                  <a:pt x="494024" y="3422480"/>
                </a:cubicBezTo>
                <a:cubicBezTo>
                  <a:pt x="491896" y="3430994"/>
                  <a:pt x="496153" y="3454406"/>
                  <a:pt x="483383" y="3450150"/>
                </a:cubicBezTo>
                <a:cubicBezTo>
                  <a:pt x="485511" y="3448021"/>
                  <a:pt x="483383" y="3437379"/>
                  <a:pt x="485511" y="3422480"/>
                </a:cubicBezTo>
                <a:cubicBezTo>
                  <a:pt x="476998" y="3428865"/>
                  <a:pt x="481255" y="3443764"/>
                  <a:pt x="468485" y="3445893"/>
                </a:cubicBezTo>
                <a:cubicBezTo>
                  <a:pt x="476998" y="3443764"/>
                  <a:pt x="476998" y="3454406"/>
                  <a:pt x="483383" y="3456535"/>
                </a:cubicBezTo>
                <a:cubicBezTo>
                  <a:pt x="479126" y="3456535"/>
                  <a:pt x="483383" y="3460792"/>
                  <a:pt x="476998" y="3460792"/>
                </a:cubicBezTo>
                <a:cubicBezTo>
                  <a:pt x="479126" y="3454406"/>
                  <a:pt x="472742" y="3448021"/>
                  <a:pt x="464229" y="3445893"/>
                </a:cubicBezTo>
                <a:cubicBezTo>
                  <a:pt x="468485" y="3456535"/>
                  <a:pt x="462100" y="3456535"/>
                  <a:pt x="453587" y="3454406"/>
                </a:cubicBezTo>
                <a:cubicBezTo>
                  <a:pt x="453587" y="3475690"/>
                  <a:pt x="438689" y="3475690"/>
                  <a:pt x="434433" y="3490589"/>
                </a:cubicBezTo>
                <a:cubicBezTo>
                  <a:pt x="423792" y="3482076"/>
                  <a:pt x="440818" y="3475690"/>
                  <a:pt x="430176" y="3467177"/>
                </a:cubicBezTo>
                <a:cubicBezTo>
                  <a:pt x="419535" y="3471434"/>
                  <a:pt x="425920" y="3488461"/>
                  <a:pt x="406765" y="3486333"/>
                </a:cubicBezTo>
                <a:cubicBezTo>
                  <a:pt x="406765" y="3496975"/>
                  <a:pt x="398252" y="3501231"/>
                  <a:pt x="393996" y="3507617"/>
                </a:cubicBezTo>
                <a:cubicBezTo>
                  <a:pt x="393996" y="3511873"/>
                  <a:pt x="398252" y="3514002"/>
                  <a:pt x="400381" y="3520387"/>
                </a:cubicBezTo>
                <a:cubicBezTo>
                  <a:pt x="396124" y="3520387"/>
                  <a:pt x="391867" y="3520387"/>
                  <a:pt x="393996" y="3522515"/>
                </a:cubicBezTo>
                <a:cubicBezTo>
                  <a:pt x="400381" y="3522515"/>
                  <a:pt x="402509" y="3524644"/>
                  <a:pt x="400381" y="3528901"/>
                </a:cubicBezTo>
                <a:cubicBezTo>
                  <a:pt x="387611" y="3528901"/>
                  <a:pt x="391867" y="3520387"/>
                  <a:pt x="391867" y="3514002"/>
                </a:cubicBezTo>
                <a:cubicBezTo>
                  <a:pt x="385483" y="3520387"/>
                  <a:pt x="387611" y="3507617"/>
                  <a:pt x="381226" y="3509745"/>
                </a:cubicBezTo>
                <a:cubicBezTo>
                  <a:pt x="385483" y="3516130"/>
                  <a:pt x="385483" y="3524644"/>
                  <a:pt x="376970" y="3518259"/>
                </a:cubicBezTo>
                <a:cubicBezTo>
                  <a:pt x="376970" y="3509745"/>
                  <a:pt x="372713" y="3505488"/>
                  <a:pt x="381226" y="3501231"/>
                </a:cubicBezTo>
                <a:cubicBezTo>
                  <a:pt x="379098" y="3501231"/>
                  <a:pt x="376970" y="3499103"/>
                  <a:pt x="374841" y="3499103"/>
                </a:cubicBezTo>
                <a:cubicBezTo>
                  <a:pt x="368457" y="3499103"/>
                  <a:pt x="372713" y="3511873"/>
                  <a:pt x="366328" y="3505488"/>
                </a:cubicBezTo>
                <a:cubicBezTo>
                  <a:pt x="368457" y="3494846"/>
                  <a:pt x="381226" y="3492718"/>
                  <a:pt x="381226" y="3482076"/>
                </a:cubicBezTo>
                <a:cubicBezTo>
                  <a:pt x="379098" y="3479947"/>
                  <a:pt x="372713" y="3482076"/>
                  <a:pt x="372713" y="3477819"/>
                </a:cubicBezTo>
                <a:cubicBezTo>
                  <a:pt x="379098" y="3479947"/>
                  <a:pt x="374841" y="3471434"/>
                  <a:pt x="383354" y="3473562"/>
                </a:cubicBezTo>
                <a:cubicBezTo>
                  <a:pt x="385483" y="3475690"/>
                  <a:pt x="385483" y="3479947"/>
                  <a:pt x="387611" y="3479947"/>
                </a:cubicBezTo>
                <a:cubicBezTo>
                  <a:pt x="391867" y="3475690"/>
                  <a:pt x="393996" y="3462920"/>
                  <a:pt x="387611" y="3460792"/>
                </a:cubicBezTo>
                <a:cubicBezTo>
                  <a:pt x="393996" y="3462920"/>
                  <a:pt x="393996" y="3456535"/>
                  <a:pt x="400381" y="3458663"/>
                </a:cubicBezTo>
                <a:cubicBezTo>
                  <a:pt x="404637" y="3467177"/>
                  <a:pt x="389739" y="3462920"/>
                  <a:pt x="393996" y="3471434"/>
                </a:cubicBezTo>
                <a:cubicBezTo>
                  <a:pt x="404637" y="3469305"/>
                  <a:pt x="402509" y="3465048"/>
                  <a:pt x="419535" y="3467177"/>
                </a:cubicBezTo>
                <a:cubicBezTo>
                  <a:pt x="417407" y="3465048"/>
                  <a:pt x="417407" y="3462920"/>
                  <a:pt x="419535" y="3460792"/>
                </a:cubicBezTo>
                <a:cubicBezTo>
                  <a:pt x="413150" y="3456535"/>
                  <a:pt x="415278" y="3460792"/>
                  <a:pt x="408894" y="3460792"/>
                </a:cubicBezTo>
                <a:cubicBezTo>
                  <a:pt x="408894" y="3456535"/>
                  <a:pt x="406765" y="3456535"/>
                  <a:pt x="404637" y="3454406"/>
                </a:cubicBezTo>
                <a:cubicBezTo>
                  <a:pt x="400381" y="3448021"/>
                  <a:pt x="408894" y="3445893"/>
                  <a:pt x="406765" y="3439508"/>
                </a:cubicBezTo>
                <a:cubicBezTo>
                  <a:pt x="398252" y="3435251"/>
                  <a:pt x="398252" y="3450150"/>
                  <a:pt x="393996" y="3439508"/>
                </a:cubicBezTo>
                <a:cubicBezTo>
                  <a:pt x="400381" y="3435251"/>
                  <a:pt x="408894" y="3422480"/>
                  <a:pt x="415278" y="3424609"/>
                </a:cubicBezTo>
                <a:cubicBezTo>
                  <a:pt x="411022" y="3424609"/>
                  <a:pt x="413150" y="3430994"/>
                  <a:pt x="413150" y="3435251"/>
                </a:cubicBezTo>
                <a:cubicBezTo>
                  <a:pt x="428048" y="3433122"/>
                  <a:pt x="428048" y="3416095"/>
                  <a:pt x="438689" y="3416095"/>
                </a:cubicBezTo>
                <a:cubicBezTo>
                  <a:pt x="436561" y="3411838"/>
                  <a:pt x="434433" y="3411838"/>
                  <a:pt x="430176" y="3411838"/>
                </a:cubicBezTo>
                <a:cubicBezTo>
                  <a:pt x="425920" y="3403325"/>
                  <a:pt x="430176" y="3401196"/>
                  <a:pt x="432304" y="3396939"/>
                </a:cubicBezTo>
                <a:cubicBezTo>
                  <a:pt x="449331" y="3396939"/>
                  <a:pt x="451459" y="3382041"/>
                  <a:pt x="457844" y="3367142"/>
                </a:cubicBezTo>
                <a:cubicBezTo>
                  <a:pt x="459972" y="3371398"/>
                  <a:pt x="453587" y="3375655"/>
                  <a:pt x="459972" y="3377784"/>
                </a:cubicBezTo>
                <a:cubicBezTo>
                  <a:pt x="470613" y="3377784"/>
                  <a:pt x="462100" y="3365013"/>
                  <a:pt x="468485" y="3362885"/>
                </a:cubicBezTo>
                <a:cubicBezTo>
                  <a:pt x="470613" y="3365013"/>
                  <a:pt x="470613" y="3371398"/>
                  <a:pt x="476998" y="3369270"/>
                </a:cubicBezTo>
                <a:cubicBezTo>
                  <a:pt x="474870" y="3367142"/>
                  <a:pt x="474870" y="3362885"/>
                  <a:pt x="474870" y="3360756"/>
                </a:cubicBezTo>
                <a:cubicBezTo>
                  <a:pt x="489768" y="3360756"/>
                  <a:pt x="474870" y="3339472"/>
                  <a:pt x="481255" y="3333087"/>
                </a:cubicBezTo>
                <a:cubicBezTo>
                  <a:pt x="496153" y="3335216"/>
                  <a:pt x="500409" y="3318188"/>
                  <a:pt x="489768" y="3311803"/>
                </a:cubicBezTo>
                <a:cubicBezTo>
                  <a:pt x="487640" y="3313931"/>
                  <a:pt x="489768" y="3326702"/>
                  <a:pt x="483383" y="3318188"/>
                </a:cubicBezTo>
                <a:cubicBezTo>
                  <a:pt x="489768" y="3316060"/>
                  <a:pt x="476998" y="3316060"/>
                  <a:pt x="476998" y="3311803"/>
                </a:cubicBezTo>
                <a:cubicBezTo>
                  <a:pt x="483383" y="3311803"/>
                  <a:pt x="489768" y="3309675"/>
                  <a:pt x="494024" y="3307546"/>
                </a:cubicBezTo>
                <a:cubicBezTo>
                  <a:pt x="500409" y="3318188"/>
                  <a:pt x="498281" y="3316060"/>
                  <a:pt x="498281" y="3324573"/>
                </a:cubicBezTo>
                <a:cubicBezTo>
                  <a:pt x="511051" y="3318188"/>
                  <a:pt x="517435" y="3305418"/>
                  <a:pt x="515307" y="3296904"/>
                </a:cubicBezTo>
                <a:cubicBezTo>
                  <a:pt x="515307" y="3301161"/>
                  <a:pt x="525948" y="3296904"/>
                  <a:pt x="528077" y="3294776"/>
                </a:cubicBezTo>
                <a:cubicBezTo>
                  <a:pt x="517435" y="3286262"/>
                  <a:pt x="536590" y="3286262"/>
                  <a:pt x="536590" y="3279877"/>
                </a:cubicBezTo>
                <a:cubicBezTo>
                  <a:pt x="534461" y="3277749"/>
                  <a:pt x="528077" y="3267106"/>
                  <a:pt x="532333" y="3264978"/>
                </a:cubicBezTo>
                <a:cubicBezTo>
                  <a:pt x="536590" y="3269235"/>
                  <a:pt x="538718" y="3273492"/>
                  <a:pt x="545103" y="3273492"/>
                </a:cubicBezTo>
                <a:cubicBezTo>
                  <a:pt x="542975" y="3260721"/>
                  <a:pt x="560001" y="3271363"/>
                  <a:pt x="555744" y="3256464"/>
                </a:cubicBezTo>
                <a:cubicBezTo>
                  <a:pt x="551488" y="3260721"/>
                  <a:pt x="549359" y="3254336"/>
                  <a:pt x="547231" y="3252208"/>
                </a:cubicBezTo>
                <a:cubicBezTo>
                  <a:pt x="551488" y="3247951"/>
                  <a:pt x="557872" y="3235180"/>
                  <a:pt x="562129" y="3247951"/>
                </a:cubicBezTo>
                <a:cubicBezTo>
                  <a:pt x="560001" y="3237309"/>
                  <a:pt x="564257" y="3222410"/>
                  <a:pt x="577027" y="3218153"/>
                </a:cubicBezTo>
                <a:cubicBezTo>
                  <a:pt x="577027" y="3216025"/>
                  <a:pt x="574899" y="3211768"/>
                  <a:pt x="574899" y="3209639"/>
                </a:cubicBezTo>
                <a:cubicBezTo>
                  <a:pt x="583412" y="3205383"/>
                  <a:pt x="579155" y="3218153"/>
                  <a:pt x="583412" y="3218153"/>
                </a:cubicBezTo>
                <a:cubicBezTo>
                  <a:pt x="589796" y="3207511"/>
                  <a:pt x="585540" y="3198997"/>
                  <a:pt x="594053" y="3190484"/>
                </a:cubicBezTo>
                <a:cubicBezTo>
                  <a:pt x="587668" y="3188355"/>
                  <a:pt x="591925" y="3196869"/>
                  <a:pt x="583412" y="3194741"/>
                </a:cubicBezTo>
                <a:cubicBezTo>
                  <a:pt x="589796" y="3190484"/>
                  <a:pt x="591925" y="3173457"/>
                  <a:pt x="600438" y="3177713"/>
                </a:cubicBezTo>
                <a:cubicBezTo>
                  <a:pt x="596181" y="3177713"/>
                  <a:pt x="594053" y="3186227"/>
                  <a:pt x="598310" y="3186227"/>
                </a:cubicBezTo>
                <a:cubicBezTo>
                  <a:pt x="602566" y="3181970"/>
                  <a:pt x="608951" y="3179842"/>
                  <a:pt x="606823" y="3169200"/>
                </a:cubicBezTo>
                <a:cubicBezTo>
                  <a:pt x="602566" y="3171328"/>
                  <a:pt x="600438" y="3175585"/>
                  <a:pt x="598310" y="3169200"/>
                </a:cubicBezTo>
                <a:cubicBezTo>
                  <a:pt x="602566" y="3167071"/>
                  <a:pt x="602566" y="3158558"/>
                  <a:pt x="608951" y="3167071"/>
                </a:cubicBezTo>
                <a:cubicBezTo>
                  <a:pt x="600438" y="3158558"/>
                  <a:pt x="608951" y="3158558"/>
                  <a:pt x="608951" y="3152172"/>
                </a:cubicBezTo>
                <a:cubicBezTo>
                  <a:pt x="602566" y="3152172"/>
                  <a:pt x="600438" y="3156429"/>
                  <a:pt x="594053" y="3154301"/>
                </a:cubicBezTo>
                <a:cubicBezTo>
                  <a:pt x="596181" y="3158558"/>
                  <a:pt x="589796" y="3158558"/>
                  <a:pt x="594053" y="3164943"/>
                </a:cubicBezTo>
                <a:cubicBezTo>
                  <a:pt x="568514" y="3158558"/>
                  <a:pt x="581283" y="3192612"/>
                  <a:pt x="555744" y="3192612"/>
                </a:cubicBezTo>
                <a:cubicBezTo>
                  <a:pt x="557872" y="3203254"/>
                  <a:pt x="540846" y="3201126"/>
                  <a:pt x="545103" y="3213896"/>
                </a:cubicBezTo>
                <a:cubicBezTo>
                  <a:pt x="532333" y="3222410"/>
                  <a:pt x="521692" y="3233052"/>
                  <a:pt x="515307" y="3245822"/>
                </a:cubicBezTo>
                <a:cubicBezTo>
                  <a:pt x="513179" y="3243694"/>
                  <a:pt x="506794" y="3243694"/>
                  <a:pt x="504666" y="3239437"/>
                </a:cubicBezTo>
                <a:cubicBezTo>
                  <a:pt x="502537" y="3243694"/>
                  <a:pt x="496153" y="3241566"/>
                  <a:pt x="498281" y="3247951"/>
                </a:cubicBezTo>
                <a:cubicBezTo>
                  <a:pt x="489768" y="3250079"/>
                  <a:pt x="485511" y="3243694"/>
                  <a:pt x="481255" y="3241566"/>
                </a:cubicBezTo>
                <a:cubicBezTo>
                  <a:pt x="481255" y="3247951"/>
                  <a:pt x="483383" y="3254336"/>
                  <a:pt x="487640" y="3256464"/>
                </a:cubicBezTo>
                <a:cubicBezTo>
                  <a:pt x="481255" y="3262850"/>
                  <a:pt x="472742" y="3260721"/>
                  <a:pt x="470613" y="3260721"/>
                </a:cubicBezTo>
                <a:cubicBezTo>
                  <a:pt x="472742" y="3267106"/>
                  <a:pt x="474870" y="3269235"/>
                  <a:pt x="470613" y="3271363"/>
                </a:cubicBezTo>
                <a:cubicBezTo>
                  <a:pt x="464229" y="3264978"/>
                  <a:pt x="470613" y="3258593"/>
                  <a:pt x="462100" y="3256464"/>
                </a:cubicBezTo>
                <a:cubicBezTo>
                  <a:pt x="462100" y="3262850"/>
                  <a:pt x="459972" y="3271363"/>
                  <a:pt x="451459" y="3264978"/>
                </a:cubicBezTo>
                <a:cubicBezTo>
                  <a:pt x="453587" y="3271363"/>
                  <a:pt x="449331" y="3271363"/>
                  <a:pt x="449331" y="3275620"/>
                </a:cubicBezTo>
                <a:cubicBezTo>
                  <a:pt x="455715" y="3277749"/>
                  <a:pt x="459972" y="3282005"/>
                  <a:pt x="459972" y="3288391"/>
                </a:cubicBezTo>
                <a:cubicBezTo>
                  <a:pt x="451459" y="3288391"/>
                  <a:pt x="457844" y="3284134"/>
                  <a:pt x="449331" y="3282005"/>
                </a:cubicBezTo>
                <a:cubicBezTo>
                  <a:pt x="449331" y="3292647"/>
                  <a:pt x="438689" y="3290519"/>
                  <a:pt x="434433" y="3299033"/>
                </a:cubicBezTo>
                <a:cubicBezTo>
                  <a:pt x="432304" y="3290519"/>
                  <a:pt x="434433" y="3288391"/>
                  <a:pt x="425920" y="3284134"/>
                </a:cubicBezTo>
                <a:cubicBezTo>
                  <a:pt x="430176" y="3286262"/>
                  <a:pt x="423792" y="3277749"/>
                  <a:pt x="423792" y="3273492"/>
                </a:cubicBezTo>
                <a:cubicBezTo>
                  <a:pt x="430176" y="3273492"/>
                  <a:pt x="432304" y="3267106"/>
                  <a:pt x="434433" y="3262850"/>
                </a:cubicBezTo>
                <a:cubicBezTo>
                  <a:pt x="438689" y="3269235"/>
                  <a:pt x="430176" y="3273492"/>
                  <a:pt x="438689" y="3273492"/>
                </a:cubicBezTo>
                <a:cubicBezTo>
                  <a:pt x="436561" y="3269235"/>
                  <a:pt x="440818" y="3269235"/>
                  <a:pt x="442946" y="3267106"/>
                </a:cubicBezTo>
                <a:cubicBezTo>
                  <a:pt x="440818" y="3262850"/>
                  <a:pt x="442946" y="3260721"/>
                  <a:pt x="442946" y="3258593"/>
                </a:cubicBezTo>
                <a:cubicBezTo>
                  <a:pt x="442946" y="3258593"/>
                  <a:pt x="442946" y="3256464"/>
                  <a:pt x="438689" y="3254336"/>
                </a:cubicBezTo>
                <a:cubicBezTo>
                  <a:pt x="434433" y="3258593"/>
                  <a:pt x="428048" y="3262850"/>
                  <a:pt x="425920" y="3269235"/>
                </a:cubicBezTo>
                <a:cubicBezTo>
                  <a:pt x="419535" y="3269235"/>
                  <a:pt x="419535" y="3264978"/>
                  <a:pt x="415278" y="3264978"/>
                </a:cubicBezTo>
                <a:cubicBezTo>
                  <a:pt x="415278" y="3267106"/>
                  <a:pt x="419535" y="3269235"/>
                  <a:pt x="417407" y="3273492"/>
                </a:cubicBezTo>
                <a:cubicBezTo>
                  <a:pt x="413150" y="3271363"/>
                  <a:pt x="411022" y="3267106"/>
                  <a:pt x="406765" y="3267106"/>
                </a:cubicBezTo>
                <a:cubicBezTo>
                  <a:pt x="406765" y="3275620"/>
                  <a:pt x="404637" y="3273492"/>
                  <a:pt x="406765" y="3279877"/>
                </a:cubicBezTo>
                <a:cubicBezTo>
                  <a:pt x="404637" y="3277749"/>
                  <a:pt x="402509" y="3275620"/>
                  <a:pt x="400381" y="3273492"/>
                </a:cubicBezTo>
                <a:cubicBezTo>
                  <a:pt x="396124" y="3277749"/>
                  <a:pt x="391867" y="3284134"/>
                  <a:pt x="385483" y="3286262"/>
                </a:cubicBezTo>
                <a:cubicBezTo>
                  <a:pt x="385483" y="3286262"/>
                  <a:pt x="385483" y="3288391"/>
                  <a:pt x="383354" y="3288391"/>
                </a:cubicBezTo>
                <a:cubicBezTo>
                  <a:pt x="383354" y="3282005"/>
                  <a:pt x="379098" y="3284134"/>
                  <a:pt x="376970" y="3282005"/>
                </a:cubicBezTo>
                <a:cubicBezTo>
                  <a:pt x="376970" y="3282005"/>
                  <a:pt x="376970" y="3284134"/>
                  <a:pt x="376970" y="3284134"/>
                </a:cubicBezTo>
                <a:cubicBezTo>
                  <a:pt x="368457" y="3277749"/>
                  <a:pt x="370585" y="3286262"/>
                  <a:pt x="364200" y="3279877"/>
                </a:cubicBezTo>
                <a:cubicBezTo>
                  <a:pt x="368457" y="3284134"/>
                  <a:pt x="368457" y="3288391"/>
                  <a:pt x="364200" y="3286262"/>
                </a:cubicBezTo>
                <a:cubicBezTo>
                  <a:pt x="362072" y="3279877"/>
                  <a:pt x="357815" y="3273492"/>
                  <a:pt x="349302" y="3271363"/>
                </a:cubicBezTo>
                <a:cubicBezTo>
                  <a:pt x="351430" y="3267106"/>
                  <a:pt x="353559" y="3262850"/>
                  <a:pt x="355687" y="3256464"/>
                </a:cubicBezTo>
                <a:cubicBezTo>
                  <a:pt x="351430" y="3256464"/>
                  <a:pt x="351430" y="3247951"/>
                  <a:pt x="345046" y="3247951"/>
                </a:cubicBezTo>
                <a:cubicBezTo>
                  <a:pt x="349302" y="3262850"/>
                  <a:pt x="345046" y="3267106"/>
                  <a:pt x="340789" y="3273492"/>
                </a:cubicBezTo>
                <a:cubicBezTo>
                  <a:pt x="345046" y="3279877"/>
                  <a:pt x="351430" y="3290519"/>
                  <a:pt x="342917" y="3290519"/>
                </a:cubicBezTo>
                <a:cubicBezTo>
                  <a:pt x="340789" y="3286262"/>
                  <a:pt x="345046" y="3284134"/>
                  <a:pt x="342917" y="3277749"/>
                </a:cubicBezTo>
                <a:cubicBezTo>
                  <a:pt x="338661" y="3275620"/>
                  <a:pt x="332276" y="3273492"/>
                  <a:pt x="330148" y="3273492"/>
                </a:cubicBezTo>
                <a:cubicBezTo>
                  <a:pt x="332276" y="3277749"/>
                  <a:pt x="340789" y="3284134"/>
                  <a:pt x="334404" y="3286262"/>
                </a:cubicBezTo>
                <a:cubicBezTo>
                  <a:pt x="334404" y="3282005"/>
                  <a:pt x="328019" y="3275620"/>
                  <a:pt x="328019" y="3282005"/>
                </a:cubicBezTo>
                <a:cubicBezTo>
                  <a:pt x="328019" y="3288391"/>
                  <a:pt x="334404" y="3288391"/>
                  <a:pt x="334404" y="3296904"/>
                </a:cubicBezTo>
                <a:cubicBezTo>
                  <a:pt x="330148" y="3296904"/>
                  <a:pt x="321635" y="3286262"/>
                  <a:pt x="321635" y="3290519"/>
                </a:cubicBezTo>
                <a:cubicBezTo>
                  <a:pt x="325891" y="3292647"/>
                  <a:pt x="332276" y="3305418"/>
                  <a:pt x="328019" y="3307546"/>
                </a:cubicBezTo>
                <a:cubicBezTo>
                  <a:pt x="321635" y="3305418"/>
                  <a:pt x="325891" y="3301161"/>
                  <a:pt x="321635" y="3299033"/>
                </a:cubicBezTo>
                <a:cubicBezTo>
                  <a:pt x="321635" y="3305418"/>
                  <a:pt x="313122" y="3292647"/>
                  <a:pt x="315250" y="3299033"/>
                </a:cubicBezTo>
                <a:cubicBezTo>
                  <a:pt x="325891" y="3307546"/>
                  <a:pt x="319506" y="3322445"/>
                  <a:pt x="310993" y="3322445"/>
                </a:cubicBezTo>
                <a:cubicBezTo>
                  <a:pt x="313122" y="3326702"/>
                  <a:pt x="317378" y="3330959"/>
                  <a:pt x="319506" y="3333087"/>
                </a:cubicBezTo>
                <a:cubicBezTo>
                  <a:pt x="315250" y="3333087"/>
                  <a:pt x="313122" y="3335216"/>
                  <a:pt x="319506" y="3341601"/>
                </a:cubicBezTo>
                <a:cubicBezTo>
                  <a:pt x="313122" y="3339472"/>
                  <a:pt x="315250" y="3345858"/>
                  <a:pt x="308865" y="3343729"/>
                </a:cubicBezTo>
                <a:cubicBezTo>
                  <a:pt x="306737" y="3335216"/>
                  <a:pt x="308865" y="3320317"/>
                  <a:pt x="313122" y="3316060"/>
                </a:cubicBezTo>
                <a:cubicBezTo>
                  <a:pt x="310993" y="3313931"/>
                  <a:pt x="308865" y="3311803"/>
                  <a:pt x="308865" y="3311803"/>
                </a:cubicBezTo>
                <a:cubicBezTo>
                  <a:pt x="302480" y="3333087"/>
                  <a:pt x="289711" y="3335216"/>
                  <a:pt x="287582" y="3362885"/>
                </a:cubicBezTo>
                <a:cubicBezTo>
                  <a:pt x="281197" y="3360756"/>
                  <a:pt x="281197" y="3365013"/>
                  <a:pt x="276941" y="3362885"/>
                </a:cubicBezTo>
                <a:cubicBezTo>
                  <a:pt x="274813" y="3347986"/>
                  <a:pt x="283326" y="3339472"/>
                  <a:pt x="274813" y="3322445"/>
                </a:cubicBezTo>
                <a:cubicBezTo>
                  <a:pt x="272684" y="3320317"/>
                  <a:pt x="272684" y="3320317"/>
                  <a:pt x="270556" y="3320317"/>
                </a:cubicBezTo>
                <a:cubicBezTo>
                  <a:pt x="268428" y="3337344"/>
                  <a:pt x="272684" y="3365013"/>
                  <a:pt x="253530" y="3358628"/>
                </a:cubicBezTo>
                <a:cubicBezTo>
                  <a:pt x="249273" y="3371398"/>
                  <a:pt x="245017" y="3390554"/>
                  <a:pt x="230119" y="3384169"/>
                </a:cubicBezTo>
                <a:cubicBezTo>
                  <a:pt x="232247" y="3388426"/>
                  <a:pt x="232247" y="3390554"/>
                  <a:pt x="230119" y="3392683"/>
                </a:cubicBezTo>
                <a:cubicBezTo>
                  <a:pt x="230119" y="3386297"/>
                  <a:pt x="227991" y="3384169"/>
                  <a:pt x="221606" y="3382041"/>
                </a:cubicBezTo>
                <a:cubicBezTo>
                  <a:pt x="221606" y="3384169"/>
                  <a:pt x="217349" y="3384169"/>
                  <a:pt x="210965" y="3382041"/>
                </a:cubicBezTo>
                <a:cubicBezTo>
                  <a:pt x="210965" y="3386297"/>
                  <a:pt x="206708" y="3386297"/>
                  <a:pt x="213093" y="3390554"/>
                </a:cubicBezTo>
                <a:cubicBezTo>
                  <a:pt x="213093" y="3388426"/>
                  <a:pt x="213093" y="3384169"/>
                  <a:pt x="215221" y="3384169"/>
                </a:cubicBezTo>
                <a:cubicBezTo>
                  <a:pt x="221606" y="3394811"/>
                  <a:pt x="213093" y="3396939"/>
                  <a:pt x="215221" y="3407581"/>
                </a:cubicBezTo>
                <a:cubicBezTo>
                  <a:pt x="198195" y="3390554"/>
                  <a:pt x="187554" y="3403325"/>
                  <a:pt x="176912" y="3403325"/>
                </a:cubicBezTo>
                <a:cubicBezTo>
                  <a:pt x="172656" y="3394811"/>
                  <a:pt x="162014" y="3394811"/>
                  <a:pt x="155630" y="3392683"/>
                </a:cubicBezTo>
                <a:cubicBezTo>
                  <a:pt x="140732" y="3373527"/>
                  <a:pt x="142860" y="3347986"/>
                  <a:pt x="149245" y="3326702"/>
                </a:cubicBezTo>
                <a:cubicBezTo>
                  <a:pt x="155630" y="3333087"/>
                  <a:pt x="151373" y="3335216"/>
                  <a:pt x="153501" y="3339472"/>
                </a:cubicBezTo>
                <a:cubicBezTo>
                  <a:pt x="162014" y="3339472"/>
                  <a:pt x="155630" y="3324573"/>
                  <a:pt x="164143" y="3322445"/>
                </a:cubicBezTo>
                <a:cubicBezTo>
                  <a:pt x="147116" y="3296904"/>
                  <a:pt x="181169" y="3288391"/>
                  <a:pt x="179041" y="3271363"/>
                </a:cubicBezTo>
                <a:cubicBezTo>
                  <a:pt x="189682" y="3273492"/>
                  <a:pt x="196067" y="3262850"/>
                  <a:pt x="200323" y="3252208"/>
                </a:cubicBezTo>
                <a:cubicBezTo>
                  <a:pt x="198195" y="3252208"/>
                  <a:pt x="196067" y="3250079"/>
                  <a:pt x="196067" y="3247951"/>
                </a:cubicBezTo>
                <a:cubicBezTo>
                  <a:pt x="196067" y="3247951"/>
                  <a:pt x="198195" y="3247951"/>
                  <a:pt x="198195" y="3247951"/>
                </a:cubicBezTo>
                <a:cubicBezTo>
                  <a:pt x="196067" y="3247951"/>
                  <a:pt x="193938" y="3247951"/>
                  <a:pt x="191810" y="3243694"/>
                </a:cubicBezTo>
                <a:cubicBezTo>
                  <a:pt x="196067" y="3235180"/>
                  <a:pt x="204580" y="3233052"/>
                  <a:pt x="202452" y="3220282"/>
                </a:cubicBezTo>
                <a:cubicBezTo>
                  <a:pt x="210965" y="3218153"/>
                  <a:pt x="221606" y="3207511"/>
                  <a:pt x="215221" y="3198997"/>
                </a:cubicBezTo>
                <a:cubicBezTo>
                  <a:pt x="219478" y="3194741"/>
                  <a:pt x="217349" y="3201126"/>
                  <a:pt x="223734" y="3203254"/>
                </a:cubicBezTo>
                <a:cubicBezTo>
                  <a:pt x="225862" y="3196869"/>
                  <a:pt x="219478" y="3181970"/>
                  <a:pt x="230119" y="3184099"/>
                </a:cubicBezTo>
                <a:cubicBezTo>
                  <a:pt x="232247" y="3190484"/>
                  <a:pt x="221606" y="3188355"/>
                  <a:pt x="227991" y="3192612"/>
                </a:cubicBezTo>
                <a:cubicBezTo>
                  <a:pt x="232247" y="3190484"/>
                  <a:pt x="242889" y="3188355"/>
                  <a:pt x="230119" y="3179842"/>
                </a:cubicBezTo>
                <a:cubicBezTo>
                  <a:pt x="245017" y="3175585"/>
                  <a:pt x="251402" y="3162814"/>
                  <a:pt x="259915" y="3150044"/>
                </a:cubicBezTo>
                <a:cubicBezTo>
                  <a:pt x="259915" y="3150044"/>
                  <a:pt x="257787" y="3150044"/>
                  <a:pt x="257787" y="3147916"/>
                </a:cubicBezTo>
                <a:cubicBezTo>
                  <a:pt x="249273" y="3154301"/>
                  <a:pt x="232247" y="3158558"/>
                  <a:pt x="236504" y="3171328"/>
                </a:cubicBezTo>
                <a:cubicBezTo>
                  <a:pt x="234376" y="3162814"/>
                  <a:pt x="232247" y="3158558"/>
                  <a:pt x="227991" y="3156429"/>
                </a:cubicBezTo>
                <a:cubicBezTo>
                  <a:pt x="238632" y="3154301"/>
                  <a:pt x="255658" y="3150044"/>
                  <a:pt x="247145" y="3139402"/>
                </a:cubicBezTo>
                <a:cubicBezTo>
                  <a:pt x="251402" y="3139402"/>
                  <a:pt x="253530" y="3139402"/>
                  <a:pt x="255658" y="3137274"/>
                </a:cubicBezTo>
                <a:cubicBezTo>
                  <a:pt x="253530" y="3135145"/>
                  <a:pt x="253530" y="3133017"/>
                  <a:pt x="253530" y="3130888"/>
                </a:cubicBezTo>
                <a:cubicBezTo>
                  <a:pt x="251402" y="3130888"/>
                  <a:pt x="251402" y="3130888"/>
                  <a:pt x="247145" y="3128760"/>
                </a:cubicBezTo>
                <a:cubicBezTo>
                  <a:pt x="255658" y="3141530"/>
                  <a:pt x="227991" y="3133017"/>
                  <a:pt x="242889" y="3145787"/>
                </a:cubicBezTo>
                <a:cubicBezTo>
                  <a:pt x="227991" y="3143659"/>
                  <a:pt x="230119" y="3154301"/>
                  <a:pt x="221606" y="3156429"/>
                </a:cubicBezTo>
                <a:cubicBezTo>
                  <a:pt x="219478" y="3150044"/>
                  <a:pt x="223734" y="3150044"/>
                  <a:pt x="215221" y="3147916"/>
                </a:cubicBezTo>
                <a:cubicBezTo>
                  <a:pt x="217349" y="3152172"/>
                  <a:pt x="208836" y="3147916"/>
                  <a:pt x="206708" y="3147916"/>
                </a:cubicBezTo>
                <a:cubicBezTo>
                  <a:pt x="215221" y="3152172"/>
                  <a:pt x="204580" y="3152172"/>
                  <a:pt x="208836" y="3160686"/>
                </a:cubicBezTo>
                <a:cubicBezTo>
                  <a:pt x="210965" y="3158558"/>
                  <a:pt x="213093" y="3158558"/>
                  <a:pt x="215221" y="3162814"/>
                </a:cubicBezTo>
                <a:cubicBezTo>
                  <a:pt x="208836" y="3164943"/>
                  <a:pt x="210965" y="3173457"/>
                  <a:pt x="198195" y="3171328"/>
                </a:cubicBezTo>
                <a:cubicBezTo>
                  <a:pt x="196067" y="3167071"/>
                  <a:pt x="196067" y="3162814"/>
                  <a:pt x="193938" y="3162814"/>
                </a:cubicBezTo>
                <a:cubicBezTo>
                  <a:pt x="187554" y="3167071"/>
                  <a:pt x="196067" y="3171328"/>
                  <a:pt x="193938" y="3179842"/>
                </a:cubicBezTo>
                <a:cubicBezTo>
                  <a:pt x="179041" y="3173457"/>
                  <a:pt x="183297" y="3186227"/>
                  <a:pt x="166271" y="3181970"/>
                </a:cubicBezTo>
                <a:cubicBezTo>
                  <a:pt x="166271" y="3188355"/>
                  <a:pt x="155630" y="3188355"/>
                  <a:pt x="151373" y="3190484"/>
                </a:cubicBezTo>
                <a:cubicBezTo>
                  <a:pt x="151373" y="3188355"/>
                  <a:pt x="147116" y="3184099"/>
                  <a:pt x="144988" y="3184099"/>
                </a:cubicBezTo>
                <a:cubicBezTo>
                  <a:pt x="142860" y="3188355"/>
                  <a:pt x="127962" y="3186227"/>
                  <a:pt x="138603" y="3192612"/>
                </a:cubicBezTo>
                <a:cubicBezTo>
                  <a:pt x="132219" y="3196869"/>
                  <a:pt x="134347" y="3190484"/>
                  <a:pt x="125834" y="3188355"/>
                </a:cubicBezTo>
                <a:cubicBezTo>
                  <a:pt x="127962" y="3194741"/>
                  <a:pt x="119449" y="3190484"/>
                  <a:pt x="119449" y="3194741"/>
                </a:cubicBezTo>
                <a:cubicBezTo>
                  <a:pt x="125834" y="3201126"/>
                  <a:pt x="123705" y="3194741"/>
                  <a:pt x="130090" y="3194741"/>
                </a:cubicBezTo>
                <a:cubicBezTo>
                  <a:pt x="136475" y="3198997"/>
                  <a:pt x="130090" y="3198997"/>
                  <a:pt x="134347" y="3205383"/>
                </a:cubicBezTo>
                <a:cubicBezTo>
                  <a:pt x="127962" y="3203254"/>
                  <a:pt x="125834" y="3205383"/>
                  <a:pt x="127962" y="3211768"/>
                </a:cubicBezTo>
                <a:cubicBezTo>
                  <a:pt x="121577" y="3207511"/>
                  <a:pt x="117321" y="3216025"/>
                  <a:pt x="113064" y="3207511"/>
                </a:cubicBezTo>
                <a:cubicBezTo>
                  <a:pt x="115192" y="3205383"/>
                  <a:pt x="127962" y="3211768"/>
                  <a:pt x="121577" y="3198997"/>
                </a:cubicBezTo>
                <a:cubicBezTo>
                  <a:pt x="113064" y="3203254"/>
                  <a:pt x="113064" y="3196869"/>
                  <a:pt x="102423" y="3194741"/>
                </a:cubicBezTo>
                <a:cubicBezTo>
                  <a:pt x="108808" y="3205383"/>
                  <a:pt x="89653" y="3198997"/>
                  <a:pt x="91781" y="3207511"/>
                </a:cubicBezTo>
                <a:cubicBezTo>
                  <a:pt x="87525" y="3201126"/>
                  <a:pt x="93910" y="3201126"/>
                  <a:pt x="89653" y="3194741"/>
                </a:cubicBezTo>
                <a:cubicBezTo>
                  <a:pt x="100295" y="3196869"/>
                  <a:pt x="100295" y="3190484"/>
                  <a:pt x="102423" y="3186227"/>
                </a:cubicBezTo>
                <a:cubicBezTo>
                  <a:pt x="100295" y="3186227"/>
                  <a:pt x="96038" y="3181970"/>
                  <a:pt x="100295" y="3181970"/>
                </a:cubicBezTo>
                <a:cubicBezTo>
                  <a:pt x="106679" y="3184099"/>
                  <a:pt x="110936" y="3169200"/>
                  <a:pt x="108808" y="3160686"/>
                </a:cubicBezTo>
                <a:cubicBezTo>
                  <a:pt x="115192" y="3160686"/>
                  <a:pt x="115192" y="3164943"/>
                  <a:pt x="121577" y="3162814"/>
                </a:cubicBezTo>
                <a:cubicBezTo>
                  <a:pt x="121577" y="3156429"/>
                  <a:pt x="123705" y="3152172"/>
                  <a:pt x="127962" y="3150044"/>
                </a:cubicBezTo>
                <a:cubicBezTo>
                  <a:pt x="125834" y="3150044"/>
                  <a:pt x="125834" y="3150044"/>
                  <a:pt x="123705" y="3147916"/>
                </a:cubicBezTo>
                <a:cubicBezTo>
                  <a:pt x="132219" y="3118118"/>
                  <a:pt x="155630" y="3107476"/>
                  <a:pt x="157758" y="3071293"/>
                </a:cubicBezTo>
                <a:cubicBezTo>
                  <a:pt x="168399" y="3071293"/>
                  <a:pt x="170527" y="3060651"/>
                  <a:pt x="170527" y="3047880"/>
                </a:cubicBezTo>
                <a:cubicBezTo>
                  <a:pt x="181169" y="3050009"/>
                  <a:pt x="187554" y="3037238"/>
                  <a:pt x="179041" y="3022340"/>
                </a:cubicBezTo>
                <a:cubicBezTo>
                  <a:pt x="176912" y="3030853"/>
                  <a:pt x="181169" y="3045752"/>
                  <a:pt x="172656" y="3045752"/>
                </a:cubicBezTo>
                <a:cubicBezTo>
                  <a:pt x="174784" y="3032982"/>
                  <a:pt x="172656" y="3013826"/>
                  <a:pt x="183297" y="3011698"/>
                </a:cubicBezTo>
                <a:cubicBezTo>
                  <a:pt x="176912" y="3007441"/>
                  <a:pt x="181169" y="2998927"/>
                  <a:pt x="183297" y="2996799"/>
                </a:cubicBezTo>
                <a:cubicBezTo>
                  <a:pt x="185425" y="3003184"/>
                  <a:pt x="183297" y="3011698"/>
                  <a:pt x="189682" y="3018083"/>
                </a:cubicBezTo>
                <a:cubicBezTo>
                  <a:pt x="191810" y="3009569"/>
                  <a:pt x="181169" y="2994670"/>
                  <a:pt x="185425" y="2984028"/>
                </a:cubicBezTo>
                <a:cubicBezTo>
                  <a:pt x="189682" y="2984028"/>
                  <a:pt x="189682" y="2988285"/>
                  <a:pt x="193938" y="2988285"/>
                </a:cubicBezTo>
                <a:cubicBezTo>
                  <a:pt x="196067" y="2984028"/>
                  <a:pt x="196067" y="2973386"/>
                  <a:pt x="202452" y="2981900"/>
                </a:cubicBezTo>
                <a:cubicBezTo>
                  <a:pt x="200323" y="2979771"/>
                  <a:pt x="202452" y="2979771"/>
                  <a:pt x="202452" y="2979771"/>
                </a:cubicBezTo>
                <a:cubicBezTo>
                  <a:pt x="198195" y="2975515"/>
                  <a:pt x="198195" y="2967001"/>
                  <a:pt x="193938" y="2962744"/>
                </a:cubicBezTo>
                <a:cubicBezTo>
                  <a:pt x="191810" y="2962744"/>
                  <a:pt x="191810" y="2964873"/>
                  <a:pt x="191810" y="2964873"/>
                </a:cubicBezTo>
                <a:cubicBezTo>
                  <a:pt x="191810" y="2971258"/>
                  <a:pt x="196067" y="2971258"/>
                  <a:pt x="193938" y="2975515"/>
                </a:cubicBezTo>
                <a:cubicBezTo>
                  <a:pt x="185425" y="2971258"/>
                  <a:pt x="196067" y="2984028"/>
                  <a:pt x="189682" y="2981900"/>
                </a:cubicBezTo>
                <a:cubicBezTo>
                  <a:pt x="185425" y="2971258"/>
                  <a:pt x="191810" y="2975515"/>
                  <a:pt x="189682" y="2967001"/>
                </a:cubicBezTo>
                <a:cubicBezTo>
                  <a:pt x="185425" y="2962744"/>
                  <a:pt x="179041" y="2960616"/>
                  <a:pt x="176912" y="2964873"/>
                </a:cubicBezTo>
                <a:cubicBezTo>
                  <a:pt x="176912" y="2958487"/>
                  <a:pt x="174784" y="2952102"/>
                  <a:pt x="168399" y="2949974"/>
                </a:cubicBezTo>
                <a:cubicBezTo>
                  <a:pt x="172656" y="2960616"/>
                  <a:pt x="181169" y="2988285"/>
                  <a:pt x="168399" y="2979771"/>
                </a:cubicBezTo>
                <a:cubicBezTo>
                  <a:pt x="166271" y="2984028"/>
                  <a:pt x="166271" y="2988285"/>
                  <a:pt x="164143" y="2990413"/>
                </a:cubicBezTo>
                <a:cubicBezTo>
                  <a:pt x="166271" y="2992542"/>
                  <a:pt x="168399" y="2992542"/>
                  <a:pt x="170527" y="2996799"/>
                </a:cubicBezTo>
                <a:cubicBezTo>
                  <a:pt x="166271" y="2994670"/>
                  <a:pt x="162014" y="2994670"/>
                  <a:pt x="162014" y="2998927"/>
                </a:cubicBezTo>
                <a:cubicBezTo>
                  <a:pt x="157758" y="3015954"/>
                  <a:pt x="151373" y="3032982"/>
                  <a:pt x="142860" y="3045752"/>
                </a:cubicBezTo>
                <a:cubicBezTo>
                  <a:pt x="134347" y="3058522"/>
                  <a:pt x="123705" y="3069165"/>
                  <a:pt x="117321" y="3079807"/>
                </a:cubicBezTo>
                <a:cubicBezTo>
                  <a:pt x="113064" y="3062779"/>
                  <a:pt x="115192" y="3060651"/>
                  <a:pt x="113064" y="3050009"/>
                </a:cubicBezTo>
                <a:cubicBezTo>
                  <a:pt x="108808" y="3054266"/>
                  <a:pt x="104551" y="3060651"/>
                  <a:pt x="100295" y="3067036"/>
                </a:cubicBezTo>
                <a:cubicBezTo>
                  <a:pt x="98166" y="3067036"/>
                  <a:pt x="89653" y="3060651"/>
                  <a:pt x="89653" y="3064908"/>
                </a:cubicBezTo>
                <a:cubicBezTo>
                  <a:pt x="96038" y="3075550"/>
                  <a:pt x="79012" y="3067036"/>
                  <a:pt x="83268" y="3079807"/>
                </a:cubicBezTo>
                <a:cubicBezTo>
                  <a:pt x="74755" y="3077678"/>
                  <a:pt x="79012" y="3084063"/>
                  <a:pt x="72627" y="3084063"/>
                </a:cubicBezTo>
                <a:cubicBezTo>
                  <a:pt x="70499" y="3077678"/>
                  <a:pt x="74755" y="3079807"/>
                  <a:pt x="74755" y="3073421"/>
                </a:cubicBezTo>
                <a:cubicBezTo>
                  <a:pt x="70499" y="3071293"/>
                  <a:pt x="66242" y="3067036"/>
                  <a:pt x="61986" y="3069165"/>
                </a:cubicBezTo>
                <a:cubicBezTo>
                  <a:pt x="57729" y="3047880"/>
                  <a:pt x="61986" y="3030853"/>
                  <a:pt x="61986" y="3011698"/>
                </a:cubicBezTo>
                <a:cubicBezTo>
                  <a:pt x="64114" y="2998927"/>
                  <a:pt x="64114" y="2971258"/>
                  <a:pt x="74755" y="2964873"/>
                </a:cubicBezTo>
                <a:cubicBezTo>
                  <a:pt x="70499" y="2941460"/>
                  <a:pt x="81140" y="2924433"/>
                  <a:pt x="89653" y="2909534"/>
                </a:cubicBezTo>
                <a:cubicBezTo>
                  <a:pt x="87525" y="2890378"/>
                  <a:pt x="96038" y="2879736"/>
                  <a:pt x="104551" y="2866966"/>
                </a:cubicBezTo>
                <a:cubicBezTo>
                  <a:pt x="104551" y="2869094"/>
                  <a:pt x="106679" y="2869094"/>
                  <a:pt x="108808" y="2871223"/>
                </a:cubicBezTo>
                <a:cubicBezTo>
                  <a:pt x="106679" y="2862709"/>
                  <a:pt x="117321" y="2858452"/>
                  <a:pt x="108808" y="2852067"/>
                </a:cubicBezTo>
                <a:cubicBezTo>
                  <a:pt x="108808" y="2852067"/>
                  <a:pt x="108808" y="2852067"/>
                  <a:pt x="119449" y="2856324"/>
                </a:cubicBezTo>
                <a:cubicBezTo>
                  <a:pt x="125834" y="2837168"/>
                  <a:pt x="127962" y="2815884"/>
                  <a:pt x="119449" y="2788215"/>
                </a:cubicBezTo>
                <a:cubicBezTo>
                  <a:pt x="125834" y="2786086"/>
                  <a:pt x="127962" y="2779701"/>
                  <a:pt x="119449" y="2769059"/>
                </a:cubicBezTo>
                <a:cubicBezTo>
                  <a:pt x="144988" y="2769059"/>
                  <a:pt x="159886" y="2754160"/>
                  <a:pt x="162014" y="2737133"/>
                </a:cubicBezTo>
                <a:cubicBezTo>
                  <a:pt x="157758" y="2735004"/>
                  <a:pt x="162014" y="2743518"/>
                  <a:pt x="155630" y="2741390"/>
                </a:cubicBezTo>
                <a:cubicBezTo>
                  <a:pt x="151373" y="2732876"/>
                  <a:pt x="155630" y="2732876"/>
                  <a:pt x="149245" y="2724362"/>
                </a:cubicBezTo>
                <a:cubicBezTo>
                  <a:pt x="151373" y="2722234"/>
                  <a:pt x="155630" y="2722234"/>
                  <a:pt x="151373" y="2713720"/>
                </a:cubicBezTo>
                <a:cubicBezTo>
                  <a:pt x="159886" y="2717977"/>
                  <a:pt x="164143" y="2715849"/>
                  <a:pt x="164143" y="2713720"/>
                </a:cubicBezTo>
                <a:cubicBezTo>
                  <a:pt x="159886" y="2709464"/>
                  <a:pt x="157758" y="2703078"/>
                  <a:pt x="155630" y="2696693"/>
                </a:cubicBezTo>
                <a:cubicBezTo>
                  <a:pt x="181169" y="2694565"/>
                  <a:pt x="196067" y="2679666"/>
                  <a:pt x="198195" y="2649868"/>
                </a:cubicBezTo>
                <a:cubicBezTo>
                  <a:pt x="210965" y="2656253"/>
                  <a:pt x="200323" y="2637098"/>
                  <a:pt x="204580" y="2634969"/>
                </a:cubicBezTo>
                <a:cubicBezTo>
                  <a:pt x="189682" y="2622199"/>
                  <a:pt x="210965" y="2613685"/>
                  <a:pt x="189682" y="2600915"/>
                </a:cubicBezTo>
                <a:cubicBezTo>
                  <a:pt x="225862" y="2600915"/>
                  <a:pt x="217349" y="2545576"/>
                  <a:pt x="236504" y="2537063"/>
                </a:cubicBezTo>
                <a:cubicBezTo>
                  <a:pt x="232247" y="2526420"/>
                  <a:pt x="236504" y="2509393"/>
                  <a:pt x="242889" y="2505136"/>
                </a:cubicBezTo>
                <a:cubicBezTo>
                  <a:pt x="240760" y="2481724"/>
                  <a:pt x="251402" y="2468953"/>
                  <a:pt x="262043" y="2458311"/>
                </a:cubicBezTo>
                <a:cubicBezTo>
                  <a:pt x="259915" y="2441284"/>
                  <a:pt x="266300" y="2434899"/>
                  <a:pt x="264171" y="2420000"/>
                </a:cubicBezTo>
                <a:cubicBezTo>
                  <a:pt x="268428" y="2420000"/>
                  <a:pt x="274813" y="2428514"/>
                  <a:pt x="274813" y="2422128"/>
                </a:cubicBezTo>
                <a:cubicBezTo>
                  <a:pt x="264171" y="2411486"/>
                  <a:pt x="272684" y="2402973"/>
                  <a:pt x="274813" y="2396588"/>
                </a:cubicBezTo>
                <a:cubicBezTo>
                  <a:pt x="274813" y="2398716"/>
                  <a:pt x="276941" y="2402973"/>
                  <a:pt x="279069" y="2405101"/>
                </a:cubicBezTo>
                <a:cubicBezTo>
                  <a:pt x="274813" y="2385946"/>
                  <a:pt x="281197" y="2366790"/>
                  <a:pt x="296095" y="2364661"/>
                </a:cubicBezTo>
                <a:cubicBezTo>
                  <a:pt x="296095" y="2368918"/>
                  <a:pt x="300352" y="2392331"/>
                  <a:pt x="285454" y="2379560"/>
                </a:cubicBezTo>
                <a:cubicBezTo>
                  <a:pt x="285454" y="2385946"/>
                  <a:pt x="289711" y="2396588"/>
                  <a:pt x="287582" y="2405101"/>
                </a:cubicBezTo>
                <a:cubicBezTo>
                  <a:pt x="291839" y="2407230"/>
                  <a:pt x="291839" y="2402973"/>
                  <a:pt x="296095" y="2405101"/>
                </a:cubicBezTo>
                <a:cubicBezTo>
                  <a:pt x="298224" y="2411486"/>
                  <a:pt x="287582" y="2413615"/>
                  <a:pt x="293967" y="2420000"/>
                </a:cubicBezTo>
                <a:cubicBezTo>
                  <a:pt x="296095" y="2413615"/>
                  <a:pt x="306737" y="2407230"/>
                  <a:pt x="296095" y="2394459"/>
                </a:cubicBezTo>
                <a:cubicBezTo>
                  <a:pt x="321635" y="2396588"/>
                  <a:pt x="306737" y="2358276"/>
                  <a:pt x="328019" y="2354019"/>
                </a:cubicBezTo>
                <a:cubicBezTo>
                  <a:pt x="325891" y="2345506"/>
                  <a:pt x="332276" y="2345506"/>
                  <a:pt x="323763" y="2341249"/>
                </a:cubicBezTo>
                <a:cubicBezTo>
                  <a:pt x="332276" y="2345506"/>
                  <a:pt x="328019" y="2339121"/>
                  <a:pt x="330148" y="2339121"/>
                </a:cubicBezTo>
                <a:cubicBezTo>
                  <a:pt x="332276" y="2341249"/>
                  <a:pt x="332276" y="2345506"/>
                  <a:pt x="334404" y="2345506"/>
                </a:cubicBezTo>
                <a:cubicBezTo>
                  <a:pt x="332276" y="2332735"/>
                  <a:pt x="342917" y="2334864"/>
                  <a:pt x="340789" y="2322093"/>
                </a:cubicBezTo>
                <a:cubicBezTo>
                  <a:pt x="338661" y="2322093"/>
                  <a:pt x="334404" y="2328479"/>
                  <a:pt x="332276" y="2319965"/>
                </a:cubicBezTo>
                <a:cubicBezTo>
                  <a:pt x="345046" y="2322093"/>
                  <a:pt x="334404" y="2313580"/>
                  <a:pt x="338661" y="2313580"/>
                </a:cubicBezTo>
                <a:cubicBezTo>
                  <a:pt x="340789" y="2322093"/>
                  <a:pt x="342917" y="2313580"/>
                  <a:pt x="349302" y="2317836"/>
                </a:cubicBezTo>
                <a:cubicBezTo>
                  <a:pt x="351430" y="2307194"/>
                  <a:pt x="355687" y="2305066"/>
                  <a:pt x="351430" y="2296552"/>
                </a:cubicBezTo>
                <a:lnTo>
                  <a:pt x="345569" y="2292400"/>
                </a:lnTo>
                <a:lnTo>
                  <a:pt x="355687" y="2294424"/>
                </a:lnTo>
                <a:cubicBezTo>
                  <a:pt x="359943" y="2281654"/>
                  <a:pt x="364200" y="2271012"/>
                  <a:pt x="366328" y="2256113"/>
                </a:cubicBezTo>
                <a:cubicBezTo>
                  <a:pt x="368457" y="2262498"/>
                  <a:pt x="359943" y="2262498"/>
                  <a:pt x="368457" y="2266755"/>
                </a:cubicBezTo>
                <a:cubicBezTo>
                  <a:pt x="372713" y="2262498"/>
                  <a:pt x="372713" y="2253984"/>
                  <a:pt x="372713" y="2249727"/>
                </a:cubicBezTo>
                <a:cubicBezTo>
                  <a:pt x="372713" y="2251856"/>
                  <a:pt x="374841" y="2253984"/>
                  <a:pt x="376970" y="2253984"/>
                </a:cubicBezTo>
                <a:cubicBezTo>
                  <a:pt x="372713" y="2245471"/>
                  <a:pt x="381226" y="2247599"/>
                  <a:pt x="379098" y="2243342"/>
                </a:cubicBezTo>
                <a:cubicBezTo>
                  <a:pt x="379098" y="2243342"/>
                  <a:pt x="376970" y="2243342"/>
                  <a:pt x="374841" y="2241214"/>
                </a:cubicBezTo>
                <a:cubicBezTo>
                  <a:pt x="385483" y="2241214"/>
                  <a:pt x="374841" y="2232700"/>
                  <a:pt x="376970" y="2230572"/>
                </a:cubicBezTo>
                <a:cubicBezTo>
                  <a:pt x="379098" y="2232700"/>
                  <a:pt x="381226" y="2234829"/>
                  <a:pt x="385483" y="2236957"/>
                </a:cubicBezTo>
                <a:cubicBezTo>
                  <a:pt x="393996" y="2226315"/>
                  <a:pt x="402509" y="2219930"/>
                  <a:pt x="400381" y="2205031"/>
                </a:cubicBezTo>
                <a:cubicBezTo>
                  <a:pt x="404637" y="2205031"/>
                  <a:pt x="413150" y="2207159"/>
                  <a:pt x="404637" y="2198646"/>
                </a:cubicBezTo>
                <a:cubicBezTo>
                  <a:pt x="408894" y="2198646"/>
                  <a:pt x="411022" y="2200774"/>
                  <a:pt x="413150" y="2200774"/>
                </a:cubicBezTo>
                <a:cubicBezTo>
                  <a:pt x="408894" y="2194389"/>
                  <a:pt x="415278" y="2183747"/>
                  <a:pt x="425920" y="2183747"/>
                </a:cubicBezTo>
                <a:cubicBezTo>
                  <a:pt x="423792" y="2181618"/>
                  <a:pt x="423792" y="2179490"/>
                  <a:pt x="421663" y="2177362"/>
                </a:cubicBezTo>
                <a:cubicBezTo>
                  <a:pt x="430176" y="2173105"/>
                  <a:pt x="436561" y="2168848"/>
                  <a:pt x="440818" y="2164591"/>
                </a:cubicBezTo>
                <a:lnTo>
                  <a:pt x="434433" y="2160334"/>
                </a:lnTo>
                <a:lnTo>
                  <a:pt x="434433" y="2160334"/>
                </a:lnTo>
                <a:lnTo>
                  <a:pt x="425920" y="2149692"/>
                </a:lnTo>
                <a:cubicBezTo>
                  <a:pt x="423792" y="2149692"/>
                  <a:pt x="432304" y="2158206"/>
                  <a:pt x="428048" y="2158206"/>
                </a:cubicBezTo>
                <a:cubicBezTo>
                  <a:pt x="423792" y="2151821"/>
                  <a:pt x="419535" y="2156077"/>
                  <a:pt x="415278" y="2149692"/>
                </a:cubicBezTo>
                <a:cubicBezTo>
                  <a:pt x="413150" y="2151821"/>
                  <a:pt x="415278" y="2156077"/>
                  <a:pt x="423792" y="2158206"/>
                </a:cubicBezTo>
                <a:cubicBezTo>
                  <a:pt x="415278" y="2151821"/>
                  <a:pt x="428048" y="2160334"/>
                  <a:pt x="432304" y="2160334"/>
                </a:cubicBezTo>
                <a:cubicBezTo>
                  <a:pt x="432304" y="2160334"/>
                  <a:pt x="430176" y="2158206"/>
                  <a:pt x="432304" y="2158206"/>
                </a:cubicBezTo>
                <a:lnTo>
                  <a:pt x="434433" y="2160334"/>
                </a:lnTo>
                <a:lnTo>
                  <a:pt x="434433" y="2160334"/>
                </a:lnTo>
                <a:lnTo>
                  <a:pt x="434433" y="2160334"/>
                </a:lnTo>
                <a:lnTo>
                  <a:pt x="438689" y="2164591"/>
                </a:lnTo>
                <a:cubicBezTo>
                  <a:pt x="436561" y="2166720"/>
                  <a:pt x="430176" y="2160334"/>
                  <a:pt x="423792" y="2160334"/>
                </a:cubicBezTo>
                <a:cubicBezTo>
                  <a:pt x="425920" y="2162463"/>
                  <a:pt x="423792" y="2162463"/>
                  <a:pt x="425920" y="2164591"/>
                </a:cubicBezTo>
                <a:cubicBezTo>
                  <a:pt x="430176" y="2166720"/>
                  <a:pt x="430176" y="2162463"/>
                  <a:pt x="434433" y="2166720"/>
                </a:cubicBezTo>
                <a:cubicBezTo>
                  <a:pt x="428048" y="2168848"/>
                  <a:pt x="432304" y="2175233"/>
                  <a:pt x="421663" y="2173105"/>
                </a:cubicBezTo>
                <a:cubicBezTo>
                  <a:pt x="421663" y="2166720"/>
                  <a:pt x="417407" y="2162463"/>
                  <a:pt x="417407" y="2156077"/>
                </a:cubicBezTo>
                <a:cubicBezTo>
                  <a:pt x="415278" y="2156077"/>
                  <a:pt x="415278" y="2156077"/>
                  <a:pt x="413150" y="2153949"/>
                </a:cubicBezTo>
                <a:cubicBezTo>
                  <a:pt x="411022" y="2158206"/>
                  <a:pt x="413150" y="2166720"/>
                  <a:pt x="411022" y="2170976"/>
                </a:cubicBezTo>
                <a:cubicBezTo>
                  <a:pt x="406765" y="2168848"/>
                  <a:pt x="404637" y="2166720"/>
                  <a:pt x="402509" y="2166720"/>
                </a:cubicBezTo>
                <a:cubicBezTo>
                  <a:pt x="404637" y="2166720"/>
                  <a:pt x="402509" y="2166720"/>
                  <a:pt x="402509" y="2168848"/>
                </a:cubicBezTo>
                <a:cubicBezTo>
                  <a:pt x="404637" y="2170976"/>
                  <a:pt x="406765" y="2170976"/>
                  <a:pt x="408894" y="2170976"/>
                </a:cubicBezTo>
                <a:cubicBezTo>
                  <a:pt x="408894" y="2173105"/>
                  <a:pt x="408894" y="2179490"/>
                  <a:pt x="400381" y="2173105"/>
                </a:cubicBezTo>
                <a:cubicBezTo>
                  <a:pt x="402509" y="2177362"/>
                  <a:pt x="413150" y="2192260"/>
                  <a:pt x="400381" y="2188004"/>
                </a:cubicBezTo>
                <a:cubicBezTo>
                  <a:pt x="400381" y="2185875"/>
                  <a:pt x="396124" y="2179490"/>
                  <a:pt x="393996" y="2170976"/>
                </a:cubicBezTo>
                <a:cubicBezTo>
                  <a:pt x="389739" y="2173105"/>
                  <a:pt x="398252" y="2183747"/>
                  <a:pt x="387611" y="2181618"/>
                </a:cubicBezTo>
                <a:lnTo>
                  <a:pt x="393864" y="2186086"/>
                </a:lnTo>
                <a:lnTo>
                  <a:pt x="383354" y="2181618"/>
                </a:lnTo>
                <a:cubicBezTo>
                  <a:pt x="389739" y="2188004"/>
                  <a:pt x="385483" y="2185875"/>
                  <a:pt x="376970" y="2183747"/>
                </a:cubicBezTo>
                <a:cubicBezTo>
                  <a:pt x="383354" y="2196517"/>
                  <a:pt x="370585" y="2192260"/>
                  <a:pt x="372713" y="2198646"/>
                </a:cubicBezTo>
                <a:cubicBezTo>
                  <a:pt x="362072" y="2192260"/>
                  <a:pt x="372713" y="2192260"/>
                  <a:pt x="362072" y="2185875"/>
                </a:cubicBezTo>
                <a:cubicBezTo>
                  <a:pt x="353559" y="2185875"/>
                  <a:pt x="364200" y="2196517"/>
                  <a:pt x="347174" y="2190132"/>
                </a:cubicBezTo>
                <a:cubicBezTo>
                  <a:pt x="351430" y="2196517"/>
                  <a:pt x="345046" y="2198646"/>
                  <a:pt x="342917" y="2200774"/>
                </a:cubicBezTo>
                <a:cubicBezTo>
                  <a:pt x="345046" y="2202902"/>
                  <a:pt x="349302" y="2205031"/>
                  <a:pt x="351430" y="2209288"/>
                </a:cubicBezTo>
                <a:cubicBezTo>
                  <a:pt x="349302" y="2209288"/>
                  <a:pt x="347174" y="2207159"/>
                  <a:pt x="347174" y="2209288"/>
                </a:cubicBezTo>
                <a:cubicBezTo>
                  <a:pt x="353559" y="2209288"/>
                  <a:pt x="355687" y="2213544"/>
                  <a:pt x="353559" y="2213544"/>
                </a:cubicBezTo>
                <a:cubicBezTo>
                  <a:pt x="345046" y="2211416"/>
                  <a:pt x="347174" y="2207159"/>
                  <a:pt x="342917" y="2202902"/>
                </a:cubicBezTo>
                <a:cubicBezTo>
                  <a:pt x="340789" y="2205031"/>
                  <a:pt x="338661" y="2198646"/>
                  <a:pt x="334404" y="2198646"/>
                </a:cubicBezTo>
                <a:cubicBezTo>
                  <a:pt x="340789" y="2202902"/>
                  <a:pt x="340789" y="2207159"/>
                  <a:pt x="332276" y="2202902"/>
                </a:cubicBezTo>
                <a:cubicBezTo>
                  <a:pt x="332276" y="2198646"/>
                  <a:pt x="325891" y="2194389"/>
                  <a:pt x="330148" y="2192260"/>
                </a:cubicBezTo>
                <a:cubicBezTo>
                  <a:pt x="328019" y="2192260"/>
                  <a:pt x="328019" y="2192260"/>
                  <a:pt x="325891" y="2190132"/>
                </a:cubicBezTo>
                <a:cubicBezTo>
                  <a:pt x="321635" y="2190132"/>
                  <a:pt x="328019" y="2196517"/>
                  <a:pt x="319506" y="2192260"/>
                </a:cubicBezTo>
                <a:cubicBezTo>
                  <a:pt x="319506" y="2185875"/>
                  <a:pt x="328019" y="2188004"/>
                  <a:pt x="325891" y="2181618"/>
                </a:cubicBezTo>
                <a:cubicBezTo>
                  <a:pt x="323763" y="2179490"/>
                  <a:pt x="319506" y="2179490"/>
                  <a:pt x="317378" y="2177362"/>
                </a:cubicBezTo>
                <a:cubicBezTo>
                  <a:pt x="323763" y="2179490"/>
                  <a:pt x="317378" y="2175233"/>
                  <a:pt x="325891" y="2177362"/>
                </a:cubicBezTo>
                <a:cubicBezTo>
                  <a:pt x="328019" y="2179490"/>
                  <a:pt x="328019" y="2181618"/>
                  <a:pt x="330148" y="2181618"/>
                </a:cubicBezTo>
                <a:cubicBezTo>
                  <a:pt x="332276" y="2181618"/>
                  <a:pt x="330148" y="2173105"/>
                  <a:pt x="323763" y="2170976"/>
                </a:cubicBezTo>
                <a:cubicBezTo>
                  <a:pt x="330148" y="2173105"/>
                  <a:pt x="328019" y="2170976"/>
                  <a:pt x="334404" y="2173105"/>
                </a:cubicBezTo>
                <a:cubicBezTo>
                  <a:pt x="340789" y="2179490"/>
                  <a:pt x="328019" y="2173105"/>
                  <a:pt x="334404" y="2179490"/>
                </a:cubicBezTo>
                <a:cubicBezTo>
                  <a:pt x="340789" y="2179490"/>
                  <a:pt x="338661" y="2177362"/>
                  <a:pt x="351430" y="2181618"/>
                </a:cubicBezTo>
                <a:cubicBezTo>
                  <a:pt x="349302" y="2179490"/>
                  <a:pt x="349302" y="2179490"/>
                  <a:pt x="351430" y="2179490"/>
                </a:cubicBezTo>
                <a:cubicBezTo>
                  <a:pt x="345046" y="2175233"/>
                  <a:pt x="347174" y="2177362"/>
                  <a:pt x="342917" y="2177362"/>
                </a:cubicBezTo>
                <a:cubicBezTo>
                  <a:pt x="340789" y="2173105"/>
                  <a:pt x="338661" y="2173105"/>
                  <a:pt x="336532" y="2170976"/>
                </a:cubicBezTo>
                <a:cubicBezTo>
                  <a:pt x="332276" y="2166720"/>
                  <a:pt x="336532" y="2166720"/>
                  <a:pt x="334404" y="2162463"/>
                </a:cubicBezTo>
                <a:cubicBezTo>
                  <a:pt x="325891" y="2158206"/>
                  <a:pt x="330148" y="2166720"/>
                  <a:pt x="323763" y="2160334"/>
                </a:cubicBezTo>
                <a:cubicBezTo>
                  <a:pt x="328019" y="2158206"/>
                  <a:pt x="330148" y="2153949"/>
                  <a:pt x="336532" y="2156077"/>
                </a:cubicBezTo>
                <a:cubicBezTo>
                  <a:pt x="332276" y="2156077"/>
                  <a:pt x="336532" y="2158206"/>
                  <a:pt x="338661" y="2162463"/>
                </a:cubicBezTo>
                <a:cubicBezTo>
                  <a:pt x="349302" y="2164591"/>
                  <a:pt x="345046" y="2153949"/>
                  <a:pt x="353559" y="2156077"/>
                </a:cubicBezTo>
                <a:cubicBezTo>
                  <a:pt x="351430" y="2153949"/>
                  <a:pt x="349302" y="2153949"/>
                  <a:pt x="345046" y="2151821"/>
                </a:cubicBezTo>
                <a:cubicBezTo>
                  <a:pt x="338661" y="2147564"/>
                  <a:pt x="342917" y="2145435"/>
                  <a:pt x="342917" y="2145435"/>
                </a:cubicBezTo>
                <a:cubicBezTo>
                  <a:pt x="357815" y="2149692"/>
                  <a:pt x="355687" y="2141179"/>
                  <a:pt x="355687" y="2132665"/>
                </a:cubicBezTo>
                <a:cubicBezTo>
                  <a:pt x="357815" y="2134793"/>
                  <a:pt x="353559" y="2136922"/>
                  <a:pt x="359943" y="2139050"/>
                </a:cubicBezTo>
                <a:cubicBezTo>
                  <a:pt x="368457" y="2143307"/>
                  <a:pt x="357815" y="2132665"/>
                  <a:pt x="362072" y="2132665"/>
                </a:cubicBezTo>
                <a:cubicBezTo>
                  <a:pt x="364200" y="2134793"/>
                  <a:pt x="366328" y="2139050"/>
                  <a:pt x="370585" y="2139050"/>
                </a:cubicBezTo>
                <a:cubicBezTo>
                  <a:pt x="368457" y="2136922"/>
                  <a:pt x="368457" y="2134793"/>
                  <a:pt x="366328" y="2132665"/>
                </a:cubicBezTo>
                <a:cubicBezTo>
                  <a:pt x="379098" y="2136922"/>
                  <a:pt x="362072" y="2122023"/>
                  <a:pt x="364200" y="2117766"/>
                </a:cubicBezTo>
                <a:cubicBezTo>
                  <a:pt x="376970" y="2124151"/>
                  <a:pt x="374841" y="2113509"/>
                  <a:pt x="364200" y="2107124"/>
                </a:cubicBezTo>
                <a:cubicBezTo>
                  <a:pt x="364200" y="2109253"/>
                  <a:pt x="370585" y="2115638"/>
                  <a:pt x="362072" y="2111381"/>
                </a:cubicBezTo>
                <a:cubicBezTo>
                  <a:pt x="366328" y="2111381"/>
                  <a:pt x="355687" y="2107124"/>
                  <a:pt x="355687" y="2104996"/>
                </a:cubicBezTo>
                <a:cubicBezTo>
                  <a:pt x="359943" y="2107124"/>
                  <a:pt x="364200" y="2107124"/>
                  <a:pt x="368457" y="2107124"/>
                </a:cubicBezTo>
                <a:cubicBezTo>
                  <a:pt x="374841" y="2113509"/>
                  <a:pt x="372713" y="2113509"/>
                  <a:pt x="374841" y="2117766"/>
                </a:cubicBezTo>
                <a:cubicBezTo>
                  <a:pt x="383354" y="2117766"/>
                  <a:pt x="387611" y="2111381"/>
                  <a:pt x="381226" y="2104996"/>
                </a:cubicBezTo>
                <a:cubicBezTo>
                  <a:pt x="383354" y="2107124"/>
                  <a:pt x="389739" y="2107124"/>
                  <a:pt x="391867" y="2107124"/>
                </a:cubicBezTo>
                <a:cubicBezTo>
                  <a:pt x="379098" y="2098610"/>
                  <a:pt x="396124" y="2104996"/>
                  <a:pt x="393996" y="2100739"/>
                </a:cubicBezTo>
                <a:cubicBezTo>
                  <a:pt x="391867" y="2098610"/>
                  <a:pt x="383354" y="2090097"/>
                  <a:pt x="385483" y="2090097"/>
                </a:cubicBezTo>
                <a:cubicBezTo>
                  <a:pt x="389739" y="2094354"/>
                  <a:pt x="393996" y="2096482"/>
                  <a:pt x="400381" y="2098610"/>
                </a:cubicBezTo>
                <a:cubicBezTo>
                  <a:pt x="393996" y="2090097"/>
                  <a:pt x="411022" y="2100739"/>
                  <a:pt x="402509" y="2090097"/>
                </a:cubicBezTo>
                <a:cubicBezTo>
                  <a:pt x="400381" y="2092225"/>
                  <a:pt x="398252" y="2090097"/>
                  <a:pt x="393996" y="2085840"/>
                </a:cubicBezTo>
                <a:cubicBezTo>
                  <a:pt x="398252" y="2085840"/>
                  <a:pt x="398252" y="2079455"/>
                  <a:pt x="404637" y="2087968"/>
                </a:cubicBezTo>
                <a:cubicBezTo>
                  <a:pt x="402509" y="2081583"/>
                  <a:pt x="400381" y="2073070"/>
                  <a:pt x="408894" y="2073070"/>
                </a:cubicBezTo>
                <a:cubicBezTo>
                  <a:pt x="408894" y="2073070"/>
                  <a:pt x="406765" y="2070941"/>
                  <a:pt x="404637" y="2068813"/>
                </a:cubicBezTo>
                <a:cubicBezTo>
                  <a:pt x="411022" y="2068813"/>
                  <a:pt x="411022" y="2075198"/>
                  <a:pt x="415278" y="2075198"/>
                </a:cubicBezTo>
                <a:cubicBezTo>
                  <a:pt x="417407" y="2070941"/>
                  <a:pt x="411022" y="2064556"/>
                  <a:pt x="415278" y="2062428"/>
                </a:cubicBezTo>
                <a:cubicBezTo>
                  <a:pt x="408894" y="2060299"/>
                  <a:pt x="415278" y="2064556"/>
                  <a:pt x="408894" y="2062428"/>
                </a:cubicBezTo>
                <a:cubicBezTo>
                  <a:pt x="413150" y="2060299"/>
                  <a:pt x="406765" y="2051786"/>
                  <a:pt x="415278" y="2056042"/>
                </a:cubicBezTo>
                <a:cubicBezTo>
                  <a:pt x="413150" y="2056042"/>
                  <a:pt x="413150" y="2058171"/>
                  <a:pt x="417407" y="2060299"/>
                </a:cubicBezTo>
                <a:cubicBezTo>
                  <a:pt x="419535" y="2058171"/>
                  <a:pt x="423792" y="2058171"/>
                  <a:pt x="419535" y="2051786"/>
                </a:cubicBezTo>
                <a:cubicBezTo>
                  <a:pt x="411022" y="2045400"/>
                  <a:pt x="417407" y="2047529"/>
                  <a:pt x="415278" y="2043272"/>
                </a:cubicBezTo>
                <a:cubicBezTo>
                  <a:pt x="411022" y="2041144"/>
                  <a:pt x="411022" y="2043272"/>
                  <a:pt x="404637" y="2041144"/>
                </a:cubicBezTo>
                <a:cubicBezTo>
                  <a:pt x="406765" y="2043272"/>
                  <a:pt x="402509" y="2043272"/>
                  <a:pt x="406765" y="2047529"/>
                </a:cubicBezTo>
                <a:cubicBezTo>
                  <a:pt x="385483" y="2036887"/>
                  <a:pt x="404637" y="2060299"/>
                  <a:pt x="385483" y="2053914"/>
                </a:cubicBezTo>
                <a:cubicBezTo>
                  <a:pt x="389739" y="2060299"/>
                  <a:pt x="374841" y="2056042"/>
                  <a:pt x="381226" y="2064556"/>
                </a:cubicBezTo>
                <a:cubicBezTo>
                  <a:pt x="374841" y="2066684"/>
                  <a:pt x="368457" y="2068813"/>
                  <a:pt x="366328" y="2075198"/>
                </a:cubicBezTo>
                <a:cubicBezTo>
                  <a:pt x="364200" y="2073070"/>
                  <a:pt x="359943" y="2073070"/>
                  <a:pt x="355687" y="2068813"/>
                </a:cubicBezTo>
                <a:cubicBezTo>
                  <a:pt x="355687" y="2070941"/>
                  <a:pt x="349302" y="2068813"/>
                  <a:pt x="353559" y="2073070"/>
                </a:cubicBezTo>
                <a:cubicBezTo>
                  <a:pt x="347174" y="2070941"/>
                  <a:pt x="342917" y="2068813"/>
                  <a:pt x="336532" y="2064556"/>
                </a:cubicBezTo>
                <a:cubicBezTo>
                  <a:pt x="338661" y="2068813"/>
                  <a:pt x="342917" y="2073070"/>
                  <a:pt x="347174" y="2075198"/>
                </a:cubicBezTo>
                <a:cubicBezTo>
                  <a:pt x="342917" y="2077326"/>
                  <a:pt x="336532" y="2075198"/>
                  <a:pt x="334404" y="2073070"/>
                </a:cubicBezTo>
                <a:cubicBezTo>
                  <a:pt x="338661" y="2077326"/>
                  <a:pt x="340789" y="2079455"/>
                  <a:pt x="336532" y="2079455"/>
                </a:cubicBezTo>
                <a:cubicBezTo>
                  <a:pt x="330148" y="2075198"/>
                  <a:pt x="332276" y="2073070"/>
                  <a:pt x="325891" y="2068813"/>
                </a:cubicBezTo>
                <a:cubicBezTo>
                  <a:pt x="325891" y="2073070"/>
                  <a:pt x="330148" y="2077326"/>
                  <a:pt x="319506" y="2073070"/>
                </a:cubicBezTo>
                <a:cubicBezTo>
                  <a:pt x="321635" y="2075198"/>
                  <a:pt x="319506" y="2075198"/>
                  <a:pt x="321635" y="2077326"/>
                </a:cubicBezTo>
                <a:cubicBezTo>
                  <a:pt x="325891" y="2079455"/>
                  <a:pt x="330148" y="2083712"/>
                  <a:pt x="334404" y="2087968"/>
                </a:cubicBezTo>
                <a:cubicBezTo>
                  <a:pt x="328019" y="2085840"/>
                  <a:pt x="330148" y="2083712"/>
                  <a:pt x="323763" y="2081583"/>
                </a:cubicBezTo>
                <a:cubicBezTo>
                  <a:pt x="325891" y="2087968"/>
                  <a:pt x="315250" y="2083712"/>
                  <a:pt x="315250" y="2087968"/>
                </a:cubicBezTo>
                <a:cubicBezTo>
                  <a:pt x="310993" y="2081583"/>
                  <a:pt x="310993" y="2081583"/>
                  <a:pt x="302480" y="2077326"/>
                </a:cubicBezTo>
                <a:cubicBezTo>
                  <a:pt x="306737" y="2079455"/>
                  <a:pt x="300352" y="2073070"/>
                  <a:pt x="300352" y="2070941"/>
                </a:cubicBezTo>
                <a:cubicBezTo>
                  <a:pt x="304608" y="2070941"/>
                  <a:pt x="304608" y="2068813"/>
                  <a:pt x="304608" y="2066684"/>
                </a:cubicBezTo>
                <a:cubicBezTo>
                  <a:pt x="310993" y="2070941"/>
                  <a:pt x="304608" y="2070941"/>
                  <a:pt x="310993" y="2073070"/>
                </a:cubicBezTo>
                <a:cubicBezTo>
                  <a:pt x="304608" y="2066684"/>
                  <a:pt x="321635" y="2075198"/>
                  <a:pt x="310993" y="2066684"/>
                </a:cubicBezTo>
                <a:cubicBezTo>
                  <a:pt x="319506" y="2068813"/>
                  <a:pt x="323763" y="2066684"/>
                  <a:pt x="330148" y="2064556"/>
                </a:cubicBezTo>
                <a:cubicBezTo>
                  <a:pt x="328019" y="2062428"/>
                  <a:pt x="325891" y="2060299"/>
                  <a:pt x="323763" y="2060299"/>
                </a:cubicBezTo>
                <a:cubicBezTo>
                  <a:pt x="325891" y="2060299"/>
                  <a:pt x="328019" y="2060299"/>
                  <a:pt x="323763" y="2058171"/>
                </a:cubicBezTo>
                <a:cubicBezTo>
                  <a:pt x="330148" y="2058171"/>
                  <a:pt x="330148" y="2062428"/>
                  <a:pt x="334404" y="2062428"/>
                </a:cubicBezTo>
                <a:cubicBezTo>
                  <a:pt x="338661" y="2064556"/>
                  <a:pt x="334404" y="2060299"/>
                  <a:pt x="328019" y="2056042"/>
                </a:cubicBezTo>
                <a:cubicBezTo>
                  <a:pt x="332276" y="2056042"/>
                  <a:pt x="334404" y="2058171"/>
                  <a:pt x="338661" y="2060299"/>
                </a:cubicBezTo>
                <a:cubicBezTo>
                  <a:pt x="342917" y="2056042"/>
                  <a:pt x="334404" y="2049657"/>
                  <a:pt x="347174" y="2053914"/>
                </a:cubicBezTo>
                <a:cubicBezTo>
                  <a:pt x="345046" y="2051786"/>
                  <a:pt x="340789" y="2051786"/>
                  <a:pt x="338661" y="2047529"/>
                </a:cubicBezTo>
                <a:cubicBezTo>
                  <a:pt x="345046" y="2047529"/>
                  <a:pt x="345046" y="2047529"/>
                  <a:pt x="338661" y="2045400"/>
                </a:cubicBezTo>
                <a:cubicBezTo>
                  <a:pt x="338661" y="2043272"/>
                  <a:pt x="345046" y="2045400"/>
                  <a:pt x="345046" y="2043272"/>
                </a:cubicBezTo>
                <a:cubicBezTo>
                  <a:pt x="340789" y="2032630"/>
                  <a:pt x="357815" y="2036887"/>
                  <a:pt x="359943" y="2034758"/>
                </a:cubicBezTo>
                <a:cubicBezTo>
                  <a:pt x="355687" y="2028373"/>
                  <a:pt x="353559" y="2021988"/>
                  <a:pt x="345046" y="2019859"/>
                </a:cubicBezTo>
                <a:cubicBezTo>
                  <a:pt x="347174" y="2024116"/>
                  <a:pt x="351430" y="2026245"/>
                  <a:pt x="351430" y="2026245"/>
                </a:cubicBezTo>
                <a:cubicBezTo>
                  <a:pt x="347174" y="2026245"/>
                  <a:pt x="345046" y="2021988"/>
                  <a:pt x="340789" y="2021988"/>
                </a:cubicBezTo>
                <a:cubicBezTo>
                  <a:pt x="334404" y="2028373"/>
                  <a:pt x="328019" y="2034758"/>
                  <a:pt x="315250" y="2036887"/>
                </a:cubicBezTo>
                <a:cubicBezTo>
                  <a:pt x="308865" y="2030501"/>
                  <a:pt x="315250" y="2032630"/>
                  <a:pt x="315250" y="2028373"/>
                </a:cubicBezTo>
                <a:cubicBezTo>
                  <a:pt x="308865" y="2024116"/>
                  <a:pt x="306737" y="2028373"/>
                  <a:pt x="302480" y="2024116"/>
                </a:cubicBezTo>
                <a:cubicBezTo>
                  <a:pt x="306737" y="2024116"/>
                  <a:pt x="308865" y="2024116"/>
                  <a:pt x="310993" y="2026245"/>
                </a:cubicBezTo>
                <a:lnTo>
                  <a:pt x="309551" y="2024459"/>
                </a:lnTo>
                <a:lnTo>
                  <a:pt x="321635" y="2030501"/>
                </a:lnTo>
                <a:cubicBezTo>
                  <a:pt x="308865" y="2024116"/>
                  <a:pt x="323763" y="2030501"/>
                  <a:pt x="319506" y="2024116"/>
                </a:cubicBezTo>
                <a:cubicBezTo>
                  <a:pt x="313122" y="2021988"/>
                  <a:pt x="310993" y="2015603"/>
                  <a:pt x="310993" y="2015603"/>
                </a:cubicBezTo>
                <a:cubicBezTo>
                  <a:pt x="317378" y="2013474"/>
                  <a:pt x="315250" y="1996447"/>
                  <a:pt x="328019" y="2000704"/>
                </a:cubicBezTo>
                <a:cubicBezTo>
                  <a:pt x="323763" y="1996447"/>
                  <a:pt x="319506" y="1996447"/>
                  <a:pt x="317378" y="1994319"/>
                </a:cubicBezTo>
                <a:cubicBezTo>
                  <a:pt x="332276" y="1998575"/>
                  <a:pt x="330148" y="1996447"/>
                  <a:pt x="334404" y="1994319"/>
                </a:cubicBezTo>
                <a:cubicBezTo>
                  <a:pt x="334404" y="1998575"/>
                  <a:pt x="342917" y="2002832"/>
                  <a:pt x="336532" y="2002832"/>
                </a:cubicBezTo>
                <a:cubicBezTo>
                  <a:pt x="336532" y="2000704"/>
                  <a:pt x="334404" y="1998575"/>
                  <a:pt x="332276" y="1998575"/>
                </a:cubicBezTo>
                <a:cubicBezTo>
                  <a:pt x="334404" y="2000704"/>
                  <a:pt x="334404" y="2004961"/>
                  <a:pt x="338661" y="2007089"/>
                </a:cubicBezTo>
                <a:cubicBezTo>
                  <a:pt x="336532" y="2004961"/>
                  <a:pt x="351430" y="2002832"/>
                  <a:pt x="332276" y="1992190"/>
                </a:cubicBezTo>
                <a:cubicBezTo>
                  <a:pt x="336532" y="1992190"/>
                  <a:pt x="334404" y="1987933"/>
                  <a:pt x="338661" y="1987933"/>
                </a:cubicBezTo>
                <a:cubicBezTo>
                  <a:pt x="345046" y="1992190"/>
                  <a:pt x="340789" y="1994319"/>
                  <a:pt x="347174" y="1998575"/>
                </a:cubicBezTo>
                <a:cubicBezTo>
                  <a:pt x="353559" y="1998575"/>
                  <a:pt x="342917" y="1987933"/>
                  <a:pt x="347174" y="1990062"/>
                </a:cubicBezTo>
                <a:cubicBezTo>
                  <a:pt x="332276" y="1981548"/>
                  <a:pt x="349302" y="1981548"/>
                  <a:pt x="338661" y="1975163"/>
                </a:cubicBezTo>
                <a:cubicBezTo>
                  <a:pt x="345046" y="1977291"/>
                  <a:pt x="342917" y="1977291"/>
                  <a:pt x="347174" y="1979420"/>
                </a:cubicBezTo>
                <a:cubicBezTo>
                  <a:pt x="351430" y="1981548"/>
                  <a:pt x="353559" y="1979420"/>
                  <a:pt x="347174" y="1975163"/>
                </a:cubicBezTo>
                <a:cubicBezTo>
                  <a:pt x="355687" y="1977291"/>
                  <a:pt x="347174" y="1970906"/>
                  <a:pt x="355687" y="1977291"/>
                </a:cubicBezTo>
                <a:cubicBezTo>
                  <a:pt x="355687" y="1973034"/>
                  <a:pt x="355687" y="1970906"/>
                  <a:pt x="347174" y="1966649"/>
                </a:cubicBezTo>
                <a:cubicBezTo>
                  <a:pt x="347174" y="1962392"/>
                  <a:pt x="357815" y="1973034"/>
                  <a:pt x="357815" y="1968778"/>
                </a:cubicBezTo>
                <a:cubicBezTo>
                  <a:pt x="351430" y="1964521"/>
                  <a:pt x="347174" y="1962392"/>
                  <a:pt x="353559" y="1960264"/>
                </a:cubicBezTo>
                <a:cubicBezTo>
                  <a:pt x="357815" y="1962392"/>
                  <a:pt x="357815" y="1964521"/>
                  <a:pt x="359943" y="1966649"/>
                </a:cubicBezTo>
                <a:cubicBezTo>
                  <a:pt x="362072" y="1964521"/>
                  <a:pt x="357815" y="1962392"/>
                  <a:pt x="353559" y="1960264"/>
                </a:cubicBezTo>
                <a:cubicBezTo>
                  <a:pt x="357815" y="1962392"/>
                  <a:pt x="357815" y="1960264"/>
                  <a:pt x="359943" y="1960264"/>
                </a:cubicBezTo>
                <a:cubicBezTo>
                  <a:pt x="368457" y="1964521"/>
                  <a:pt x="357815" y="1964521"/>
                  <a:pt x="366328" y="1968778"/>
                </a:cubicBezTo>
                <a:cubicBezTo>
                  <a:pt x="372713" y="1966649"/>
                  <a:pt x="368457" y="1960264"/>
                  <a:pt x="357815" y="1956007"/>
                </a:cubicBezTo>
                <a:cubicBezTo>
                  <a:pt x="366328" y="1960264"/>
                  <a:pt x="376970" y="1960264"/>
                  <a:pt x="364200" y="1953879"/>
                </a:cubicBezTo>
                <a:cubicBezTo>
                  <a:pt x="366328" y="1951750"/>
                  <a:pt x="368457" y="1956007"/>
                  <a:pt x="372713" y="1956007"/>
                </a:cubicBezTo>
                <a:cubicBezTo>
                  <a:pt x="372713" y="1947494"/>
                  <a:pt x="381226" y="1949622"/>
                  <a:pt x="379098" y="1938980"/>
                </a:cubicBezTo>
                <a:cubicBezTo>
                  <a:pt x="383354" y="1938980"/>
                  <a:pt x="385483" y="1943237"/>
                  <a:pt x="389739" y="1945365"/>
                </a:cubicBezTo>
                <a:cubicBezTo>
                  <a:pt x="389739" y="1938980"/>
                  <a:pt x="381226" y="1930466"/>
                  <a:pt x="391867" y="1936852"/>
                </a:cubicBezTo>
                <a:cubicBezTo>
                  <a:pt x="387611" y="1930466"/>
                  <a:pt x="393996" y="1932595"/>
                  <a:pt x="389739" y="1928338"/>
                </a:cubicBezTo>
                <a:cubicBezTo>
                  <a:pt x="391867" y="1930466"/>
                  <a:pt x="393996" y="1930466"/>
                  <a:pt x="396124" y="1932595"/>
                </a:cubicBezTo>
                <a:cubicBezTo>
                  <a:pt x="393996" y="1928338"/>
                  <a:pt x="387611" y="1913439"/>
                  <a:pt x="400381" y="1921953"/>
                </a:cubicBezTo>
                <a:cubicBezTo>
                  <a:pt x="396124" y="1915567"/>
                  <a:pt x="393996" y="1911311"/>
                  <a:pt x="389739" y="1904925"/>
                </a:cubicBezTo>
                <a:cubicBezTo>
                  <a:pt x="406765" y="1911311"/>
                  <a:pt x="396124" y="1892155"/>
                  <a:pt x="408894" y="1902797"/>
                </a:cubicBezTo>
                <a:cubicBezTo>
                  <a:pt x="415278" y="1902797"/>
                  <a:pt x="400381" y="1896412"/>
                  <a:pt x="411022" y="1898540"/>
                </a:cubicBezTo>
                <a:cubicBezTo>
                  <a:pt x="417407" y="1900669"/>
                  <a:pt x="406765" y="1900669"/>
                  <a:pt x="415278" y="1904925"/>
                </a:cubicBezTo>
                <a:cubicBezTo>
                  <a:pt x="419535" y="1904925"/>
                  <a:pt x="423792" y="1900669"/>
                  <a:pt x="413150" y="1894283"/>
                </a:cubicBezTo>
                <a:cubicBezTo>
                  <a:pt x="413150" y="1896412"/>
                  <a:pt x="411022" y="1898540"/>
                  <a:pt x="406765" y="1896412"/>
                </a:cubicBezTo>
                <a:cubicBezTo>
                  <a:pt x="411022" y="1894283"/>
                  <a:pt x="413150" y="1887898"/>
                  <a:pt x="421663" y="1892155"/>
                </a:cubicBezTo>
                <a:cubicBezTo>
                  <a:pt x="419535" y="1887898"/>
                  <a:pt x="415278" y="1887898"/>
                  <a:pt x="413150" y="1883641"/>
                </a:cubicBezTo>
                <a:cubicBezTo>
                  <a:pt x="421663" y="1885770"/>
                  <a:pt x="415278" y="1883641"/>
                  <a:pt x="417407" y="1881513"/>
                </a:cubicBezTo>
                <a:cubicBezTo>
                  <a:pt x="413150" y="1881513"/>
                  <a:pt x="408894" y="1879384"/>
                  <a:pt x="406765" y="1877256"/>
                </a:cubicBezTo>
                <a:cubicBezTo>
                  <a:pt x="408894" y="1881513"/>
                  <a:pt x="408894" y="1883641"/>
                  <a:pt x="398252" y="1881513"/>
                </a:cubicBezTo>
                <a:cubicBezTo>
                  <a:pt x="396124" y="1877256"/>
                  <a:pt x="404637" y="1879384"/>
                  <a:pt x="400381" y="1875128"/>
                </a:cubicBezTo>
                <a:cubicBezTo>
                  <a:pt x="406765" y="1875128"/>
                  <a:pt x="419535" y="1883641"/>
                  <a:pt x="417407" y="1877256"/>
                </a:cubicBezTo>
                <a:lnTo>
                  <a:pt x="409130" y="1870634"/>
                </a:lnTo>
                <a:lnTo>
                  <a:pt x="411022" y="1868742"/>
                </a:lnTo>
                <a:cubicBezTo>
                  <a:pt x="413150" y="1872999"/>
                  <a:pt x="417407" y="1877256"/>
                  <a:pt x="421663" y="1879384"/>
                </a:cubicBezTo>
                <a:cubicBezTo>
                  <a:pt x="421663" y="1875128"/>
                  <a:pt x="425920" y="1881513"/>
                  <a:pt x="432304" y="1883641"/>
                </a:cubicBezTo>
                <a:cubicBezTo>
                  <a:pt x="436561" y="1883641"/>
                  <a:pt x="428048" y="1879384"/>
                  <a:pt x="425920" y="1875128"/>
                </a:cubicBezTo>
                <a:cubicBezTo>
                  <a:pt x="434433" y="1875128"/>
                  <a:pt x="440818" y="1870871"/>
                  <a:pt x="425920" y="1862357"/>
                </a:cubicBezTo>
                <a:cubicBezTo>
                  <a:pt x="434433" y="1862357"/>
                  <a:pt x="436561" y="1870871"/>
                  <a:pt x="442946" y="1872999"/>
                </a:cubicBezTo>
                <a:cubicBezTo>
                  <a:pt x="438689" y="1868742"/>
                  <a:pt x="436561" y="1864486"/>
                  <a:pt x="430176" y="1860229"/>
                </a:cubicBezTo>
                <a:cubicBezTo>
                  <a:pt x="436561" y="1860229"/>
                  <a:pt x="438689" y="1860229"/>
                  <a:pt x="434433" y="1853844"/>
                </a:cubicBezTo>
                <a:cubicBezTo>
                  <a:pt x="440818" y="1855972"/>
                  <a:pt x="442946" y="1862357"/>
                  <a:pt x="449331" y="1862357"/>
                </a:cubicBezTo>
                <a:cubicBezTo>
                  <a:pt x="447202" y="1860229"/>
                  <a:pt x="445074" y="1855972"/>
                  <a:pt x="442946" y="1853844"/>
                </a:cubicBezTo>
                <a:cubicBezTo>
                  <a:pt x="451459" y="1860229"/>
                  <a:pt x="449331" y="1853844"/>
                  <a:pt x="455715" y="1855972"/>
                </a:cubicBezTo>
                <a:cubicBezTo>
                  <a:pt x="455715" y="1853844"/>
                  <a:pt x="453587" y="1851715"/>
                  <a:pt x="451459" y="1849587"/>
                </a:cubicBezTo>
                <a:cubicBezTo>
                  <a:pt x="457844" y="1851715"/>
                  <a:pt x="462100" y="1847458"/>
                  <a:pt x="451459" y="1836816"/>
                </a:cubicBezTo>
                <a:cubicBezTo>
                  <a:pt x="457844" y="1843202"/>
                  <a:pt x="459972" y="1838945"/>
                  <a:pt x="453587" y="1832560"/>
                </a:cubicBezTo>
                <a:cubicBezTo>
                  <a:pt x="470613" y="1838945"/>
                  <a:pt x="455715" y="1828303"/>
                  <a:pt x="464229" y="1828303"/>
                </a:cubicBezTo>
                <a:cubicBezTo>
                  <a:pt x="457844" y="1824046"/>
                  <a:pt x="464229" y="1828303"/>
                  <a:pt x="464229" y="1826174"/>
                </a:cubicBezTo>
                <a:cubicBezTo>
                  <a:pt x="459972" y="1824046"/>
                  <a:pt x="457844" y="1824046"/>
                  <a:pt x="455715" y="1821917"/>
                </a:cubicBezTo>
                <a:cubicBezTo>
                  <a:pt x="455715" y="1819789"/>
                  <a:pt x="451459" y="1815532"/>
                  <a:pt x="457844" y="1815532"/>
                </a:cubicBezTo>
                <a:cubicBezTo>
                  <a:pt x="459972" y="1819789"/>
                  <a:pt x="455715" y="1819789"/>
                  <a:pt x="464229" y="1824046"/>
                </a:cubicBezTo>
                <a:cubicBezTo>
                  <a:pt x="462100" y="1817661"/>
                  <a:pt x="479126" y="1824046"/>
                  <a:pt x="479126" y="1819789"/>
                </a:cubicBezTo>
                <a:cubicBezTo>
                  <a:pt x="479126" y="1815532"/>
                  <a:pt x="474870" y="1813404"/>
                  <a:pt x="468485" y="1809147"/>
                </a:cubicBezTo>
                <a:cubicBezTo>
                  <a:pt x="459972" y="1809147"/>
                  <a:pt x="479126" y="1817661"/>
                  <a:pt x="470613" y="1817661"/>
                </a:cubicBezTo>
                <a:cubicBezTo>
                  <a:pt x="466357" y="1813404"/>
                  <a:pt x="459972" y="1811275"/>
                  <a:pt x="453587" y="1807019"/>
                </a:cubicBezTo>
                <a:cubicBezTo>
                  <a:pt x="464229" y="1811275"/>
                  <a:pt x="464229" y="1807019"/>
                  <a:pt x="468485" y="1807019"/>
                </a:cubicBezTo>
                <a:cubicBezTo>
                  <a:pt x="472742" y="1811275"/>
                  <a:pt x="476998" y="1815532"/>
                  <a:pt x="483383" y="1815532"/>
                </a:cubicBezTo>
                <a:cubicBezTo>
                  <a:pt x="481255" y="1813404"/>
                  <a:pt x="472742" y="1809147"/>
                  <a:pt x="476998" y="1809147"/>
                </a:cubicBezTo>
                <a:cubicBezTo>
                  <a:pt x="479126" y="1811275"/>
                  <a:pt x="481255" y="1813404"/>
                  <a:pt x="483383" y="1813404"/>
                </a:cubicBezTo>
                <a:cubicBezTo>
                  <a:pt x="485511" y="1811275"/>
                  <a:pt x="483383" y="1807019"/>
                  <a:pt x="483383" y="1804890"/>
                </a:cubicBezTo>
                <a:cubicBezTo>
                  <a:pt x="498281" y="1811275"/>
                  <a:pt x="491896" y="1798505"/>
                  <a:pt x="498281" y="1798505"/>
                </a:cubicBezTo>
                <a:cubicBezTo>
                  <a:pt x="496153" y="1798505"/>
                  <a:pt x="494024" y="1796377"/>
                  <a:pt x="491896" y="1794248"/>
                </a:cubicBezTo>
                <a:cubicBezTo>
                  <a:pt x="494024" y="1794248"/>
                  <a:pt x="498281" y="1794248"/>
                  <a:pt x="491896" y="1789991"/>
                </a:cubicBezTo>
                <a:cubicBezTo>
                  <a:pt x="508922" y="1796377"/>
                  <a:pt x="498281" y="1787863"/>
                  <a:pt x="498281" y="1783606"/>
                </a:cubicBezTo>
                <a:cubicBezTo>
                  <a:pt x="504666" y="1787863"/>
                  <a:pt x="502537" y="1783606"/>
                  <a:pt x="506794" y="1785735"/>
                </a:cubicBezTo>
                <a:cubicBezTo>
                  <a:pt x="511051" y="1792120"/>
                  <a:pt x="513179" y="1794248"/>
                  <a:pt x="511051" y="1794248"/>
                </a:cubicBezTo>
                <a:cubicBezTo>
                  <a:pt x="523820" y="1800633"/>
                  <a:pt x="523820" y="1794248"/>
                  <a:pt x="519564" y="1787863"/>
                </a:cubicBezTo>
                <a:cubicBezTo>
                  <a:pt x="515307" y="1787863"/>
                  <a:pt x="519564" y="1792120"/>
                  <a:pt x="511051" y="1789991"/>
                </a:cubicBezTo>
                <a:cubicBezTo>
                  <a:pt x="511051" y="1781478"/>
                  <a:pt x="517435" y="1779349"/>
                  <a:pt x="513179" y="1770836"/>
                </a:cubicBezTo>
                <a:cubicBezTo>
                  <a:pt x="511051" y="1770836"/>
                  <a:pt x="508922" y="1768707"/>
                  <a:pt x="506794" y="1768707"/>
                </a:cubicBezTo>
                <a:cubicBezTo>
                  <a:pt x="506794" y="1768707"/>
                  <a:pt x="506794" y="1768707"/>
                  <a:pt x="500409" y="1762322"/>
                </a:cubicBezTo>
                <a:cubicBezTo>
                  <a:pt x="506794" y="1762322"/>
                  <a:pt x="508922" y="1768707"/>
                  <a:pt x="515307" y="1768707"/>
                </a:cubicBezTo>
                <a:cubicBezTo>
                  <a:pt x="525948" y="1770836"/>
                  <a:pt x="508922" y="1760194"/>
                  <a:pt x="521692" y="1764450"/>
                </a:cubicBezTo>
                <a:cubicBezTo>
                  <a:pt x="513179" y="1758065"/>
                  <a:pt x="506794" y="1760194"/>
                  <a:pt x="506794" y="1762322"/>
                </a:cubicBezTo>
                <a:cubicBezTo>
                  <a:pt x="500409" y="1753808"/>
                  <a:pt x="515307" y="1760194"/>
                  <a:pt x="504666" y="1753808"/>
                </a:cubicBezTo>
                <a:cubicBezTo>
                  <a:pt x="515307" y="1755937"/>
                  <a:pt x="519564" y="1764450"/>
                  <a:pt x="530205" y="1764450"/>
                </a:cubicBezTo>
                <a:cubicBezTo>
                  <a:pt x="525948" y="1760194"/>
                  <a:pt x="538718" y="1755937"/>
                  <a:pt x="517435" y="1745295"/>
                </a:cubicBezTo>
                <a:cubicBezTo>
                  <a:pt x="519564" y="1749552"/>
                  <a:pt x="519564" y="1751680"/>
                  <a:pt x="517435" y="1753808"/>
                </a:cubicBezTo>
                <a:cubicBezTo>
                  <a:pt x="511051" y="1749552"/>
                  <a:pt x="519564" y="1751680"/>
                  <a:pt x="511051" y="1747423"/>
                </a:cubicBezTo>
                <a:cubicBezTo>
                  <a:pt x="517435" y="1747423"/>
                  <a:pt x="513179" y="1736781"/>
                  <a:pt x="521692" y="1736781"/>
                </a:cubicBezTo>
                <a:cubicBezTo>
                  <a:pt x="519564" y="1736781"/>
                  <a:pt x="519564" y="1738910"/>
                  <a:pt x="519564" y="1738910"/>
                </a:cubicBezTo>
                <a:cubicBezTo>
                  <a:pt x="525948" y="1741038"/>
                  <a:pt x="523820" y="1738910"/>
                  <a:pt x="530205" y="1743166"/>
                </a:cubicBezTo>
                <a:cubicBezTo>
                  <a:pt x="532333" y="1749552"/>
                  <a:pt x="519564" y="1738910"/>
                  <a:pt x="523820" y="1743166"/>
                </a:cubicBezTo>
                <a:cubicBezTo>
                  <a:pt x="528077" y="1749552"/>
                  <a:pt x="528077" y="1743166"/>
                  <a:pt x="532333" y="1747423"/>
                </a:cubicBezTo>
                <a:cubicBezTo>
                  <a:pt x="528077" y="1749552"/>
                  <a:pt x="540846" y="1755937"/>
                  <a:pt x="536590" y="1758065"/>
                </a:cubicBezTo>
                <a:cubicBezTo>
                  <a:pt x="542975" y="1760194"/>
                  <a:pt x="540846" y="1755937"/>
                  <a:pt x="542975" y="1755937"/>
                </a:cubicBezTo>
                <a:cubicBezTo>
                  <a:pt x="538718" y="1751680"/>
                  <a:pt x="532333" y="1747423"/>
                  <a:pt x="538718" y="1747423"/>
                </a:cubicBezTo>
                <a:cubicBezTo>
                  <a:pt x="540846" y="1749552"/>
                  <a:pt x="542975" y="1753808"/>
                  <a:pt x="547231" y="1753808"/>
                </a:cubicBezTo>
                <a:cubicBezTo>
                  <a:pt x="547231" y="1751680"/>
                  <a:pt x="549359" y="1749552"/>
                  <a:pt x="540846" y="1747423"/>
                </a:cubicBezTo>
                <a:cubicBezTo>
                  <a:pt x="542975" y="1749552"/>
                  <a:pt x="530205" y="1741038"/>
                  <a:pt x="530205" y="1745295"/>
                </a:cubicBezTo>
                <a:lnTo>
                  <a:pt x="530205" y="1743166"/>
                </a:lnTo>
                <a:lnTo>
                  <a:pt x="530205" y="1741570"/>
                </a:lnTo>
                <a:cubicBezTo>
                  <a:pt x="532333" y="1741570"/>
                  <a:pt x="535526" y="1742102"/>
                  <a:pt x="536590" y="1741038"/>
                </a:cubicBezTo>
                <a:cubicBezTo>
                  <a:pt x="534461" y="1738910"/>
                  <a:pt x="532333" y="1736781"/>
                  <a:pt x="530205" y="1734653"/>
                </a:cubicBezTo>
                <a:cubicBezTo>
                  <a:pt x="532333" y="1736781"/>
                  <a:pt x="528077" y="1736781"/>
                  <a:pt x="525948" y="1736781"/>
                </a:cubicBezTo>
                <a:cubicBezTo>
                  <a:pt x="517435" y="1730396"/>
                  <a:pt x="525948" y="1736781"/>
                  <a:pt x="519564" y="1730396"/>
                </a:cubicBezTo>
                <a:cubicBezTo>
                  <a:pt x="515307" y="1730396"/>
                  <a:pt x="517435" y="1734653"/>
                  <a:pt x="513179" y="1734653"/>
                </a:cubicBezTo>
                <a:cubicBezTo>
                  <a:pt x="511051" y="1734653"/>
                  <a:pt x="511051" y="1732524"/>
                  <a:pt x="508922" y="1730396"/>
                </a:cubicBezTo>
                <a:cubicBezTo>
                  <a:pt x="506794" y="1732524"/>
                  <a:pt x="506794" y="1734653"/>
                  <a:pt x="513179" y="1736781"/>
                </a:cubicBezTo>
                <a:cubicBezTo>
                  <a:pt x="508922" y="1738910"/>
                  <a:pt x="506794" y="1738910"/>
                  <a:pt x="508922" y="1743166"/>
                </a:cubicBezTo>
                <a:cubicBezTo>
                  <a:pt x="504666" y="1738910"/>
                  <a:pt x="502537" y="1743166"/>
                  <a:pt x="506794" y="1745295"/>
                </a:cubicBezTo>
                <a:cubicBezTo>
                  <a:pt x="504666" y="1745295"/>
                  <a:pt x="502537" y="1743166"/>
                  <a:pt x="500409" y="1743166"/>
                </a:cubicBezTo>
                <a:cubicBezTo>
                  <a:pt x="500409" y="1743166"/>
                  <a:pt x="500409" y="1745295"/>
                  <a:pt x="504666" y="1749552"/>
                </a:cubicBezTo>
                <a:cubicBezTo>
                  <a:pt x="491896" y="1745295"/>
                  <a:pt x="496153" y="1749552"/>
                  <a:pt x="498281" y="1753808"/>
                </a:cubicBezTo>
                <a:cubicBezTo>
                  <a:pt x="496153" y="1751680"/>
                  <a:pt x="489768" y="1751680"/>
                  <a:pt x="487640" y="1749552"/>
                </a:cubicBezTo>
                <a:cubicBezTo>
                  <a:pt x="496153" y="1760194"/>
                  <a:pt x="472742" y="1753808"/>
                  <a:pt x="485511" y="1764450"/>
                </a:cubicBezTo>
                <a:cubicBezTo>
                  <a:pt x="476998" y="1762322"/>
                  <a:pt x="483383" y="1766579"/>
                  <a:pt x="485511" y="1770836"/>
                </a:cubicBezTo>
                <a:cubicBezTo>
                  <a:pt x="479126" y="1768707"/>
                  <a:pt x="476998" y="1766579"/>
                  <a:pt x="472742" y="1764450"/>
                </a:cubicBezTo>
                <a:cubicBezTo>
                  <a:pt x="483383" y="1775092"/>
                  <a:pt x="462100" y="1768707"/>
                  <a:pt x="464229" y="1772964"/>
                </a:cubicBezTo>
                <a:cubicBezTo>
                  <a:pt x="466357" y="1775092"/>
                  <a:pt x="468485" y="1777221"/>
                  <a:pt x="470613" y="1779349"/>
                </a:cubicBezTo>
                <a:cubicBezTo>
                  <a:pt x="466357" y="1779349"/>
                  <a:pt x="466357" y="1781478"/>
                  <a:pt x="464229" y="1783606"/>
                </a:cubicBezTo>
                <a:cubicBezTo>
                  <a:pt x="459972" y="1779349"/>
                  <a:pt x="462100" y="1779349"/>
                  <a:pt x="455715" y="1775092"/>
                </a:cubicBezTo>
                <a:cubicBezTo>
                  <a:pt x="470613" y="1792120"/>
                  <a:pt x="451459" y="1789991"/>
                  <a:pt x="449331" y="1794248"/>
                </a:cubicBezTo>
                <a:cubicBezTo>
                  <a:pt x="451459" y="1796377"/>
                  <a:pt x="455715" y="1798505"/>
                  <a:pt x="457844" y="1800633"/>
                </a:cubicBezTo>
                <a:cubicBezTo>
                  <a:pt x="453587" y="1800633"/>
                  <a:pt x="455715" y="1804890"/>
                  <a:pt x="453587" y="1804890"/>
                </a:cubicBezTo>
                <a:cubicBezTo>
                  <a:pt x="449331" y="1800633"/>
                  <a:pt x="447202" y="1798505"/>
                  <a:pt x="442946" y="1796377"/>
                </a:cubicBezTo>
                <a:cubicBezTo>
                  <a:pt x="432304" y="1800633"/>
                  <a:pt x="438689" y="1819789"/>
                  <a:pt x="417407" y="1817661"/>
                </a:cubicBezTo>
                <a:cubicBezTo>
                  <a:pt x="419535" y="1817661"/>
                  <a:pt x="421663" y="1817661"/>
                  <a:pt x="419535" y="1813404"/>
                </a:cubicBezTo>
                <a:cubicBezTo>
                  <a:pt x="415278" y="1813404"/>
                  <a:pt x="413150" y="1809147"/>
                  <a:pt x="408894" y="1809147"/>
                </a:cubicBezTo>
                <a:cubicBezTo>
                  <a:pt x="417407" y="1817661"/>
                  <a:pt x="402509" y="1811275"/>
                  <a:pt x="402509" y="1813404"/>
                </a:cubicBezTo>
                <a:cubicBezTo>
                  <a:pt x="404637" y="1817661"/>
                  <a:pt x="408894" y="1817661"/>
                  <a:pt x="411022" y="1821917"/>
                </a:cubicBezTo>
                <a:cubicBezTo>
                  <a:pt x="402509" y="1817661"/>
                  <a:pt x="404637" y="1819789"/>
                  <a:pt x="400381" y="1819789"/>
                </a:cubicBezTo>
                <a:cubicBezTo>
                  <a:pt x="400381" y="1821917"/>
                  <a:pt x="404637" y="1821917"/>
                  <a:pt x="406765" y="1824046"/>
                </a:cubicBezTo>
                <a:cubicBezTo>
                  <a:pt x="402509" y="1824046"/>
                  <a:pt x="408894" y="1834688"/>
                  <a:pt x="400381" y="1828303"/>
                </a:cubicBezTo>
                <a:cubicBezTo>
                  <a:pt x="400381" y="1828303"/>
                  <a:pt x="404637" y="1828303"/>
                  <a:pt x="400381" y="1824046"/>
                </a:cubicBezTo>
                <a:cubicBezTo>
                  <a:pt x="396124" y="1826174"/>
                  <a:pt x="393996" y="1821917"/>
                  <a:pt x="383354" y="1817661"/>
                </a:cubicBezTo>
                <a:cubicBezTo>
                  <a:pt x="385483" y="1821917"/>
                  <a:pt x="389739" y="1821917"/>
                  <a:pt x="391867" y="1824046"/>
                </a:cubicBezTo>
                <a:cubicBezTo>
                  <a:pt x="393996" y="1828303"/>
                  <a:pt x="385483" y="1830431"/>
                  <a:pt x="381226" y="1832560"/>
                </a:cubicBezTo>
                <a:cubicBezTo>
                  <a:pt x="387611" y="1836816"/>
                  <a:pt x="385483" y="1841073"/>
                  <a:pt x="389739" y="1845330"/>
                </a:cubicBezTo>
                <a:cubicBezTo>
                  <a:pt x="385483" y="1843202"/>
                  <a:pt x="383354" y="1838945"/>
                  <a:pt x="376970" y="1836816"/>
                </a:cubicBezTo>
                <a:cubicBezTo>
                  <a:pt x="383354" y="1845330"/>
                  <a:pt x="383354" y="1847458"/>
                  <a:pt x="385483" y="1849587"/>
                </a:cubicBezTo>
                <a:cubicBezTo>
                  <a:pt x="387611" y="1851715"/>
                  <a:pt x="387611" y="1849587"/>
                  <a:pt x="389739" y="1851715"/>
                </a:cubicBezTo>
                <a:cubicBezTo>
                  <a:pt x="385483" y="1851715"/>
                  <a:pt x="391867" y="1855972"/>
                  <a:pt x="396124" y="1858100"/>
                </a:cubicBezTo>
                <a:cubicBezTo>
                  <a:pt x="391867" y="1858100"/>
                  <a:pt x="396124" y="1862357"/>
                  <a:pt x="389739" y="1860229"/>
                </a:cubicBezTo>
                <a:cubicBezTo>
                  <a:pt x="383354" y="1855972"/>
                  <a:pt x="389739" y="1858100"/>
                  <a:pt x="389739" y="1855972"/>
                </a:cubicBezTo>
                <a:cubicBezTo>
                  <a:pt x="383354" y="1855972"/>
                  <a:pt x="383354" y="1853844"/>
                  <a:pt x="383354" y="1851715"/>
                </a:cubicBezTo>
                <a:cubicBezTo>
                  <a:pt x="381226" y="1853844"/>
                  <a:pt x="379098" y="1853844"/>
                  <a:pt x="372713" y="1851715"/>
                </a:cubicBezTo>
                <a:cubicBezTo>
                  <a:pt x="376970" y="1851715"/>
                  <a:pt x="372713" y="1847458"/>
                  <a:pt x="368457" y="1847458"/>
                </a:cubicBezTo>
                <a:cubicBezTo>
                  <a:pt x="362072" y="1847458"/>
                  <a:pt x="372713" y="1858100"/>
                  <a:pt x="368457" y="1860229"/>
                </a:cubicBezTo>
                <a:cubicBezTo>
                  <a:pt x="366328" y="1858100"/>
                  <a:pt x="364200" y="1851715"/>
                  <a:pt x="357815" y="1851715"/>
                </a:cubicBezTo>
                <a:cubicBezTo>
                  <a:pt x="362072" y="1855972"/>
                  <a:pt x="365796" y="1860229"/>
                  <a:pt x="367392" y="1862889"/>
                </a:cubicBezTo>
                <a:lnTo>
                  <a:pt x="365146" y="1864013"/>
                </a:lnTo>
                <a:lnTo>
                  <a:pt x="362072" y="1862357"/>
                </a:lnTo>
                <a:cubicBezTo>
                  <a:pt x="359943" y="1864486"/>
                  <a:pt x="355687" y="1864486"/>
                  <a:pt x="357815" y="1868742"/>
                </a:cubicBezTo>
                <a:cubicBezTo>
                  <a:pt x="353559" y="1868742"/>
                  <a:pt x="349302" y="1866614"/>
                  <a:pt x="347174" y="1864486"/>
                </a:cubicBezTo>
                <a:cubicBezTo>
                  <a:pt x="349302" y="1868742"/>
                  <a:pt x="349302" y="1868742"/>
                  <a:pt x="353559" y="1872999"/>
                </a:cubicBezTo>
                <a:cubicBezTo>
                  <a:pt x="349302" y="1872999"/>
                  <a:pt x="351430" y="1872999"/>
                  <a:pt x="347174" y="1872999"/>
                </a:cubicBezTo>
                <a:cubicBezTo>
                  <a:pt x="345046" y="1872999"/>
                  <a:pt x="345046" y="1870871"/>
                  <a:pt x="340789" y="1868742"/>
                </a:cubicBezTo>
                <a:cubicBezTo>
                  <a:pt x="332276" y="1870871"/>
                  <a:pt x="340789" y="1881513"/>
                  <a:pt x="338661" y="1885770"/>
                </a:cubicBezTo>
                <a:cubicBezTo>
                  <a:pt x="334404" y="1883641"/>
                  <a:pt x="330148" y="1879384"/>
                  <a:pt x="323763" y="1875128"/>
                </a:cubicBezTo>
                <a:cubicBezTo>
                  <a:pt x="325891" y="1879384"/>
                  <a:pt x="319506" y="1877256"/>
                  <a:pt x="325891" y="1883641"/>
                </a:cubicBezTo>
                <a:cubicBezTo>
                  <a:pt x="330148" y="1883641"/>
                  <a:pt x="323763" y="1875128"/>
                  <a:pt x="332276" y="1883641"/>
                </a:cubicBezTo>
                <a:cubicBezTo>
                  <a:pt x="332276" y="1885770"/>
                  <a:pt x="325891" y="1885770"/>
                  <a:pt x="317378" y="1883641"/>
                </a:cubicBezTo>
                <a:cubicBezTo>
                  <a:pt x="323763" y="1890027"/>
                  <a:pt x="323763" y="1885770"/>
                  <a:pt x="330148" y="1890027"/>
                </a:cubicBezTo>
                <a:cubicBezTo>
                  <a:pt x="319506" y="1890027"/>
                  <a:pt x="323763" y="1900669"/>
                  <a:pt x="323763" y="1907054"/>
                </a:cubicBezTo>
                <a:cubicBezTo>
                  <a:pt x="319506" y="1902797"/>
                  <a:pt x="323763" y="1904925"/>
                  <a:pt x="321635" y="1902797"/>
                </a:cubicBezTo>
                <a:cubicBezTo>
                  <a:pt x="317378" y="1902797"/>
                  <a:pt x="315250" y="1898540"/>
                  <a:pt x="310993" y="1898540"/>
                </a:cubicBezTo>
                <a:cubicBezTo>
                  <a:pt x="323763" y="1913439"/>
                  <a:pt x="302480" y="1907054"/>
                  <a:pt x="300352" y="1915567"/>
                </a:cubicBezTo>
                <a:cubicBezTo>
                  <a:pt x="298224" y="1911311"/>
                  <a:pt x="296095" y="1909182"/>
                  <a:pt x="291839" y="1909182"/>
                </a:cubicBezTo>
                <a:cubicBezTo>
                  <a:pt x="296095" y="1913439"/>
                  <a:pt x="300352" y="1919824"/>
                  <a:pt x="298224" y="1919824"/>
                </a:cubicBezTo>
                <a:cubicBezTo>
                  <a:pt x="296095" y="1919824"/>
                  <a:pt x="293967" y="1917696"/>
                  <a:pt x="291839" y="1915567"/>
                </a:cubicBezTo>
                <a:cubicBezTo>
                  <a:pt x="293967" y="1924081"/>
                  <a:pt x="283326" y="1921953"/>
                  <a:pt x="287582" y="1932595"/>
                </a:cubicBezTo>
                <a:cubicBezTo>
                  <a:pt x="287582" y="1930466"/>
                  <a:pt x="283326" y="1928338"/>
                  <a:pt x="281197" y="1926209"/>
                </a:cubicBezTo>
                <a:cubicBezTo>
                  <a:pt x="281197" y="1936852"/>
                  <a:pt x="276941" y="1932595"/>
                  <a:pt x="268428" y="1934723"/>
                </a:cubicBezTo>
                <a:cubicBezTo>
                  <a:pt x="266300" y="1932595"/>
                  <a:pt x="262043" y="1930466"/>
                  <a:pt x="259915" y="1928338"/>
                </a:cubicBezTo>
                <a:cubicBezTo>
                  <a:pt x="266300" y="1934723"/>
                  <a:pt x="253530" y="1926209"/>
                  <a:pt x="255658" y="1932595"/>
                </a:cubicBezTo>
                <a:cubicBezTo>
                  <a:pt x="257787" y="1934723"/>
                  <a:pt x="262043" y="1936852"/>
                  <a:pt x="264171" y="1938980"/>
                </a:cubicBezTo>
                <a:cubicBezTo>
                  <a:pt x="259915" y="1938980"/>
                  <a:pt x="257787" y="1938980"/>
                  <a:pt x="259915" y="1938980"/>
                </a:cubicBezTo>
                <a:cubicBezTo>
                  <a:pt x="259915" y="1943237"/>
                  <a:pt x="264171" y="1943237"/>
                  <a:pt x="266300" y="1943237"/>
                </a:cubicBezTo>
                <a:cubicBezTo>
                  <a:pt x="259915" y="1945365"/>
                  <a:pt x="259915" y="1943237"/>
                  <a:pt x="255658" y="1945365"/>
                </a:cubicBezTo>
                <a:cubicBezTo>
                  <a:pt x="259915" y="1947494"/>
                  <a:pt x="264171" y="1947494"/>
                  <a:pt x="266300" y="1949622"/>
                </a:cubicBezTo>
                <a:cubicBezTo>
                  <a:pt x="251402" y="1945365"/>
                  <a:pt x="251402" y="1958136"/>
                  <a:pt x="238632" y="1945365"/>
                </a:cubicBezTo>
                <a:cubicBezTo>
                  <a:pt x="232247" y="1945365"/>
                  <a:pt x="238632" y="1951750"/>
                  <a:pt x="234376" y="1953879"/>
                </a:cubicBezTo>
                <a:cubicBezTo>
                  <a:pt x="232247" y="1951750"/>
                  <a:pt x="232247" y="1949622"/>
                  <a:pt x="227991" y="1947494"/>
                </a:cubicBezTo>
                <a:cubicBezTo>
                  <a:pt x="232247" y="1953879"/>
                  <a:pt x="219478" y="1945365"/>
                  <a:pt x="219478" y="1949622"/>
                </a:cubicBezTo>
                <a:cubicBezTo>
                  <a:pt x="225862" y="1956007"/>
                  <a:pt x="234376" y="1958136"/>
                  <a:pt x="238632" y="1962392"/>
                </a:cubicBezTo>
                <a:cubicBezTo>
                  <a:pt x="230119" y="1958136"/>
                  <a:pt x="219478" y="1958136"/>
                  <a:pt x="232247" y="1966649"/>
                </a:cubicBezTo>
                <a:cubicBezTo>
                  <a:pt x="208836" y="1973034"/>
                  <a:pt x="198195" y="1987933"/>
                  <a:pt x="181169" y="1996447"/>
                </a:cubicBezTo>
                <a:cubicBezTo>
                  <a:pt x="174784" y="1990062"/>
                  <a:pt x="185425" y="1994319"/>
                  <a:pt x="183297" y="1990062"/>
                </a:cubicBezTo>
                <a:cubicBezTo>
                  <a:pt x="176912" y="1987933"/>
                  <a:pt x="183297" y="1987933"/>
                  <a:pt x="174784" y="1983676"/>
                </a:cubicBezTo>
                <a:cubicBezTo>
                  <a:pt x="176912" y="1985805"/>
                  <a:pt x="172656" y="1985805"/>
                  <a:pt x="172656" y="1985805"/>
                </a:cubicBezTo>
                <a:cubicBezTo>
                  <a:pt x="174784" y="1987933"/>
                  <a:pt x="179041" y="1990062"/>
                  <a:pt x="179041" y="1992190"/>
                </a:cubicBezTo>
                <a:cubicBezTo>
                  <a:pt x="174784" y="1992190"/>
                  <a:pt x="172656" y="1987933"/>
                  <a:pt x="170527" y="1987933"/>
                </a:cubicBezTo>
                <a:cubicBezTo>
                  <a:pt x="168399" y="1987933"/>
                  <a:pt x="166271" y="1987933"/>
                  <a:pt x="166271" y="1990062"/>
                </a:cubicBezTo>
                <a:cubicBezTo>
                  <a:pt x="168399" y="1992190"/>
                  <a:pt x="170527" y="1992190"/>
                  <a:pt x="172656" y="1994319"/>
                </a:cubicBezTo>
                <a:lnTo>
                  <a:pt x="178206" y="1996786"/>
                </a:lnTo>
                <a:lnTo>
                  <a:pt x="170527" y="1999906"/>
                </a:lnTo>
                <a:cubicBezTo>
                  <a:pt x="166803" y="2000172"/>
                  <a:pt x="164143" y="2000704"/>
                  <a:pt x="168399" y="2004961"/>
                </a:cubicBezTo>
                <a:cubicBezTo>
                  <a:pt x="162014" y="2002832"/>
                  <a:pt x="162014" y="2002832"/>
                  <a:pt x="166271" y="2007089"/>
                </a:cubicBezTo>
                <a:cubicBezTo>
                  <a:pt x="159886" y="2004961"/>
                  <a:pt x="159886" y="2007089"/>
                  <a:pt x="157758" y="2007089"/>
                </a:cubicBezTo>
                <a:cubicBezTo>
                  <a:pt x="155630" y="2002832"/>
                  <a:pt x="159886" y="2002832"/>
                  <a:pt x="155630" y="1998575"/>
                </a:cubicBezTo>
                <a:cubicBezTo>
                  <a:pt x="142860" y="1994319"/>
                  <a:pt x="151373" y="2002832"/>
                  <a:pt x="147116" y="2004961"/>
                </a:cubicBezTo>
                <a:cubicBezTo>
                  <a:pt x="138603" y="1998575"/>
                  <a:pt x="140732" y="2004961"/>
                  <a:pt x="136475" y="2002832"/>
                </a:cubicBezTo>
                <a:cubicBezTo>
                  <a:pt x="130090" y="2000704"/>
                  <a:pt x="127962" y="1994319"/>
                  <a:pt x="121577" y="1990062"/>
                </a:cubicBezTo>
                <a:cubicBezTo>
                  <a:pt x="127962" y="1998575"/>
                  <a:pt x="119449" y="1996447"/>
                  <a:pt x="121577" y="1998575"/>
                </a:cubicBezTo>
                <a:cubicBezTo>
                  <a:pt x="125834" y="2004961"/>
                  <a:pt x="123705" y="2002832"/>
                  <a:pt x="132219" y="2009217"/>
                </a:cubicBezTo>
                <a:cubicBezTo>
                  <a:pt x="123705" y="2004961"/>
                  <a:pt x="123705" y="2007089"/>
                  <a:pt x="117321" y="2004961"/>
                </a:cubicBezTo>
                <a:cubicBezTo>
                  <a:pt x="113064" y="2000704"/>
                  <a:pt x="110936" y="2000704"/>
                  <a:pt x="104551" y="1994319"/>
                </a:cubicBezTo>
                <a:cubicBezTo>
                  <a:pt x="104551" y="1992190"/>
                  <a:pt x="110936" y="1994319"/>
                  <a:pt x="104551" y="1987933"/>
                </a:cubicBezTo>
                <a:cubicBezTo>
                  <a:pt x="117321" y="1992190"/>
                  <a:pt x="115192" y="1983676"/>
                  <a:pt x="123705" y="1981548"/>
                </a:cubicBezTo>
                <a:cubicBezTo>
                  <a:pt x="113064" y="1970906"/>
                  <a:pt x="127962" y="1977291"/>
                  <a:pt x="127962" y="1973034"/>
                </a:cubicBezTo>
                <a:cubicBezTo>
                  <a:pt x="125834" y="1973034"/>
                  <a:pt x="121577" y="1970906"/>
                  <a:pt x="121577" y="1968778"/>
                </a:cubicBezTo>
                <a:cubicBezTo>
                  <a:pt x="127962" y="1970906"/>
                  <a:pt x="121577" y="1966649"/>
                  <a:pt x="130090" y="1968778"/>
                </a:cubicBezTo>
                <a:cubicBezTo>
                  <a:pt x="134347" y="1973034"/>
                  <a:pt x="136475" y="1975163"/>
                  <a:pt x="142860" y="1977291"/>
                </a:cubicBezTo>
                <a:cubicBezTo>
                  <a:pt x="140732" y="1975163"/>
                  <a:pt x="142860" y="1975163"/>
                  <a:pt x="140732" y="1975163"/>
                </a:cubicBezTo>
                <a:cubicBezTo>
                  <a:pt x="138603" y="1968778"/>
                  <a:pt x="130090" y="1968778"/>
                  <a:pt x="127962" y="1962392"/>
                </a:cubicBezTo>
                <a:cubicBezTo>
                  <a:pt x="134347" y="1964521"/>
                  <a:pt x="134347" y="1964521"/>
                  <a:pt x="127962" y="1958136"/>
                </a:cubicBezTo>
                <a:cubicBezTo>
                  <a:pt x="132219" y="1958136"/>
                  <a:pt x="134347" y="1960264"/>
                  <a:pt x="136475" y="1960264"/>
                </a:cubicBezTo>
                <a:cubicBezTo>
                  <a:pt x="134347" y="1958136"/>
                  <a:pt x="130090" y="1953879"/>
                  <a:pt x="132219" y="1953879"/>
                </a:cubicBezTo>
                <a:cubicBezTo>
                  <a:pt x="144988" y="1960264"/>
                  <a:pt x="134347" y="1960264"/>
                  <a:pt x="134347" y="1964521"/>
                </a:cubicBezTo>
                <a:cubicBezTo>
                  <a:pt x="138603" y="1964521"/>
                  <a:pt x="140732" y="1968778"/>
                  <a:pt x="144988" y="1970906"/>
                </a:cubicBezTo>
                <a:cubicBezTo>
                  <a:pt x="142860" y="1964521"/>
                  <a:pt x="147116" y="1964521"/>
                  <a:pt x="144988" y="1960264"/>
                </a:cubicBezTo>
                <a:cubicBezTo>
                  <a:pt x="149245" y="1960264"/>
                  <a:pt x="155630" y="1964521"/>
                  <a:pt x="149245" y="1958136"/>
                </a:cubicBezTo>
                <a:cubicBezTo>
                  <a:pt x="153501" y="1958136"/>
                  <a:pt x="155630" y="1962392"/>
                  <a:pt x="159886" y="1962392"/>
                </a:cubicBezTo>
                <a:cubicBezTo>
                  <a:pt x="155630" y="1958136"/>
                  <a:pt x="157758" y="1958136"/>
                  <a:pt x="153501" y="1953879"/>
                </a:cubicBezTo>
                <a:cubicBezTo>
                  <a:pt x="157758" y="1956007"/>
                  <a:pt x="166271" y="1960264"/>
                  <a:pt x="166271" y="1958136"/>
                </a:cubicBezTo>
                <a:cubicBezTo>
                  <a:pt x="159886" y="1953879"/>
                  <a:pt x="153501" y="1951750"/>
                  <a:pt x="149245" y="1947494"/>
                </a:cubicBezTo>
                <a:cubicBezTo>
                  <a:pt x="164143" y="1953879"/>
                  <a:pt x="153501" y="1945365"/>
                  <a:pt x="168399" y="1953879"/>
                </a:cubicBezTo>
                <a:cubicBezTo>
                  <a:pt x="159886" y="1945365"/>
                  <a:pt x="164143" y="1947494"/>
                  <a:pt x="162014" y="1943237"/>
                </a:cubicBezTo>
                <a:cubicBezTo>
                  <a:pt x="157758" y="1943237"/>
                  <a:pt x="159886" y="1949622"/>
                  <a:pt x="151373" y="1945365"/>
                </a:cubicBezTo>
                <a:cubicBezTo>
                  <a:pt x="151373" y="1941108"/>
                  <a:pt x="159886" y="1941108"/>
                  <a:pt x="162014" y="1938980"/>
                </a:cubicBezTo>
                <a:cubicBezTo>
                  <a:pt x="149245" y="1932595"/>
                  <a:pt x="164143" y="1930466"/>
                  <a:pt x="162014" y="1926209"/>
                </a:cubicBezTo>
                <a:cubicBezTo>
                  <a:pt x="155630" y="1924081"/>
                  <a:pt x="144988" y="1928338"/>
                  <a:pt x="134347" y="1919824"/>
                </a:cubicBezTo>
                <a:cubicBezTo>
                  <a:pt x="132219" y="1919824"/>
                  <a:pt x="132219" y="1921953"/>
                  <a:pt x="134347" y="1924081"/>
                </a:cubicBezTo>
                <a:cubicBezTo>
                  <a:pt x="138603" y="1924081"/>
                  <a:pt x="140732" y="1926209"/>
                  <a:pt x="142860" y="1928338"/>
                </a:cubicBezTo>
                <a:cubicBezTo>
                  <a:pt x="134347" y="1928338"/>
                  <a:pt x="153501" y="1936852"/>
                  <a:pt x="147116" y="1938980"/>
                </a:cubicBezTo>
                <a:cubicBezTo>
                  <a:pt x="144988" y="1934723"/>
                  <a:pt x="142860" y="1932595"/>
                  <a:pt x="138603" y="1930466"/>
                </a:cubicBezTo>
                <a:cubicBezTo>
                  <a:pt x="136475" y="1930466"/>
                  <a:pt x="134347" y="1930466"/>
                  <a:pt x="134347" y="1932595"/>
                </a:cubicBezTo>
                <a:cubicBezTo>
                  <a:pt x="134347" y="1932595"/>
                  <a:pt x="134347" y="1932595"/>
                  <a:pt x="138603" y="1936852"/>
                </a:cubicBezTo>
                <a:cubicBezTo>
                  <a:pt x="134347" y="1936852"/>
                  <a:pt x="134347" y="1936852"/>
                  <a:pt x="127962" y="1936852"/>
                </a:cubicBezTo>
                <a:cubicBezTo>
                  <a:pt x="121577" y="1930466"/>
                  <a:pt x="127962" y="1932595"/>
                  <a:pt x="123705" y="1928338"/>
                </a:cubicBezTo>
                <a:cubicBezTo>
                  <a:pt x="121577" y="1926209"/>
                  <a:pt x="119449" y="1926209"/>
                  <a:pt x="119449" y="1928338"/>
                </a:cubicBezTo>
                <a:cubicBezTo>
                  <a:pt x="121577" y="1930466"/>
                  <a:pt x="123705" y="1934723"/>
                  <a:pt x="125834" y="1936852"/>
                </a:cubicBezTo>
                <a:cubicBezTo>
                  <a:pt x="127962" y="1936852"/>
                  <a:pt x="130090" y="1936852"/>
                  <a:pt x="132219" y="1938980"/>
                </a:cubicBezTo>
                <a:cubicBezTo>
                  <a:pt x="125834" y="1938980"/>
                  <a:pt x="125834" y="1943237"/>
                  <a:pt x="121577" y="1945365"/>
                </a:cubicBezTo>
                <a:cubicBezTo>
                  <a:pt x="144988" y="1966649"/>
                  <a:pt x="102423" y="1951750"/>
                  <a:pt x="113064" y="1964521"/>
                </a:cubicBezTo>
                <a:cubicBezTo>
                  <a:pt x="110936" y="1960264"/>
                  <a:pt x="106679" y="1958136"/>
                  <a:pt x="102423" y="1953879"/>
                </a:cubicBezTo>
                <a:cubicBezTo>
                  <a:pt x="110936" y="1956007"/>
                  <a:pt x="123705" y="1958136"/>
                  <a:pt x="113064" y="1949622"/>
                </a:cubicBezTo>
                <a:cubicBezTo>
                  <a:pt x="121577" y="1951750"/>
                  <a:pt x="121577" y="1949622"/>
                  <a:pt x="121577" y="1947494"/>
                </a:cubicBezTo>
                <a:cubicBezTo>
                  <a:pt x="115192" y="1943237"/>
                  <a:pt x="117321" y="1949622"/>
                  <a:pt x="108808" y="1943237"/>
                </a:cubicBezTo>
                <a:cubicBezTo>
                  <a:pt x="121577" y="1953879"/>
                  <a:pt x="96038" y="1941108"/>
                  <a:pt x="110936" y="1951750"/>
                </a:cubicBezTo>
                <a:cubicBezTo>
                  <a:pt x="98166" y="1947494"/>
                  <a:pt x="104551" y="1953879"/>
                  <a:pt x="96038" y="1951750"/>
                </a:cubicBezTo>
                <a:cubicBezTo>
                  <a:pt x="93910" y="1949622"/>
                  <a:pt x="96038" y="1949622"/>
                  <a:pt x="89653" y="1947494"/>
                </a:cubicBezTo>
                <a:cubicBezTo>
                  <a:pt x="91781" y="1949622"/>
                  <a:pt x="83268" y="1945365"/>
                  <a:pt x="83268" y="1945365"/>
                </a:cubicBezTo>
                <a:cubicBezTo>
                  <a:pt x="89653" y="1949622"/>
                  <a:pt x="81140" y="1945365"/>
                  <a:pt x="87525" y="1951750"/>
                </a:cubicBezTo>
                <a:cubicBezTo>
                  <a:pt x="89653" y="1951750"/>
                  <a:pt x="91781" y="1951750"/>
                  <a:pt x="93910" y="1956007"/>
                </a:cubicBezTo>
                <a:cubicBezTo>
                  <a:pt x="89653" y="1953879"/>
                  <a:pt x="93910" y="1960264"/>
                  <a:pt x="81140" y="1956007"/>
                </a:cubicBezTo>
                <a:cubicBezTo>
                  <a:pt x="79012" y="1953879"/>
                  <a:pt x="79012" y="1951750"/>
                  <a:pt x="74755" y="1949622"/>
                </a:cubicBezTo>
                <a:cubicBezTo>
                  <a:pt x="72627" y="1951750"/>
                  <a:pt x="79012" y="1956007"/>
                  <a:pt x="81140" y="1960264"/>
                </a:cubicBezTo>
                <a:cubicBezTo>
                  <a:pt x="68370" y="1953879"/>
                  <a:pt x="74755" y="1960264"/>
                  <a:pt x="59858" y="1953879"/>
                </a:cubicBezTo>
                <a:cubicBezTo>
                  <a:pt x="61986" y="1958136"/>
                  <a:pt x="53473" y="1956007"/>
                  <a:pt x="49216" y="1956007"/>
                </a:cubicBezTo>
                <a:cubicBezTo>
                  <a:pt x="49216" y="1956007"/>
                  <a:pt x="44960" y="1951750"/>
                  <a:pt x="42831" y="1949622"/>
                </a:cubicBezTo>
                <a:cubicBezTo>
                  <a:pt x="40703" y="1951750"/>
                  <a:pt x="27933" y="1947494"/>
                  <a:pt x="40703" y="1953879"/>
                </a:cubicBezTo>
                <a:cubicBezTo>
                  <a:pt x="34318" y="1953879"/>
                  <a:pt x="34318" y="1951750"/>
                  <a:pt x="27933" y="1947494"/>
                </a:cubicBezTo>
                <a:cubicBezTo>
                  <a:pt x="32190" y="1951750"/>
                  <a:pt x="21549" y="1947494"/>
                  <a:pt x="23677" y="1949622"/>
                </a:cubicBezTo>
                <a:cubicBezTo>
                  <a:pt x="32190" y="1956007"/>
                  <a:pt x="27933" y="1951750"/>
                  <a:pt x="34318" y="1953879"/>
                </a:cubicBezTo>
                <a:cubicBezTo>
                  <a:pt x="38575" y="1956007"/>
                  <a:pt x="34318" y="1956007"/>
                  <a:pt x="38575" y="1960264"/>
                </a:cubicBezTo>
                <a:cubicBezTo>
                  <a:pt x="34318" y="1958136"/>
                  <a:pt x="32190" y="1958136"/>
                  <a:pt x="36447" y="1962392"/>
                </a:cubicBezTo>
                <a:cubicBezTo>
                  <a:pt x="30062" y="1958136"/>
                  <a:pt x="30062" y="1962392"/>
                  <a:pt x="23677" y="1956007"/>
                </a:cubicBezTo>
                <a:cubicBezTo>
                  <a:pt x="25805" y="1956007"/>
                  <a:pt x="36447" y="1962392"/>
                  <a:pt x="27933" y="1953879"/>
                </a:cubicBezTo>
                <a:cubicBezTo>
                  <a:pt x="21549" y="1953879"/>
                  <a:pt x="19420" y="1949622"/>
                  <a:pt x="10907" y="1947494"/>
                </a:cubicBezTo>
                <a:cubicBezTo>
                  <a:pt x="19420" y="1953879"/>
                  <a:pt x="2394" y="1945365"/>
                  <a:pt x="4523" y="1951750"/>
                </a:cubicBezTo>
                <a:cubicBezTo>
                  <a:pt x="266" y="1945365"/>
                  <a:pt x="4523" y="1947494"/>
                  <a:pt x="266" y="1943237"/>
                </a:cubicBezTo>
                <a:cubicBezTo>
                  <a:pt x="8779" y="1947494"/>
                  <a:pt x="8779" y="1943237"/>
                  <a:pt x="8779" y="1941108"/>
                </a:cubicBezTo>
                <a:cubicBezTo>
                  <a:pt x="6651" y="1941108"/>
                  <a:pt x="2394" y="1938980"/>
                  <a:pt x="4523" y="1938980"/>
                </a:cubicBezTo>
                <a:cubicBezTo>
                  <a:pt x="10907" y="1941108"/>
                  <a:pt x="8779" y="1934723"/>
                  <a:pt x="6651" y="1928338"/>
                </a:cubicBezTo>
                <a:cubicBezTo>
                  <a:pt x="10907" y="1928338"/>
                  <a:pt x="13036" y="1932595"/>
                  <a:pt x="17292" y="1932595"/>
                </a:cubicBezTo>
                <a:cubicBezTo>
                  <a:pt x="13036" y="1928338"/>
                  <a:pt x="15164" y="1924081"/>
                  <a:pt x="21549" y="1928338"/>
                </a:cubicBezTo>
                <a:cubicBezTo>
                  <a:pt x="30062" y="1934723"/>
                  <a:pt x="15164" y="1926209"/>
                  <a:pt x="19420" y="1930466"/>
                </a:cubicBezTo>
                <a:cubicBezTo>
                  <a:pt x="23677" y="1932595"/>
                  <a:pt x="25805" y="1938980"/>
                  <a:pt x="32190" y="1941108"/>
                </a:cubicBezTo>
                <a:cubicBezTo>
                  <a:pt x="34318" y="1938980"/>
                  <a:pt x="27933" y="1938980"/>
                  <a:pt x="25805" y="1934723"/>
                </a:cubicBezTo>
                <a:cubicBezTo>
                  <a:pt x="32190" y="1936852"/>
                  <a:pt x="27933" y="1932595"/>
                  <a:pt x="30062" y="1930466"/>
                </a:cubicBezTo>
                <a:cubicBezTo>
                  <a:pt x="36447" y="1932595"/>
                  <a:pt x="36447" y="1936852"/>
                  <a:pt x="40703" y="1936852"/>
                </a:cubicBezTo>
                <a:cubicBezTo>
                  <a:pt x="32190" y="1930466"/>
                  <a:pt x="32190" y="1926209"/>
                  <a:pt x="34318" y="1926209"/>
                </a:cubicBezTo>
                <a:cubicBezTo>
                  <a:pt x="27933" y="1921953"/>
                  <a:pt x="27933" y="1919824"/>
                  <a:pt x="23677" y="1917696"/>
                </a:cubicBezTo>
                <a:cubicBezTo>
                  <a:pt x="30062" y="1917696"/>
                  <a:pt x="25805" y="1911311"/>
                  <a:pt x="34318" y="1913439"/>
                </a:cubicBezTo>
                <a:cubicBezTo>
                  <a:pt x="36447" y="1915567"/>
                  <a:pt x="32190" y="1915567"/>
                  <a:pt x="38575" y="1917696"/>
                </a:cubicBezTo>
                <a:cubicBezTo>
                  <a:pt x="36447" y="1913439"/>
                  <a:pt x="44960" y="1919824"/>
                  <a:pt x="42831" y="1913439"/>
                </a:cubicBezTo>
                <a:cubicBezTo>
                  <a:pt x="47088" y="1915567"/>
                  <a:pt x="55601" y="1915567"/>
                  <a:pt x="53473" y="1911311"/>
                </a:cubicBezTo>
                <a:cubicBezTo>
                  <a:pt x="59858" y="1911311"/>
                  <a:pt x="61986" y="1917696"/>
                  <a:pt x="70499" y="1917696"/>
                </a:cubicBezTo>
                <a:cubicBezTo>
                  <a:pt x="61986" y="1913439"/>
                  <a:pt x="68370" y="1913439"/>
                  <a:pt x="59858" y="1907054"/>
                </a:cubicBezTo>
                <a:cubicBezTo>
                  <a:pt x="66242" y="1909182"/>
                  <a:pt x="61986" y="1907054"/>
                  <a:pt x="66242" y="1907054"/>
                </a:cubicBezTo>
                <a:cubicBezTo>
                  <a:pt x="68370" y="1909182"/>
                  <a:pt x="70499" y="1911311"/>
                  <a:pt x="72627" y="1911311"/>
                </a:cubicBezTo>
                <a:cubicBezTo>
                  <a:pt x="70499" y="1909182"/>
                  <a:pt x="72627" y="1909182"/>
                  <a:pt x="70499" y="1907054"/>
                </a:cubicBezTo>
                <a:cubicBezTo>
                  <a:pt x="74755" y="1909182"/>
                  <a:pt x="79012" y="1913439"/>
                  <a:pt x="83268" y="1913439"/>
                </a:cubicBezTo>
                <a:cubicBezTo>
                  <a:pt x="74755" y="1904925"/>
                  <a:pt x="83268" y="1909182"/>
                  <a:pt x="81140" y="1904925"/>
                </a:cubicBezTo>
                <a:cubicBezTo>
                  <a:pt x="76884" y="1904925"/>
                  <a:pt x="72627" y="1904925"/>
                  <a:pt x="70499" y="1904925"/>
                </a:cubicBezTo>
                <a:cubicBezTo>
                  <a:pt x="66242" y="1898540"/>
                  <a:pt x="81140" y="1902797"/>
                  <a:pt x="79012" y="1896412"/>
                </a:cubicBezTo>
                <a:cubicBezTo>
                  <a:pt x="72627" y="1898540"/>
                  <a:pt x="59858" y="1896412"/>
                  <a:pt x="59858" y="1900669"/>
                </a:cubicBezTo>
                <a:cubicBezTo>
                  <a:pt x="61986" y="1902797"/>
                  <a:pt x="66242" y="1902797"/>
                  <a:pt x="66242" y="1904925"/>
                </a:cubicBezTo>
                <a:cubicBezTo>
                  <a:pt x="59858" y="1902797"/>
                  <a:pt x="59858" y="1902797"/>
                  <a:pt x="55601" y="1902797"/>
                </a:cubicBezTo>
                <a:cubicBezTo>
                  <a:pt x="53473" y="1900669"/>
                  <a:pt x="49216" y="1896412"/>
                  <a:pt x="47088" y="1894283"/>
                </a:cubicBezTo>
                <a:cubicBezTo>
                  <a:pt x="59858" y="1898540"/>
                  <a:pt x="70499" y="1896412"/>
                  <a:pt x="59858" y="1885770"/>
                </a:cubicBezTo>
                <a:cubicBezTo>
                  <a:pt x="64114" y="1890027"/>
                  <a:pt x="70499" y="1890027"/>
                  <a:pt x="64114" y="1885770"/>
                </a:cubicBezTo>
                <a:cubicBezTo>
                  <a:pt x="68370" y="1885770"/>
                  <a:pt x="70499" y="1892155"/>
                  <a:pt x="74755" y="1894283"/>
                </a:cubicBezTo>
                <a:cubicBezTo>
                  <a:pt x="72627" y="1890027"/>
                  <a:pt x="79012" y="1892155"/>
                  <a:pt x="79012" y="1890027"/>
                </a:cubicBezTo>
                <a:cubicBezTo>
                  <a:pt x="74755" y="1887898"/>
                  <a:pt x="72627" y="1892155"/>
                  <a:pt x="68370" y="1885770"/>
                </a:cubicBezTo>
                <a:cubicBezTo>
                  <a:pt x="64114" y="1881513"/>
                  <a:pt x="76884" y="1890027"/>
                  <a:pt x="72627" y="1885770"/>
                </a:cubicBezTo>
                <a:cubicBezTo>
                  <a:pt x="66242" y="1879384"/>
                  <a:pt x="66242" y="1879384"/>
                  <a:pt x="64114" y="1875128"/>
                </a:cubicBezTo>
                <a:cubicBezTo>
                  <a:pt x="59858" y="1875128"/>
                  <a:pt x="57729" y="1870871"/>
                  <a:pt x="53473" y="1868742"/>
                </a:cubicBezTo>
                <a:cubicBezTo>
                  <a:pt x="61986" y="1872999"/>
                  <a:pt x="51344" y="1864486"/>
                  <a:pt x="49216" y="1862357"/>
                </a:cubicBezTo>
                <a:cubicBezTo>
                  <a:pt x="55601" y="1864486"/>
                  <a:pt x="57729" y="1868742"/>
                  <a:pt x="64114" y="1870871"/>
                </a:cubicBezTo>
                <a:cubicBezTo>
                  <a:pt x="61986" y="1866614"/>
                  <a:pt x="64114" y="1866614"/>
                  <a:pt x="68370" y="1864486"/>
                </a:cubicBezTo>
                <a:cubicBezTo>
                  <a:pt x="70499" y="1868742"/>
                  <a:pt x="68370" y="1868742"/>
                  <a:pt x="74755" y="1870871"/>
                </a:cubicBezTo>
                <a:cubicBezTo>
                  <a:pt x="74755" y="1868742"/>
                  <a:pt x="79012" y="1872999"/>
                  <a:pt x="85397" y="1875128"/>
                </a:cubicBezTo>
                <a:cubicBezTo>
                  <a:pt x="76884" y="1868742"/>
                  <a:pt x="85397" y="1870871"/>
                  <a:pt x="91781" y="1872999"/>
                </a:cubicBezTo>
                <a:cubicBezTo>
                  <a:pt x="89653" y="1868742"/>
                  <a:pt x="89653" y="1866614"/>
                  <a:pt x="81140" y="1862357"/>
                </a:cubicBezTo>
                <a:cubicBezTo>
                  <a:pt x="87525" y="1862357"/>
                  <a:pt x="93910" y="1866614"/>
                  <a:pt x="98166" y="1868742"/>
                </a:cubicBezTo>
                <a:cubicBezTo>
                  <a:pt x="91781" y="1862357"/>
                  <a:pt x="102423" y="1864486"/>
                  <a:pt x="93910" y="1858100"/>
                </a:cubicBezTo>
                <a:cubicBezTo>
                  <a:pt x="96038" y="1858100"/>
                  <a:pt x="104551" y="1862357"/>
                  <a:pt x="102423" y="1860229"/>
                </a:cubicBezTo>
                <a:cubicBezTo>
                  <a:pt x="85397" y="1849587"/>
                  <a:pt x="87525" y="1862357"/>
                  <a:pt x="74755" y="1853844"/>
                </a:cubicBezTo>
                <a:cubicBezTo>
                  <a:pt x="76884" y="1853844"/>
                  <a:pt x="83268" y="1853844"/>
                  <a:pt x="87525" y="1853844"/>
                </a:cubicBezTo>
                <a:cubicBezTo>
                  <a:pt x="72627" y="1845330"/>
                  <a:pt x="68370" y="1838945"/>
                  <a:pt x="55601" y="1830431"/>
                </a:cubicBezTo>
                <a:cubicBezTo>
                  <a:pt x="66242" y="1834688"/>
                  <a:pt x="59858" y="1824046"/>
                  <a:pt x="61986" y="1819789"/>
                </a:cubicBezTo>
                <a:cubicBezTo>
                  <a:pt x="66242" y="1824046"/>
                  <a:pt x="68370" y="1826174"/>
                  <a:pt x="70499" y="1830431"/>
                </a:cubicBezTo>
                <a:cubicBezTo>
                  <a:pt x="83268" y="1832560"/>
                  <a:pt x="93910" y="1832560"/>
                  <a:pt x="87525" y="1824046"/>
                </a:cubicBezTo>
                <a:cubicBezTo>
                  <a:pt x="106679" y="1830431"/>
                  <a:pt x="93910" y="1815532"/>
                  <a:pt x="113064" y="1821917"/>
                </a:cubicBezTo>
                <a:cubicBezTo>
                  <a:pt x="108808" y="1817661"/>
                  <a:pt x="115192" y="1819789"/>
                  <a:pt x="110936" y="1817661"/>
                </a:cubicBezTo>
                <a:cubicBezTo>
                  <a:pt x="110936" y="1817661"/>
                  <a:pt x="110936" y="1817661"/>
                  <a:pt x="121577" y="1819789"/>
                </a:cubicBezTo>
                <a:cubicBezTo>
                  <a:pt x="117321" y="1811275"/>
                  <a:pt x="138603" y="1815532"/>
                  <a:pt x="140732" y="1813404"/>
                </a:cubicBezTo>
                <a:cubicBezTo>
                  <a:pt x="138603" y="1811275"/>
                  <a:pt x="136475" y="1811275"/>
                  <a:pt x="134347" y="1809147"/>
                </a:cubicBezTo>
                <a:cubicBezTo>
                  <a:pt x="136475" y="1809147"/>
                  <a:pt x="130090" y="1802762"/>
                  <a:pt x="136475" y="1807019"/>
                </a:cubicBezTo>
                <a:cubicBezTo>
                  <a:pt x="132219" y="1804890"/>
                  <a:pt x="140732" y="1811275"/>
                  <a:pt x="142860" y="1811275"/>
                </a:cubicBezTo>
                <a:cubicBezTo>
                  <a:pt x="142860" y="1809147"/>
                  <a:pt x="153501" y="1807019"/>
                  <a:pt x="153501" y="1804890"/>
                </a:cubicBezTo>
                <a:cubicBezTo>
                  <a:pt x="155630" y="1809147"/>
                  <a:pt x="153501" y="1811275"/>
                  <a:pt x="157758" y="1813404"/>
                </a:cubicBezTo>
                <a:cubicBezTo>
                  <a:pt x="162014" y="1813404"/>
                  <a:pt x="164143" y="1811275"/>
                  <a:pt x="166271" y="1809147"/>
                </a:cubicBezTo>
                <a:cubicBezTo>
                  <a:pt x="162014" y="1804890"/>
                  <a:pt x="155630" y="1802762"/>
                  <a:pt x="149245" y="1798505"/>
                </a:cubicBezTo>
                <a:cubicBezTo>
                  <a:pt x="162014" y="1804890"/>
                  <a:pt x="181169" y="1815532"/>
                  <a:pt x="174784" y="1802762"/>
                </a:cubicBezTo>
                <a:cubicBezTo>
                  <a:pt x="168399" y="1802762"/>
                  <a:pt x="168399" y="1800633"/>
                  <a:pt x="166271" y="1802762"/>
                </a:cubicBezTo>
                <a:cubicBezTo>
                  <a:pt x="159886" y="1792120"/>
                  <a:pt x="170527" y="1794248"/>
                  <a:pt x="166271" y="1785735"/>
                </a:cubicBezTo>
                <a:cubicBezTo>
                  <a:pt x="179041" y="1792120"/>
                  <a:pt x="168399" y="1779349"/>
                  <a:pt x="185425" y="1785735"/>
                </a:cubicBezTo>
                <a:cubicBezTo>
                  <a:pt x="181169" y="1779349"/>
                  <a:pt x="189682" y="1783606"/>
                  <a:pt x="183297" y="1777221"/>
                </a:cubicBezTo>
                <a:cubicBezTo>
                  <a:pt x="181169" y="1777221"/>
                  <a:pt x="176912" y="1777221"/>
                  <a:pt x="176912" y="1775092"/>
                </a:cubicBezTo>
                <a:cubicBezTo>
                  <a:pt x="187554" y="1779349"/>
                  <a:pt x="174784" y="1766579"/>
                  <a:pt x="185425" y="1766579"/>
                </a:cubicBezTo>
                <a:cubicBezTo>
                  <a:pt x="191810" y="1772964"/>
                  <a:pt x="179041" y="1770836"/>
                  <a:pt x="187554" y="1777221"/>
                </a:cubicBezTo>
                <a:cubicBezTo>
                  <a:pt x="193938" y="1777221"/>
                  <a:pt x="198195" y="1764450"/>
                  <a:pt x="206708" y="1772964"/>
                </a:cubicBezTo>
                <a:cubicBezTo>
                  <a:pt x="208836" y="1770836"/>
                  <a:pt x="204580" y="1762322"/>
                  <a:pt x="213093" y="1760194"/>
                </a:cubicBezTo>
                <a:cubicBezTo>
                  <a:pt x="221606" y="1762322"/>
                  <a:pt x="225862" y="1766579"/>
                  <a:pt x="225862" y="1764450"/>
                </a:cubicBezTo>
                <a:cubicBezTo>
                  <a:pt x="234376" y="1766579"/>
                  <a:pt x="232247" y="1768707"/>
                  <a:pt x="236504" y="1772964"/>
                </a:cubicBezTo>
                <a:cubicBezTo>
                  <a:pt x="238632" y="1772964"/>
                  <a:pt x="238632" y="1772964"/>
                  <a:pt x="238632" y="1770836"/>
                </a:cubicBezTo>
                <a:cubicBezTo>
                  <a:pt x="236504" y="1768707"/>
                  <a:pt x="232247" y="1766579"/>
                  <a:pt x="230119" y="1762322"/>
                </a:cubicBezTo>
                <a:cubicBezTo>
                  <a:pt x="236504" y="1762322"/>
                  <a:pt x="238632" y="1768707"/>
                  <a:pt x="242889" y="1770836"/>
                </a:cubicBezTo>
                <a:cubicBezTo>
                  <a:pt x="251402" y="1772964"/>
                  <a:pt x="232247" y="1762322"/>
                  <a:pt x="240760" y="1762322"/>
                </a:cubicBezTo>
                <a:cubicBezTo>
                  <a:pt x="242889" y="1766579"/>
                  <a:pt x="245017" y="1768707"/>
                  <a:pt x="249273" y="1768707"/>
                </a:cubicBezTo>
                <a:cubicBezTo>
                  <a:pt x="249273" y="1764450"/>
                  <a:pt x="245017" y="1764450"/>
                  <a:pt x="240760" y="1760194"/>
                </a:cubicBezTo>
                <a:cubicBezTo>
                  <a:pt x="249273" y="1762322"/>
                  <a:pt x="238632" y="1755937"/>
                  <a:pt x="247145" y="1760194"/>
                </a:cubicBezTo>
                <a:cubicBezTo>
                  <a:pt x="251402" y="1762322"/>
                  <a:pt x="247145" y="1762322"/>
                  <a:pt x="253530" y="1764450"/>
                </a:cubicBezTo>
                <a:cubicBezTo>
                  <a:pt x="259915" y="1768707"/>
                  <a:pt x="247145" y="1758065"/>
                  <a:pt x="245017" y="1753808"/>
                </a:cubicBezTo>
                <a:cubicBezTo>
                  <a:pt x="245017" y="1755937"/>
                  <a:pt x="236504" y="1755937"/>
                  <a:pt x="232247" y="1749552"/>
                </a:cubicBezTo>
                <a:cubicBezTo>
                  <a:pt x="236504" y="1747423"/>
                  <a:pt x="245017" y="1747423"/>
                  <a:pt x="240760" y="1741038"/>
                </a:cubicBezTo>
                <a:cubicBezTo>
                  <a:pt x="240760" y="1738910"/>
                  <a:pt x="238632" y="1738910"/>
                  <a:pt x="236504" y="1736781"/>
                </a:cubicBezTo>
                <a:cubicBezTo>
                  <a:pt x="245017" y="1738910"/>
                  <a:pt x="247145" y="1747423"/>
                  <a:pt x="255658" y="1747423"/>
                </a:cubicBezTo>
                <a:cubicBezTo>
                  <a:pt x="247145" y="1741038"/>
                  <a:pt x="264171" y="1749552"/>
                  <a:pt x="262043" y="1745295"/>
                </a:cubicBezTo>
                <a:cubicBezTo>
                  <a:pt x="255658" y="1741038"/>
                  <a:pt x="253530" y="1745295"/>
                  <a:pt x="245017" y="1736781"/>
                </a:cubicBezTo>
                <a:cubicBezTo>
                  <a:pt x="249273" y="1736781"/>
                  <a:pt x="253530" y="1741038"/>
                  <a:pt x="257787" y="1741038"/>
                </a:cubicBezTo>
                <a:cubicBezTo>
                  <a:pt x="257787" y="1741038"/>
                  <a:pt x="257787" y="1741038"/>
                  <a:pt x="251402" y="1732524"/>
                </a:cubicBezTo>
                <a:cubicBezTo>
                  <a:pt x="257787" y="1732524"/>
                  <a:pt x="255658" y="1726139"/>
                  <a:pt x="264171" y="1728268"/>
                </a:cubicBezTo>
                <a:cubicBezTo>
                  <a:pt x="270556" y="1734653"/>
                  <a:pt x="257787" y="1726139"/>
                  <a:pt x="262043" y="1730396"/>
                </a:cubicBezTo>
                <a:cubicBezTo>
                  <a:pt x="264171" y="1732524"/>
                  <a:pt x="266300" y="1732524"/>
                  <a:pt x="270556" y="1734653"/>
                </a:cubicBezTo>
                <a:cubicBezTo>
                  <a:pt x="266300" y="1728268"/>
                  <a:pt x="262043" y="1721882"/>
                  <a:pt x="268428" y="1719754"/>
                </a:cubicBezTo>
                <a:cubicBezTo>
                  <a:pt x="272684" y="1719754"/>
                  <a:pt x="274813" y="1724011"/>
                  <a:pt x="279069" y="1726139"/>
                </a:cubicBezTo>
                <a:cubicBezTo>
                  <a:pt x="283326" y="1724011"/>
                  <a:pt x="285454" y="1726139"/>
                  <a:pt x="279069" y="1717625"/>
                </a:cubicBezTo>
                <a:cubicBezTo>
                  <a:pt x="283326" y="1719754"/>
                  <a:pt x="287582" y="1724011"/>
                  <a:pt x="291839" y="1726139"/>
                </a:cubicBezTo>
                <a:cubicBezTo>
                  <a:pt x="291839" y="1724011"/>
                  <a:pt x="291839" y="1721882"/>
                  <a:pt x="291839" y="1719754"/>
                </a:cubicBezTo>
                <a:cubicBezTo>
                  <a:pt x="293967" y="1721882"/>
                  <a:pt x="295031" y="1722414"/>
                  <a:pt x="296361" y="1722680"/>
                </a:cubicBezTo>
                <a:lnTo>
                  <a:pt x="302218" y="1723954"/>
                </a:lnTo>
                <a:lnTo>
                  <a:pt x="296627" y="1728800"/>
                </a:lnTo>
                <a:cubicBezTo>
                  <a:pt x="292903" y="1730396"/>
                  <a:pt x="288646" y="1731460"/>
                  <a:pt x="285454" y="1732524"/>
                </a:cubicBezTo>
                <a:cubicBezTo>
                  <a:pt x="291839" y="1734653"/>
                  <a:pt x="293967" y="1738910"/>
                  <a:pt x="298224" y="1741038"/>
                </a:cubicBezTo>
                <a:cubicBezTo>
                  <a:pt x="300352" y="1734653"/>
                  <a:pt x="323763" y="1736781"/>
                  <a:pt x="304608" y="1719754"/>
                </a:cubicBezTo>
                <a:cubicBezTo>
                  <a:pt x="306737" y="1717625"/>
                  <a:pt x="310993" y="1721882"/>
                  <a:pt x="315250" y="1724011"/>
                </a:cubicBezTo>
                <a:cubicBezTo>
                  <a:pt x="313122" y="1719754"/>
                  <a:pt x="315250" y="1719754"/>
                  <a:pt x="317378" y="1715497"/>
                </a:cubicBezTo>
                <a:cubicBezTo>
                  <a:pt x="310993" y="1711240"/>
                  <a:pt x="315250" y="1711240"/>
                  <a:pt x="308865" y="1709112"/>
                </a:cubicBezTo>
                <a:cubicBezTo>
                  <a:pt x="306737" y="1709112"/>
                  <a:pt x="302480" y="1709112"/>
                  <a:pt x="304608" y="1713369"/>
                </a:cubicBezTo>
                <a:cubicBezTo>
                  <a:pt x="308865" y="1713369"/>
                  <a:pt x="310993" y="1715497"/>
                  <a:pt x="313122" y="1715497"/>
                </a:cubicBezTo>
                <a:cubicBezTo>
                  <a:pt x="306737" y="1715497"/>
                  <a:pt x="310993" y="1719754"/>
                  <a:pt x="306737" y="1717625"/>
                </a:cubicBezTo>
                <a:cubicBezTo>
                  <a:pt x="300352" y="1713369"/>
                  <a:pt x="293967" y="1711240"/>
                  <a:pt x="289711" y="1704855"/>
                </a:cubicBezTo>
                <a:cubicBezTo>
                  <a:pt x="289711" y="1702727"/>
                  <a:pt x="293967" y="1709112"/>
                  <a:pt x="300352" y="1709112"/>
                </a:cubicBezTo>
                <a:cubicBezTo>
                  <a:pt x="289711" y="1700598"/>
                  <a:pt x="315250" y="1711240"/>
                  <a:pt x="298224" y="1698470"/>
                </a:cubicBezTo>
                <a:cubicBezTo>
                  <a:pt x="298224" y="1698470"/>
                  <a:pt x="300352" y="1698470"/>
                  <a:pt x="298224" y="1694213"/>
                </a:cubicBezTo>
                <a:cubicBezTo>
                  <a:pt x="300352" y="1694213"/>
                  <a:pt x="308865" y="1700598"/>
                  <a:pt x="306737" y="1698470"/>
                </a:cubicBezTo>
                <a:cubicBezTo>
                  <a:pt x="304608" y="1696341"/>
                  <a:pt x="302480" y="1696341"/>
                  <a:pt x="300352" y="1694213"/>
                </a:cubicBezTo>
                <a:cubicBezTo>
                  <a:pt x="304608" y="1692085"/>
                  <a:pt x="304608" y="1689956"/>
                  <a:pt x="308865" y="1689956"/>
                </a:cubicBezTo>
                <a:cubicBezTo>
                  <a:pt x="302480" y="1687828"/>
                  <a:pt x="308865" y="1685699"/>
                  <a:pt x="304608" y="1685699"/>
                </a:cubicBezTo>
                <a:cubicBezTo>
                  <a:pt x="304608" y="1689956"/>
                  <a:pt x="298224" y="1687828"/>
                  <a:pt x="293967" y="1687828"/>
                </a:cubicBezTo>
                <a:cubicBezTo>
                  <a:pt x="300352" y="1685699"/>
                  <a:pt x="293967" y="1681443"/>
                  <a:pt x="296095" y="1679314"/>
                </a:cubicBezTo>
                <a:cubicBezTo>
                  <a:pt x="298224" y="1681443"/>
                  <a:pt x="300352" y="1683571"/>
                  <a:pt x="304608" y="1683571"/>
                </a:cubicBezTo>
                <a:cubicBezTo>
                  <a:pt x="302480" y="1683571"/>
                  <a:pt x="304608" y="1683571"/>
                  <a:pt x="302480" y="1681443"/>
                </a:cubicBezTo>
                <a:cubicBezTo>
                  <a:pt x="298224" y="1679314"/>
                  <a:pt x="296095" y="1675057"/>
                  <a:pt x="291839" y="1672929"/>
                </a:cubicBezTo>
                <a:cubicBezTo>
                  <a:pt x="293967" y="1677186"/>
                  <a:pt x="285454" y="1675057"/>
                  <a:pt x="291839" y="1681443"/>
                </a:cubicBezTo>
                <a:cubicBezTo>
                  <a:pt x="285454" y="1681443"/>
                  <a:pt x="283326" y="1679314"/>
                  <a:pt x="279069" y="1677186"/>
                </a:cubicBezTo>
                <a:cubicBezTo>
                  <a:pt x="279069" y="1683571"/>
                  <a:pt x="291839" y="1692085"/>
                  <a:pt x="276941" y="1689956"/>
                </a:cubicBezTo>
                <a:cubicBezTo>
                  <a:pt x="270556" y="1687828"/>
                  <a:pt x="276941" y="1685699"/>
                  <a:pt x="268428" y="1683571"/>
                </a:cubicBezTo>
                <a:cubicBezTo>
                  <a:pt x="274813" y="1689956"/>
                  <a:pt x="274813" y="1689956"/>
                  <a:pt x="272684" y="1692085"/>
                </a:cubicBezTo>
                <a:cubicBezTo>
                  <a:pt x="268428" y="1689956"/>
                  <a:pt x="270556" y="1685699"/>
                  <a:pt x="262043" y="1681443"/>
                </a:cubicBezTo>
                <a:cubicBezTo>
                  <a:pt x="268428" y="1687828"/>
                  <a:pt x="264171" y="1687828"/>
                  <a:pt x="274813" y="1696341"/>
                </a:cubicBezTo>
                <a:cubicBezTo>
                  <a:pt x="264171" y="1694213"/>
                  <a:pt x="270556" y="1687828"/>
                  <a:pt x="259915" y="1685699"/>
                </a:cubicBezTo>
                <a:cubicBezTo>
                  <a:pt x="266300" y="1694213"/>
                  <a:pt x="257787" y="1692085"/>
                  <a:pt x="270556" y="1696341"/>
                </a:cubicBezTo>
                <a:cubicBezTo>
                  <a:pt x="257787" y="1692085"/>
                  <a:pt x="255658" y="1694213"/>
                  <a:pt x="266300" y="1700598"/>
                </a:cubicBezTo>
                <a:cubicBezTo>
                  <a:pt x="264171" y="1700598"/>
                  <a:pt x="262043" y="1700598"/>
                  <a:pt x="264171" y="1702727"/>
                </a:cubicBezTo>
                <a:cubicBezTo>
                  <a:pt x="262043" y="1700598"/>
                  <a:pt x="251402" y="1694213"/>
                  <a:pt x="251402" y="1698470"/>
                </a:cubicBezTo>
                <a:cubicBezTo>
                  <a:pt x="255658" y="1700598"/>
                  <a:pt x="259915" y="1702727"/>
                  <a:pt x="264171" y="1706983"/>
                </a:cubicBezTo>
                <a:cubicBezTo>
                  <a:pt x="262043" y="1706983"/>
                  <a:pt x="262043" y="1713369"/>
                  <a:pt x="255658" y="1706983"/>
                </a:cubicBezTo>
                <a:cubicBezTo>
                  <a:pt x="259915" y="1709112"/>
                  <a:pt x="255658" y="1704855"/>
                  <a:pt x="259915" y="1704855"/>
                </a:cubicBezTo>
                <a:cubicBezTo>
                  <a:pt x="247145" y="1702727"/>
                  <a:pt x="255658" y="1713369"/>
                  <a:pt x="236504" y="1702727"/>
                </a:cubicBezTo>
                <a:cubicBezTo>
                  <a:pt x="240760" y="1709112"/>
                  <a:pt x="230119" y="1704855"/>
                  <a:pt x="234376" y="1711240"/>
                </a:cubicBezTo>
                <a:cubicBezTo>
                  <a:pt x="236504" y="1709112"/>
                  <a:pt x="247145" y="1713369"/>
                  <a:pt x="240760" y="1706983"/>
                </a:cubicBezTo>
                <a:cubicBezTo>
                  <a:pt x="240760" y="1706983"/>
                  <a:pt x="240760" y="1706983"/>
                  <a:pt x="247145" y="1709112"/>
                </a:cubicBezTo>
                <a:cubicBezTo>
                  <a:pt x="249273" y="1711240"/>
                  <a:pt x="251402" y="1713369"/>
                  <a:pt x="251402" y="1713369"/>
                </a:cubicBezTo>
                <a:cubicBezTo>
                  <a:pt x="245017" y="1713369"/>
                  <a:pt x="242889" y="1715497"/>
                  <a:pt x="238632" y="1715497"/>
                </a:cubicBezTo>
                <a:cubicBezTo>
                  <a:pt x="234376" y="1711240"/>
                  <a:pt x="230119" y="1709112"/>
                  <a:pt x="225862" y="1706983"/>
                </a:cubicBezTo>
                <a:cubicBezTo>
                  <a:pt x="232247" y="1715497"/>
                  <a:pt x="219478" y="1713369"/>
                  <a:pt x="217349" y="1713369"/>
                </a:cubicBezTo>
                <a:cubicBezTo>
                  <a:pt x="225862" y="1719754"/>
                  <a:pt x="221606" y="1721882"/>
                  <a:pt x="230119" y="1726139"/>
                </a:cubicBezTo>
                <a:cubicBezTo>
                  <a:pt x="230119" y="1726139"/>
                  <a:pt x="230119" y="1726139"/>
                  <a:pt x="232247" y="1728268"/>
                </a:cubicBezTo>
                <a:cubicBezTo>
                  <a:pt x="221606" y="1721882"/>
                  <a:pt x="221606" y="1724011"/>
                  <a:pt x="213093" y="1719754"/>
                </a:cubicBezTo>
                <a:cubicBezTo>
                  <a:pt x="213093" y="1719754"/>
                  <a:pt x="221606" y="1726139"/>
                  <a:pt x="225862" y="1730396"/>
                </a:cubicBezTo>
                <a:cubicBezTo>
                  <a:pt x="219478" y="1728268"/>
                  <a:pt x="223734" y="1741038"/>
                  <a:pt x="213093" y="1730396"/>
                </a:cubicBezTo>
                <a:cubicBezTo>
                  <a:pt x="210965" y="1730396"/>
                  <a:pt x="213093" y="1734653"/>
                  <a:pt x="204580" y="1730396"/>
                </a:cubicBezTo>
                <a:cubicBezTo>
                  <a:pt x="204580" y="1728268"/>
                  <a:pt x="208836" y="1730396"/>
                  <a:pt x="204580" y="1726139"/>
                </a:cubicBezTo>
                <a:cubicBezTo>
                  <a:pt x="193938" y="1721882"/>
                  <a:pt x="202452" y="1728268"/>
                  <a:pt x="196067" y="1728268"/>
                </a:cubicBezTo>
                <a:cubicBezTo>
                  <a:pt x="196067" y="1728268"/>
                  <a:pt x="196067" y="1728268"/>
                  <a:pt x="193938" y="1726139"/>
                </a:cubicBezTo>
                <a:cubicBezTo>
                  <a:pt x="193938" y="1724011"/>
                  <a:pt x="191810" y="1724011"/>
                  <a:pt x="189682" y="1721882"/>
                </a:cubicBezTo>
                <a:cubicBezTo>
                  <a:pt x="193938" y="1721882"/>
                  <a:pt x="198195" y="1724011"/>
                  <a:pt x="196067" y="1721882"/>
                </a:cubicBezTo>
                <a:cubicBezTo>
                  <a:pt x="196067" y="1721882"/>
                  <a:pt x="193938" y="1719754"/>
                  <a:pt x="191810" y="1717625"/>
                </a:cubicBezTo>
                <a:cubicBezTo>
                  <a:pt x="187554" y="1719754"/>
                  <a:pt x="181169" y="1719754"/>
                  <a:pt x="191810" y="1728268"/>
                </a:cubicBezTo>
                <a:cubicBezTo>
                  <a:pt x="187554" y="1728268"/>
                  <a:pt x="183297" y="1730396"/>
                  <a:pt x="183297" y="1736781"/>
                </a:cubicBezTo>
                <a:cubicBezTo>
                  <a:pt x="189682" y="1738910"/>
                  <a:pt x="193938" y="1741038"/>
                  <a:pt x="198195" y="1745295"/>
                </a:cubicBezTo>
                <a:cubicBezTo>
                  <a:pt x="183297" y="1736781"/>
                  <a:pt x="198195" y="1747423"/>
                  <a:pt x="191810" y="1745295"/>
                </a:cubicBezTo>
                <a:cubicBezTo>
                  <a:pt x="183297" y="1741038"/>
                  <a:pt x="187554" y="1738910"/>
                  <a:pt x="176912" y="1734653"/>
                </a:cubicBezTo>
                <a:cubicBezTo>
                  <a:pt x="174784" y="1736781"/>
                  <a:pt x="166271" y="1736781"/>
                  <a:pt x="172656" y="1747423"/>
                </a:cubicBezTo>
                <a:cubicBezTo>
                  <a:pt x="157758" y="1743166"/>
                  <a:pt x="159886" y="1751680"/>
                  <a:pt x="147116" y="1747423"/>
                </a:cubicBezTo>
                <a:cubicBezTo>
                  <a:pt x="144988" y="1745295"/>
                  <a:pt x="147116" y="1745295"/>
                  <a:pt x="144988" y="1743166"/>
                </a:cubicBezTo>
                <a:cubicBezTo>
                  <a:pt x="140732" y="1745295"/>
                  <a:pt x="132219" y="1734653"/>
                  <a:pt x="132219" y="1738910"/>
                </a:cubicBezTo>
                <a:cubicBezTo>
                  <a:pt x="136475" y="1743166"/>
                  <a:pt x="140732" y="1745295"/>
                  <a:pt x="144988" y="1747423"/>
                </a:cubicBezTo>
                <a:cubicBezTo>
                  <a:pt x="147117" y="1750616"/>
                  <a:pt x="146584" y="1752212"/>
                  <a:pt x="145520" y="1753542"/>
                </a:cubicBezTo>
                <a:lnTo>
                  <a:pt x="143088" y="1757678"/>
                </a:lnTo>
                <a:lnTo>
                  <a:pt x="140732" y="1755937"/>
                </a:lnTo>
                <a:cubicBezTo>
                  <a:pt x="138603" y="1760194"/>
                  <a:pt x="132219" y="1760194"/>
                  <a:pt x="130090" y="1762322"/>
                </a:cubicBezTo>
                <a:lnTo>
                  <a:pt x="121899" y="1756508"/>
                </a:lnTo>
                <a:lnTo>
                  <a:pt x="121577" y="1755937"/>
                </a:lnTo>
                <a:lnTo>
                  <a:pt x="120595" y="1755969"/>
                </a:lnTo>
                <a:lnTo>
                  <a:pt x="115192" y="1753808"/>
                </a:lnTo>
                <a:cubicBezTo>
                  <a:pt x="108808" y="1749552"/>
                  <a:pt x="121577" y="1755937"/>
                  <a:pt x="117321" y="1751680"/>
                </a:cubicBezTo>
                <a:cubicBezTo>
                  <a:pt x="108808" y="1747423"/>
                  <a:pt x="102423" y="1747423"/>
                  <a:pt x="108808" y="1755937"/>
                </a:cubicBezTo>
                <a:cubicBezTo>
                  <a:pt x="117321" y="1758065"/>
                  <a:pt x="117321" y="1758065"/>
                  <a:pt x="121577" y="1762322"/>
                </a:cubicBezTo>
                <a:cubicBezTo>
                  <a:pt x="124770" y="1762322"/>
                  <a:pt x="118385" y="1757533"/>
                  <a:pt x="118584" y="1756037"/>
                </a:cubicBezTo>
                <a:lnTo>
                  <a:pt x="120595" y="1755969"/>
                </a:lnTo>
                <a:lnTo>
                  <a:pt x="121843" y="1756469"/>
                </a:lnTo>
                <a:lnTo>
                  <a:pt x="121899" y="1756508"/>
                </a:lnTo>
                <a:lnTo>
                  <a:pt x="123972" y="1760194"/>
                </a:lnTo>
                <a:cubicBezTo>
                  <a:pt x="124238" y="1761258"/>
                  <a:pt x="124770" y="1762322"/>
                  <a:pt x="127962" y="1764450"/>
                </a:cubicBezTo>
                <a:cubicBezTo>
                  <a:pt x="121577" y="1766579"/>
                  <a:pt x="108808" y="1766579"/>
                  <a:pt x="115192" y="1775092"/>
                </a:cubicBezTo>
                <a:cubicBezTo>
                  <a:pt x="110936" y="1775092"/>
                  <a:pt x="108808" y="1772964"/>
                  <a:pt x="102423" y="1770836"/>
                </a:cubicBezTo>
                <a:cubicBezTo>
                  <a:pt x="104551" y="1772964"/>
                  <a:pt x="102423" y="1772964"/>
                  <a:pt x="104551" y="1772964"/>
                </a:cubicBezTo>
                <a:cubicBezTo>
                  <a:pt x="104551" y="1775092"/>
                  <a:pt x="113064" y="1779349"/>
                  <a:pt x="108808" y="1779349"/>
                </a:cubicBezTo>
                <a:cubicBezTo>
                  <a:pt x="98166" y="1775092"/>
                  <a:pt x="87525" y="1779349"/>
                  <a:pt x="98166" y="1787863"/>
                </a:cubicBezTo>
                <a:cubicBezTo>
                  <a:pt x="91781" y="1789991"/>
                  <a:pt x="91781" y="1783606"/>
                  <a:pt x="89653" y="1783606"/>
                </a:cubicBezTo>
                <a:cubicBezTo>
                  <a:pt x="89653" y="1785735"/>
                  <a:pt x="85397" y="1783606"/>
                  <a:pt x="83268" y="1781478"/>
                </a:cubicBezTo>
                <a:cubicBezTo>
                  <a:pt x="87525" y="1787863"/>
                  <a:pt x="83268" y="1785735"/>
                  <a:pt x="79012" y="1783606"/>
                </a:cubicBezTo>
                <a:cubicBezTo>
                  <a:pt x="79012" y="1785735"/>
                  <a:pt x="83268" y="1787863"/>
                  <a:pt x="83268" y="1789991"/>
                </a:cubicBezTo>
                <a:cubicBezTo>
                  <a:pt x="76884" y="1787863"/>
                  <a:pt x="81140" y="1789991"/>
                  <a:pt x="74755" y="1787863"/>
                </a:cubicBezTo>
                <a:cubicBezTo>
                  <a:pt x="72627" y="1785735"/>
                  <a:pt x="70499" y="1783606"/>
                  <a:pt x="68370" y="1783606"/>
                </a:cubicBezTo>
                <a:cubicBezTo>
                  <a:pt x="68370" y="1785735"/>
                  <a:pt x="68370" y="1785735"/>
                  <a:pt x="68370" y="1787863"/>
                </a:cubicBezTo>
                <a:cubicBezTo>
                  <a:pt x="72627" y="1789991"/>
                  <a:pt x="70499" y="1787863"/>
                  <a:pt x="74755" y="1787863"/>
                </a:cubicBezTo>
                <a:cubicBezTo>
                  <a:pt x="74755" y="1792120"/>
                  <a:pt x="72627" y="1792120"/>
                  <a:pt x="76884" y="1794248"/>
                </a:cubicBezTo>
                <a:cubicBezTo>
                  <a:pt x="68370" y="1787863"/>
                  <a:pt x="72627" y="1796377"/>
                  <a:pt x="61986" y="1789991"/>
                </a:cubicBezTo>
                <a:cubicBezTo>
                  <a:pt x="61986" y="1798505"/>
                  <a:pt x="55601" y="1800633"/>
                  <a:pt x="42831" y="1798505"/>
                </a:cubicBezTo>
                <a:cubicBezTo>
                  <a:pt x="47088" y="1804890"/>
                  <a:pt x="44960" y="1802762"/>
                  <a:pt x="38575" y="1800633"/>
                </a:cubicBezTo>
                <a:cubicBezTo>
                  <a:pt x="40703" y="1804890"/>
                  <a:pt x="36447" y="1811275"/>
                  <a:pt x="27933" y="1807019"/>
                </a:cubicBezTo>
                <a:cubicBezTo>
                  <a:pt x="34318" y="1815532"/>
                  <a:pt x="17292" y="1809147"/>
                  <a:pt x="13036" y="1807019"/>
                </a:cubicBezTo>
                <a:cubicBezTo>
                  <a:pt x="13036" y="1807019"/>
                  <a:pt x="15164" y="1804890"/>
                  <a:pt x="10907" y="1804890"/>
                </a:cubicBezTo>
                <a:cubicBezTo>
                  <a:pt x="8779" y="1804890"/>
                  <a:pt x="6651" y="1804890"/>
                  <a:pt x="8779" y="1807019"/>
                </a:cubicBezTo>
                <a:cubicBezTo>
                  <a:pt x="10907" y="1809147"/>
                  <a:pt x="13036" y="1809147"/>
                  <a:pt x="15164" y="1811275"/>
                </a:cubicBezTo>
                <a:cubicBezTo>
                  <a:pt x="8779" y="1811275"/>
                  <a:pt x="10907" y="1815532"/>
                  <a:pt x="10907" y="1817661"/>
                </a:cubicBezTo>
                <a:cubicBezTo>
                  <a:pt x="4523" y="1807019"/>
                  <a:pt x="-6119" y="1800633"/>
                  <a:pt x="4523" y="1802762"/>
                </a:cubicBezTo>
                <a:cubicBezTo>
                  <a:pt x="2394" y="1796377"/>
                  <a:pt x="8779" y="1796377"/>
                  <a:pt x="4523" y="1792120"/>
                </a:cubicBezTo>
                <a:cubicBezTo>
                  <a:pt x="10907" y="1792120"/>
                  <a:pt x="15164" y="1796377"/>
                  <a:pt x="17292" y="1794248"/>
                </a:cubicBezTo>
                <a:cubicBezTo>
                  <a:pt x="19420" y="1798505"/>
                  <a:pt x="15164" y="1798505"/>
                  <a:pt x="21549" y="1800633"/>
                </a:cubicBezTo>
                <a:cubicBezTo>
                  <a:pt x="23677" y="1796377"/>
                  <a:pt x="27933" y="1792120"/>
                  <a:pt x="19420" y="1783606"/>
                </a:cubicBezTo>
                <a:cubicBezTo>
                  <a:pt x="25805" y="1783606"/>
                  <a:pt x="27933" y="1789991"/>
                  <a:pt x="34318" y="1789991"/>
                </a:cubicBezTo>
                <a:cubicBezTo>
                  <a:pt x="25805" y="1781478"/>
                  <a:pt x="38575" y="1785735"/>
                  <a:pt x="38575" y="1783606"/>
                </a:cubicBezTo>
                <a:cubicBezTo>
                  <a:pt x="38575" y="1785735"/>
                  <a:pt x="40703" y="1787863"/>
                  <a:pt x="42831" y="1792120"/>
                </a:cubicBezTo>
                <a:cubicBezTo>
                  <a:pt x="34318" y="1787863"/>
                  <a:pt x="32190" y="1792120"/>
                  <a:pt x="40703" y="1796377"/>
                </a:cubicBezTo>
                <a:cubicBezTo>
                  <a:pt x="49216" y="1798505"/>
                  <a:pt x="44960" y="1792120"/>
                  <a:pt x="53473" y="1792120"/>
                </a:cubicBezTo>
                <a:cubicBezTo>
                  <a:pt x="51344" y="1792120"/>
                  <a:pt x="51344" y="1789991"/>
                  <a:pt x="49216" y="1787863"/>
                </a:cubicBezTo>
                <a:cubicBezTo>
                  <a:pt x="42831" y="1785735"/>
                  <a:pt x="44960" y="1789991"/>
                  <a:pt x="42831" y="1785735"/>
                </a:cubicBezTo>
                <a:cubicBezTo>
                  <a:pt x="47088" y="1787863"/>
                  <a:pt x="38575" y="1781478"/>
                  <a:pt x="38575" y="1779349"/>
                </a:cubicBezTo>
                <a:cubicBezTo>
                  <a:pt x="53473" y="1783606"/>
                  <a:pt x="32190" y="1770836"/>
                  <a:pt x="38575" y="1770836"/>
                </a:cubicBezTo>
                <a:cubicBezTo>
                  <a:pt x="44960" y="1775092"/>
                  <a:pt x="40703" y="1775092"/>
                  <a:pt x="44960" y="1777221"/>
                </a:cubicBezTo>
                <a:cubicBezTo>
                  <a:pt x="47088" y="1775092"/>
                  <a:pt x="51344" y="1772964"/>
                  <a:pt x="51344" y="1768707"/>
                </a:cubicBezTo>
                <a:cubicBezTo>
                  <a:pt x="55601" y="1770836"/>
                  <a:pt x="57729" y="1772964"/>
                  <a:pt x="61986" y="1772964"/>
                </a:cubicBezTo>
                <a:cubicBezTo>
                  <a:pt x="59858" y="1770836"/>
                  <a:pt x="59858" y="1766579"/>
                  <a:pt x="57729" y="1764450"/>
                </a:cubicBezTo>
                <a:cubicBezTo>
                  <a:pt x="64114" y="1768707"/>
                  <a:pt x="66242" y="1775092"/>
                  <a:pt x="72627" y="1777221"/>
                </a:cubicBezTo>
                <a:cubicBezTo>
                  <a:pt x="76884" y="1779349"/>
                  <a:pt x="74755" y="1775092"/>
                  <a:pt x="76884" y="1775092"/>
                </a:cubicBezTo>
                <a:cubicBezTo>
                  <a:pt x="68370" y="1770836"/>
                  <a:pt x="72627" y="1768707"/>
                  <a:pt x="74755" y="1768707"/>
                </a:cubicBezTo>
                <a:cubicBezTo>
                  <a:pt x="66242" y="1764450"/>
                  <a:pt x="70499" y="1764450"/>
                  <a:pt x="66242" y="1762322"/>
                </a:cubicBezTo>
                <a:cubicBezTo>
                  <a:pt x="66242" y="1762322"/>
                  <a:pt x="64114" y="1762322"/>
                  <a:pt x="64114" y="1760194"/>
                </a:cubicBezTo>
                <a:cubicBezTo>
                  <a:pt x="70499" y="1760194"/>
                  <a:pt x="70499" y="1766579"/>
                  <a:pt x="76884" y="1766579"/>
                </a:cubicBezTo>
                <a:cubicBezTo>
                  <a:pt x="83268" y="1766579"/>
                  <a:pt x="66242" y="1753808"/>
                  <a:pt x="72627" y="1755937"/>
                </a:cubicBezTo>
                <a:cubicBezTo>
                  <a:pt x="74755" y="1758065"/>
                  <a:pt x="76884" y="1760194"/>
                  <a:pt x="81140" y="1762322"/>
                </a:cubicBezTo>
                <a:cubicBezTo>
                  <a:pt x="91781" y="1762322"/>
                  <a:pt x="74755" y="1749552"/>
                  <a:pt x="72627" y="1747423"/>
                </a:cubicBezTo>
                <a:cubicBezTo>
                  <a:pt x="76884" y="1749552"/>
                  <a:pt x="81140" y="1751680"/>
                  <a:pt x="83268" y="1753808"/>
                </a:cubicBezTo>
                <a:cubicBezTo>
                  <a:pt x="87525" y="1758065"/>
                  <a:pt x="85397" y="1760194"/>
                  <a:pt x="91781" y="1764450"/>
                </a:cubicBezTo>
                <a:cubicBezTo>
                  <a:pt x="100295" y="1762322"/>
                  <a:pt x="87525" y="1753808"/>
                  <a:pt x="85397" y="1749552"/>
                </a:cubicBezTo>
                <a:cubicBezTo>
                  <a:pt x="89653" y="1749552"/>
                  <a:pt x="91781" y="1751680"/>
                  <a:pt x="93910" y="1751680"/>
                </a:cubicBezTo>
                <a:cubicBezTo>
                  <a:pt x="91781" y="1749552"/>
                  <a:pt x="89653" y="1747423"/>
                  <a:pt x="87525" y="1743166"/>
                </a:cubicBezTo>
                <a:cubicBezTo>
                  <a:pt x="83268" y="1743166"/>
                  <a:pt x="87525" y="1749552"/>
                  <a:pt x="81140" y="1743166"/>
                </a:cubicBezTo>
                <a:cubicBezTo>
                  <a:pt x="83268" y="1743166"/>
                  <a:pt x="87525" y="1743166"/>
                  <a:pt x="85397" y="1738910"/>
                </a:cubicBezTo>
                <a:cubicBezTo>
                  <a:pt x="76884" y="1741038"/>
                  <a:pt x="70499" y="1745295"/>
                  <a:pt x="64114" y="1749552"/>
                </a:cubicBezTo>
                <a:cubicBezTo>
                  <a:pt x="57729" y="1738910"/>
                  <a:pt x="87525" y="1743166"/>
                  <a:pt x="72627" y="1732524"/>
                </a:cubicBezTo>
                <a:cubicBezTo>
                  <a:pt x="68370" y="1728268"/>
                  <a:pt x="72627" y="1728268"/>
                  <a:pt x="72627" y="1728268"/>
                </a:cubicBezTo>
                <a:cubicBezTo>
                  <a:pt x="74755" y="1728268"/>
                  <a:pt x="76884" y="1730396"/>
                  <a:pt x="79012" y="1732524"/>
                </a:cubicBezTo>
                <a:cubicBezTo>
                  <a:pt x="81140" y="1730396"/>
                  <a:pt x="89653" y="1730396"/>
                  <a:pt x="93910" y="1728268"/>
                </a:cubicBezTo>
                <a:cubicBezTo>
                  <a:pt x="93910" y="1730396"/>
                  <a:pt x="96038" y="1732524"/>
                  <a:pt x="98166" y="1732524"/>
                </a:cubicBezTo>
                <a:cubicBezTo>
                  <a:pt x="96038" y="1730396"/>
                  <a:pt x="104551" y="1732524"/>
                  <a:pt x="100295" y="1728268"/>
                </a:cubicBezTo>
                <a:cubicBezTo>
                  <a:pt x="98166" y="1728268"/>
                  <a:pt x="98166" y="1730396"/>
                  <a:pt x="93910" y="1728268"/>
                </a:cubicBezTo>
                <a:cubicBezTo>
                  <a:pt x="89653" y="1721882"/>
                  <a:pt x="91781" y="1721882"/>
                  <a:pt x="81140" y="1711240"/>
                </a:cubicBezTo>
                <a:cubicBezTo>
                  <a:pt x="89653" y="1713369"/>
                  <a:pt x="76884" y="1706983"/>
                  <a:pt x="89653" y="1709112"/>
                </a:cubicBezTo>
                <a:cubicBezTo>
                  <a:pt x="81140" y="1698470"/>
                  <a:pt x="96038" y="1700598"/>
                  <a:pt x="100295" y="1696341"/>
                </a:cubicBezTo>
                <a:cubicBezTo>
                  <a:pt x="102423" y="1698470"/>
                  <a:pt x="102423" y="1700598"/>
                  <a:pt x="104551" y="1700598"/>
                </a:cubicBezTo>
                <a:cubicBezTo>
                  <a:pt x="104551" y="1700598"/>
                  <a:pt x="106679" y="1698470"/>
                  <a:pt x="108808" y="1700598"/>
                </a:cubicBezTo>
                <a:cubicBezTo>
                  <a:pt x="100295" y="1696341"/>
                  <a:pt x="98166" y="1689956"/>
                  <a:pt x="104551" y="1692085"/>
                </a:cubicBezTo>
                <a:cubicBezTo>
                  <a:pt x="106679" y="1694213"/>
                  <a:pt x="108808" y="1696341"/>
                  <a:pt x="110936" y="1696341"/>
                </a:cubicBezTo>
                <a:cubicBezTo>
                  <a:pt x="108808" y="1692085"/>
                  <a:pt x="104551" y="1694213"/>
                  <a:pt x="106679" y="1692085"/>
                </a:cubicBezTo>
                <a:cubicBezTo>
                  <a:pt x="108808" y="1692085"/>
                  <a:pt x="110936" y="1694213"/>
                  <a:pt x="115192" y="1696341"/>
                </a:cubicBezTo>
                <a:cubicBezTo>
                  <a:pt x="113064" y="1692085"/>
                  <a:pt x="108808" y="1692085"/>
                  <a:pt x="108808" y="1689956"/>
                </a:cubicBezTo>
                <a:cubicBezTo>
                  <a:pt x="108808" y="1685699"/>
                  <a:pt x="121577" y="1687828"/>
                  <a:pt x="115192" y="1681443"/>
                </a:cubicBezTo>
                <a:cubicBezTo>
                  <a:pt x="121577" y="1681443"/>
                  <a:pt x="121577" y="1687828"/>
                  <a:pt x="127962" y="1687828"/>
                </a:cubicBezTo>
                <a:cubicBezTo>
                  <a:pt x="115192" y="1672929"/>
                  <a:pt x="127962" y="1675057"/>
                  <a:pt x="138603" y="1677186"/>
                </a:cubicBezTo>
                <a:cubicBezTo>
                  <a:pt x="136475" y="1677186"/>
                  <a:pt x="138603" y="1679314"/>
                  <a:pt x="140732" y="1679314"/>
                </a:cubicBezTo>
                <a:cubicBezTo>
                  <a:pt x="138603" y="1681443"/>
                  <a:pt x="147116" y="1689956"/>
                  <a:pt x="155630" y="1694213"/>
                </a:cubicBezTo>
                <a:cubicBezTo>
                  <a:pt x="155630" y="1689956"/>
                  <a:pt x="149245" y="1687828"/>
                  <a:pt x="153501" y="1687828"/>
                </a:cubicBezTo>
                <a:cubicBezTo>
                  <a:pt x="149245" y="1685699"/>
                  <a:pt x="144988" y="1683571"/>
                  <a:pt x="142860" y="1679314"/>
                </a:cubicBezTo>
                <a:cubicBezTo>
                  <a:pt x="147116" y="1679314"/>
                  <a:pt x="151373" y="1685699"/>
                  <a:pt x="155630" y="1687828"/>
                </a:cubicBezTo>
                <a:cubicBezTo>
                  <a:pt x="157758" y="1685699"/>
                  <a:pt x="164143" y="1689956"/>
                  <a:pt x="162014" y="1685699"/>
                </a:cubicBezTo>
                <a:cubicBezTo>
                  <a:pt x="144988" y="1670801"/>
                  <a:pt x="157758" y="1668672"/>
                  <a:pt x="153501" y="1660158"/>
                </a:cubicBezTo>
                <a:cubicBezTo>
                  <a:pt x="155630" y="1662287"/>
                  <a:pt x="157758" y="1666544"/>
                  <a:pt x="162014" y="1668672"/>
                </a:cubicBezTo>
                <a:cubicBezTo>
                  <a:pt x="164143" y="1664415"/>
                  <a:pt x="168399" y="1666544"/>
                  <a:pt x="157758" y="1660158"/>
                </a:cubicBezTo>
                <a:cubicBezTo>
                  <a:pt x="170527" y="1662287"/>
                  <a:pt x="151373" y="1651645"/>
                  <a:pt x="157758" y="1653773"/>
                </a:cubicBezTo>
                <a:cubicBezTo>
                  <a:pt x="162014" y="1658030"/>
                  <a:pt x="166271" y="1660158"/>
                  <a:pt x="170527" y="1664415"/>
                </a:cubicBezTo>
                <a:cubicBezTo>
                  <a:pt x="172656" y="1664415"/>
                  <a:pt x="172656" y="1662287"/>
                  <a:pt x="172656" y="1662287"/>
                </a:cubicBezTo>
                <a:cubicBezTo>
                  <a:pt x="168399" y="1660158"/>
                  <a:pt x="164143" y="1658030"/>
                  <a:pt x="162014" y="1653773"/>
                </a:cubicBezTo>
                <a:cubicBezTo>
                  <a:pt x="172656" y="1658030"/>
                  <a:pt x="168399" y="1653773"/>
                  <a:pt x="162014" y="1649516"/>
                </a:cubicBezTo>
                <a:cubicBezTo>
                  <a:pt x="179041" y="1647388"/>
                  <a:pt x="170527" y="1630361"/>
                  <a:pt x="193938" y="1638874"/>
                </a:cubicBezTo>
                <a:cubicBezTo>
                  <a:pt x="189682" y="1632489"/>
                  <a:pt x="193938" y="1634618"/>
                  <a:pt x="189682" y="1628232"/>
                </a:cubicBezTo>
                <a:cubicBezTo>
                  <a:pt x="200323" y="1632489"/>
                  <a:pt x="196067" y="1628232"/>
                  <a:pt x="189682" y="1621847"/>
                </a:cubicBezTo>
                <a:cubicBezTo>
                  <a:pt x="196067" y="1619719"/>
                  <a:pt x="202452" y="1621847"/>
                  <a:pt x="193938" y="1615462"/>
                </a:cubicBezTo>
                <a:cubicBezTo>
                  <a:pt x="198195" y="1615462"/>
                  <a:pt x="198195" y="1621847"/>
                  <a:pt x="204580" y="1621847"/>
                </a:cubicBezTo>
                <a:cubicBezTo>
                  <a:pt x="208836" y="1623976"/>
                  <a:pt x="202452" y="1617590"/>
                  <a:pt x="213093" y="1621847"/>
                </a:cubicBezTo>
                <a:cubicBezTo>
                  <a:pt x="206708" y="1617590"/>
                  <a:pt x="208836" y="1615462"/>
                  <a:pt x="213093" y="1617590"/>
                </a:cubicBezTo>
                <a:cubicBezTo>
                  <a:pt x="215221" y="1617590"/>
                  <a:pt x="215221" y="1619719"/>
                  <a:pt x="217349" y="1621847"/>
                </a:cubicBezTo>
                <a:cubicBezTo>
                  <a:pt x="219478" y="1609077"/>
                  <a:pt x="234376" y="1602691"/>
                  <a:pt x="230119" y="1589921"/>
                </a:cubicBezTo>
                <a:cubicBezTo>
                  <a:pt x="225862" y="1589921"/>
                  <a:pt x="227991" y="1598435"/>
                  <a:pt x="219478" y="1594178"/>
                </a:cubicBezTo>
                <a:cubicBezTo>
                  <a:pt x="221606" y="1594178"/>
                  <a:pt x="221606" y="1594178"/>
                  <a:pt x="219478" y="1592049"/>
                </a:cubicBezTo>
                <a:cubicBezTo>
                  <a:pt x="215221" y="1592049"/>
                  <a:pt x="213093" y="1592049"/>
                  <a:pt x="219478" y="1596306"/>
                </a:cubicBezTo>
                <a:cubicBezTo>
                  <a:pt x="217349" y="1598435"/>
                  <a:pt x="206708" y="1592049"/>
                  <a:pt x="204580" y="1585664"/>
                </a:cubicBezTo>
                <a:cubicBezTo>
                  <a:pt x="213093" y="1587793"/>
                  <a:pt x="227991" y="1589921"/>
                  <a:pt x="213093" y="1579279"/>
                </a:cubicBezTo>
                <a:cubicBezTo>
                  <a:pt x="221606" y="1583536"/>
                  <a:pt x="213093" y="1575022"/>
                  <a:pt x="219478" y="1577151"/>
                </a:cubicBezTo>
                <a:cubicBezTo>
                  <a:pt x="225862" y="1581407"/>
                  <a:pt x="219478" y="1581407"/>
                  <a:pt x="223734" y="1583536"/>
                </a:cubicBezTo>
                <a:cubicBezTo>
                  <a:pt x="226927" y="1584600"/>
                  <a:pt x="227991" y="1584068"/>
                  <a:pt x="227991" y="1583004"/>
                </a:cubicBezTo>
                <a:lnTo>
                  <a:pt x="227410" y="1581988"/>
                </a:lnTo>
                <a:lnTo>
                  <a:pt x="234376" y="1587793"/>
                </a:lnTo>
                <a:cubicBezTo>
                  <a:pt x="232247" y="1587793"/>
                  <a:pt x="227991" y="1583536"/>
                  <a:pt x="232247" y="1589921"/>
                </a:cubicBezTo>
                <a:cubicBezTo>
                  <a:pt x="238632" y="1589921"/>
                  <a:pt x="240760" y="1596306"/>
                  <a:pt x="247145" y="1598435"/>
                </a:cubicBezTo>
                <a:cubicBezTo>
                  <a:pt x="247145" y="1596306"/>
                  <a:pt x="249273" y="1596306"/>
                  <a:pt x="249273" y="1594178"/>
                </a:cubicBezTo>
                <a:cubicBezTo>
                  <a:pt x="232247" y="1581407"/>
                  <a:pt x="227991" y="1570765"/>
                  <a:pt x="230119" y="1566509"/>
                </a:cubicBezTo>
                <a:cubicBezTo>
                  <a:pt x="232247" y="1570765"/>
                  <a:pt x="236504" y="1570765"/>
                  <a:pt x="236504" y="1568637"/>
                </a:cubicBezTo>
                <a:cubicBezTo>
                  <a:pt x="227991" y="1562252"/>
                  <a:pt x="238632" y="1564380"/>
                  <a:pt x="242889" y="1562252"/>
                </a:cubicBezTo>
                <a:cubicBezTo>
                  <a:pt x="245017" y="1564380"/>
                  <a:pt x="245017" y="1566509"/>
                  <a:pt x="249273" y="1568637"/>
                </a:cubicBezTo>
                <a:cubicBezTo>
                  <a:pt x="255658" y="1568637"/>
                  <a:pt x="238632" y="1557995"/>
                  <a:pt x="242889" y="1557995"/>
                </a:cubicBezTo>
                <a:cubicBezTo>
                  <a:pt x="253530" y="1564380"/>
                  <a:pt x="245017" y="1555866"/>
                  <a:pt x="247145" y="1555866"/>
                </a:cubicBezTo>
                <a:cubicBezTo>
                  <a:pt x="249273" y="1560123"/>
                  <a:pt x="255658" y="1557995"/>
                  <a:pt x="259915" y="1560123"/>
                </a:cubicBezTo>
                <a:cubicBezTo>
                  <a:pt x="257787" y="1557995"/>
                  <a:pt x="259915" y="1557995"/>
                  <a:pt x="257787" y="1555866"/>
                </a:cubicBezTo>
                <a:cubicBezTo>
                  <a:pt x="257787" y="1557995"/>
                  <a:pt x="253530" y="1557995"/>
                  <a:pt x="249273" y="1553738"/>
                </a:cubicBezTo>
                <a:cubicBezTo>
                  <a:pt x="255658" y="1553738"/>
                  <a:pt x="257787" y="1551610"/>
                  <a:pt x="249273" y="1547353"/>
                </a:cubicBezTo>
                <a:cubicBezTo>
                  <a:pt x="253530" y="1547353"/>
                  <a:pt x="253530" y="1551610"/>
                  <a:pt x="257787" y="1551610"/>
                </a:cubicBezTo>
                <a:cubicBezTo>
                  <a:pt x="249273" y="1543096"/>
                  <a:pt x="257787" y="1549481"/>
                  <a:pt x="259915" y="1547353"/>
                </a:cubicBezTo>
                <a:cubicBezTo>
                  <a:pt x="257787" y="1543096"/>
                  <a:pt x="253530" y="1543096"/>
                  <a:pt x="249273" y="1540968"/>
                </a:cubicBezTo>
                <a:cubicBezTo>
                  <a:pt x="255658" y="1545224"/>
                  <a:pt x="245017" y="1543096"/>
                  <a:pt x="245017" y="1545224"/>
                </a:cubicBezTo>
                <a:cubicBezTo>
                  <a:pt x="242889" y="1543096"/>
                  <a:pt x="238632" y="1540968"/>
                  <a:pt x="236504" y="1538839"/>
                </a:cubicBezTo>
                <a:cubicBezTo>
                  <a:pt x="238632" y="1538839"/>
                  <a:pt x="240760" y="1538839"/>
                  <a:pt x="238632" y="1534582"/>
                </a:cubicBezTo>
                <a:cubicBezTo>
                  <a:pt x="232247" y="1530326"/>
                  <a:pt x="230119" y="1532454"/>
                  <a:pt x="227991" y="1530326"/>
                </a:cubicBezTo>
                <a:cubicBezTo>
                  <a:pt x="232247" y="1528197"/>
                  <a:pt x="236504" y="1530326"/>
                  <a:pt x="247145" y="1534582"/>
                </a:cubicBezTo>
                <a:cubicBezTo>
                  <a:pt x="245017" y="1528197"/>
                  <a:pt x="257787" y="1534582"/>
                  <a:pt x="262043" y="1534582"/>
                </a:cubicBezTo>
                <a:cubicBezTo>
                  <a:pt x="266300" y="1536711"/>
                  <a:pt x="268428" y="1540968"/>
                  <a:pt x="274813" y="1543096"/>
                </a:cubicBezTo>
                <a:cubicBezTo>
                  <a:pt x="274813" y="1540968"/>
                  <a:pt x="279069" y="1540968"/>
                  <a:pt x="279069" y="1538839"/>
                </a:cubicBezTo>
                <a:cubicBezTo>
                  <a:pt x="274813" y="1534582"/>
                  <a:pt x="268428" y="1530326"/>
                  <a:pt x="272684" y="1530326"/>
                </a:cubicBezTo>
                <a:cubicBezTo>
                  <a:pt x="279069" y="1534582"/>
                  <a:pt x="274813" y="1534582"/>
                  <a:pt x="283326" y="1538839"/>
                </a:cubicBezTo>
                <a:cubicBezTo>
                  <a:pt x="276941" y="1532454"/>
                  <a:pt x="281197" y="1534582"/>
                  <a:pt x="283326" y="1532454"/>
                </a:cubicBezTo>
                <a:cubicBezTo>
                  <a:pt x="279069" y="1530326"/>
                  <a:pt x="276941" y="1528197"/>
                  <a:pt x="272684" y="1526069"/>
                </a:cubicBezTo>
                <a:cubicBezTo>
                  <a:pt x="272684" y="1528197"/>
                  <a:pt x="268428" y="1528197"/>
                  <a:pt x="266300" y="1526069"/>
                </a:cubicBezTo>
                <a:cubicBezTo>
                  <a:pt x="268428" y="1523940"/>
                  <a:pt x="272684" y="1526069"/>
                  <a:pt x="268428" y="1521812"/>
                </a:cubicBezTo>
                <a:cubicBezTo>
                  <a:pt x="264171" y="1519684"/>
                  <a:pt x="264171" y="1523940"/>
                  <a:pt x="262043" y="1519684"/>
                </a:cubicBezTo>
                <a:cubicBezTo>
                  <a:pt x="264171" y="1519684"/>
                  <a:pt x="259915" y="1517555"/>
                  <a:pt x="257787" y="1515427"/>
                </a:cubicBezTo>
                <a:cubicBezTo>
                  <a:pt x="264171" y="1517555"/>
                  <a:pt x="268428" y="1519684"/>
                  <a:pt x="272684" y="1521812"/>
                </a:cubicBezTo>
                <a:cubicBezTo>
                  <a:pt x="270556" y="1519684"/>
                  <a:pt x="276941" y="1521812"/>
                  <a:pt x="274813" y="1517555"/>
                </a:cubicBezTo>
                <a:cubicBezTo>
                  <a:pt x="281197" y="1519684"/>
                  <a:pt x="291839" y="1528197"/>
                  <a:pt x="289711" y="1521812"/>
                </a:cubicBezTo>
                <a:cubicBezTo>
                  <a:pt x="287582" y="1517555"/>
                  <a:pt x="279069" y="1517555"/>
                  <a:pt x="276941" y="1513298"/>
                </a:cubicBezTo>
                <a:cubicBezTo>
                  <a:pt x="283326" y="1513298"/>
                  <a:pt x="285454" y="1519684"/>
                  <a:pt x="291839" y="1519684"/>
                </a:cubicBezTo>
                <a:cubicBezTo>
                  <a:pt x="296095" y="1517555"/>
                  <a:pt x="300352" y="1515427"/>
                  <a:pt x="293967" y="1506913"/>
                </a:cubicBezTo>
                <a:cubicBezTo>
                  <a:pt x="304608" y="1515427"/>
                  <a:pt x="298224" y="1504785"/>
                  <a:pt x="300352" y="1504785"/>
                </a:cubicBezTo>
                <a:cubicBezTo>
                  <a:pt x="304608" y="1504785"/>
                  <a:pt x="313122" y="1511170"/>
                  <a:pt x="313122" y="1509041"/>
                </a:cubicBezTo>
                <a:cubicBezTo>
                  <a:pt x="308865" y="1502656"/>
                  <a:pt x="300352" y="1496271"/>
                  <a:pt x="298224" y="1492014"/>
                </a:cubicBezTo>
                <a:cubicBezTo>
                  <a:pt x="302480" y="1494143"/>
                  <a:pt x="304608" y="1494143"/>
                  <a:pt x="308865" y="1496271"/>
                </a:cubicBezTo>
                <a:cubicBezTo>
                  <a:pt x="317378" y="1500528"/>
                  <a:pt x="306737" y="1498399"/>
                  <a:pt x="315250" y="1502656"/>
                </a:cubicBezTo>
                <a:cubicBezTo>
                  <a:pt x="317378" y="1500528"/>
                  <a:pt x="323763" y="1498399"/>
                  <a:pt x="315250" y="1492014"/>
                </a:cubicBezTo>
                <a:cubicBezTo>
                  <a:pt x="310993" y="1492014"/>
                  <a:pt x="315250" y="1496271"/>
                  <a:pt x="308865" y="1492014"/>
                </a:cubicBezTo>
                <a:cubicBezTo>
                  <a:pt x="304608" y="1483501"/>
                  <a:pt x="321635" y="1485629"/>
                  <a:pt x="315250" y="1477115"/>
                </a:cubicBezTo>
                <a:cubicBezTo>
                  <a:pt x="323763" y="1477115"/>
                  <a:pt x="338661" y="1481372"/>
                  <a:pt x="328019" y="1470730"/>
                </a:cubicBezTo>
                <a:cubicBezTo>
                  <a:pt x="332276" y="1472859"/>
                  <a:pt x="338661" y="1477115"/>
                  <a:pt x="336532" y="1472859"/>
                </a:cubicBezTo>
                <a:cubicBezTo>
                  <a:pt x="334404" y="1470730"/>
                  <a:pt x="332276" y="1468602"/>
                  <a:pt x="328019" y="1468602"/>
                </a:cubicBezTo>
                <a:cubicBezTo>
                  <a:pt x="328019" y="1468602"/>
                  <a:pt x="328019" y="1468602"/>
                  <a:pt x="321635" y="1460088"/>
                </a:cubicBezTo>
                <a:cubicBezTo>
                  <a:pt x="336532" y="1468602"/>
                  <a:pt x="321635" y="1451574"/>
                  <a:pt x="332276" y="1457960"/>
                </a:cubicBezTo>
                <a:cubicBezTo>
                  <a:pt x="328019" y="1457960"/>
                  <a:pt x="332276" y="1462217"/>
                  <a:pt x="336532" y="1464345"/>
                </a:cubicBezTo>
                <a:cubicBezTo>
                  <a:pt x="334404" y="1460088"/>
                  <a:pt x="345046" y="1464345"/>
                  <a:pt x="340789" y="1460088"/>
                </a:cubicBezTo>
                <a:cubicBezTo>
                  <a:pt x="332276" y="1455831"/>
                  <a:pt x="338661" y="1455831"/>
                  <a:pt x="336532" y="1451574"/>
                </a:cubicBezTo>
                <a:cubicBezTo>
                  <a:pt x="340789" y="1451574"/>
                  <a:pt x="340789" y="1455831"/>
                  <a:pt x="345046" y="1455831"/>
                </a:cubicBezTo>
                <a:cubicBezTo>
                  <a:pt x="345046" y="1455831"/>
                  <a:pt x="342917" y="1453703"/>
                  <a:pt x="345046" y="1453703"/>
                </a:cubicBezTo>
                <a:cubicBezTo>
                  <a:pt x="351430" y="1457960"/>
                  <a:pt x="345046" y="1462217"/>
                  <a:pt x="357815" y="1466473"/>
                </a:cubicBezTo>
                <a:cubicBezTo>
                  <a:pt x="351430" y="1460088"/>
                  <a:pt x="370585" y="1466473"/>
                  <a:pt x="355687" y="1455831"/>
                </a:cubicBezTo>
                <a:cubicBezTo>
                  <a:pt x="359943" y="1455831"/>
                  <a:pt x="362072" y="1457960"/>
                  <a:pt x="364200" y="1457960"/>
                </a:cubicBezTo>
                <a:cubicBezTo>
                  <a:pt x="359943" y="1453703"/>
                  <a:pt x="368457" y="1453703"/>
                  <a:pt x="359943" y="1449446"/>
                </a:cubicBezTo>
                <a:cubicBezTo>
                  <a:pt x="355687" y="1447318"/>
                  <a:pt x="364200" y="1453703"/>
                  <a:pt x="355687" y="1451574"/>
                </a:cubicBezTo>
                <a:cubicBezTo>
                  <a:pt x="353559" y="1443061"/>
                  <a:pt x="357815" y="1445189"/>
                  <a:pt x="349302" y="1436676"/>
                </a:cubicBezTo>
                <a:cubicBezTo>
                  <a:pt x="355687" y="1436676"/>
                  <a:pt x="357815" y="1443061"/>
                  <a:pt x="362072" y="1443061"/>
                </a:cubicBezTo>
                <a:cubicBezTo>
                  <a:pt x="353559" y="1440932"/>
                  <a:pt x="362072" y="1449446"/>
                  <a:pt x="368457" y="1453703"/>
                </a:cubicBezTo>
                <a:cubicBezTo>
                  <a:pt x="366328" y="1447318"/>
                  <a:pt x="370585" y="1447318"/>
                  <a:pt x="368457" y="1443061"/>
                </a:cubicBezTo>
                <a:cubicBezTo>
                  <a:pt x="364200" y="1440932"/>
                  <a:pt x="362072" y="1440932"/>
                  <a:pt x="357815" y="1438804"/>
                </a:cubicBezTo>
                <a:cubicBezTo>
                  <a:pt x="351430" y="1432419"/>
                  <a:pt x="355687" y="1432419"/>
                  <a:pt x="353559" y="1430290"/>
                </a:cubicBezTo>
                <a:cubicBezTo>
                  <a:pt x="359943" y="1430290"/>
                  <a:pt x="362072" y="1432419"/>
                  <a:pt x="366328" y="1434547"/>
                </a:cubicBezTo>
                <a:cubicBezTo>
                  <a:pt x="357815" y="1423905"/>
                  <a:pt x="372713" y="1426033"/>
                  <a:pt x="364200" y="1415392"/>
                </a:cubicBezTo>
                <a:cubicBezTo>
                  <a:pt x="368457" y="1417520"/>
                  <a:pt x="372713" y="1421777"/>
                  <a:pt x="376970" y="1423905"/>
                </a:cubicBezTo>
                <a:cubicBezTo>
                  <a:pt x="383354" y="1423905"/>
                  <a:pt x="368457" y="1417520"/>
                  <a:pt x="374841" y="1417520"/>
                </a:cubicBezTo>
                <a:cubicBezTo>
                  <a:pt x="376970" y="1419648"/>
                  <a:pt x="376970" y="1419648"/>
                  <a:pt x="381226" y="1421777"/>
                </a:cubicBezTo>
                <a:cubicBezTo>
                  <a:pt x="379098" y="1417520"/>
                  <a:pt x="379098" y="1415392"/>
                  <a:pt x="374841" y="1413263"/>
                </a:cubicBezTo>
                <a:cubicBezTo>
                  <a:pt x="372713" y="1413263"/>
                  <a:pt x="372713" y="1415392"/>
                  <a:pt x="368457" y="1415392"/>
                </a:cubicBezTo>
                <a:cubicBezTo>
                  <a:pt x="366328" y="1413263"/>
                  <a:pt x="364200" y="1411135"/>
                  <a:pt x="359943" y="1411135"/>
                </a:cubicBezTo>
                <a:cubicBezTo>
                  <a:pt x="359943" y="1404749"/>
                  <a:pt x="364200" y="1404749"/>
                  <a:pt x="366328" y="1402621"/>
                </a:cubicBezTo>
                <a:cubicBezTo>
                  <a:pt x="364200" y="1396236"/>
                  <a:pt x="357815" y="1394107"/>
                  <a:pt x="353559" y="1391979"/>
                </a:cubicBezTo>
                <a:cubicBezTo>
                  <a:pt x="359943" y="1391979"/>
                  <a:pt x="357815" y="1394107"/>
                  <a:pt x="366328" y="1396236"/>
                </a:cubicBezTo>
                <a:cubicBezTo>
                  <a:pt x="374841" y="1406878"/>
                  <a:pt x="368457" y="1404749"/>
                  <a:pt x="368457" y="1411135"/>
                </a:cubicBezTo>
                <a:cubicBezTo>
                  <a:pt x="372713" y="1411135"/>
                  <a:pt x="374841" y="1413263"/>
                  <a:pt x="381226" y="1413263"/>
                </a:cubicBezTo>
                <a:cubicBezTo>
                  <a:pt x="384419" y="1415391"/>
                  <a:pt x="385483" y="1416988"/>
                  <a:pt x="387079" y="1418584"/>
                </a:cubicBezTo>
                <a:lnTo>
                  <a:pt x="391405" y="1421129"/>
                </a:lnTo>
                <a:lnTo>
                  <a:pt x="395486" y="1424757"/>
                </a:lnTo>
                <a:lnTo>
                  <a:pt x="393730" y="1427098"/>
                </a:lnTo>
                <a:cubicBezTo>
                  <a:pt x="393996" y="1428694"/>
                  <a:pt x="395060" y="1430290"/>
                  <a:pt x="396124" y="1430290"/>
                </a:cubicBezTo>
                <a:cubicBezTo>
                  <a:pt x="400381" y="1432419"/>
                  <a:pt x="400913" y="1430822"/>
                  <a:pt x="399316" y="1428162"/>
                </a:cubicBezTo>
                <a:lnTo>
                  <a:pt x="395486" y="1424757"/>
                </a:lnTo>
                <a:lnTo>
                  <a:pt x="396124" y="1423905"/>
                </a:lnTo>
                <a:lnTo>
                  <a:pt x="391405" y="1421129"/>
                </a:lnTo>
                <a:lnTo>
                  <a:pt x="389739" y="1419648"/>
                </a:lnTo>
                <a:cubicBezTo>
                  <a:pt x="398252" y="1423905"/>
                  <a:pt x="396124" y="1415392"/>
                  <a:pt x="391867" y="1413263"/>
                </a:cubicBezTo>
                <a:cubicBezTo>
                  <a:pt x="383354" y="1411135"/>
                  <a:pt x="391867" y="1417520"/>
                  <a:pt x="387611" y="1415392"/>
                </a:cubicBezTo>
                <a:cubicBezTo>
                  <a:pt x="385483" y="1415392"/>
                  <a:pt x="383354" y="1413263"/>
                  <a:pt x="381226" y="1413263"/>
                </a:cubicBezTo>
                <a:cubicBezTo>
                  <a:pt x="376970" y="1400493"/>
                  <a:pt x="408894" y="1402621"/>
                  <a:pt x="383354" y="1385594"/>
                </a:cubicBezTo>
                <a:cubicBezTo>
                  <a:pt x="387611" y="1387722"/>
                  <a:pt x="383354" y="1389851"/>
                  <a:pt x="381226" y="1385594"/>
                </a:cubicBezTo>
                <a:cubicBezTo>
                  <a:pt x="381226" y="1385594"/>
                  <a:pt x="383354" y="1383465"/>
                  <a:pt x="379098" y="1381337"/>
                </a:cubicBezTo>
                <a:cubicBezTo>
                  <a:pt x="376970" y="1383465"/>
                  <a:pt x="379098" y="1387722"/>
                  <a:pt x="385483" y="1394107"/>
                </a:cubicBezTo>
                <a:cubicBezTo>
                  <a:pt x="372713" y="1389851"/>
                  <a:pt x="383354" y="1400493"/>
                  <a:pt x="374841" y="1398364"/>
                </a:cubicBezTo>
                <a:cubicBezTo>
                  <a:pt x="370585" y="1391979"/>
                  <a:pt x="376970" y="1396236"/>
                  <a:pt x="376970" y="1394107"/>
                </a:cubicBezTo>
                <a:cubicBezTo>
                  <a:pt x="372713" y="1391979"/>
                  <a:pt x="370585" y="1387722"/>
                  <a:pt x="366328" y="1387722"/>
                </a:cubicBezTo>
                <a:cubicBezTo>
                  <a:pt x="364200" y="1383465"/>
                  <a:pt x="357815" y="1379209"/>
                  <a:pt x="364200" y="1381337"/>
                </a:cubicBezTo>
                <a:cubicBezTo>
                  <a:pt x="370585" y="1383465"/>
                  <a:pt x="368457" y="1387722"/>
                  <a:pt x="376970" y="1391979"/>
                </a:cubicBezTo>
                <a:cubicBezTo>
                  <a:pt x="370585" y="1383465"/>
                  <a:pt x="368457" y="1379209"/>
                  <a:pt x="362072" y="1374952"/>
                </a:cubicBezTo>
                <a:cubicBezTo>
                  <a:pt x="357815" y="1372823"/>
                  <a:pt x="362072" y="1379209"/>
                  <a:pt x="353559" y="1374952"/>
                </a:cubicBezTo>
                <a:cubicBezTo>
                  <a:pt x="355687" y="1374952"/>
                  <a:pt x="355687" y="1372823"/>
                  <a:pt x="353559" y="1370695"/>
                </a:cubicBezTo>
                <a:cubicBezTo>
                  <a:pt x="366328" y="1377080"/>
                  <a:pt x="362072" y="1366438"/>
                  <a:pt x="374841" y="1379209"/>
                </a:cubicBezTo>
                <a:cubicBezTo>
                  <a:pt x="368457" y="1370695"/>
                  <a:pt x="364200" y="1357925"/>
                  <a:pt x="374841" y="1362181"/>
                </a:cubicBezTo>
                <a:cubicBezTo>
                  <a:pt x="372713" y="1360053"/>
                  <a:pt x="370585" y="1360053"/>
                  <a:pt x="370585" y="1357925"/>
                </a:cubicBezTo>
                <a:cubicBezTo>
                  <a:pt x="372713" y="1357925"/>
                  <a:pt x="374841" y="1357925"/>
                  <a:pt x="370585" y="1355796"/>
                </a:cubicBezTo>
                <a:cubicBezTo>
                  <a:pt x="374841" y="1357925"/>
                  <a:pt x="379098" y="1360053"/>
                  <a:pt x="383354" y="1364310"/>
                </a:cubicBezTo>
                <a:cubicBezTo>
                  <a:pt x="379098" y="1364310"/>
                  <a:pt x="379098" y="1368566"/>
                  <a:pt x="376970" y="1370695"/>
                </a:cubicBezTo>
                <a:cubicBezTo>
                  <a:pt x="381226" y="1372823"/>
                  <a:pt x="383354" y="1377080"/>
                  <a:pt x="387611" y="1377080"/>
                </a:cubicBezTo>
                <a:cubicBezTo>
                  <a:pt x="379098" y="1370695"/>
                  <a:pt x="393996" y="1370695"/>
                  <a:pt x="385483" y="1362181"/>
                </a:cubicBezTo>
                <a:cubicBezTo>
                  <a:pt x="381226" y="1360053"/>
                  <a:pt x="381226" y="1362181"/>
                  <a:pt x="376970" y="1357925"/>
                </a:cubicBezTo>
                <a:cubicBezTo>
                  <a:pt x="376970" y="1353668"/>
                  <a:pt x="389739" y="1353668"/>
                  <a:pt x="376970" y="1345154"/>
                </a:cubicBezTo>
                <a:cubicBezTo>
                  <a:pt x="383354" y="1349411"/>
                  <a:pt x="391867" y="1353668"/>
                  <a:pt x="385483" y="1343026"/>
                </a:cubicBezTo>
                <a:cubicBezTo>
                  <a:pt x="387611" y="1345154"/>
                  <a:pt x="389739" y="1347282"/>
                  <a:pt x="393996" y="1347282"/>
                </a:cubicBezTo>
                <a:cubicBezTo>
                  <a:pt x="398252" y="1351539"/>
                  <a:pt x="387611" y="1347282"/>
                  <a:pt x="393996" y="1351539"/>
                </a:cubicBezTo>
                <a:cubicBezTo>
                  <a:pt x="404637" y="1353668"/>
                  <a:pt x="396124" y="1355796"/>
                  <a:pt x="400381" y="1357925"/>
                </a:cubicBezTo>
                <a:cubicBezTo>
                  <a:pt x="406765" y="1357925"/>
                  <a:pt x="402509" y="1353668"/>
                  <a:pt x="404637" y="1353668"/>
                </a:cubicBezTo>
                <a:cubicBezTo>
                  <a:pt x="393996" y="1349411"/>
                  <a:pt x="398252" y="1347282"/>
                  <a:pt x="387611" y="1343026"/>
                </a:cubicBezTo>
                <a:cubicBezTo>
                  <a:pt x="393996" y="1345154"/>
                  <a:pt x="404637" y="1347282"/>
                  <a:pt x="396124" y="1338769"/>
                </a:cubicBezTo>
                <a:cubicBezTo>
                  <a:pt x="398252" y="1340897"/>
                  <a:pt x="398252" y="1338769"/>
                  <a:pt x="402509" y="1340897"/>
                </a:cubicBezTo>
                <a:cubicBezTo>
                  <a:pt x="413150" y="1347282"/>
                  <a:pt x="402509" y="1349411"/>
                  <a:pt x="415278" y="1353668"/>
                </a:cubicBezTo>
                <a:cubicBezTo>
                  <a:pt x="402509" y="1355796"/>
                  <a:pt x="408894" y="1366438"/>
                  <a:pt x="406765" y="1372823"/>
                </a:cubicBezTo>
                <a:cubicBezTo>
                  <a:pt x="417407" y="1377080"/>
                  <a:pt x="404637" y="1364310"/>
                  <a:pt x="417407" y="1370695"/>
                </a:cubicBezTo>
                <a:cubicBezTo>
                  <a:pt x="415278" y="1366438"/>
                  <a:pt x="413150" y="1364310"/>
                  <a:pt x="408894" y="1362181"/>
                </a:cubicBezTo>
                <a:cubicBezTo>
                  <a:pt x="415278" y="1362181"/>
                  <a:pt x="408894" y="1360053"/>
                  <a:pt x="419535" y="1366438"/>
                </a:cubicBezTo>
                <a:cubicBezTo>
                  <a:pt x="417407" y="1362181"/>
                  <a:pt x="421663" y="1362181"/>
                  <a:pt x="413150" y="1357925"/>
                </a:cubicBezTo>
                <a:cubicBezTo>
                  <a:pt x="417407" y="1355796"/>
                  <a:pt x="425920" y="1366438"/>
                  <a:pt x="430176" y="1370695"/>
                </a:cubicBezTo>
                <a:cubicBezTo>
                  <a:pt x="428048" y="1364310"/>
                  <a:pt x="438689" y="1368566"/>
                  <a:pt x="436561" y="1364310"/>
                </a:cubicBezTo>
                <a:cubicBezTo>
                  <a:pt x="432304" y="1362181"/>
                  <a:pt x="430176" y="1360053"/>
                  <a:pt x="425920" y="1360053"/>
                </a:cubicBezTo>
                <a:cubicBezTo>
                  <a:pt x="432304" y="1364310"/>
                  <a:pt x="428048" y="1362181"/>
                  <a:pt x="428048" y="1364310"/>
                </a:cubicBezTo>
                <a:cubicBezTo>
                  <a:pt x="425920" y="1364310"/>
                  <a:pt x="415278" y="1357925"/>
                  <a:pt x="419535" y="1357925"/>
                </a:cubicBezTo>
                <a:cubicBezTo>
                  <a:pt x="419535" y="1360053"/>
                  <a:pt x="428048" y="1364310"/>
                  <a:pt x="423792" y="1362181"/>
                </a:cubicBezTo>
                <a:cubicBezTo>
                  <a:pt x="421663" y="1357925"/>
                  <a:pt x="419535" y="1355796"/>
                  <a:pt x="417407" y="1353668"/>
                </a:cubicBezTo>
                <a:cubicBezTo>
                  <a:pt x="419535" y="1353668"/>
                  <a:pt x="428048" y="1351539"/>
                  <a:pt x="421663" y="1349411"/>
                </a:cubicBezTo>
                <a:cubicBezTo>
                  <a:pt x="415278" y="1347282"/>
                  <a:pt x="421663" y="1353668"/>
                  <a:pt x="415278" y="1351539"/>
                </a:cubicBezTo>
                <a:cubicBezTo>
                  <a:pt x="408894" y="1345154"/>
                  <a:pt x="417407" y="1347282"/>
                  <a:pt x="411022" y="1343026"/>
                </a:cubicBezTo>
                <a:cubicBezTo>
                  <a:pt x="423792" y="1351539"/>
                  <a:pt x="428048" y="1340897"/>
                  <a:pt x="415278" y="1334512"/>
                </a:cubicBezTo>
                <a:cubicBezTo>
                  <a:pt x="421663" y="1334512"/>
                  <a:pt x="428048" y="1340897"/>
                  <a:pt x="425920" y="1336640"/>
                </a:cubicBezTo>
                <a:cubicBezTo>
                  <a:pt x="423792" y="1334512"/>
                  <a:pt x="421663" y="1332384"/>
                  <a:pt x="419535" y="1330255"/>
                </a:cubicBezTo>
                <a:cubicBezTo>
                  <a:pt x="423792" y="1332384"/>
                  <a:pt x="419535" y="1328127"/>
                  <a:pt x="417407" y="1325998"/>
                </a:cubicBezTo>
                <a:cubicBezTo>
                  <a:pt x="419535" y="1325998"/>
                  <a:pt x="423792" y="1325998"/>
                  <a:pt x="425920" y="1325998"/>
                </a:cubicBezTo>
                <a:cubicBezTo>
                  <a:pt x="428048" y="1329191"/>
                  <a:pt x="430176" y="1332916"/>
                  <a:pt x="433103" y="1336907"/>
                </a:cubicBezTo>
                <a:lnTo>
                  <a:pt x="436962" y="1340937"/>
                </a:lnTo>
                <a:lnTo>
                  <a:pt x="436561" y="1340897"/>
                </a:lnTo>
                <a:lnTo>
                  <a:pt x="437891" y="1341908"/>
                </a:lnTo>
                <a:lnTo>
                  <a:pt x="445074" y="1349411"/>
                </a:lnTo>
                <a:cubicBezTo>
                  <a:pt x="446138" y="1348347"/>
                  <a:pt x="445074" y="1347282"/>
                  <a:pt x="443212" y="1345952"/>
                </a:cubicBezTo>
                <a:lnTo>
                  <a:pt x="437891" y="1341908"/>
                </a:lnTo>
                <a:lnTo>
                  <a:pt x="436962" y="1340937"/>
                </a:lnTo>
                <a:lnTo>
                  <a:pt x="441882" y="1341429"/>
                </a:lnTo>
                <a:cubicBezTo>
                  <a:pt x="442414" y="1340365"/>
                  <a:pt x="442946" y="1338769"/>
                  <a:pt x="447202" y="1338769"/>
                </a:cubicBezTo>
                <a:cubicBezTo>
                  <a:pt x="449331" y="1343026"/>
                  <a:pt x="453587" y="1343026"/>
                  <a:pt x="457844" y="1345154"/>
                </a:cubicBezTo>
                <a:cubicBezTo>
                  <a:pt x="449331" y="1336640"/>
                  <a:pt x="462100" y="1343026"/>
                  <a:pt x="462100" y="1340897"/>
                </a:cubicBezTo>
                <a:cubicBezTo>
                  <a:pt x="459972" y="1338769"/>
                  <a:pt x="457844" y="1336640"/>
                  <a:pt x="455715" y="1334512"/>
                </a:cubicBezTo>
                <a:cubicBezTo>
                  <a:pt x="453587" y="1334512"/>
                  <a:pt x="455715" y="1340897"/>
                  <a:pt x="449331" y="1334512"/>
                </a:cubicBezTo>
                <a:cubicBezTo>
                  <a:pt x="451459" y="1334512"/>
                  <a:pt x="449331" y="1328127"/>
                  <a:pt x="447202" y="1328127"/>
                </a:cubicBezTo>
                <a:cubicBezTo>
                  <a:pt x="449331" y="1332384"/>
                  <a:pt x="445074" y="1334512"/>
                  <a:pt x="438689" y="1328127"/>
                </a:cubicBezTo>
                <a:cubicBezTo>
                  <a:pt x="432304" y="1319613"/>
                  <a:pt x="442946" y="1323870"/>
                  <a:pt x="434433" y="1315356"/>
                </a:cubicBezTo>
                <a:cubicBezTo>
                  <a:pt x="436561" y="1317485"/>
                  <a:pt x="438689" y="1319613"/>
                  <a:pt x="440818" y="1321742"/>
                </a:cubicBezTo>
                <a:cubicBezTo>
                  <a:pt x="442946" y="1317485"/>
                  <a:pt x="449331" y="1317485"/>
                  <a:pt x="440818" y="1311099"/>
                </a:cubicBezTo>
                <a:cubicBezTo>
                  <a:pt x="453587" y="1313228"/>
                  <a:pt x="440818" y="1304714"/>
                  <a:pt x="442946" y="1300458"/>
                </a:cubicBezTo>
                <a:cubicBezTo>
                  <a:pt x="442946" y="1300458"/>
                  <a:pt x="453587" y="1302586"/>
                  <a:pt x="442946" y="1298329"/>
                </a:cubicBezTo>
                <a:cubicBezTo>
                  <a:pt x="447202" y="1298329"/>
                  <a:pt x="449331" y="1300458"/>
                  <a:pt x="453587" y="1300458"/>
                </a:cubicBezTo>
                <a:cubicBezTo>
                  <a:pt x="445074" y="1294072"/>
                  <a:pt x="455715" y="1296201"/>
                  <a:pt x="453587" y="1289815"/>
                </a:cubicBezTo>
                <a:cubicBezTo>
                  <a:pt x="455715" y="1294072"/>
                  <a:pt x="459972" y="1294072"/>
                  <a:pt x="464229" y="1296201"/>
                </a:cubicBezTo>
                <a:cubicBezTo>
                  <a:pt x="468485" y="1296201"/>
                  <a:pt x="457844" y="1291944"/>
                  <a:pt x="462100" y="1289815"/>
                </a:cubicBezTo>
                <a:cubicBezTo>
                  <a:pt x="464229" y="1291944"/>
                  <a:pt x="466357" y="1294072"/>
                  <a:pt x="468485" y="1294072"/>
                </a:cubicBezTo>
                <a:cubicBezTo>
                  <a:pt x="462100" y="1289815"/>
                  <a:pt x="474870" y="1296201"/>
                  <a:pt x="470613" y="1291944"/>
                </a:cubicBezTo>
                <a:cubicBezTo>
                  <a:pt x="468485" y="1289815"/>
                  <a:pt x="464229" y="1289815"/>
                  <a:pt x="462100" y="1285559"/>
                </a:cubicBezTo>
                <a:cubicBezTo>
                  <a:pt x="468485" y="1285559"/>
                  <a:pt x="459972" y="1274916"/>
                  <a:pt x="466357" y="1274916"/>
                </a:cubicBezTo>
                <a:cubicBezTo>
                  <a:pt x="468485" y="1279173"/>
                  <a:pt x="470613" y="1279173"/>
                  <a:pt x="474870" y="1281302"/>
                </a:cubicBezTo>
                <a:cubicBezTo>
                  <a:pt x="468485" y="1274916"/>
                  <a:pt x="470613" y="1272788"/>
                  <a:pt x="479126" y="1279173"/>
                </a:cubicBezTo>
                <a:cubicBezTo>
                  <a:pt x="476998" y="1272788"/>
                  <a:pt x="474870" y="1264275"/>
                  <a:pt x="487640" y="1268531"/>
                </a:cubicBezTo>
                <a:cubicBezTo>
                  <a:pt x="481255" y="1264275"/>
                  <a:pt x="487640" y="1266403"/>
                  <a:pt x="487640" y="1262146"/>
                </a:cubicBezTo>
                <a:cubicBezTo>
                  <a:pt x="483383" y="1260018"/>
                  <a:pt x="485511" y="1260018"/>
                  <a:pt x="479126" y="1253633"/>
                </a:cubicBezTo>
                <a:cubicBezTo>
                  <a:pt x="485511" y="1257889"/>
                  <a:pt x="487640" y="1257889"/>
                  <a:pt x="487640" y="1255761"/>
                </a:cubicBezTo>
                <a:cubicBezTo>
                  <a:pt x="494024" y="1260018"/>
                  <a:pt x="489768" y="1260018"/>
                  <a:pt x="489768" y="1262146"/>
                </a:cubicBezTo>
                <a:cubicBezTo>
                  <a:pt x="496153" y="1266403"/>
                  <a:pt x="502537" y="1270660"/>
                  <a:pt x="506794" y="1274916"/>
                </a:cubicBezTo>
                <a:cubicBezTo>
                  <a:pt x="511051" y="1274916"/>
                  <a:pt x="513179" y="1272788"/>
                  <a:pt x="504666" y="1266403"/>
                </a:cubicBezTo>
                <a:cubicBezTo>
                  <a:pt x="508922" y="1266403"/>
                  <a:pt x="519564" y="1268531"/>
                  <a:pt x="508922" y="1257889"/>
                </a:cubicBezTo>
                <a:cubicBezTo>
                  <a:pt x="513179" y="1257889"/>
                  <a:pt x="519564" y="1264275"/>
                  <a:pt x="517435" y="1262146"/>
                </a:cubicBezTo>
                <a:cubicBezTo>
                  <a:pt x="517435" y="1260018"/>
                  <a:pt x="515307" y="1260018"/>
                  <a:pt x="513179" y="1257889"/>
                </a:cubicBezTo>
                <a:cubicBezTo>
                  <a:pt x="525948" y="1260018"/>
                  <a:pt x="519564" y="1245119"/>
                  <a:pt x="530205" y="1245119"/>
                </a:cubicBezTo>
                <a:cubicBezTo>
                  <a:pt x="521692" y="1240862"/>
                  <a:pt x="523820" y="1242990"/>
                  <a:pt x="515307" y="1238734"/>
                </a:cubicBezTo>
                <a:cubicBezTo>
                  <a:pt x="519564" y="1238734"/>
                  <a:pt x="513179" y="1234477"/>
                  <a:pt x="515307" y="1232348"/>
                </a:cubicBezTo>
                <a:cubicBezTo>
                  <a:pt x="515307" y="1232348"/>
                  <a:pt x="515307" y="1232348"/>
                  <a:pt x="508922" y="1230220"/>
                </a:cubicBezTo>
                <a:cubicBezTo>
                  <a:pt x="513179" y="1228092"/>
                  <a:pt x="515307" y="1221706"/>
                  <a:pt x="515307" y="1215321"/>
                </a:cubicBezTo>
                <a:cubicBezTo>
                  <a:pt x="519564" y="1215321"/>
                  <a:pt x="521692" y="1219578"/>
                  <a:pt x="525948" y="1219578"/>
                </a:cubicBezTo>
                <a:cubicBezTo>
                  <a:pt x="525948" y="1217449"/>
                  <a:pt x="523820" y="1215321"/>
                  <a:pt x="521692" y="1213193"/>
                </a:cubicBezTo>
                <a:cubicBezTo>
                  <a:pt x="525948" y="1215321"/>
                  <a:pt x="528077" y="1217449"/>
                  <a:pt x="530205" y="1219578"/>
                </a:cubicBezTo>
                <a:cubicBezTo>
                  <a:pt x="528077" y="1215321"/>
                  <a:pt x="534461" y="1217449"/>
                  <a:pt x="530205" y="1213193"/>
                </a:cubicBezTo>
                <a:cubicBezTo>
                  <a:pt x="525948" y="1213193"/>
                  <a:pt x="523820" y="1213193"/>
                  <a:pt x="521692" y="1211064"/>
                </a:cubicBezTo>
                <a:cubicBezTo>
                  <a:pt x="525948" y="1211064"/>
                  <a:pt x="521692" y="1206808"/>
                  <a:pt x="528077" y="1208936"/>
                </a:cubicBezTo>
                <a:cubicBezTo>
                  <a:pt x="530205" y="1211064"/>
                  <a:pt x="530205" y="1213193"/>
                  <a:pt x="534461" y="1213193"/>
                </a:cubicBezTo>
                <a:cubicBezTo>
                  <a:pt x="530205" y="1208936"/>
                  <a:pt x="536590" y="1211064"/>
                  <a:pt x="530205" y="1206808"/>
                </a:cubicBezTo>
                <a:cubicBezTo>
                  <a:pt x="528077" y="1206808"/>
                  <a:pt x="525948" y="1204679"/>
                  <a:pt x="523820" y="1202551"/>
                </a:cubicBezTo>
                <a:cubicBezTo>
                  <a:pt x="536590" y="1208936"/>
                  <a:pt x="525948" y="1196166"/>
                  <a:pt x="532333" y="1196166"/>
                </a:cubicBezTo>
                <a:cubicBezTo>
                  <a:pt x="534461" y="1198294"/>
                  <a:pt x="536590" y="1202551"/>
                  <a:pt x="538718" y="1202551"/>
                </a:cubicBezTo>
                <a:cubicBezTo>
                  <a:pt x="551488" y="1202551"/>
                  <a:pt x="540846" y="1183395"/>
                  <a:pt x="564257" y="1187652"/>
                </a:cubicBezTo>
                <a:cubicBezTo>
                  <a:pt x="562129" y="1185523"/>
                  <a:pt x="560001" y="1185523"/>
                  <a:pt x="557872" y="1181267"/>
                </a:cubicBezTo>
                <a:cubicBezTo>
                  <a:pt x="560001" y="1179138"/>
                  <a:pt x="562129" y="1185523"/>
                  <a:pt x="566386" y="1185523"/>
                </a:cubicBezTo>
                <a:cubicBezTo>
                  <a:pt x="568514" y="1183395"/>
                  <a:pt x="562129" y="1183395"/>
                  <a:pt x="560001" y="1179138"/>
                </a:cubicBezTo>
                <a:cubicBezTo>
                  <a:pt x="564257" y="1181267"/>
                  <a:pt x="566386" y="1183395"/>
                  <a:pt x="570642" y="1183395"/>
                </a:cubicBezTo>
                <a:cubicBezTo>
                  <a:pt x="568514" y="1179138"/>
                  <a:pt x="574899" y="1181267"/>
                  <a:pt x="570642" y="1174881"/>
                </a:cubicBezTo>
                <a:cubicBezTo>
                  <a:pt x="568514" y="1174881"/>
                  <a:pt x="566386" y="1172753"/>
                  <a:pt x="564257" y="1170625"/>
                </a:cubicBezTo>
                <a:cubicBezTo>
                  <a:pt x="566386" y="1170625"/>
                  <a:pt x="564257" y="1168496"/>
                  <a:pt x="562129" y="1166368"/>
                </a:cubicBezTo>
                <a:cubicBezTo>
                  <a:pt x="574899" y="1170625"/>
                  <a:pt x="564257" y="1159982"/>
                  <a:pt x="570642" y="1159982"/>
                </a:cubicBezTo>
                <a:cubicBezTo>
                  <a:pt x="579155" y="1166368"/>
                  <a:pt x="570642" y="1166368"/>
                  <a:pt x="572770" y="1168496"/>
                </a:cubicBezTo>
                <a:cubicBezTo>
                  <a:pt x="574899" y="1168496"/>
                  <a:pt x="574899" y="1170625"/>
                  <a:pt x="577027" y="1170625"/>
                </a:cubicBezTo>
                <a:cubicBezTo>
                  <a:pt x="579155" y="1168496"/>
                  <a:pt x="583412" y="1164239"/>
                  <a:pt x="585540" y="1162111"/>
                </a:cubicBezTo>
                <a:cubicBezTo>
                  <a:pt x="579155" y="1159982"/>
                  <a:pt x="577027" y="1162111"/>
                  <a:pt x="577027" y="1164239"/>
                </a:cubicBezTo>
                <a:cubicBezTo>
                  <a:pt x="574899" y="1162111"/>
                  <a:pt x="572770" y="1159982"/>
                  <a:pt x="570642" y="1159982"/>
                </a:cubicBezTo>
                <a:cubicBezTo>
                  <a:pt x="581283" y="1162111"/>
                  <a:pt x="570642" y="1155726"/>
                  <a:pt x="572770" y="1155726"/>
                </a:cubicBezTo>
                <a:cubicBezTo>
                  <a:pt x="579155" y="1157854"/>
                  <a:pt x="585540" y="1159982"/>
                  <a:pt x="585540" y="1155726"/>
                </a:cubicBezTo>
                <a:cubicBezTo>
                  <a:pt x="579155" y="1151469"/>
                  <a:pt x="579155" y="1153597"/>
                  <a:pt x="572770" y="1149341"/>
                </a:cubicBezTo>
                <a:cubicBezTo>
                  <a:pt x="579155" y="1151469"/>
                  <a:pt x="574899" y="1147212"/>
                  <a:pt x="583412" y="1151469"/>
                </a:cubicBezTo>
                <a:cubicBezTo>
                  <a:pt x="579155" y="1147212"/>
                  <a:pt x="579155" y="1142955"/>
                  <a:pt x="587668" y="1147212"/>
                </a:cubicBezTo>
                <a:cubicBezTo>
                  <a:pt x="581283" y="1138698"/>
                  <a:pt x="587668" y="1138698"/>
                  <a:pt x="591925" y="1134442"/>
                </a:cubicBezTo>
                <a:cubicBezTo>
                  <a:pt x="591925" y="1132313"/>
                  <a:pt x="581283" y="1123800"/>
                  <a:pt x="585540" y="1125928"/>
                </a:cubicBezTo>
                <a:cubicBezTo>
                  <a:pt x="591925" y="1132313"/>
                  <a:pt x="587668" y="1123800"/>
                  <a:pt x="598310" y="1130185"/>
                </a:cubicBezTo>
                <a:cubicBezTo>
                  <a:pt x="587668" y="1117414"/>
                  <a:pt x="602566" y="1119543"/>
                  <a:pt x="589796" y="1108901"/>
                </a:cubicBezTo>
                <a:cubicBezTo>
                  <a:pt x="596181" y="1111029"/>
                  <a:pt x="589796" y="1104644"/>
                  <a:pt x="591925" y="1104644"/>
                </a:cubicBezTo>
                <a:cubicBezTo>
                  <a:pt x="606823" y="1117414"/>
                  <a:pt x="604694" y="1098259"/>
                  <a:pt x="600438" y="1091874"/>
                </a:cubicBezTo>
                <a:cubicBezTo>
                  <a:pt x="611079" y="1098259"/>
                  <a:pt x="602566" y="1098259"/>
                  <a:pt x="608951" y="1102515"/>
                </a:cubicBezTo>
                <a:cubicBezTo>
                  <a:pt x="613207" y="1102515"/>
                  <a:pt x="617464" y="1104644"/>
                  <a:pt x="619592" y="1104644"/>
                </a:cubicBezTo>
                <a:cubicBezTo>
                  <a:pt x="611079" y="1098259"/>
                  <a:pt x="617464" y="1100387"/>
                  <a:pt x="617464" y="1100387"/>
                </a:cubicBezTo>
                <a:cubicBezTo>
                  <a:pt x="611079" y="1096130"/>
                  <a:pt x="611079" y="1094002"/>
                  <a:pt x="606823" y="1089745"/>
                </a:cubicBezTo>
                <a:cubicBezTo>
                  <a:pt x="613207" y="1091874"/>
                  <a:pt x="613207" y="1096130"/>
                  <a:pt x="617464" y="1098259"/>
                </a:cubicBezTo>
                <a:cubicBezTo>
                  <a:pt x="623849" y="1100387"/>
                  <a:pt x="625977" y="1098259"/>
                  <a:pt x="636618" y="1106772"/>
                </a:cubicBezTo>
                <a:cubicBezTo>
                  <a:pt x="630234" y="1100387"/>
                  <a:pt x="623849" y="1096130"/>
                  <a:pt x="619592" y="1089745"/>
                </a:cubicBezTo>
                <a:cubicBezTo>
                  <a:pt x="628105" y="1094002"/>
                  <a:pt x="628105" y="1089745"/>
                  <a:pt x="634490" y="1094002"/>
                </a:cubicBezTo>
                <a:cubicBezTo>
                  <a:pt x="630234" y="1087617"/>
                  <a:pt x="619592" y="1087617"/>
                  <a:pt x="613207" y="1083360"/>
                </a:cubicBezTo>
                <a:cubicBezTo>
                  <a:pt x="615336" y="1076975"/>
                  <a:pt x="636618" y="1091874"/>
                  <a:pt x="628105" y="1079103"/>
                </a:cubicBezTo>
                <a:cubicBezTo>
                  <a:pt x="619592" y="1081231"/>
                  <a:pt x="611079" y="1074846"/>
                  <a:pt x="602566" y="1076975"/>
                </a:cubicBezTo>
                <a:cubicBezTo>
                  <a:pt x="604694" y="1074846"/>
                  <a:pt x="606823" y="1068461"/>
                  <a:pt x="613207" y="1072718"/>
                </a:cubicBezTo>
                <a:cubicBezTo>
                  <a:pt x="611079" y="1072718"/>
                  <a:pt x="611079" y="1072718"/>
                  <a:pt x="613207" y="1074846"/>
                </a:cubicBezTo>
                <a:cubicBezTo>
                  <a:pt x="621721" y="1079103"/>
                  <a:pt x="625977" y="1079103"/>
                  <a:pt x="628105" y="1076975"/>
                </a:cubicBezTo>
                <a:cubicBezTo>
                  <a:pt x="632362" y="1079103"/>
                  <a:pt x="630234" y="1081231"/>
                  <a:pt x="638747" y="1085488"/>
                </a:cubicBezTo>
                <a:cubicBezTo>
                  <a:pt x="638747" y="1083360"/>
                  <a:pt x="643003" y="1083360"/>
                  <a:pt x="640875" y="1081231"/>
                </a:cubicBezTo>
                <a:cubicBezTo>
                  <a:pt x="636618" y="1079103"/>
                  <a:pt x="636618" y="1083360"/>
                  <a:pt x="634490" y="1076975"/>
                </a:cubicBezTo>
                <a:cubicBezTo>
                  <a:pt x="638747" y="1076975"/>
                  <a:pt x="643003" y="1079103"/>
                  <a:pt x="634490" y="1068461"/>
                </a:cubicBezTo>
                <a:cubicBezTo>
                  <a:pt x="645131" y="1074846"/>
                  <a:pt x="647260" y="1068461"/>
                  <a:pt x="638747" y="1062076"/>
                </a:cubicBezTo>
                <a:cubicBezTo>
                  <a:pt x="640875" y="1064204"/>
                  <a:pt x="643003" y="1064204"/>
                  <a:pt x="645131" y="1066332"/>
                </a:cubicBezTo>
                <a:cubicBezTo>
                  <a:pt x="638747" y="1059947"/>
                  <a:pt x="643003" y="1059947"/>
                  <a:pt x="643003" y="1057819"/>
                </a:cubicBezTo>
                <a:cubicBezTo>
                  <a:pt x="649388" y="1059947"/>
                  <a:pt x="651516" y="1064204"/>
                  <a:pt x="657901" y="1064204"/>
                </a:cubicBezTo>
                <a:cubicBezTo>
                  <a:pt x="653645" y="1057819"/>
                  <a:pt x="649388" y="1051434"/>
                  <a:pt x="655773" y="1051434"/>
                </a:cubicBezTo>
                <a:cubicBezTo>
                  <a:pt x="660029" y="1055691"/>
                  <a:pt x="653645" y="1057819"/>
                  <a:pt x="662158" y="1062076"/>
                </a:cubicBezTo>
                <a:cubicBezTo>
                  <a:pt x="662158" y="1059947"/>
                  <a:pt x="668542" y="1062076"/>
                  <a:pt x="668542" y="1062076"/>
                </a:cubicBezTo>
                <a:cubicBezTo>
                  <a:pt x="664286" y="1055691"/>
                  <a:pt x="666414" y="1055691"/>
                  <a:pt x="660029" y="1047177"/>
                </a:cubicBezTo>
                <a:cubicBezTo>
                  <a:pt x="672799" y="1049305"/>
                  <a:pt x="651516" y="1025893"/>
                  <a:pt x="670671" y="1034406"/>
                </a:cubicBezTo>
                <a:cubicBezTo>
                  <a:pt x="668542" y="1030150"/>
                  <a:pt x="666414" y="1028021"/>
                  <a:pt x="666414" y="1028021"/>
                </a:cubicBezTo>
                <a:cubicBezTo>
                  <a:pt x="672799" y="1028021"/>
                  <a:pt x="681312" y="1036535"/>
                  <a:pt x="681312" y="1034406"/>
                </a:cubicBezTo>
                <a:cubicBezTo>
                  <a:pt x="679184" y="1030150"/>
                  <a:pt x="672799" y="1030150"/>
                  <a:pt x="670671" y="1025893"/>
                </a:cubicBezTo>
                <a:cubicBezTo>
                  <a:pt x="672799" y="1021636"/>
                  <a:pt x="679184" y="1023764"/>
                  <a:pt x="672799" y="1015251"/>
                </a:cubicBezTo>
                <a:cubicBezTo>
                  <a:pt x="677056" y="1015251"/>
                  <a:pt x="677056" y="1019508"/>
                  <a:pt x="681312" y="1021636"/>
                </a:cubicBezTo>
                <a:cubicBezTo>
                  <a:pt x="683440" y="1019508"/>
                  <a:pt x="689825" y="1017379"/>
                  <a:pt x="679184" y="1008866"/>
                </a:cubicBezTo>
                <a:cubicBezTo>
                  <a:pt x="683440" y="1008866"/>
                  <a:pt x="687697" y="1008866"/>
                  <a:pt x="683440" y="1002480"/>
                </a:cubicBezTo>
                <a:cubicBezTo>
                  <a:pt x="687697" y="1004609"/>
                  <a:pt x="691953" y="1006737"/>
                  <a:pt x="696210" y="1008866"/>
                </a:cubicBezTo>
                <a:cubicBezTo>
                  <a:pt x="687697" y="1000352"/>
                  <a:pt x="702595" y="1008866"/>
                  <a:pt x="696210" y="1002480"/>
                </a:cubicBezTo>
                <a:cubicBezTo>
                  <a:pt x="691953" y="998224"/>
                  <a:pt x="689825" y="996095"/>
                  <a:pt x="685569" y="991838"/>
                </a:cubicBezTo>
                <a:cubicBezTo>
                  <a:pt x="694082" y="996095"/>
                  <a:pt x="696210" y="1002480"/>
                  <a:pt x="704723" y="1006737"/>
                </a:cubicBezTo>
                <a:cubicBezTo>
                  <a:pt x="702595" y="1002480"/>
                  <a:pt x="706851" y="1004609"/>
                  <a:pt x="706851" y="1002480"/>
                </a:cubicBezTo>
                <a:cubicBezTo>
                  <a:pt x="702595" y="1000352"/>
                  <a:pt x="698338" y="998224"/>
                  <a:pt x="696210" y="993967"/>
                </a:cubicBezTo>
                <a:cubicBezTo>
                  <a:pt x="702595" y="996095"/>
                  <a:pt x="704723" y="1002480"/>
                  <a:pt x="706851" y="1000352"/>
                </a:cubicBezTo>
                <a:cubicBezTo>
                  <a:pt x="702595" y="993967"/>
                  <a:pt x="698338" y="991838"/>
                  <a:pt x="691953" y="989710"/>
                </a:cubicBezTo>
                <a:cubicBezTo>
                  <a:pt x="702595" y="993967"/>
                  <a:pt x="687697" y="983325"/>
                  <a:pt x="694082" y="985453"/>
                </a:cubicBezTo>
                <a:cubicBezTo>
                  <a:pt x="696210" y="987581"/>
                  <a:pt x="696210" y="985453"/>
                  <a:pt x="698338" y="987581"/>
                </a:cubicBezTo>
                <a:cubicBezTo>
                  <a:pt x="700466" y="989710"/>
                  <a:pt x="698338" y="989710"/>
                  <a:pt x="702595" y="991838"/>
                </a:cubicBezTo>
                <a:cubicBezTo>
                  <a:pt x="708980" y="996095"/>
                  <a:pt x="704723" y="989710"/>
                  <a:pt x="706851" y="987581"/>
                </a:cubicBezTo>
                <a:cubicBezTo>
                  <a:pt x="700466" y="985453"/>
                  <a:pt x="706851" y="991838"/>
                  <a:pt x="698338" y="987581"/>
                </a:cubicBezTo>
                <a:cubicBezTo>
                  <a:pt x="691953" y="979068"/>
                  <a:pt x="702595" y="983325"/>
                  <a:pt x="689825" y="972683"/>
                </a:cubicBezTo>
                <a:cubicBezTo>
                  <a:pt x="698338" y="979068"/>
                  <a:pt x="698338" y="976939"/>
                  <a:pt x="702595" y="981196"/>
                </a:cubicBezTo>
                <a:cubicBezTo>
                  <a:pt x="704723" y="981196"/>
                  <a:pt x="706851" y="985453"/>
                  <a:pt x="711108" y="989710"/>
                </a:cubicBezTo>
                <a:cubicBezTo>
                  <a:pt x="713236" y="987581"/>
                  <a:pt x="723877" y="987581"/>
                  <a:pt x="713236" y="981196"/>
                </a:cubicBezTo>
                <a:cubicBezTo>
                  <a:pt x="715364" y="985453"/>
                  <a:pt x="711108" y="983325"/>
                  <a:pt x="704723" y="979068"/>
                </a:cubicBezTo>
                <a:cubicBezTo>
                  <a:pt x="702595" y="972683"/>
                  <a:pt x="706851" y="972683"/>
                  <a:pt x="700466" y="964169"/>
                </a:cubicBezTo>
                <a:cubicBezTo>
                  <a:pt x="708980" y="966297"/>
                  <a:pt x="700466" y="955655"/>
                  <a:pt x="713236" y="964169"/>
                </a:cubicBezTo>
                <a:cubicBezTo>
                  <a:pt x="708980" y="957784"/>
                  <a:pt x="713236" y="957784"/>
                  <a:pt x="708980" y="953527"/>
                </a:cubicBezTo>
                <a:cubicBezTo>
                  <a:pt x="717493" y="959912"/>
                  <a:pt x="711108" y="947142"/>
                  <a:pt x="717493" y="951398"/>
                </a:cubicBezTo>
                <a:cubicBezTo>
                  <a:pt x="721749" y="957784"/>
                  <a:pt x="713236" y="953527"/>
                  <a:pt x="717493" y="957784"/>
                </a:cubicBezTo>
                <a:cubicBezTo>
                  <a:pt x="730262" y="962041"/>
                  <a:pt x="719621" y="964169"/>
                  <a:pt x="728134" y="968426"/>
                </a:cubicBezTo>
                <a:cubicBezTo>
                  <a:pt x="732390" y="968426"/>
                  <a:pt x="730262" y="966297"/>
                  <a:pt x="734519" y="966297"/>
                </a:cubicBezTo>
                <a:cubicBezTo>
                  <a:pt x="726006" y="957784"/>
                  <a:pt x="728134" y="953527"/>
                  <a:pt x="721749" y="945013"/>
                </a:cubicBezTo>
                <a:cubicBezTo>
                  <a:pt x="726006" y="947142"/>
                  <a:pt x="728134" y="951398"/>
                  <a:pt x="734519" y="955655"/>
                </a:cubicBezTo>
                <a:cubicBezTo>
                  <a:pt x="738775" y="959912"/>
                  <a:pt x="732390" y="959912"/>
                  <a:pt x="738775" y="964169"/>
                </a:cubicBezTo>
                <a:cubicBezTo>
                  <a:pt x="738775" y="959912"/>
                  <a:pt x="736647" y="953527"/>
                  <a:pt x="747288" y="957784"/>
                </a:cubicBezTo>
                <a:cubicBezTo>
                  <a:pt x="745160" y="951398"/>
                  <a:pt x="738775" y="945013"/>
                  <a:pt x="749417" y="949270"/>
                </a:cubicBezTo>
                <a:cubicBezTo>
                  <a:pt x="751545" y="945013"/>
                  <a:pt x="732390" y="930114"/>
                  <a:pt x="743032" y="932243"/>
                </a:cubicBezTo>
                <a:cubicBezTo>
                  <a:pt x="743032" y="936500"/>
                  <a:pt x="749417" y="940757"/>
                  <a:pt x="753673" y="945013"/>
                </a:cubicBezTo>
                <a:cubicBezTo>
                  <a:pt x="749417" y="936500"/>
                  <a:pt x="764315" y="934371"/>
                  <a:pt x="753673" y="925858"/>
                </a:cubicBezTo>
                <a:cubicBezTo>
                  <a:pt x="745160" y="921601"/>
                  <a:pt x="760058" y="930114"/>
                  <a:pt x="749417" y="925858"/>
                </a:cubicBezTo>
                <a:cubicBezTo>
                  <a:pt x="749417" y="923729"/>
                  <a:pt x="747288" y="921601"/>
                  <a:pt x="745160" y="919472"/>
                </a:cubicBezTo>
                <a:cubicBezTo>
                  <a:pt x="753673" y="923729"/>
                  <a:pt x="755801" y="921601"/>
                  <a:pt x="757930" y="919472"/>
                </a:cubicBezTo>
                <a:cubicBezTo>
                  <a:pt x="747288" y="910959"/>
                  <a:pt x="753673" y="913087"/>
                  <a:pt x="751545" y="906702"/>
                </a:cubicBezTo>
                <a:cubicBezTo>
                  <a:pt x="755801" y="906702"/>
                  <a:pt x="760058" y="910959"/>
                  <a:pt x="760058" y="908830"/>
                </a:cubicBezTo>
                <a:cubicBezTo>
                  <a:pt x="753673" y="900317"/>
                  <a:pt x="745160" y="904574"/>
                  <a:pt x="743032" y="896060"/>
                </a:cubicBezTo>
                <a:cubicBezTo>
                  <a:pt x="753673" y="904574"/>
                  <a:pt x="766443" y="904574"/>
                  <a:pt x="766443" y="898188"/>
                </a:cubicBezTo>
                <a:cubicBezTo>
                  <a:pt x="762186" y="898188"/>
                  <a:pt x="760058" y="896060"/>
                  <a:pt x="757930" y="893932"/>
                </a:cubicBezTo>
                <a:cubicBezTo>
                  <a:pt x="762186" y="893932"/>
                  <a:pt x="764315" y="898188"/>
                  <a:pt x="768571" y="898188"/>
                </a:cubicBezTo>
                <a:cubicBezTo>
                  <a:pt x="770699" y="893932"/>
                  <a:pt x="760058" y="887546"/>
                  <a:pt x="770699" y="891803"/>
                </a:cubicBezTo>
                <a:cubicBezTo>
                  <a:pt x="768571" y="887546"/>
                  <a:pt x="764315" y="887546"/>
                  <a:pt x="762186" y="883289"/>
                </a:cubicBezTo>
                <a:cubicBezTo>
                  <a:pt x="766443" y="883289"/>
                  <a:pt x="766443" y="887546"/>
                  <a:pt x="770699" y="887546"/>
                </a:cubicBezTo>
                <a:cubicBezTo>
                  <a:pt x="768571" y="881161"/>
                  <a:pt x="766443" y="876904"/>
                  <a:pt x="774956" y="881161"/>
                </a:cubicBezTo>
                <a:cubicBezTo>
                  <a:pt x="772828" y="874776"/>
                  <a:pt x="766443" y="874776"/>
                  <a:pt x="764315" y="870519"/>
                </a:cubicBezTo>
                <a:cubicBezTo>
                  <a:pt x="766443" y="870519"/>
                  <a:pt x="764315" y="866262"/>
                  <a:pt x="766443" y="866262"/>
                </a:cubicBezTo>
                <a:cubicBezTo>
                  <a:pt x="768571" y="868391"/>
                  <a:pt x="770699" y="872647"/>
                  <a:pt x="774956" y="872647"/>
                </a:cubicBezTo>
                <a:cubicBezTo>
                  <a:pt x="779212" y="862005"/>
                  <a:pt x="781341" y="855620"/>
                  <a:pt x="789854" y="847107"/>
                </a:cubicBezTo>
                <a:cubicBezTo>
                  <a:pt x="787725" y="847107"/>
                  <a:pt x="785597" y="844978"/>
                  <a:pt x="783469" y="842850"/>
                </a:cubicBezTo>
                <a:cubicBezTo>
                  <a:pt x="789854" y="847107"/>
                  <a:pt x="785597" y="840721"/>
                  <a:pt x="787725" y="840721"/>
                </a:cubicBezTo>
                <a:cubicBezTo>
                  <a:pt x="789854" y="842850"/>
                  <a:pt x="791982" y="844978"/>
                  <a:pt x="796239" y="847107"/>
                </a:cubicBezTo>
                <a:cubicBezTo>
                  <a:pt x="794110" y="842850"/>
                  <a:pt x="800495" y="842850"/>
                  <a:pt x="796239" y="836465"/>
                </a:cubicBezTo>
                <a:cubicBezTo>
                  <a:pt x="798367" y="836465"/>
                  <a:pt x="800495" y="838593"/>
                  <a:pt x="804752" y="840721"/>
                </a:cubicBezTo>
                <a:cubicBezTo>
                  <a:pt x="796239" y="830079"/>
                  <a:pt x="809008" y="836465"/>
                  <a:pt x="806880" y="827951"/>
                </a:cubicBezTo>
                <a:cubicBezTo>
                  <a:pt x="804752" y="827951"/>
                  <a:pt x="804752" y="825822"/>
                  <a:pt x="802623" y="825822"/>
                </a:cubicBezTo>
                <a:cubicBezTo>
                  <a:pt x="802623" y="827951"/>
                  <a:pt x="800495" y="827951"/>
                  <a:pt x="796239" y="827951"/>
                </a:cubicBezTo>
                <a:cubicBezTo>
                  <a:pt x="796239" y="825822"/>
                  <a:pt x="796239" y="821566"/>
                  <a:pt x="789854" y="813052"/>
                </a:cubicBezTo>
                <a:cubicBezTo>
                  <a:pt x="796239" y="815180"/>
                  <a:pt x="794110" y="821566"/>
                  <a:pt x="798367" y="823694"/>
                </a:cubicBezTo>
                <a:cubicBezTo>
                  <a:pt x="802623" y="815180"/>
                  <a:pt x="789854" y="787511"/>
                  <a:pt x="802623" y="787511"/>
                </a:cubicBezTo>
                <a:cubicBezTo>
                  <a:pt x="796239" y="781126"/>
                  <a:pt x="800495" y="783254"/>
                  <a:pt x="800495" y="781126"/>
                </a:cubicBezTo>
                <a:cubicBezTo>
                  <a:pt x="811136" y="789640"/>
                  <a:pt x="802623" y="791768"/>
                  <a:pt x="813265" y="798153"/>
                </a:cubicBezTo>
                <a:cubicBezTo>
                  <a:pt x="817521" y="793896"/>
                  <a:pt x="817521" y="787511"/>
                  <a:pt x="815393" y="776869"/>
                </a:cubicBezTo>
                <a:cubicBezTo>
                  <a:pt x="821778" y="778998"/>
                  <a:pt x="823906" y="783254"/>
                  <a:pt x="815393" y="778998"/>
                </a:cubicBezTo>
                <a:cubicBezTo>
                  <a:pt x="821778" y="781126"/>
                  <a:pt x="819650" y="789640"/>
                  <a:pt x="828163" y="793896"/>
                </a:cubicBezTo>
                <a:cubicBezTo>
                  <a:pt x="828163" y="791768"/>
                  <a:pt x="826034" y="781126"/>
                  <a:pt x="821778" y="776869"/>
                </a:cubicBezTo>
                <a:cubicBezTo>
                  <a:pt x="823906" y="778998"/>
                  <a:pt x="826034" y="778998"/>
                  <a:pt x="828163" y="778998"/>
                </a:cubicBezTo>
                <a:cubicBezTo>
                  <a:pt x="823906" y="766227"/>
                  <a:pt x="830291" y="759842"/>
                  <a:pt x="813265" y="736429"/>
                </a:cubicBezTo>
                <a:cubicBezTo>
                  <a:pt x="819650" y="738558"/>
                  <a:pt x="821778" y="742815"/>
                  <a:pt x="826034" y="744943"/>
                </a:cubicBezTo>
                <a:lnTo>
                  <a:pt x="822529" y="743941"/>
                </a:lnTo>
                <a:lnTo>
                  <a:pt x="821778" y="742815"/>
                </a:lnTo>
                <a:cubicBezTo>
                  <a:pt x="820714" y="742815"/>
                  <a:pt x="821246" y="743347"/>
                  <a:pt x="822310" y="743879"/>
                </a:cubicBezTo>
                <a:lnTo>
                  <a:pt x="822529" y="743941"/>
                </a:lnTo>
                <a:lnTo>
                  <a:pt x="826034" y="749200"/>
                </a:lnTo>
                <a:cubicBezTo>
                  <a:pt x="826034" y="747071"/>
                  <a:pt x="830291" y="749200"/>
                  <a:pt x="830291" y="744943"/>
                </a:cubicBezTo>
                <a:cubicBezTo>
                  <a:pt x="828163" y="742815"/>
                  <a:pt x="826034" y="740686"/>
                  <a:pt x="823906" y="738558"/>
                </a:cubicBezTo>
                <a:cubicBezTo>
                  <a:pt x="823906" y="736429"/>
                  <a:pt x="834547" y="742815"/>
                  <a:pt x="832419" y="740686"/>
                </a:cubicBezTo>
                <a:cubicBezTo>
                  <a:pt x="832419" y="738558"/>
                  <a:pt x="830291" y="736429"/>
                  <a:pt x="828163" y="734301"/>
                </a:cubicBezTo>
                <a:cubicBezTo>
                  <a:pt x="826034" y="738558"/>
                  <a:pt x="828163" y="738558"/>
                  <a:pt x="819650" y="732173"/>
                </a:cubicBezTo>
                <a:cubicBezTo>
                  <a:pt x="821778" y="736429"/>
                  <a:pt x="819650" y="736429"/>
                  <a:pt x="817521" y="738558"/>
                </a:cubicBezTo>
                <a:cubicBezTo>
                  <a:pt x="813265" y="732173"/>
                  <a:pt x="813265" y="738558"/>
                  <a:pt x="809008" y="732173"/>
                </a:cubicBezTo>
                <a:cubicBezTo>
                  <a:pt x="811136" y="730044"/>
                  <a:pt x="811136" y="732173"/>
                  <a:pt x="817521" y="734301"/>
                </a:cubicBezTo>
                <a:cubicBezTo>
                  <a:pt x="823906" y="732173"/>
                  <a:pt x="813265" y="721530"/>
                  <a:pt x="815393" y="717274"/>
                </a:cubicBezTo>
                <a:cubicBezTo>
                  <a:pt x="821778" y="725787"/>
                  <a:pt x="826034" y="734301"/>
                  <a:pt x="836676" y="738558"/>
                </a:cubicBezTo>
                <a:cubicBezTo>
                  <a:pt x="843060" y="740686"/>
                  <a:pt x="832419" y="725787"/>
                  <a:pt x="834547" y="723659"/>
                </a:cubicBezTo>
                <a:cubicBezTo>
                  <a:pt x="845189" y="730044"/>
                  <a:pt x="840932" y="723659"/>
                  <a:pt x="843060" y="721530"/>
                </a:cubicBezTo>
                <a:cubicBezTo>
                  <a:pt x="836676" y="717274"/>
                  <a:pt x="834547" y="704503"/>
                  <a:pt x="840932" y="710888"/>
                </a:cubicBezTo>
                <a:cubicBezTo>
                  <a:pt x="838804" y="710888"/>
                  <a:pt x="838804" y="717274"/>
                  <a:pt x="847317" y="719402"/>
                </a:cubicBezTo>
                <a:cubicBezTo>
                  <a:pt x="843060" y="713017"/>
                  <a:pt x="845189" y="713017"/>
                  <a:pt x="845189" y="710888"/>
                </a:cubicBezTo>
                <a:cubicBezTo>
                  <a:pt x="843060" y="708760"/>
                  <a:pt x="840932" y="706632"/>
                  <a:pt x="838804" y="704503"/>
                </a:cubicBezTo>
                <a:cubicBezTo>
                  <a:pt x="836676" y="698118"/>
                  <a:pt x="838804" y="700246"/>
                  <a:pt x="834547" y="691733"/>
                </a:cubicBezTo>
                <a:cubicBezTo>
                  <a:pt x="851574" y="698118"/>
                  <a:pt x="830291" y="676834"/>
                  <a:pt x="849445" y="685348"/>
                </a:cubicBezTo>
                <a:cubicBezTo>
                  <a:pt x="845189" y="681091"/>
                  <a:pt x="849445" y="681091"/>
                  <a:pt x="845189" y="674706"/>
                </a:cubicBezTo>
                <a:cubicBezTo>
                  <a:pt x="853702" y="685348"/>
                  <a:pt x="860087" y="689604"/>
                  <a:pt x="866471" y="700246"/>
                </a:cubicBezTo>
                <a:cubicBezTo>
                  <a:pt x="868600" y="691733"/>
                  <a:pt x="877113" y="687476"/>
                  <a:pt x="860087" y="668320"/>
                </a:cubicBezTo>
                <a:cubicBezTo>
                  <a:pt x="866471" y="666192"/>
                  <a:pt x="872856" y="657678"/>
                  <a:pt x="860087" y="640651"/>
                </a:cubicBezTo>
                <a:cubicBezTo>
                  <a:pt x="840932" y="632137"/>
                  <a:pt x="864343" y="668320"/>
                  <a:pt x="851574" y="661935"/>
                </a:cubicBezTo>
                <a:cubicBezTo>
                  <a:pt x="853702" y="664063"/>
                  <a:pt x="860087" y="672577"/>
                  <a:pt x="857958" y="670449"/>
                </a:cubicBezTo>
                <a:cubicBezTo>
                  <a:pt x="855830" y="668320"/>
                  <a:pt x="853702" y="666192"/>
                  <a:pt x="849445" y="666192"/>
                </a:cubicBezTo>
                <a:cubicBezTo>
                  <a:pt x="851574" y="672577"/>
                  <a:pt x="868600" y="687476"/>
                  <a:pt x="860087" y="689604"/>
                </a:cubicBezTo>
                <a:cubicBezTo>
                  <a:pt x="853702" y="678962"/>
                  <a:pt x="838804" y="659807"/>
                  <a:pt x="840932" y="655550"/>
                </a:cubicBezTo>
                <a:cubicBezTo>
                  <a:pt x="845189" y="657678"/>
                  <a:pt x="845189" y="664063"/>
                  <a:pt x="851574" y="666192"/>
                </a:cubicBezTo>
                <a:cubicBezTo>
                  <a:pt x="847317" y="655550"/>
                  <a:pt x="847317" y="651293"/>
                  <a:pt x="836676" y="638523"/>
                </a:cubicBezTo>
                <a:cubicBezTo>
                  <a:pt x="843060" y="638523"/>
                  <a:pt x="845189" y="636394"/>
                  <a:pt x="849445" y="636394"/>
                </a:cubicBezTo>
                <a:cubicBezTo>
                  <a:pt x="843060" y="623624"/>
                  <a:pt x="849445" y="623624"/>
                  <a:pt x="836676" y="612982"/>
                </a:cubicBezTo>
                <a:cubicBezTo>
                  <a:pt x="843060" y="612982"/>
                  <a:pt x="843060" y="619367"/>
                  <a:pt x="847317" y="621495"/>
                </a:cubicBezTo>
                <a:cubicBezTo>
                  <a:pt x="851574" y="619367"/>
                  <a:pt x="849445" y="619367"/>
                  <a:pt x="857958" y="625752"/>
                </a:cubicBezTo>
                <a:cubicBezTo>
                  <a:pt x="857958" y="625752"/>
                  <a:pt x="857958" y="625752"/>
                  <a:pt x="849445" y="610853"/>
                </a:cubicBezTo>
                <a:cubicBezTo>
                  <a:pt x="853702" y="612982"/>
                  <a:pt x="855830" y="610853"/>
                  <a:pt x="853702" y="606596"/>
                </a:cubicBezTo>
                <a:cubicBezTo>
                  <a:pt x="847317" y="602340"/>
                  <a:pt x="851574" y="606596"/>
                  <a:pt x="849445" y="606596"/>
                </a:cubicBezTo>
                <a:cubicBezTo>
                  <a:pt x="847317" y="602340"/>
                  <a:pt x="845189" y="598083"/>
                  <a:pt x="840932" y="595954"/>
                </a:cubicBezTo>
                <a:cubicBezTo>
                  <a:pt x="843060" y="595954"/>
                  <a:pt x="838804" y="589569"/>
                  <a:pt x="847317" y="593826"/>
                </a:cubicBezTo>
                <a:cubicBezTo>
                  <a:pt x="849445" y="598083"/>
                  <a:pt x="853702" y="602340"/>
                  <a:pt x="857958" y="602340"/>
                </a:cubicBezTo>
                <a:cubicBezTo>
                  <a:pt x="853702" y="595954"/>
                  <a:pt x="847317" y="585312"/>
                  <a:pt x="843060" y="576799"/>
                </a:cubicBezTo>
                <a:cubicBezTo>
                  <a:pt x="855830" y="585312"/>
                  <a:pt x="834547" y="561900"/>
                  <a:pt x="847317" y="570414"/>
                </a:cubicBezTo>
                <a:cubicBezTo>
                  <a:pt x="851574" y="574670"/>
                  <a:pt x="847317" y="574670"/>
                  <a:pt x="853702" y="578927"/>
                </a:cubicBezTo>
                <a:cubicBezTo>
                  <a:pt x="849445" y="576799"/>
                  <a:pt x="853702" y="583184"/>
                  <a:pt x="853702" y="585312"/>
                </a:cubicBezTo>
                <a:cubicBezTo>
                  <a:pt x="855830" y="587441"/>
                  <a:pt x="857958" y="589569"/>
                  <a:pt x="860087" y="589569"/>
                </a:cubicBezTo>
                <a:cubicBezTo>
                  <a:pt x="860087" y="589569"/>
                  <a:pt x="860087" y="589569"/>
                  <a:pt x="855830" y="581056"/>
                </a:cubicBezTo>
                <a:cubicBezTo>
                  <a:pt x="866471" y="587441"/>
                  <a:pt x="860087" y="576799"/>
                  <a:pt x="864343" y="578927"/>
                </a:cubicBezTo>
                <a:cubicBezTo>
                  <a:pt x="870728" y="589569"/>
                  <a:pt x="860087" y="589569"/>
                  <a:pt x="877113" y="608725"/>
                </a:cubicBezTo>
                <a:cubicBezTo>
                  <a:pt x="885626" y="608725"/>
                  <a:pt x="866471" y="576799"/>
                  <a:pt x="887754" y="593826"/>
                </a:cubicBezTo>
                <a:cubicBezTo>
                  <a:pt x="889882" y="593826"/>
                  <a:pt x="887754" y="589569"/>
                  <a:pt x="885626" y="585312"/>
                </a:cubicBezTo>
                <a:cubicBezTo>
                  <a:pt x="883498" y="585312"/>
                  <a:pt x="879241" y="583184"/>
                  <a:pt x="879241" y="581056"/>
                </a:cubicBezTo>
                <a:cubicBezTo>
                  <a:pt x="889882" y="578927"/>
                  <a:pt x="883498" y="559771"/>
                  <a:pt x="894139" y="559771"/>
                </a:cubicBezTo>
                <a:cubicBezTo>
                  <a:pt x="892011" y="557643"/>
                  <a:pt x="892011" y="555515"/>
                  <a:pt x="889882" y="553386"/>
                </a:cubicBezTo>
                <a:cubicBezTo>
                  <a:pt x="896267" y="557643"/>
                  <a:pt x="889882" y="549129"/>
                  <a:pt x="894139" y="551258"/>
                </a:cubicBezTo>
                <a:cubicBezTo>
                  <a:pt x="898395" y="557643"/>
                  <a:pt x="894139" y="555515"/>
                  <a:pt x="900524" y="559771"/>
                </a:cubicBezTo>
                <a:cubicBezTo>
                  <a:pt x="904780" y="557643"/>
                  <a:pt x="906909" y="555515"/>
                  <a:pt x="906909" y="551258"/>
                </a:cubicBezTo>
                <a:cubicBezTo>
                  <a:pt x="911165" y="551258"/>
                  <a:pt x="913293" y="555515"/>
                  <a:pt x="917550" y="557643"/>
                </a:cubicBezTo>
                <a:cubicBezTo>
                  <a:pt x="915422" y="555515"/>
                  <a:pt x="913293" y="553386"/>
                  <a:pt x="911165" y="549129"/>
                </a:cubicBezTo>
                <a:cubicBezTo>
                  <a:pt x="915422" y="551258"/>
                  <a:pt x="917550" y="555515"/>
                  <a:pt x="923935" y="555515"/>
                </a:cubicBezTo>
                <a:cubicBezTo>
                  <a:pt x="919678" y="549129"/>
                  <a:pt x="921806" y="553386"/>
                  <a:pt x="917550" y="547001"/>
                </a:cubicBezTo>
                <a:cubicBezTo>
                  <a:pt x="923935" y="551258"/>
                  <a:pt x="928191" y="555515"/>
                  <a:pt x="934576" y="559771"/>
                </a:cubicBezTo>
                <a:cubicBezTo>
                  <a:pt x="934576" y="557643"/>
                  <a:pt x="930320" y="551258"/>
                  <a:pt x="936704" y="553386"/>
                </a:cubicBezTo>
                <a:cubicBezTo>
                  <a:pt x="938833" y="553386"/>
                  <a:pt x="938833" y="555515"/>
                  <a:pt x="938833" y="555515"/>
                </a:cubicBezTo>
                <a:cubicBezTo>
                  <a:pt x="940961" y="557643"/>
                  <a:pt x="940961" y="557643"/>
                  <a:pt x="940961" y="559771"/>
                </a:cubicBezTo>
                <a:cubicBezTo>
                  <a:pt x="934576" y="553386"/>
                  <a:pt x="934576" y="559771"/>
                  <a:pt x="938833" y="561900"/>
                </a:cubicBezTo>
                <a:cubicBezTo>
                  <a:pt x="943089" y="559771"/>
                  <a:pt x="945217" y="557643"/>
                  <a:pt x="940961" y="549129"/>
                </a:cubicBezTo>
                <a:cubicBezTo>
                  <a:pt x="949474" y="555515"/>
                  <a:pt x="945217" y="547001"/>
                  <a:pt x="951602" y="553386"/>
                </a:cubicBezTo>
                <a:cubicBezTo>
                  <a:pt x="947346" y="549129"/>
                  <a:pt x="945217" y="547001"/>
                  <a:pt x="949474" y="547001"/>
                </a:cubicBezTo>
                <a:cubicBezTo>
                  <a:pt x="953730" y="553386"/>
                  <a:pt x="957987" y="559771"/>
                  <a:pt x="964372" y="561900"/>
                </a:cubicBezTo>
                <a:cubicBezTo>
                  <a:pt x="964372" y="566157"/>
                  <a:pt x="964372" y="568285"/>
                  <a:pt x="964372" y="572542"/>
                </a:cubicBezTo>
                <a:cubicBezTo>
                  <a:pt x="968628" y="574670"/>
                  <a:pt x="970757" y="581056"/>
                  <a:pt x="975013" y="581056"/>
                </a:cubicBezTo>
                <a:cubicBezTo>
                  <a:pt x="966500" y="568285"/>
                  <a:pt x="968628" y="566157"/>
                  <a:pt x="970757" y="561900"/>
                </a:cubicBezTo>
                <a:cubicBezTo>
                  <a:pt x="966500" y="557643"/>
                  <a:pt x="957987" y="547001"/>
                  <a:pt x="964372" y="549129"/>
                </a:cubicBezTo>
                <a:cubicBezTo>
                  <a:pt x="966500" y="553386"/>
                  <a:pt x="964372" y="553386"/>
                  <a:pt x="968628" y="557643"/>
                </a:cubicBezTo>
                <a:cubicBezTo>
                  <a:pt x="972885" y="561900"/>
                  <a:pt x="977141" y="564028"/>
                  <a:pt x="979270" y="564028"/>
                </a:cubicBezTo>
                <a:cubicBezTo>
                  <a:pt x="977141" y="561900"/>
                  <a:pt x="968628" y="553386"/>
                  <a:pt x="972885" y="553386"/>
                </a:cubicBezTo>
                <a:cubicBezTo>
                  <a:pt x="972885" y="555515"/>
                  <a:pt x="981398" y="561900"/>
                  <a:pt x="979270" y="557643"/>
                </a:cubicBezTo>
                <a:cubicBezTo>
                  <a:pt x="977141" y="553386"/>
                  <a:pt x="970757" y="551258"/>
                  <a:pt x="970757" y="544873"/>
                </a:cubicBezTo>
                <a:cubicBezTo>
                  <a:pt x="972885" y="547001"/>
                  <a:pt x="981398" y="555515"/>
                  <a:pt x="981398" y="551258"/>
                </a:cubicBezTo>
                <a:cubicBezTo>
                  <a:pt x="977141" y="549129"/>
                  <a:pt x="968628" y="538487"/>
                  <a:pt x="972885" y="536359"/>
                </a:cubicBezTo>
                <a:cubicBezTo>
                  <a:pt x="977141" y="540616"/>
                  <a:pt x="975013" y="542744"/>
                  <a:pt x="979270" y="544873"/>
                </a:cubicBezTo>
                <a:cubicBezTo>
                  <a:pt x="977141" y="540616"/>
                  <a:pt x="987783" y="551258"/>
                  <a:pt x="985655" y="547001"/>
                </a:cubicBezTo>
                <a:cubicBezTo>
                  <a:pt x="972885" y="538487"/>
                  <a:pt x="975013" y="527845"/>
                  <a:pt x="979270" y="527845"/>
                </a:cubicBezTo>
                <a:cubicBezTo>
                  <a:pt x="977141" y="525717"/>
                  <a:pt x="972885" y="521460"/>
                  <a:pt x="970757" y="519332"/>
                </a:cubicBezTo>
                <a:cubicBezTo>
                  <a:pt x="975013" y="519332"/>
                  <a:pt x="975013" y="517203"/>
                  <a:pt x="968628" y="512947"/>
                </a:cubicBezTo>
                <a:cubicBezTo>
                  <a:pt x="972885" y="515075"/>
                  <a:pt x="970757" y="508690"/>
                  <a:pt x="975013" y="512947"/>
                </a:cubicBezTo>
                <a:cubicBezTo>
                  <a:pt x="981398" y="519332"/>
                  <a:pt x="983526" y="529974"/>
                  <a:pt x="981398" y="534231"/>
                </a:cubicBezTo>
                <a:cubicBezTo>
                  <a:pt x="983526" y="534231"/>
                  <a:pt x="983526" y="536359"/>
                  <a:pt x="985655" y="538487"/>
                </a:cubicBezTo>
                <a:cubicBezTo>
                  <a:pt x="983526" y="521460"/>
                  <a:pt x="994168" y="521460"/>
                  <a:pt x="987783" y="500176"/>
                </a:cubicBezTo>
                <a:cubicBezTo>
                  <a:pt x="992039" y="504433"/>
                  <a:pt x="989911" y="500176"/>
                  <a:pt x="996296" y="504433"/>
                </a:cubicBezTo>
                <a:cubicBezTo>
                  <a:pt x="1002681" y="515075"/>
                  <a:pt x="996296" y="519332"/>
                  <a:pt x="1009065" y="536359"/>
                </a:cubicBezTo>
                <a:cubicBezTo>
                  <a:pt x="1009065" y="536359"/>
                  <a:pt x="1011194" y="536359"/>
                  <a:pt x="1011194" y="536359"/>
                </a:cubicBezTo>
                <a:cubicBezTo>
                  <a:pt x="1009065" y="523589"/>
                  <a:pt x="998424" y="502304"/>
                  <a:pt x="1013322" y="508690"/>
                </a:cubicBezTo>
                <a:cubicBezTo>
                  <a:pt x="1013322" y="500176"/>
                  <a:pt x="1011194" y="485277"/>
                  <a:pt x="1023963" y="491662"/>
                </a:cubicBezTo>
                <a:cubicBezTo>
                  <a:pt x="1019707" y="489534"/>
                  <a:pt x="1019707" y="487406"/>
                  <a:pt x="1021835" y="487406"/>
                </a:cubicBezTo>
                <a:cubicBezTo>
                  <a:pt x="1023963" y="491662"/>
                  <a:pt x="1026092" y="493791"/>
                  <a:pt x="1030348" y="495919"/>
                </a:cubicBezTo>
                <a:cubicBezTo>
                  <a:pt x="1030348" y="493791"/>
                  <a:pt x="1034605" y="493791"/>
                  <a:pt x="1038861" y="498048"/>
                </a:cubicBezTo>
                <a:cubicBezTo>
                  <a:pt x="1038861" y="493791"/>
                  <a:pt x="1040989" y="495919"/>
                  <a:pt x="1034605" y="491662"/>
                </a:cubicBezTo>
                <a:cubicBezTo>
                  <a:pt x="1034605" y="491662"/>
                  <a:pt x="1036733" y="495919"/>
                  <a:pt x="1034605" y="495919"/>
                </a:cubicBezTo>
                <a:cubicBezTo>
                  <a:pt x="1028220" y="487406"/>
                  <a:pt x="1034605" y="485277"/>
                  <a:pt x="1028220" y="476764"/>
                </a:cubicBezTo>
                <a:cubicBezTo>
                  <a:pt x="1045246" y="491662"/>
                  <a:pt x="1049503" y="485277"/>
                  <a:pt x="1060144" y="487406"/>
                </a:cubicBezTo>
                <a:cubicBezTo>
                  <a:pt x="1064400" y="493791"/>
                  <a:pt x="1072914" y="495919"/>
                  <a:pt x="1077170" y="498048"/>
                </a:cubicBezTo>
                <a:cubicBezTo>
                  <a:pt x="1094196" y="515075"/>
                  <a:pt x="1100581" y="536359"/>
                  <a:pt x="1100581" y="551258"/>
                </a:cubicBezTo>
                <a:cubicBezTo>
                  <a:pt x="1094196" y="544873"/>
                  <a:pt x="1098453" y="544873"/>
                  <a:pt x="1094196" y="540616"/>
                </a:cubicBezTo>
                <a:cubicBezTo>
                  <a:pt x="1087811" y="538487"/>
                  <a:pt x="1098453" y="551258"/>
                  <a:pt x="1092068" y="551258"/>
                </a:cubicBezTo>
                <a:cubicBezTo>
                  <a:pt x="1111222" y="574670"/>
                  <a:pt x="1089940" y="576799"/>
                  <a:pt x="1096325" y="589569"/>
                </a:cubicBezTo>
                <a:cubicBezTo>
                  <a:pt x="1081427" y="587441"/>
                  <a:pt x="1083555" y="602340"/>
                  <a:pt x="1085683" y="610853"/>
                </a:cubicBezTo>
                <a:cubicBezTo>
                  <a:pt x="1087811" y="610853"/>
                  <a:pt x="1085683" y="600211"/>
                  <a:pt x="1094196" y="608725"/>
                </a:cubicBezTo>
                <a:cubicBezTo>
                  <a:pt x="1094196" y="617238"/>
                  <a:pt x="1087811" y="615110"/>
                  <a:pt x="1092068" y="625752"/>
                </a:cubicBezTo>
                <a:cubicBezTo>
                  <a:pt x="1087811" y="627881"/>
                  <a:pt x="1081427" y="632137"/>
                  <a:pt x="1089940" y="640651"/>
                </a:cubicBezTo>
                <a:cubicBezTo>
                  <a:pt x="1087811" y="642779"/>
                  <a:pt x="1087811" y="638523"/>
                  <a:pt x="1081427" y="636394"/>
                </a:cubicBezTo>
                <a:cubicBezTo>
                  <a:pt x="1081427" y="640651"/>
                  <a:pt x="1089940" y="653421"/>
                  <a:pt x="1081427" y="649165"/>
                </a:cubicBezTo>
                <a:cubicBezTo>
                  <a:pt x="1079298" y="644908"/>
                  <a:pt x="1087811" y="649165"/>
                  <a:pt x="1081427" y="642779"/>
                </a:cubicBezTo>
                <a:cubicBezTo>
                  <a:pt x="1079298" y="644908"/>
                  <a:pt x="1070785" y="644908"/>
                  <a:pt x="1081427" y="653421"/>
                </a:cubicBezTo>
                <a:cubicBezTo>
                  <a:pt x="1072914" y="653421"/>
                  <a:pt x="1070785" y="661935"/>
                  <a:pt x="1068657" y="670449"/>
                </a:cubicBezTo>
                <a:cubicBezTo>
                  <a:pt x="1079298" y="681091"/>
                  <a:pt x="1083555" y="695990"/>
                  <a:pt x="1081427" y="700246"/>
                </a:cubicBezTo>
                <a:cubicBezTo>
                  <a:pt x="1087811" y="706632"/>
                  <a:pt x="1092068" y="710888"/>
                  <a:pt x="1098453" y="715145"/>
                </a:cubicBezTo>
                <a:cubicBezTo>
                  <a:pt x="1098453" y="713017"/>
                  <a:pt x="1098453" y="710888"/>
                  <a:pt x="1096325" y="706632"/>
                </a:cubicBezTo>
                <a:cubicBezTo>
                  <a:pt x="1092068" y="704503"/>
                  <a:pt x="1087811" y="702375"/>
                  <a:pt x="1085683" y="698118"/>
                </a:cubicBezTo>
                <a:cubicBezTo>
                  <a:pt x="1089940" y="695990"/>
                  <a:pt x="1094196" y="693861"/>
                  <a:pt x="1092068" y="687476"/>
                </a:cubicBezTo>
                <a:cubicBezTo>
                  <a:pt x="1096325" y="689604"/>
                  <a:pt x="1098453" y="691733"/>
                  <a:pt x="1100581" y="691733"/>
                </a:cubicBezTo>
                <a:cubicBezTo>
                  <a:pt x="1094196" y="685348"/>
                  <a:pt x="1100581" y="689604"/>
                  <a:pt x="1098453" y="685348"/>
                </a:cubicBezTo>
                <a:cubicBezTo>
                  <a:pt x="1098453" y="683219"/>
                  <a:pt x="1096325" y="683219"/>
                  <a:pt x="1094196" y="681091"/>
                </a:cubicBezTo>
                <a:cubicBezTo>
                  <a:pt x="1098453" y="683219"/>
                  <a:pt x="1100581" y="683219"/>
                  <a:pt x="1100581" y="683219"/>
                </a:cubicBezTo>
                <a:cubicBezTo>
                  <a:pt x="1102709" y="687476"/>
                  <a:pt x="1104838" y="698118"/>
                  <a:pt x="1113351" y="702375"/>
                </a:cubicBezTo>
                <a:cubicBezTo>
                  <a:pt x="1113351" y="698118"/>
                  <a:pt x="1106966" y="687476"/>
                  <a:pt x="1113351" y="687476"/>
                </a:cubicBezTo>
                <a:cubicBezTo>
                  <a:pt x="1117607" y="689604"/>
                  <a:pt x="1117607" y="693861"/>
                  <a:pt x="1121864" y="695990"/>
                </a:cubicBezTo>
                <a:cubicBezTo>
                  <a:pt x="1126120" y="695990"/>
                  <a:pt x="1121864" y="687476"/>
                  <a:pt x="1130377" y="689604"/>
                </a:cubicBezTo>
                <a:cubicBezTo>
                  <a:pt x="1132505" y="693861"/>
                  <a:pt x="1134633" y="698118"/>
                  <a:pt x="1136762" y="700246"/>
                </a:cubicBezTo>
                <a:cubicBezTo>
                  <a:pt x="1143146" y="702375"/>
                  <a:pt x="1136762" y="691733"/>
                  <a:pt x="1147403" y="698118"/>
                </a:cubicBezTo>
                <a:cubicBezTo>
                  <a:pt x="1145275" y="695990"/>
                  <a:pt x="1143146" y="695990"/>
                  <a:pt x="1143146" y="693861"/>
                </a:cubicBezTo>
                <a:cubicBezTo>
                  <a:pt x="1151660" y="698118"/>
                  <a:pt x="1155916" y="695990"/>
                  <a:pt x="1155916" y="691733"/>
                </a:cubicBezTo>
                <a:cubicBezTo>
                  <a:pt x="1166557" y="698118"/>
                  <a:pt x="1164429" y="691733"/>
                  <a:pt x="1172942" y="695990"/>
                </a:cubicBezTo>
                <a:cubicBezTo>
                  <a:pt x="1177199" y="719402"/>
                  <a:pt x="1162301" y="723659"/>
                  <a:pt x="1168686" y="749200"/>
                </a:cubicBezTo>
                <a:cubicBezTo>
                  <a:pt x="1160173" y="747071"/>
                  <a:pt x="1164429" y="755585"/>
                  <a:pt x="1166557" y="766227"/>
                </a:cubicBezTo>
                <a:cubicBezTo>
                  <a:pt x="1158044" y="761970"/>
                  <a:pt x="1155916" y="770484"/>
                  <a:pt x="1168686" y="783254"/>
                </a:cubicBezTo>
                <a:cubicBezTo>
                  <a:pt x="1166557" y="776869"/>
                  <a:pt x="1158044" y="766227"/>
                  <a:pt x="1166557" y="766227"/>
                </a:cubicBezTo>
                <a:cubicBezTo>
                  <a:pt x="1168686" y="776869"/>
                  <a:pt x="1175070" y="791768"/>
                  <a:pt x="1166557" y="789640"/>
                </a:cubicBezTo>
                <a:cubicBezTo>
                  <a:pt x="1172942" y="796025"/>
                  <a:pt x="1172942" y="800282"/>
                  <a:pt x="1170814" y="802410"/>
                </a:cubicBezTo>
                <a:cubicBezTo>
                  <a:pt x="1168686" y="796025"/>
                  <a:pt x="1166557" y="789640"/>
                  <a:pt x="1162301" y="785383"/>
                </a:cubicBezTo>
                <a:cubicBezTo>
                  <a:pt x="1160173" y="791768"/>
                  <a:pt x="1172942" y="804538"/>
                  <a:pt x="1175070" y="810924"/>
                </a:cubicBezTo>
                <a:cubicBezTo>
                  <a:pt x="1170814" y="810924"/>
                  <a:pt x="1168686" y="808795"/>
                  <a:pt x="1166557" y="806667"/>
                </a:cubicBezTo>
                <a:cubicBezTo>
                  <a:pt x="1166557" y="808795"/>
                  <a:pt x="1168686" y="819437"/>
                  <a:pt x="1162301" y="810924"/>
                </a:cubicBezTo>
                <a:cubicBezTo>
                  <a:pt x="1162301" y="810924"/>
                  <a:pt x="1162301" y="810924"/>
                  <a:pt x="1162301" y="813052"/>
                </a:cubicBezTo>
                <a:cubicBezTo>
                  <a:pt x="1166557" y="817309"/>
                  <a:pt x="1168686" y="821566"/>
                  <a:pt x="1172942" y="825822"/>
                </a:cubicBezTo>
                <a:cubicBezTo>
                  <a:pt x="1175070" y="825822"/>
                  <a:pt x="1175070" y="825822"/>
                  <a:pt x="1175070" y="823694"/>
                </a:cubicBezTo>
                <a:cubicBezTo>
                  <a:pt x="1181455" y="827951"/>
                  <a:pt x="1185712" y="830079"/>
                  <a:pt x="1185712" y="827951"/>
                </a:cubicBezTo>
                <a:cubicBezTo>
                  <a:pt x="1187840" y="832208"/>
                  <a:pt x="1189968" y="838593"/>
                  <a:pt x="1196353" y="840721"/>
                </a:cubicBezTo>
                <a:cubicBezTo>
                  <a:pt x="1189968" y="830079"/>
                  <a:pt x="1175070" y="808795"/>
                  <a:pt x="1189968" y="817309"/>
                </a:cubicBezTo>
                <a:cubicBezTo>
                  <a:pt x="1187840" y="815180"/>
                  <a:pt x="1187840" y="813052"/>
                  <a:pt x="1189968" y="810924"/>
                </a:cubicBezTo>
                <a:cubicBezTo>
                  <a:pt x="1185712" y="808795"/>
                  <a:pt x="1183584" y="806667"/>
                  <a:pt x="1181455" y="804538"/>
                </a:cubicBezTo>
                <a:cubicBezTo>
                  <a:pt x="1185712" y="806667"/>
                  <a:pt x="1187840" y="806667"/>
                  <a:pt x="1187840" y="804538"/>
                </a:cubicBezTo>
                <a:cubicBezTo>
                  <a:pt x="1185712" y="791768"/>
                  <a:pt x="1185712" y="781126"/>
                  <a:pt x="1187840" y="772612"/>
                </a:cubicBezTo>
                <a:cubicBezTo>
                  <a:pt x="1192097" y="764099"/>
                  <a:pt x="1196353" y="755585"/>
                  <a:pt x="1198481" y="749200"/>
                </a:cubicBezTo>
                <a:cubicBezTo>
                  <a:pt x="1204866" y="764099"/>
                  <a:pt x="1204866" y="764099"/>
                  <a:pt x="1209123" y="772612"/>
                </a:cubicBezTo>
                <a:cubicBezTo>
                  <a:pt x="1211251" y="770484"/>
                  <a:pt x="1213379" y="766227"/>
                  <a:pt x="1213379" y="761970"/>
                </a:cubicBezTo>
                <a:cubicBezTo>
                  <a:pt x="1215508" y="764099"/>
                  <a:pt x="1224021" y="770484"/>
                  <a:pt x="1224021" y="766227"/>
                </a:cubicBezTo>
                <a:cubicBezTo>
                  <a:pt x="1215508" y="757713"/>
                  <a:pt x="1230405" y="766227"/>
                  <a:pt x="1224021" y="755585"/>
                </a:cubicBezTo>
                <a:cubicBezTo>
                  <a:pt x="1230405" y="759842"/>
                  <a:pt x="1226149" y="753457"/>
                  <a:pt x="1230405" y="755585"/>
                </a:cubicBezTo>
                <a:cubicBezTo>
                  <a:pt x="1232534" y="759842"/>
                  <a:pt x="1230405" y="757713"/>
                  <a:pt x="1232534" y="761970"/>
                </a:cubicBezTo>
                <a:cubicBezTo>
                  <a:pt x="1236790" y="764099"/>
                  <a:pt x="1241047" y="768355"/>
                  <a:pt x="1243175" y="768355"/>
                </a:cubicBezTo>
                <a:cubicBezTo>
                  <a:pt x="1251688" y="785383"/>
                  <a:pt x="1253816" y="798153"/>
                  <a:pt x="1258073" y="813052"/>
                </a:cubicBezTo>
                <a:cubicBezTo>
                  <a:pt x="1262330" y="821566"/>
                  <a:pt x="1268714" y="842850"/>
                  <a:pt x="1264458" y="844978"/>
                </a:cubicBezTo>
                <a:cubicBezTo>
                  <a:pt x="1275099" y="864134"/>
                  <a:pt x="1270843" y="874776"/>
                  <a:pt x="1268714" y="883289"/>
                </a:cubicBezTo>
                <a:cubicBezTo>
                  <a:pt x="1292125" y="870519"/>
                  <a:pt x="1302767" y="847107"/>
                  <a:pt x="1317664" y="827951"/>
                </a:cubicBezTo>
                <a:cubicBezTo>
                  <a:pt x="1321921" y="827951"/>
                  <a:pt x="1324049" y="832208"/>
                  <a:pt x="1328306" y="830079"/>
                </a:cubicBezTo>
                <a:cubicBezTo>
                  <a:pt x="1321921" y="821566"/>
                  <a:pt x="1332562" y="821566"/>
                  <a:pt x="1326178" y="813052"/>
                </a:cubicBezTo>
                <a:cubicBezTo>
                  <a:pt x="1341075" y="815180"/>
                  <a:pt x="1336819" y="804538"/>
                  <a:pt x="1347460" y="804538"/>
                </a:cubicBezTo>
                <a:cubicBezTo>
                  <a:pt x="1345332" y="791768"/>
                  <a:pt x="1364486" y="781126"/>
                  <a:pt x="1370871" y="770484"/>
                </a:cubicBezTo>
                <a:cubicBezTo>
                  <a:pt x="1385769" y="778998"/>
                  <a:pt x="1379384" y="753457"/>
                  <a:pt x="1394282" y="751328"/>
                </a:cubicBezTo>
                <a:cubicBezTo>
                  <a:pt x="1394282" y="747071"/>
                  <a:pt x="1387897" y="749200"/>
                  <a:pt x="1385769" y="744943"/>
                </a:cubicBezTo>
                <a:cubicBezTo>
                  <a:pt x="1390026" y="742815"/>
                  <a:pt x="1400667" y="744943"/>
                  <a:pt x="1394282" y="734301"/>
                </a:cubicBezTo>
                <a:cubicBezTo>
                  <a:pt x="1409180" y="732173"/>
                  <a:pt x="1413437" y="721530"/>
                  <a:pt x="1419821" y="710888"/>
                </a:cubicBezTo>
                <a:cubicBezTo>
                  <a:pt x="1426206" y="710888"/>
                  <a:pt x="1426206" y="721530"/>
                  <a:pt x="1432591" y="719402"/>
                </a:cubicBezTo>
                <a:cubicBezTo>
                  <a:pt x="1432591" y="704503"/>
                  <a:pt x="1432591" y="693861"/>
                  <a:pt x="1441104" y="685348"/>
                </a:cubicBezTo>
                <a:cubicBezTo>
                  <a:pt x="1447489" y="687476"/>
                  <a:pt x="1441104" y="689604"/>
                  <a:pt x="1445361" y="695990"/>
                </a:cubicBezTo>
                <a:cubicBezTo>
                  <a:pt x="1449617" y="693861"/>
                  <a:pt x="1451745" y="700246"/>
                  <a:pt x="1456002" y="700246"/>
                </a:cubicBezTo>
                <a:cubicBezTo>
                  <a:pt x="1453874" y="691733"/>
                  <a:pt x="1453874" y="681091"/>
                  <a:pt x="1462387" y="681091"/>
                </a:cubicBezTo>
                <a:cubicBezTo>
                  <a:pt x="1462387" y="683219"/>
                  <a:pt x="1456002" y="689604"/>
                  <a:pt x="1462387" y="691733"/>
                </a:cubicBezTo>
                <a:cubicBezTo>
                  <a:pt x="1466643" y="685348"/>
                  <a:pt x="1473028" y="681091"/>
                  <a:pt x="1470900" y="672577"/>
                </a:cubicBezTo>
                <a:cubicBezTo>
                  <a:pt x="1475156" y="670449"/>
                  <a:pt x="1475156" y="674706"/>
                  <a:pt x="1481541" y="674706"/>
                </a:cubicBezTo>
                <a:cubicBezTo>
                  <a:pt x="1481541" y="668320"/>
                  <a:pt x="1487926" y="668320"/>
                  <a:pt x="1479413" y="657678"/>
                </a:cubicBezTo>
                <a:cubicBezTo>
                  <a:pt x="1494311" y="657678"/>
                  <a:pt x="1490054" y="644908"/>
                  <a:pt x="1496439" y="638523"/>
                </a:cubicBezTo>
                <a:cubicBezTo>
                  <a:pt x="1494311" y="634266"/>
                  <a:pt x="1485798" y="638523"/>
                  <a:pt x="1485798" y="632137"/>
                </a:cubicBezTo>
                <a:cubicBezTo>
                  <a:pt x="1492183" y="630009"/>
                  <a:pt x="1498567" y="640651"/>
                  <a:pt x="1500696" y="634266"/>
                </a:cubicBezTo>
                <a:cubicBezTo>
                  <a:pt x="1496439" y="632137"/>
                  <a:pt x="1487926" y="623624"/>
                  <a:pt x="1498567" y="623624"/>
                </a:cubicBezTo>
                <a:cubicBezTo>
                  <a:pt x="1498567" y="625752"/>
                  <a:pt x="1500696" y="630009"/>
                  <a:pt x="1502824" y="632137"/>
                </a:cubicBezTo>
                <a:cubicBezTo>
                  <a:pt x="1513465" y="623624"/>
                  <a:pt x="1521978" y="615110"/>
                  <a:pt x="1526235" y="604468"/>
                </a:cubicBezTo>
                <a:cubicBezTo>
                  <a:pt x="1528363" y="604468"/>
                  <a:pt x="1528363" y="604468"/>
                  <a:pt x="1528363" y="604468"/>
                </a:cubicBezTo>
                <a:cubicBezTo>
                  <a:pt x="1536876" y="600211"/>
                  <a:pt x="1553902" y="589569"/>
                  <a:pt x="1545389" y="581056"/>
                </a:cubicBezTo>
                <a:cubicBezTo>
                  <a:pt x="1549646" y="581056"/>
                  <a:pt x="1547518" y="578927"/>
                  <a:pt x="1549646" y="576799"/>
                </a:cubicBezTo>
                <a:cubicBezTo>
                  <a:pt x="1549646" y="581056"/>
                  <a:pt x="1551774" y="583184"/>
                  <a:pt x="1556031" y="583184"/>
                </a:cubicBezTo>
                <a:cubicBezTo>
                  <a:pt x="1549646" y="574670"/>
                  <a:pt x="1560287" y="578927"/>
                  <a:pt x="1553902" y="572542"/>
                </a:cubicBezTo>
                <a:cubicBezTo>
                  <a:pt x="1551774" y="572542"/>
                  <a:pt x="1549646" y="574670"/>
                  <a:pt x="1547518" y="574670"/>
                </a:cubicBezTo>
                <a:cubicBezTo>
                  <a:pt x="1543261" y="564028"/>
                  <a:pt x="1564544" y="578927"/>
                  <a:pt x="1560287" y="568285"/>
                </a:cubicBezTo>
                <a:cubicBezTo>
                  <a:pt x="1568800" y="568285"/>
                  <a:pt x="1564544" y="561900"/>
                  <a:pt x="1570929" y="561900"/>
                </a:cubicBezTo>
                <a:cubicBezTo>
                  <a:pt x="1575185" y="566157"/>
                  <a:pt x="1568800" y="568285"/>
                  <a:pt x="1573057" y="570414"/>
                </a:cubicBezTo>
                <a:cubicBezTo>
                  <a:pt x="1581570" y="564028"/>
                  <a:pt x="1587955" y="557643"/>
                  <a:pt x="1587955" y="544873"/>
                </a:cubicBezTo>
                <a:cubicBezTo>
                  <a:pt x="1587955" y="547001"/>
                  <a:pt x="1592211" y="549129"/>
                  <a:pt x="1594339" y="551258"/>
                </a:cubicBezTo>
                <a:cubicBezTo>
                  <a:pt x="1592211" y="547001"/>
                  <a:pt x="1598596" y="549129"/>
                  <a:pt x="1596468" y="544873"/>
                </a:cubicBezTo>
                <a:cubicBezTo>
                  <a:pt x="1594339" y="542744"/>
                  <a:pt x="1592211" y="540616"/>
                  <a:pt x="1590083" y="538487"/>
                </a:cubicBezTo>
                <a:cubicBezTo>
                  <a:pt x="1596468" y="538487"/>
                  <a:pt x="1598596" y="536359"/>
                  <a:pt x="1600724" y="532102"/>
                </a:cubicBezTo>
                <a:cubicBezTo>
                  <a:pt x="1598596" y="532102"/>
                  <a:pt x="1590083" y="527845"/>
                  <a:pt x="1596468" y="527845"/>
                </a:cubicBezTo>
                <a:cubicBezTo>
                  <a:pt x="1607109" y="538487"/>
                  <a:pt x="1602853" y="521460"/>
                  <a:pt x="1611366" y="521460"/>
                </a:cubicBezTo>
                <a:cubicBezTo>
                  <a:pt x="1615622" y="523589"/>
                  <a:pt x="1613494" y="529974"/>
                  <a:pt x="1619879" y="532102"/>
                </a:cubicBezTo>
                <a:cubicBezTo>
                  <a:pt x="1613494" y="521460"/>
                  <a:pt x="1622007" y="523589"/>
                  <a:pt x="1622007" y="517203"/>
                </a:cubicBezTo>
                <a:cubicBezTo>
                  <a:pt x="1613494" y="517203"/>
                  <a:pt x="1617750" y="506561"/>
                  <a:pt x="1622007" y="506561"/>
                </a:cubicBezTo>
                <a:cubicBezTo>
                  <a:pt x="1622007" y="510818"/>
                  <a:pt x="1624135" y="517203"/>
                  <a:pt x="1632648" y="517203"/>
                </a:cubicBezTo>
                <a:cubicBezTo>
                  <a:pt x="1632648" y="515075"/>
                  <a:pt x="1626263" y="508690"/>
                  <a:pt x="1630520" y="508690"/>
                </a:cubicBezTo>
                <a:cubicBezTo>
                  <a:pt x="1643290" y="521460"/>
                  <a:pt x="1651803" y="502304"/>
                  <a:pt x="1656059" y="498048"/>
                </a:cubicBezTo>
                <a:cubicBezTo>
                  <a:pt x="1653931" y="498048"/>
                  <a:pt x="1651803" y="498048"/>
                  <a:pt x="1649674" y="493791"/>
                </a:cubicBezTo>
                <a:cubicBezTo>
                  <a:pt x="1660316" y="495919"/>
                  <a:pt x="1651803" y="491662"/>
                  <a:pt x="1653931" y="489534"/>
                </a:cubicBezTo>
                <a:cubicBezTo>
                  <a:pt x="1653931" y="489534"/>
                  <a:pt x="1653931" y="489534"/>
                  <a:pt x="1664572" y="489534"/>
                </a:cubicBezTo>
                <a:cubicBezTo>
                  <a:pt x="1664572" y="495919"/>
                  <a:pt x="1670957" y="495919"/>
                  <a:pt x="1675214" y="500176"/>
                </a:cubicBezTo>
                <a:cubicBezTo>
                  <a:pt x="1666701" y="502304"/>
                  <a:pt x="1664572" y="502304"/>
                  <a:pt x="1666701" y="510818"/>
                </a:cubicBezTo>
                <a:cubicBezTo>
                  <a:pt x="1651803" y="508690"/>
                  <a:pt x="1662444" y="515075"/>
                  <a:pt x="1647546" y="512947"/>
                </a:cubicBezTo>
                <a:cubicBezTo>
                  <a:pt x="1653931" y="515075"/>
                  <a:pt x="1653931" y="523589"/>
                  <a:pt x="1649674" y="523589"/>
                </a:cubicBezTo>
                <a:cubicBezTo>
                  <a:pt x="1649674" y="521460"/>
                  <a:pt x="1647546" y="517203"/>
                  <a:pt x="1645418" y="517203"/>
                </a:cubicBezTo>
                <a:cubicBezTo>
                  <a:pt x="1645418" y="521460"/>
                  <a:pt x="1634777" y="512947"/>
                  <a:pt x="1639033" y="519332"/>
                </a:cubicBezTo>
                <a:cubicBezTo>
                  <a:pt x="1643290" y="525717"/>
                  <a:pt x="1649674" y="525717"/>
                  <a:pt x="1651803" y="534231"/>
                </a:cubicBezTo>
                <a:cubicBezTo>
                  <a:pt x="1645418" y="532102"/>
                  <a:pt x="1645418" y="521460"/>
                  <a:pt x="1634777" y="523589"/>
                </a:cubicBezTo>
                <a:cubicBezTo>
                  <a:pt x="1643290" y="534231"/>
                  <a:pt x="1619879" y="525717"/>
                  <a:pt x="1628392" y="538487"/>
                </a:cubicBezTo>
                <a:cubicBezTo>
                  <a:pt x="1634777" y="540616"/>
                  <a:pt x="1641161" y="540616"/>
                  <a:pt x="1643290" y="544873"/>
                </a:cubicBezTo>
                <a:cubicBezTo>
                  <a:pt x="1634777" y="542744"/>
                  <a:pt x="1634777" y="544873"/>
                  <a:pt x="1626263" y="538487"/>
                </a:cubicBezTo>
                <a:cubicBezTo>
                  <a:pt x="1632648" y="555515"/>
                  <a:pt x="1617750" y="557643"/>
                  <a:pt x="1611366" y="566157"/>
                </a:cubicBezTo>
                <a:cubicBezTo>
                  <a:pt x="1613494" y="566157"/>
                  <a:pt x="1613494" y="568285"/>
                  <a:pt x="1615622" y="570414"/>
                </a:cubicBezTo>
                <a:cubicBezTo>
                  <a:pt x="1619879" y="570414"/>
                  <a:pt x="1615622" y="566157"/>
                  <a:pt x="1622007" y="566157"/>
                </a:cubicBezTo>
                <a:cubicBezTo>
                  <a:pt x="1624135" y="576799"/>
                  <a:pt x="1609237" y="568285"/>
                  <a:pt x="1607109" y="572542"/>
                </a:cubicBezTo>
                <a:cubicBezTo>
                  <a:pt x="1611366" y="574670"/>
                  <a:pt x="1615622" y="578927"/>
                  <a:pt x="1611366" y="581056"/>
                </a:cubicBezTo>
                <a:cubicBezTo>
                  <a:pt x="1609237" y="570414"/>
                  <a:pt x="1607109" y="578927"/>
                  <a:pt x="1598596" y="576799"/>
                </a:cubicBezTo>
                <a:cubicBezTo>
                  <a:pt x="1600724" y="587441"/>
                  <a:pt x="1577313" y="598083"/>
                  <a:pt x="1590083" y="610853"/>
                </a:cubicBezTo>
                <a:cubicBezTo>
                  <a:pt x="1583698" y="612982"/>
                  <a:pt x="1583698" y="608725"/>
                  <a:pt x="1579442" y="606596"/>
                </a:cubicBezTo>
                <a:cubicBezTo>
                  <a:pt x="1577313" y="612982"/>
                  <a:pt x="1566672" y="617238"/>
                  <a:pt x="1568800" y="625752"/>
                </a:cubicBezTo>
                <a:cubicBezTo>
                  <a:pt x="1566672" y="621495"/>
                  <a:pt x="1564544" y="619367"/>
                  <a:pt x="1560287" y="619367"/>
                </a:cubicBezTo>
                <a:cubicBezTo>
                  <a:pt x="1560287" y="621495"/>
                  <a:pt x="1556031" y="623624"/>
                  <a:pt x="1562415" y="630009"/>
                </a:cubicBezTo>
                <a:cubicBezTo>
                  <a:pt x="1564544" y="630009"/>
                  <a:pt x="1568800" y="627881"/>
                  <a:pt x="1570929" y="632137"/>
                </a:cubicBezTo>
                <a:cubicBezTo>
                  <a:pt x="1566672" y="632137"/>
                  <a:pt x="1570929" y="636394"/>
                  <a:pt x="1562415" y="636394"/>
                </a:cubicBezTo>
                <a:cubicBezTo>
                  <a:pt x="1562415" y="630009"/>
                  <a:pt x="1558159" y="627881"/>
                  <a:pt x="1551774" y="627881"/>
                </a:cubicBezTo>
                <a:cubicBezTo>
                  <a:pt x="1558159" y="642779"/>
                  <a:pt x="1528363" y="638523"/>
                  <a:pt x="1543261" y="653421"/>
                </a:cubicBezTo>
                <a:cubicBezTo>
                  <a:pt x="1541133" y="655550"/>
                  <a:pt x="1539004" y="655550"/>
                  <a:pt x="1534748" y="651293"/>
                </a:cubicBezTo>
                <a:cubicBezTo>
                  <a:pt x="1541133" y="657678"/>
                  <a:pt x="1530491" y="659807"/>
                  <a:pt x="1536876" y="661935"/>
                </a:cubicBezTo>
                <a:cubicBezTo>
                  <a:pt x="1539004" y="661935"/>
                  <a:pt x="1539004" y="657678"/>
                  <a:pt x="1543261" y="661935"/>
                </a:cubicBezTo>
                <a:cubicBezTo>
                  <a:pt x="1539004" y="666192"/>
                  <a:pt x="1528363" y="666192"/>
                  <a:pt x="1521978" y="670449"/>
                </a:cubicBezTo>
                <a:cubicBezTo>
                  <a:pt x="1526235" y="670449"/>
                  <a:pt x="1526235" y="674706"/>
                  <a:pt x="1528363" y="674706"/>
                </a:cubicBezTo>
                <a:cubicBezTo>
                  <a:pt x="1532620" y="674706"/>
                  <a:pt x="1532620" y="672577"/>
                  <a:pt x="1536876" y="672577"/>
                </a:cubicBezTo>
                <a:cubicBezTo>
                  <a:pt x="1536876" y="689604"/>
                  <a:pt x="1509209" y="689604"/>
                  <a:pt x="1515594" y="708760"/>
                </a:cubicBezTo>
                <a:cubicBezTo>
                  <a:pt x="1507080" y="710888"/>
                  <a:pt x="1515594" y="706632"/>
                  <a:pt x="1509209" y="706632"/>
                </a:cubicBezTo>
                <a:cubicBezTo>
                  <a:pt x="1498567" y="708760"/>
                  <a:pt x="1498567" y="719402"/>
                  <a:pt x="1490054" y="723659"/>
                </a:cubicBezTo>
                <a:cubicBezTo>
                  <a:pt x="1498567" y="740686"/>
                  <a:pt x="1462387" y="734301"/>
                  <a:pt x="1477285" y="749200"/>
                </a:cubicBezTo>
                <a:cubicBezTo>
                  <a:pt x="1464515" y="744943"/>
                  <a:pt x="1473028" y="759842"/>
                  <a:pt x="1458130" y="757713"/>
                </a:cubicBezTo>
                <a:cubicBezTo>
                  <a:pt x="1464515" y="766227"/>
                  <a:pt x="1456002" y="766227"/>
                  <a:pt x="1453874" y="770484"/>
                </a:cubicBezTo>
                <a:cubicBezTo>
                  <a:pt x="1443232" y="764099"/>
                  <a:pt x="1436848" y="778998"/>
                  <a:pt x="1445361" y="789640"/>
                </a:cubicBezTo>
                <a:cubicBezTo>
                  <a:pt x="1438976" y="791768"/>
                  <a:pt x="1438976" y="787511"/>
                  <a:pt x="1434719" y="785383"/>
                </a:cubicBezTo>
                <a:cubicBezTo>
                  <a:pt x="1438976" y="791768"/>
                  <a:pt x="1426206" y="787511"/>
                  <a:pt x="1428334" y="791768"/>
                </a:cubicBezTo>
                <a:cubicBezTo>
                  <a:pt x="1432591" y="793896"/>
                  <a:pt x="1438976" y="802410"/>
                  <a:pt x="1432591" y="802410"/>
                </a:cubicBezTo>
                <a:cubicBezTo>
                  <a:pt x="1430463" y="798153"/>
                  <a:pt x="1430463" y="791768"/>
                  <a:pt x="1426206" y="791768"/>
                </a:cubicBezTo>
                <a:cubicBezTo>
                  <a:pt x="1417693" y="793896"/>
                  <a:pt x="1428334" y="804538"/>
                  <a:pt x="1426206" y="808795"/>
                </a:cubicBezTo>
                <a:cubicBezTo>
                  <a:pt x="1419821" y="804538"/>
                  <a:pt x="1419821" y="804538"/>
                  <a:pt x="1415565" y="806667"/>
                </a:cubicBezTo>
                <a:cubicBezTo>
                  <a:pt x="1419821" y="815180"/>
                  <a:pt x="1413437" y="817309"/>
                  <a:pt x="1419821" y="827951"/>
                </a:cubicBezTo>
                <a:cubicBezTo>
                  <a:pt x="1419821" y="825822"/>
                  <a:pt x="1421950" y="825822"/>
                  <a:pt x="1426206" y="830079"/>
                </a:cubicBezTo>
                <a:cubicBezTo>
                  <a:pt x="1424078" y="830079"/>
                  <a:pt x="1421950" y="830079"/>
                  <a:pt x="1421950" y="830079"/>
                </a:cubicBezTo>
                <a:cubicBezTo>
                  <a:pt x="1426206" y="834336"/>
                  <a:pt x="1430463" y="832208"/>
                  <a:pt x="1432591" y="834336"/>
                </a:cubicBezTo>
                <a:cubicBezTo>
                  <a:pt x="1419821" y="838593"/>
                  <a:pt x="1432591" y="844978"/>
                  <a:pt x="1415565" y="847107"/>
                </a:cubicBezTo>
                <a:cubicBezTo>
                  <a:pt x="1413437" y="842850"/>
                  <a:pt x="1426206" y="838593"/>
                  <a:pt x="1411308" y="836465"/>
                </a:cubicBezTo>
                <a:cubicBezTo>
                  <a:pt x="1407052" y="832208"/>
                  <a:pt x="1419821" y="830079"/>
                  <a:pt x="1413437" y="827951"/>
                </a:cubicBezTo>
                <a:cubicBezTo>
                  <a:pt x="1409180" y="827951"/>
                  <a:pt x="1411308" y="834336"/>
                  <a:pt x="1400667" y="832208"/>
                </a:cubicBezTo>
                <a:cubicBezTo>
                  <a:pt x="1407052" y="838593"/>
                  <a:pt x="1396410" y="836465"/>
                  <a:pt x="1400667" y="842850"/>
                </a:cubicBezTo>
                <a:cubicBezTo>
                  <a:pt x="1407052" y="844978"/>
                  <a:pt x="1402795" y="840721"/>
                  <a:pt x="1407052" y="840721"/>
                </a:cubicBezTo>
                <a:cubicBezTo>
                  <a:pt x="1407052" y="844978"/>
                  <a:pt x="1413437" y="844978"/>
                  <a:pt x="1415565" y="847107"/>
                </a:cubicBezTo>
                <a:cubicBezTo>
                  <a:pt x="1419821" y="851363"/>
                  <a:pt x="1417693" y="855620"/>
                  <a:pt x="1411308" y="855620"/>
                </a:cubicBezTo>
                <a:cubicBezTo>
                  <a:pt x="1409180" y="851363"/>
                  <a:pt x="1409180" y="849235"/>
                  <a:pt x="1407052" y="847107"/>
                </a:cubicBezTo>
                <a:cubicBezTo>
                  <a:pt x="1407052" y="849235"/>
                  <a:pt x="1402795" y="849235"/>
                  <a:pt x="1402795" y="851363"/>
                </a:cubicBezTo>
                <a:cubicBezTo>
                  <a:pt x="1404924" y="855620"/>
                  <a:pt x="1411308" y="855620"/>
                  <a:pt x="1411308" y="859877"/>
                </a:cubicBezTo>
                <a:cubicBezTo>
                  <a:pt x="1398539" y="864134"/>
                  <a:pt x="1402795" y="883289"/>
                  <a:pt x="1379384" y="876904"/>
                </a:cubicBezTo>
                <a:cubicBezTo>
                  <a:pt x="1379384" y="879033"/>
                  <a:pt x="1372999" y="883289"/>
                  <a:pt x="1381513" y="885418"/>
                </a:cubicBezTo>
                <a:cubicBezTo>
                  <a:pt x="1387897" y="887546"/>
                  <a:pt x="1383641" y="876904"/>
                  <a:pt x="1390026" y="883289"/>
                </a:cubicBezTo>
                <a:cubicBezTo>
                  <a:pt x="1383641" y="885418"/>
                  <a:pt x="1381513" y="904574"/>
                  <a:pt x="1368743" y="891803"/>
                </a:cubicBezTo>
                <a:cubicBezTo>
                  <a:pt x="1366615" y="891803"/>
                  <a:pt x="1366615" y="893932"/>
                  <a:pt x="1366615" y="893932"/>
                </a:cubicBezTo>
                <a:cubicBezTo>
                  <a:pt x="1366615" y="900317"/>
                  <a:pt x="1372999" y="898188"/>
                  <a:pt x="1375128" y="904574"/>
                </a:cubicBezTo>
                <a:cubicBezTo>
                  <a:pt x="1364486" y="917344"/>
                  <a:pt x="1345332" y="930114"/>
                  <a:pt x="1343204" y="945013"/>
                </a:cubicBezTo>
                <a:cubicBezTo>
                  <a:pt x="1324049" y="955655"/>
                  <a:pt x="1317664" y="972683"/>
                  <a:pt x="1304895" y="987581"/>
                </a:cubicBezTo>
                <a:cubicBezTo>
                  <a:pt x="1307023" y="987581"/>
                  <a:pt x="1309151" y="987581"/>
                  <a:pt x="1309151" y="989710"/>
                </a:cubicBezTo>
                <a:cubicBezTo>
                  <a:pt x="1292125" y="989710"/>
                  <a:pt x="1287869" y="1008866"/>
                  <a:pt x="1277227" y="1019508"/>
                </a:cubicBezTo>
                <a:cubicBezTo>
                  <a:pt x="1277227" y="1021636"/>
                  <a:pt x="1275099" y="1023764"/>
                  <a:pt x="1275099" y="1023764"/>
                </a:cubicBezTo>
                <a:cubicBezTo>
                  <a:pt x="1277227" y="1025893"/>
                  <a:pt x="1279356" y="1030150"/>
                  <a:pt x="1281484" y="1032278"/>
                </a:cubicBezTo>
                <a:cubicBezTo>
                  <a:pt x="1279356" y="1032278"/>
                  <a:pt x="1279356" y="1032278"/>
                  <a:pt x="1277227" y="1032278"/>
                </a:cubicBezTo>
                <a:cubicBezTo>
                  <a:pt x="1268714" y="1036535"/>
                  <a:pt x="1264458" y="1045049"/>
                  <a:pt x="1260201" y="1051434"/>
                </a:cubicBezTo>
                <a:cubicBezTo>
                  <a:pt x="1260201" y="1053562"/>
                  <a:pt x="1260201" y="1055691"/>
                  <a:pt x="1262330" y="1059947"/>
                </a:cubicBezTo>
                <a:cubicBezTo>
                  <a:pt x="1249560" y="1053562"/>
                  <a:pt x="1264458" y="1068461"/>
                  <a:pt x="1260201" y="1070589"/>
                </a:cubicBezTo>
                <a:cubicBezTo>
                  <a:pt x="1262330" y="1070589"/>
                  <a:pt x="1264458" y="1072718"/>
                  <a:pt x="1264458" y="1072718"/>
                </a:cubicBezTo>
                <a:cubicBezTo>
                  <a:pt x="1309151" y="1015251"/>
                  <a:pt x="1355973" y="959912"/>
                  <a:pt x="1404924" y="904574"/>
                </a:cubicBezTo>
                <a:cubicBezTo>
                  <a:pt x="1413437" y="893932"/>
                  <a:pt x="1424078" y="879033"/>
                  <a:pt x="1434719" y="874776"/>
                </a:cubicBezTo>
                <a:cubicBezTo>
                  <a:pt x="1432591" y="866262"/>
                  <a:pt x="1441104" y="862005"/>
                  <a:pt x="1438976" y="853492"/>
                </a:cubicBezTo>
                <a:cubicBezTo>
                  <a:pt x="1441104" y="851363"/>
                  <a:pt x="1451745" y="855620"/>
                  <a:pt x="1449617" y="851363"/>
                </a:cubicBezTo>
                <a:cubicBezTo>
                  <a:pt x="1441104" y="844978"/>
                  <a:pt x="1456002" y="842850"/>
                  <a:pt x="1460259" y="840721"/>
                </a:cubicBezTo>
                <a:cubicBezTo>
                  <a:pt x="1468772" y="836465"/>
                  <a:pt x="1462387" y="819437"/>
                  <a:pt x="1470900" y="823694"/>
                </a:cubicBezTo>
                <a:cubicBezTo>
                  <a:pt x="1470900" y="825822"/>
                  <a:pt x="1470900" y="830079"/>
                  <a:pt x="1468772" y="832208"/>
                </a:cubicBezTo>
                <a:cubicBezTo>
                  <a:pt x="1487926" y="836465"/>
                  <a:pt x="1470900" y="804538"/>
                  <a:pt x="1494311" y="808795"/>
                </a:cubicBezTo>
                <a:cubicBezTo>
                  <a:pt x="1485798" y="789640"/>
                  <a:pt x="1521978" y="787511"/>
                  <a:pt x="1509209" y="772612"/>
                </a:cubicBezTo>
                <a:cubicBezTo>
                  <a:pt x="1513465" y="772612"/>
                  <a:pt x="1511337" y="768355"/>
                  <a:pt x="1517722" y="770484"/>
                </a:cubicBezTo>
                <a:cubicBezTo>
                  <a:pt x="1511337" y="764099"/>
                  <a:pt x="1519850" y="755585"/>
                  <a:pt x="1530491" y="761970"/>
                </a:cubicBezTo>
                <a:cubicBezTo>
                  <a:pt x="1534748" y="755585"/>
                  <a:pt x="1532620" y="740686"/>
                  <a:pt x="1545389" y="736429"/>
                </a:cubicBezTo>
                <a:cubicBezTo>
                  <a:pt x="1549646" y="738558"/>
                  <a:pt x="1549646" y="744943"/>
                  <a:pt x="1553902" y="747071"/>
                </a:cubicBezTo>
                <a:cubicBezTo>
                  <a:pt x="1551774" y="744943"/>
                  <a:pt x="1553902" y="738558"/>
                  <a:pt x="1547518" y="736429"/>
                </a:cubicBezTo>
                <a:cubicBezTo>
                  <a:pt x="1547518" y="723659"/>
                  <a:pt x="1568800" y="723659"/>
                  <a:pt x="1564544" y="708760"/>
                </a:cubicBezTo>
                <a:cubicBezTo>
                  <a:pt x="1570929" y="713017"/>
                  <a:pt x="1575185" y="706632"/>
                  <a:pt x="1568800" y="702375"/>
                </a:cubicBezTo>
                <a:cubicBezTo>
                  <a:pt x="1573057" y="700246"/>
                  <a:pt x="1573057" y="704503"/>
                  <a:pt x="1577313" y="706632"/>
                </a:cubicBezTo>
                <a:cubicBezTo>
                  <a:pt x="1577313" y="700246"/>
                  <a:pt x="1590083" y="698118"/>
                  <a:pt x="1579442" y="689604"/>
                </a:cubicBezTo>
                <a:cubicBezTo>
                  <a:pt x="1583698" y="687476"/>
                  <a:pt x="1585826" y="683219"/>
                  <a:pt x="1590083" y="681091"/>
                </a:cubicBezTo>
                <a:cubicBezTo>
                  <a:pt x="1609237" y="687476"/>
                  <a:pt x="1607109" y="657678"/>
                  <a:pt x="1630520" y="655550"/>
                </a:cubicBezTo>
                <a:cubicBezTo>
                  <a:pt x="1624135" y="636394"/>
                  <a:pt x="1658188" y="640651"/>
                  <a:pt x="1649674" y="619367"/>
                </a:cubicBezTo>
                <a:cubicBezTo>
                  <a:pt x="1658188" y="621495"/>
                  <a:pt x="1651803" y="615110"/>
                  <a:pt x="1658188" y="617238"/>
                </a:cubicBezTo>
                <a:cubicBezTo>
                  <a:pt x="1660316" y="627881"/>
                  <a:pt x="1649674" y="632137"/>
                  <a:pt x="1647546" y="644908"/>
                </a:cubicBezTo>
                <a:cubicBezTo>
                  <a:pt x="1649674" y="647036"/>
                  <a:pt x="1653931" y="649165"/>
                  <a:pt x="1656059" y="651293"/>
                </a:cubicBezTo>
                <a:cubicBezTo>
                  <a:pt x="1660316" y="651293"/>
                  <a:pt x="1662444" y="647036"/>
                  <a:pt x="1658188" y="640651"/>
                </a:cubicBezTo>
                <a:cubicBezTo>
                  <a:pt x="1664572" y="638523"/>
                  <a:pt x="1662444" y="651293"/>
                  <a:pt x="1670957" y="649165"/>
                </a:cubicBezTo>
                <a:cubicBezTo>
                  <a:pt x="1664572" y="644908"/>
                  <a:pt x="1677342" y="638523"/>
                  <a:pt x="1664572" y="634266"/>
                </a:cubicBezTo>
                <a:cubicBezTo>
                  <a:pt x="1675214" y="634266"/>
                  <a:pt x="1666701" y="623624"/>
                  <a:pt x="1675214" y="625752"/>
                </a:cubicBezTo>
                <a:cubicBezTo>
                  <a:pt x="1664572" y="623624"/>
                  <a:pt x="1668829" y="619367"/>
                  <a:pt x="1662444" y="615110"/>
                </a:cubicBezTo>
                <a:cubicBezTo>
                  <a:pt x="1673085" y="615110"/>
                  <a:pt x="1670957" y="608725"/>
                  <a:pt x="1668829" y="600211"/>
                </a:cubicBezTo>
                <a:cubicBezTo>
                  <a:pt x="1675214" y="600211"/>
                  <a:pt x="1675214" y="604468"/>
                  <a:pt x="1679470" y="604468"/>
                </a:cubicBezTo>
                <a:cubicBezTo>
                  <a:pt x="1679470" y="598083"/>
                  <a:pt x="1687983" y="589569"/>
                  <a:pt x="1696496" y="589569"/>
                </a:cubicBezTo>
                <a:cubicBezTo>
                  <a:pt x="1690112" y="591698"/>
                  <a:pt x="1694368" y="600211"/>
                  <a:pt x="1687983" y="604468"/>
                </a:cubicBezTo>
                <a:cubicBezTo>
                  <a:pt x="1694368" y="604468"/>
                  <a:pt x="1698625" y="610853"/>
                  <a:pt x="1705009" y="608725"/>
                </a:cubicBezTo>
                <a:cubicBezTo>
                  <a:pt x="1698625" y="604468"/>
                  <a:pt x="1702881" y="602340"/>
                  <a:pt x="1700753" y="598083"/>
                </a:cubicBezTo>
                <a:cubicBezTo>
                  <a:pt x="1711394" y="606596"/>
                  <a:pt x="1732677" y="591698"/>
                  <a:pt x="1724164" y="581056"/>
                </a:cubicBezTo>
                <a:cubicBezTo>
                  <a:pt x="1730549" y="578927"/>
                  <a:pt x="1728420" y="587441"/>
                  <a:pt x="1734805" y="585312"/>
                </a:cubicBezTo>
                <a:cubicBezTo>
                  <a:pt x="1734805" y="583184"/>
                  <a:pt x="1734805" y="583184"/>
                  <a:pt x="1734805" y="581056"/>
                </a:cubicBezTo>
                <a:cubicBezTo>
                  <a:pt x="1728420" y="576799"/>
                  <a:pt x="1726292" y="572542"/>
                  <a:pt x="1717779" y="572542"/>
                </a:cubicBezTo>
                <a:cubicBezTo>
                  <a:pt x="1722036" y="570414"/>
                  <a:pt x="1724164" y="568285"/>
                  <a:pt x="1726292" y="566157"/>
                </a:cubicBezTo>
                <a:cubicBezTo>
                  <a:pt x="1717779" y="561900"/>
                  <a:pt x="1717779" y="570414"/>
                  <a:pt x="1713523" y="564028"/>
                </a:cubicBezTo>
                <a:cubicBezTo>
                  <a:pt x="1722036" y="566157"/>
                  <a:pt x="1713523" y="555515"/>
                  <a:pt x="1724164" y="557643"/>
                </a:cubicBezTo>
                <a:cubicBezTo>
                  <a:pt x="1730549" y="564028"/>
                  <a:pt x="1726292" y="566157"/>
                  <a:pt x="1732677" y="570414"/>
                </a:cubicBezTo>
                <a:cubicBezTo>
                  <a:pt x="1739062" y="570414"/>
                  <a:pt x="1734805" y="564028"/>
                  <a:pt x="1741190" y="561900"/>
                </a:cubicBezTo>
                <a:cubicBezTo>
                  <a:pt x="1743318" y="566157"/>
                  <a:pt x="1749703" y="566157"/>
                  <a:pt x="1751831" y="570414"/>
                </a:cubicBezTo>
                <a:cubicBezTo>
                  <a:pt x="1751831" y="572542"/>
                  <a:pt x="1751831" y="581056"/>
                  <a:pt x="1758216" y="583184"/>
                </a:cubicBezTo>
                <a:cubicBezTo>
                  <a:pt x="1762473" y="581056"/>
                  <a:pt x="1753960" y="572542"/>
                  <a:pt x="1758216" y="572542"/>
                </a:cubicBezTo>
                <a:cubicBezTo>
                  <a:pt x="1762473" y="578927"/>
                  <a:pt x="1768858" y="570414"/>
                  <a:pt x="1770986" y="578927"/>
                </a:cubicBezTo>
                <a:cubicBezTo>
                  <a:pt x="1775242" y="574670"/>
                  <a:pt x="1775242" y="568285"/>
                  <a:pt x="1762473" y="568285"/>
                </a:cubicBezTo>
                <a:cubicBezTo>
                  <a:pt x="1770986" y="574670"/>
                  <a:pt x="1760344" y="566157"/>
                  <a:pt x="1753960" y="566157"/>
                </a:cubicBezTo>
                <a:cubicBezTo>
                  <a:pt x="1756088" y="568285"/>
                  <a:pt x="1756088" y="570414"/>
                  <a:pt x="1753960" y="570414"/>
                </a:cubicBezTo>
                <a:cubicBezTo>
                  <a:pt x="1753960" y="566157"/>
                  <a:pt x="1749703" y="566157"/>
                  <a:pt x="1749703" y="561900"/>
                </a:cubicBezTo>
                <a:cubicBezTo>
                  <a:pt x="1751831" y="559771"/>
                  <a:pt x="1758216" y="566157"/>
                  <a:pt x="1764601" y="566157"/>
                </a:cubicBezTo>
                <a:cubicBezTo>
                  <a:pt x="1764601" y="564028"/>
                  <a:pt x="1766729" y="561900"/>
                  <a:pt x="1762473" y="557643"/>
                </a:cubicBezTo>
                <a:cubicBezTo>
                  <a:pt x="1758216" y="555515"/>
                  <a:pt x="1758216" y="564028"/>
                  <a:pt x="1753960" y="557643"/>
                </a:cubicBezTo>
                <a:cubicBezTo>
                  <a:pt x="1762473" y="553386"/>
                  <a:pt x="1760344" y="544873"/>
                  <a:pt x="1773114" y="542744"/>
                </a:cubicBezTo>
                <a:cubicBezTo>
                  <a:pt x="1770986" y="551258"/>
                  <a:pt x="1773114" y="557643"/>
                  <a:pt x="1770986" y="568285"/>
                </a:cubicBezTo>
                <a:cubicBezTo>
                  <a:pt x="1773114" y="568285"/>
                  <a:pt x="1775242" y="568285"/>
                  <a:pt x="1777371" y="570414"/>
                </a:cubicBezTo>
                <a:cubicBezTo>
                  <a:pt x="1779499" y="561900"/>
                  <a:pt x="1779499" y="551258"/>
                  <a:pt x="1783755" y="542744"/>
                </a:cubicBezTo>
                <a:cubicBezTo>
                  <a:pt x="1788012" y="542744"/>
                  <a:pt x="1790140" y="547001"/>
                  <a:pt x="1792268" y="547001"/>
                </a:cubicBezTo>
                <a:cubicBezTo>
                  <a:pt x="1792268" y="544873"/>
                  <a:pt x="1794397" y="544873"/>
                  <a:pt x="1792268" y="544873"/>
                </a:cubicBezTo>
                <a:cubicBezTo>
                  <a:pt x="1792268" y="542744"/>
                  <a:pt x="1788012" y="542744"/>
                  <a:pt x="1788012" y="540616"/>
                </a:cubicBezTo>
                <a:cubicBezTo>
                  <a:pt x="1788012" y="536359"/>
                  <a:pt x="1790140" y="529974"/>
                  <a:pt x="1798653" y="534231"/>
                </a:cubicBezTo>
                <a:cubicBezTo>
                  <a:pt x="1798653" y="525717"/>
                  <a:pt x="1792268" y="506561"/>
                  <a:pt x="1802910" y="510818"/>
                </a:cubicBezTo>
                <a:cubicBezTo>
                  <a:pt x="1802910" y="512947"/>
                  <a:pt x="1807166" y="521460"/>
                  <a:pt x="1807166" y="534231"/>
                </a:cubicBezTo>
                <a:cubicBezTo>
                  <a:pt x="1813551" y="529974"/>
                  <a:pt x="1807166" y="517203"/>
                  <a:pt x="1817808" y="515075"/>
                </a:cubicBezTo>
                <a:cubicBezTo>
                  <a:pt x="1811423" y="515075"/>
                  <a:pt x="1809295" y="506561"/>
                  <a:pt x="1802910" y="506561"/>
                </a:cubicBezTo>
                <a:cubicBezTo>
                  <a:pt x="1807166" y="506561"/>
                  <a:pt x="1802910" y="502304"/>
                  <a:pt x="1807166" y="502304"/>
                </a:cubicBezTo>
                <a:cubicBezTo>
                  <a:pt x="1807166" y="508690"/>
                  <a:pt x="1813551" y="512947"/>
                  <a:pt x="1822064" y="515075"/>
                </a:cubicBezTo>
                <a:cubicBezTo>
                  <a:pt x="1815679" y="506561"/>
                  <a:pt x="1824193" y="506561"/>
                  <a:pt x="1832706" y="508690"/>
                </a:cubicBezTo>
                <a:cubicBezTo>
                  <a:pt x="1828449" y="491662"/>
                  <a:pt x="1841219" y="491662"/>
                  <a:pt x="1843347" y="478892"/>
                </a:cubicBezTo>
                <a:cubicBezTo>
                  <a:pt x="1853988" y="487406"/>
                  <a:pt x="1839090" y="491662"/>
                  <a:pt x="1851860" y="500176"/>
                </a:cubicBezTo>
                <a:cubicBezTo>
                  <a:pt x="1860373" y="495919"/>
                  <a:pt x="1851860" y="481020"/>
                  <a:pt x="1871014" y="485277"/>
                </a:cubicBezTo>
                <a:cubicBezTo>
                  <a:pt x="1868886" y="476764"/>
                  <a:pt x="1875271" y="472507"/>
                  <a:pt x="1879528" y="468250"/>
                </a:cubicBezTo>
                <a:cubicBezTo>
                  <a:pt x="1877399" y="463993"/>
                  <a:pt x="1873143" y="461865"/>
                  <a:pt x="1871014" y="457608"/>
                </a:cubicBezTo>
                <a:cubicBezTo>
                  <a:pt x="1875271" y="455479"/>
                  <a:pt x="1877399" y="457608"/>
                  <a:pt x="1877399" y="455479"/>
                </a:cubicBezTo>
                <a:cubicBezTo>
                  <a:pt x="1871014" y="455479"/>
                  <a:pt x="1868886" y="451223"/>
                  <a:pt x="1871014" y="449094"/>
                </a:cubicBezTo>
                <a:cubicBezTo>
                  <a:pt x="1881656" y="449094"/>
                  <a:pt x="1877399" y="457608"/>
                  <a:pt x="1881656" y="461865"/>
                </a:cubicBezTo>
                <a:cubicBezTo>
                  <a:pt x="1883784" y="457608"/>
                  <a:pt x="1883784" y="468250"/>
                  <a:pt x="1890169" y="466122"/>
                </a:cubicBezTo>
                <a:cubicBezTo>
                  <a:pt x="1885912" y="459736"/>
                  <a:pt x="1885912" y="453351"/>
                  <a:pt x="1894425" y="459736"/>
                </a:cubicBezTo>
                <a:cubicBezTo>
                  <a:pt x="1894425" y="466122"/>
                  <a:pt x="1898682" y="470378"/>
                  <a:pt x="1892297" y="474635"/>
                </a:cubicBezTo>
                <a:cubicBezTo>
                  <a:pt x="1894425" y="474635"/>
                  <a:pt x="1896554" y="474635"/>
                  <a:pt x="1896554" y="474635"/>
                </a:cubicBezTo>
                <a:cubicBezTo>
                  <a:pt x="1902938" y="476764"/>
                  <a:pt x="1896554" y="466122"/>
                  <a:pt x="1905067" y="470378"/>
                </a:cubicBezTo>
                <a:cubicBezTo>
                  <a:pt x="1905067" y="478892"/>
                  <a:pt x="1892297" y="481020"/>
                  <a:pt x="1894425" y="489534"/>
                </a:cubicBezTo>
                <a:cubicBezTo>
                  <a:pt x="1896554" y="491662"/>
                  <a:pt x="1902938" y="489534"/>
                  <a:pt x="1905067" y="493791"/>
                </a:cubicBezTo>
                <a:cubicBezTo>
                  <a:pt x="1896554" y="491662"/>
                  <a:pt x="1902938" y="498048"/>
                  <a:pt x="1892297" y="495919"/>
                </a:cubicBezTo>
                <a:cubicBezTo>
                  <a:pt x="1892297" y="493791"/>
                  <a:pt x="1890169" y="491662"/>
                  <a:pt x="1888041" y="491662"/>
                </a:cubicBezTo>
                <a:cubicBezTo>
                  <a:pt x="1885912" y="493791"/>
                  <a:pt x="1885912" y="504433"/>
                  <a:pt x="1892297" y="506561"/>
                </a:cubicBezTo>
                <a:cubicBezTo>
                  <a:pt x="1885912" y="504433"/>
                  <a:pt x="1888041" y="510818"/>
                  <a:pt x="1879528" y="508690"/>
                </a:cubicBezTo>
                <a:cubicBezTo>
                  <a:pt x="1875271" y="500176"/>
                  <a:pt x="1888041" y="504433"/>
                  <a:pt x="1883784" y="498048"/>
                </a:cubicBezTo>
                <a:cubicBezTo>
                  <a:pt x="1875271" y="500176"/>
                  <a:pt x="1877399" y="502304"/>
                  <a:pt x="1862501" y="500176"/>
                </a:cubicBezTo>
                <a:cubicBezTo>
                  <a:pt x="1862501" y="502304"/>
                  <a:pt x="1862501" y="504433"/>
                  <a:pt x="1862501" y="506561"/>
                </a:cubicBezTo>
                <a:cubicBezTo>
                  <a:pt x="1868886" y="508690"/>
                  <a:pt x="1864630" y="506561"/>
                  <a:pt x="1871014" y="506561"/>
                </a:cubicBezTo>
                <a:cubicBezTo>
                  <a:pt x="1873143" y="508690"/>
                  <a:pt x="1875271" y="510818"/>
                  <a:pt x="1877399" y="510818"/>
                </a:cubicBezTo>
                <a:cubicBezTo>
                  <a:pt x="1881656" y="517203"/>
                  <a:pt x="1875271" y="517203"/>
                  <a:pt x="1877399" y="523589"/>
                </a:cubicBezTo>
                <a:cubicBezTo>
                  <a:pt x="1885912" y="527845"/>
                  <a:pt x="1883784" y="515075"/>
                  <a:pt x="1888041" y="523589"/>
                </a:cubicBezTo>
                <a:cubicBezTo>
                  <a:pt x="1883784" y="527845"/>
                  <a:pt x="1877399" y="538487"/>
                  <a:pt x="1871014" y="536359"/>
                </a:cubicBezTo>
                <a:cubicBezTo>
                  <a:pt x="1875271" y="536359"/>
                  <a:pt x="1873143" y="532102"/>
                  <a:pt x="1871014" y="527845"/>
                </a:cubicBezTo>
                <a:cubicBezTo>
                  <a:pt x="1858245" y="527845"/>
                  <a:pt x="1860373" y="542744"/>
                  <a:pt x="1851860" y="542744"/>
                </a:cubicBezTo>
                <a:cubicBezTo>
                  <a:pt x="1851860" y="544873"/>
                  <a:pt x="1856117" y="547001"/>
                  <a:pt x="1860373" y="544873"/>
                </a:cubicBezTo>
                <a:cubicBezTo>
                  <a:pt x="1864630" y="553386"/>
                  <a:pt x="1860373" y="555515"/>
                  <a:pt x="1860373" y="557643"/>
                </a:cubicBezTo>
                <a:cubicBezTo>
                  <a:pt x="1843347" y="557643"/>
                  <a:pt x="1843347" y="570414"/>
                  <a:pt x="1839090" y="581056"/>
                </a:cubicBezTo>
                <a:cubicBezTo>
                  <a:pt x="1836962" y="578927"/>
                  <a:pt x="1843347" y="574670"/>
                  <a:pt x="1834834" y="572542"/>
                </a:cubicBezTo>
                <a:cubicBezTo>
                  <a:pt x="1826321" y="572542"/>
                  <a:pt x="1836962" y="583184"/>
                  <a:pt x="1830577" y="585312"/>
                </a:cubicBezTo>
                <a:cubicBezTo>
                  <a:pt x="1828449" y="583184"/>
                  <a:pt x="1828449" y="578927"/>
                  <a:pt x="1822064" y="578927"/>
                </a:cubicBezTo>
                <a:cubicBezTo>
                  <a:pt x="1824193" y="581056"/>
                  <a:pt x="1824193" y="583184"/>
                  <a:pt x="1826321" y="585312"/>
                </a:cubicBezTo>
                <a:cubicBezTo>
                  <a:pt x="1811423" y="585312"/>
                  <a:pt x="1826321" y="604468"/>
                  <a:pt x="1822064" y="608725"/>
                </a:cubicBezTo>
                <a:cubicBezTo>
                  <a:pt x="1809295" y="606596"/>
                  <a:pt x="1809295" y="621495"/>
                  <a:pt x="1817808" y="625752"/>
                </a:cubicBezTo>
                <a:cubicBezTo>
                  <a:pt x="1819936" y="625752"/>
                  <a:pt x="1815679" y="615110"/>
                  <a:pt x="1822064" y="621495"/>
                </a:cubicBezTo>
                <a:cubicBezTo>
                  <a:pt x="1817808" y="623624"/>
                  <a:pt x="1828449" y="623624"/>
                  <a:pt x="1828449" y="627881"/>
                </a:cubicBezTo>
                <a:cubicBezTo>
                  <a:pt x="1824193" y="627881"/>
                  <a:pt x="1819936" y="630009"/>
                  <a:pt x="1813551" y="630009"/>
                </a:cubicBezTo>
                <a:cubicBezTo>
                  <a:pt x="1809295" y="621495"/>
                  <a:pt x="1809295" y="621495"/>
                  <a:pt x="1809295" y="615110"/>
                </a:cubicBezTo>
                <a:cubicBezTo>
                  <a:pt x="1798653" y="619367"/>
                  <a:pt x="1792268" y="630009"/>
                  <a:pt x="1796525" y="638523"/>
                </a:cubicBezTo>
                <a:cubicBezTo>
                  <a:pt x="1794397" y="634266"/>
                  <a:pt x="1785884" y="636394"/>
                  <a:pt x="1785884" y="638523"/>
                </a:cubicBezTo>
                <a:cubicBezTo>
                  <a:pt x="1796525" y="647036"/>
                  <a:pt x="1777371" y="644908"/>
                  <a:pt x="1779499" y="651293"/>
                </a:cubicBezTo>
                <a:cubicBezTo>
                  <a:pt x="1781627" y="653421"/>
                  <a:pt x="1790140" y="661935"/>
                  <a:pt x="1785884" y="664063"/>
                </a:cubicBezTo>
                <a:cubicBezTo>
                  <a:pt x="1781627" y="659807"/>
                  <a:pt x="1777371" y="655550"/>
                  <a:pt x="1770986" y="655550"/>
                </a:cubicBezTo>
                <a:cubicBezTo>
                  <a:pt x="1777371" y="666192"/>
                  <a:pt x="1758216" y="655550"/>
                  <a:pt x="1766729" y="670449"/>
                </a:cubicBezTo>
                <a:cubicBezTo>
                  <a:pt x="1768858" y="666192"/>
                  <a:pt x="1770986" y="670449"/>
                  <a:pt x="1773114" y="672577"/>
                </a:cubicBezTo>
                <a:cubicBezTo>
                  <a:pt x="1768858" y="676834"/>
                  <a:pt x="1766729" y="687476"/>
                  <a:pt x="1760344" y="676834"/>
                </a:cubicBezTo>
                <a:cubicBezTo>
                  <a:pt x="1762473" y="685348"/>
                  <a:pt x="1762473" y="695990"/>
                  <a:pt x="1749703" y="700246"/>
                </a:cubicBezTo>
                <a:cubicBezTo>
                  <a:pt x="1751831" y="702375"/>
                  <a:pt x="1751831" y="704503"/>
                  <a:pt x="1753960" y="706632"/>
                </a:cubicBezTo>
                <a:cubicBezTo>
                  <a:pt x="1747575" y="710888"/>
                  <a:pt x="1749703" y="700246"/>
                  <a:pt x="1743318" y="700246"/>
                </a:cubicBezTo>
                <a:cubicBezTo>
                  <a:pt x="1741190" y="708760"/>
                  <a:pt x="1745447" y="715145"/>
                  <a:pt x="1739062" y="723659"/>
                </a:cubicBezTo>
                <a:cubicBezTo>
                  <a:pt x="1745447" y="723659"/>
                  <a:pt x="1739062" y="717274"/>
                  <a:pt x="1747575" y="719402"/>
                </a:cubicBezTo>
                <a:cubicBezTo>
                  <a:pt x="1741190" y="723659"/>
                  <a:pt x="1743318" y="736429"/>
                  <a:pt x="1734805" y="732173"/>
                </a:cubicBezTo>
                <a:cubicBezTo>
                  <a:pt x="1739062" y="732173"/>
                  <a:pt x="1739062" y="725787"/>
                  <a:pt x="1736933" y="725787"/>
                </a:cubicBezTo>
                <a:cubicBezTo>
                  <a:pt x="1732677" y="730044"/>
                  <a:pt x="1726292" y="732173"/>
                  <a:pt x="1730549" y="740686"/>
                </a:cubicBezTo>
                <a:cubicBezTo>
                  <a:pt x="1732677" y="738558"/>
                  <a:pt x="1734805" y="734301"/>
                  <a:pt x="1739062" y="740686"/>
                </a:cubicBezTo>
                <a:cubicBezTo>
                  <a:pt x="1734805" y="742815"/>
                  <a:pt x="1736933" y="749200"/>
                  <a:pt x="1728420" y="740686"/>
                </a:cubicBezTo>
                <a:cubicBezTo>
                  <a:pt x="1739062" y="749200"/>
                  <a:pt x="1730549" y="749200"/>
                  <a:pt x="1730549" y="753457"/>
                </a:cubicBezTo>
                <a:cubicBezTo>
                  <a:pt x="1734805" y="753457"/>
                  <a:pt x="1736933" y="751328"/>
                  <a:pt x="1745447" y="753457"/>
                </a:cubicBezTo>
                <a:cubicBezTo>
                  <a:pt x="1741190" y="749200"/>
                  <a:pt x="1747575" y="749200"/>
                  <a:pt x="1743318" y="744943"/>
                </a:cubicBezTo>
                <a:cubicBezTo>
                  <a:pt x="1766729" y="751328"/>
                  <a:pt x="1751831" y="721530"/>
                  <a:pt x="1773114" y="723659"/>
                </a:cubicBezTo>
                <a:cubicBezTo>
                  <a:pt x="1770986" y="713017"/>
                  <a:pt x="1788012" y="717274"/>
                  <a:pt x="1781627" y="704503"/>
                </a:cubicBezTo>
                <a:cubicBezTo>
                  <a:pt x="1790140" y="698118"/>
                  <a:pt x="1800782" y="691733"/>
                  <a:pt x="1802910" y="681091"/>
                </a:cubicBezTo>
                <a:cubicBezTo>
                  <a:pt x="1807166" y="683219"/>
                  <a:pt x="1811423" y="683219"/>
                  <a:pt x="1815679" y="685348"/>
                </a:cubicBezTo>
                <a:cubicBezTo>
                  <a:pt x="1815679" y="683219"/>
                  <a:pt x="1822064" y="685348"/>
                  <a:pt x="1819936" y="678962"/>
                </a:cubicBezTo>
                <a:cubicBezTo>
                  <a:pt x="1826321" y="678962"/>
                  <a:pt x="1830577" y="683219"/>
                  <a:pt x="1836962" y="685348"/>
                </a:cubicBezTo>
                <a:cubicBezTo>
                  <a:pt x="1834834" y="681091"/>
                  <a:pt x="1832706" y="674706"/>
                  <a:pt x="1828449" y="672577"/>
                </a:cubicBezTo>
                <a:cubicBezTo>
                  <a:pt x="1832706" y="668320"/>
                  <a:pt x="1841219" y="670449"/>
                  <a:pt x="1843347" y="670449"/>
                </a:cubicBezTo>
                <a:cubicBezTo>
                  <a:pt x="1841219" y="666192"/>
                  <a:pt x="1839090" y="664063"/>
                  <a:pt x="1841219" y="661935"/>
                </a:cubicBezTo>
                <a:cubicBezTo>
                  <a:pt x="1849732" y="666192"/>
                  <a:pt x="1843347" y="672577"/>
                  <a:pt x="1851860" y="674706"/>
                </a:cubicBezTo>
                <a:cubicBezTo>
                  <a:pt x="1851860" y="670449"/>
                  <a:pt x="1851860" y="661935"/>
                  <a:pt x="1860373" y="668320"/>
                </a:cubicBezTo>
                <a:cubicBezTo>
                  <a:pt x="1858245" y="661935"/>
                  <a:pt x="1862501" y="661935"/>
                  <a:pt x="1860373" y="657678"/>
                </a:cubicBezTo>
                <a:cubicBezTo>
                  <a:pt x="1856117" y="657678"/>
                  <a:pt x="1851860" y="653421"/>
                  <a:pt x="1849732" y="647036"/>
                </a:cubicBezTo>
                <a:cubicBezTo>
                  <a:pt x="1856117" y="647036"/>
                  <a:pt x="1851860" y="651293"/>
                  <a:pt x="1860373" y="653421"/>
                </a:cubicBezTo>
                <a:cubicBezTo>
                  <a:pt x="1858245" y="644908"/>
                  <a:pt x="1868886" y="647036"/>
                  <a:pt x="1873143" y="640651"/>
                </a:cubicBezTo>
                <a:cubicBezTo>
                  <a:pt x="1875271" y="649165"/>
                  <a:pt x="1873143" y="649165"/>
                  <a:pt x="1881656" y="653421"/>
                </a:cubicBezTo>
                <a:cubicBezTo>
                  <a:pt x="1877399" y="651293"/>
                  <a:pt x="1883784" y="659807"/>
                  <a:pt x="1885912" y="661935"/>
                </a:cubicBezTo>
                <a:cubicBezTo>
                  <a:pt x="1879528" y="661935"/>
                  <a:pt x="1879528" y="666192"/>
                  <a:pt x="1877399" y="670449"/>
                </a:cubicBezTo>
                <a:cubicBezTo>
                  <a:pt x="1871014" y="666192"/>
                  <a:pt x="1879528" y="661935"/>
                  <a:pt x="1873143" y="661935"/>
                </a:cubicBezTo>
                <a:cubicBezTo>
                  <a:pt x="1877399" y="670449"/>
                  <a:pt x="1858245" y="664063"/>
                  <a:pt x="1871014" y="672577"/>
                </a:cubicBezTo>
                <a:cubicBezTo>
                  <a:pt x="1858245" y="674706"/>
                  <a:pt x="1853988" y="676834"/>
                  <a:pt x="1845475" y="683219"/>
                </a:cubicBezTo>
                <a:cubicBezTo>
                  <a:pt x="1847603" y="685348"/>
                  <a:pt x="1849732" y="687476"/>
                  <a:pt x="1851860" y="689604"/>
                </a:cubicBezTo>
                <a:cubicBezTo>
                  <a:pt x="1849732" y="689604"/>
                  <a:pt x="1847603" y="689604"/>
                  <a:pt x="1849732" y="693861"/>
                </a:cubicBezTo>
                <a:cubicBezTo>
                  <a:pt x="1843347" y="695990"/>
                  <a:pt x="1845475" y="687476"/>
                  <a:pt x="1839090" y="687476"/>
                </a:cubicBezTo>
                <a:cubicBezTo>
                  <a:pt x="1834834" y="689604"/>
                  <a:pt x="1836962" y="693861"/>
                  <a:pt x="1843347" y="698118"/>
                </a:cubicBezTo>
                <a:cubicBezTo>
                  <a:pt x="1839090" y="700246"/>
                  <a:pt x="1836962" y="695990"/>
                  <a:pt x="1832706" y="695990"/>
                </a:cubicBezTo>
                <a:cubicBezTo>
                  <a:pt x="1828449" y="702375"/>
                  <a:pt x="1834834" y="708760"/>
                  <a:pt x="1819936" y="706632"/>
                </a:cubicBezTo>
                <a:cubicBezTo>
                  <a:pt x="1819936" y="710888"/>
                  <a:pt x="1826321" y="710888"/>
                  <a:pt x="1826321" y="715145"/>
                </a:cubicBezTo>
                <a:cubicBezTo>
                  <a:pt x="1819936" y="717274"/>
                  <a:pt x="1819936" y="719402"/>
                  <a:pt x="1828449" y="719402"/>
                </a:cubicBezTo>
                <a:cubicBezTo>
                  <a:pt x="1826321" y="723659"/>
                  <a:pt x="1819936" y="721530"/>
                  <a:pt x="1817808" y="725787"/>
                </a:cubicBezTo>
                <a:cubicBezTo>
                  <a:pt x="1819936" y="740686"/>
                  <a:pt x="1800782" y="740686"/>
                  <a:pt x="1794397" y="747071"/>
                </a:cubicBezTo>
                <a:cubicBezTo>
                  <a:pt x="1798653" y="753457"/>
                  <a:pt x="1800782" y="761970"/>
                  <a:pt x="1809295" y="764099"/>
                </a:cubicBezTo>
                <a:cubicBezTo>
                  <a:pt x="1807166" y="759842"/>
                  <a:pt x="1802910" y="757713"/>
                  <a:pt x="1805038" y="753457"/>
                </a:cubicBezTo>
                <a:cubicBezTo>
                  <a:pt x="1811423" y="753457"/>
                  <a:pt x="1809295" y="759842"/>
                  <a:pt x="1815679" y="757713"/>
                </a:cubicBezTo>
                <a:cubicBezTo>
                  <a:pt x="1826321" y="747071"/>
                  <a:pt x="1834834" y="734301"/>
                  <a:pt x="1851860" y="725787"/>
                </a:cubicBezTo>
                <a:cubicBezTo>
                  <a:pt x="1858245" y="732173"/>
                  <a:pt x="1849732" y="732173"/>
                  <a:pt x="1851860" y="736429"/>
                </a:cubicBezTo>
                <a:cubicBezTo>
                  <a:pt x="1858245" y="740686"/>
                  <a:pt x="1858245" y="736429"/>
                  <a:pt x="1862501" y="740686"/>
                </a:cubicBezTo>
                <a:cubicBezTo>
                  <a:pt x="1860373" y="740686"/>
                  <a:pt x="1858245" y="740686"/>
                  <a:pt x="1856117" y="738558"/>
                </a:cubicBezTo>
                <a:cubicBezTo>
                  <a:pt x="1856117" y="747071"/>
                  <a:pt x="1860373" y="751328"/>
                  <a:pt x="1856117" y="755585"/>
                </a:cubicBezTo>
                <a:cubicBezTo>
                  <a:pt x="1858245" y="749200"/>
                  <a:pt x="1851860" y="751328"/>
                  <a:pt x="1847603" y="744943"/>
                </a:cubicBezTo>
                <a:cubicBezTo>
                  <a:pt x="1849732" y="744943"/>
                  <a:pt x="1856117" y="744943"/>
                  <a:pt x="1853988" y="742815"/>
                </a:cubicBezTo>
                <a:cubicBezTo>
                  <a:pt x="1849732" y="740686"/>
                  <a:pt x="1847603" y="734301"/>
                  <a:pt x="1843347" y="734301"/>
                </a:cubicBezTo>
                <a:cubicBezTo>
                  <a:pt x="1853988" y="742815"/>
                  <a:pt x="1839090" y="738558"/>
                  <a:pt x="1843347" y="747071"/>
                </a:cubicBezTo>
                <a:cubicBezTo>
                  <a:pt x="1849732" y="747071"/>
                  <a:pt x="1849732" y="757713"/>
                  <a:pt x="1849732" y="757713"/>
                </a:cubicBezTo>
                <a:cubicBezTo>
                  <a:pt x="1841219" y="764099"/>
                  <a:pt x="1839090" y="789640"/>
                  <a:pt x="1824193" y="789640"/>
                </a:cubicBezTo>
                <a:cubicBezTo>
                  <a:pt x="1826321" y="791768"/>
                  <a:pt x="1832706" y="789640"/>
                  <a:pt x="1832706" y="796025"/>
                </a:cubicBezTo>
                <a:cubicBezTo>
                  <a:pt x="1817808" y="793896"/>
                  <a:pt x="1819936" y="796025"/>
                  <a:pt x="1813551" y="800282"/>
                </a:cubicBezTo>
                <a:cubicBezTo>
                  <a:pt x="1815679" y="796025"/>
                  <a:pt x="1805038" y="791768"/>
                  <a:pt x="1811423" y="789640"/>
                </a:cubicBezTo>
                <a:cubicBezTo>
                  <a:pt x="1813551" y="791768"/>
                  <a:pt x="1815679" y="793896"/>
                  <a:pt x="1817808" y="793896"/>
                </a:cubicBezTo>
                <a:cubicBezTo>
                  <a:pt x="1815679" y="789640"/>
                  <a:pt x="1817808" y="785383"/>
                  <a:pt x="1811423" y="781126"/>
                </a:cubicBezTo>
                <a:cubicBezTo>
                  <a:pt x="1813551" y="787511"/>
                  <a:pt x="1796525" y="791768"/>
                  <a:pt x="1813551" y="806667"/>
                </a:cubicBezTo>
                <a:cubicBezTo>
                  <a:pt x="1809295" y="806667"/>
                  <a:pt x="1809295" y="813052"/>
                  <a:pt x="1805038" y="815180"/>
                </a:cubicBezTo>
                <a:cubicBezTo>
                  <a:pt x="1800782" y="806667"/>
                  <a:pt x="1805038" y="802410"/>
                  <a:pt x="1796525" y="802410"/>
                </a:cubicBezTo>
                <a:cubicBezTo>
                  <a:pt x="1790140" y="802410"/>
                  <a:pt x="1800782" y="813052"/>
                  <a:pt x="1794397" y="813052"/>
                </a:cubicBezTo>
                <a:cubicBezTo>
                  <a:pt x="1811423" y="821566"/>
                  <a:pt x="1790140" y="827951"/>
                  <a:pt x="1798653" y="834336"/>
                </a:cubicBezTo>
                <a:cubicBezTo>
                  <a:pt x="1792268" y="832208"/>
                  <a:pt x="1796525" y="832208"/>
                  <a:pt x="1792268" y="830079"/>
                </a:cubicBezTo>
                <a:cubicBezTo>
                  <a:pt x="1788012" y="830079"/>
                  <a:pt x="1783755" y="834336"/>
                  <a:pt x="1790140" y="838593"/>
                </a:cubicBezTo>
                <a:cubicBezTo>
                  <a:pt x="1781627" y="836465"/>
                  <a:pt x="1788012" y="842850"/>
                  <a:pt x="1779499" y="838593"/>
                </a:cubicBezTo>
                <a:cubicBezTo>
                  <a:pt x="1777371" y="844978"/>
                  <a:pt x="1777371" y="849235"/>
                  <a:pt x="1785884" y="853492"/>
                </a:cubicBezTo>
                <a:cubicBezTo>
                  <a:pt x="1783755" y="859877"/>
                  <a:pt x="1775242" y="847107"/>
                  <a:pt x="1775242" y="853492"/>
                </a:cubicBezTo>
                <a:cubicBezTo>
                  <a:pt x="1781627" y="855620"/>
                  <a:pt x="1783755" y="859877"/>
                  <a:pt x="1777371" y="864134"/>
                </a:cubicBezTo>
                <a:cubicBezTo>
                  <a:pt x="1773114" y="864134"/>
                  <a:pt x="1773114" y="857749"/>
                  <a:pt x="1768858" y="857749"/>
                </a:cubicBezTo>
                <a:cubicBezTo>
                  <a:pt x="1766729" y="862005"/>
                  <a:pt x="1773114" y="862005"/>
                  <a:pt x="1775242" y="866262"/>
                </a:cubicBezTo>
                <a:cubicBezTo>
                  <a:pt x="1770986" y="864134"/>
                  <a:pt x="1770986" y="866262"/>
                  <a:pt x="1766729" y="866262"/>
                </a:cubicBezTo>
                <a:cubicBezTo>
                  <a:pt x="1760344" y="864134"/>
                  <a:pt x="1770986" y="862005"/>
                  <a:pt x="1762473" y="857749"/>
                </a:cubicBezTo>
                <a:cubicBezTo>
                  <a:pt x="1756088" y="859877"/>
                  <a:pt x="1758216" y="870519"/>
                  <a:pt x="1768858" y="874776"/>
                </a:cubicBezTo>
                <a:cubicBezTo>
                  <a:pt x="1758216" y="870519"/>
                  <a:pt x="1747575" y="872647"/>
                  <a:pt x="1760344" y="881161"/>
                </a:cubicBezTo>
                <a:cubicBezTo>
                  <a:pt x="1758216" y="883289"/>
                  <a:pt x="1756088" y="879033"/>
                  <a:pt x="1749703" y="879033"/>
                </a:cubicBezTo>
                <a:cubicBezTo>
                  <a:pt x="1747575" y="891803"/>
                  <a:pt x="1736933" y="893932"/>
                  <a:pt x="1736933" y="908830"/>
                </a:cubicBezTo>
                <a:cubicBezTo>
                  <a:pt x="1730549" y="910959"/>
                  <a:pt x="1728420" y="906702"/>
                  <a:pt x="1724164" y="904574"/>
                </a:cubicBezTo>
                <a:cubicBezTo>
                  <a:pt x="1724164" y="913087"/>
                  <a:pt x="1732677" y="923729"/>
                  <a:pt x="1719907" y="919472"/>
                </a:cubicBezTo>
                <a:cubicBezTo>
                  <a:pt x="1724164" y="925858"/>
                  <a:pt x="1715651" y="925858"/>
                  <a:pt x="1719907" y="932243"/>
                </a:cubicBezTo>
                <a:cubicBezTo>
                  <a:pt x="1717779" y="930114"/>
                  <a:pt x="1715651" y="930114"/>
                  <a:pt x="1711394" y="930114"/>
                </a:cubicBezTo>
                <a:cubicBezTo>
                  <a:pt x="1715651" y="934371"/>
                  <a:pt x="1715651" y="955655"/>
                  <a:pt x="1702881" y="947142"/>
                </a:cubicBezTo>
                <a:cubicBezTo>
                  <a:pt x="1707138" y="955655"/>
                  <a:pt x="1707138" y="964169"/>
                  <a:pt x="1711394" y="970554"/>
                </a:cubicBezTo>
                <a:cubicBezTo>
                  <a:pt x="1692240" y="966297"/>
                  <a:pt x="1696496" y="993967"/>
                  <a:pt x="1685855" y="981196"/>
                </a:cubicBezTo>
                <a:cubicBezTo>
                  <a:pt x="1679470" y="983325"/>
                  <a:pt x="1692240" y="989710"/>
                  <a:pt x="1681598" y="989710"/>
                </a:cubicBezTo>
                <a:cubicBezTo>
                  <a:pt x="1675214" y="987581"/>
                  <a:pt x="1687983" y="983325"/>
                  <a:pt x="1677342" y="981196"/>
                </a:cubicBezTo>
                <a:cubicBezTo>
                  <a:pt x="1673085" y="983325"/>
                  <a:pt x="1664572" y="991838"/>
                  <a:pt x="1677342" y="998224"/>
                </a:cubicBezTo>
                <a:cubicBezTo>
                  <a:pt x="1677342" y="993967"/>
                  <a:pt x="1681598" y="989710"/>
                  <a:pt x="1685855" y="991838"/>
                </a:cubicBezTo>
                <a:cubicBezTo>
                  <a:pt x="1679470" y="998224"/>
                  <a:pt x="1675214" y="1006737"/>
                  <a:pt x="1664572" y="1006737"/>
                </a:cubicBezTo>
                <a:cubicBezTo>
                  <a:pt x="1664572" y="1010994"/>
                  <a:pt x="1673085" y="1006737"/>
                  <a:pt x="1673085" y="1013122"/>
                </a:cubicBezTo>
                <a:cubicBezTo>
                  <a:pt x="1662444" y="1013122"/>
                  <a:pt x="1668829" y="1017379"/>
                  <a:pt x="1666701" y="1019508"/>
                </a:cubicBezTo>
                <a:cubicBezTo>
                  <a:pt x="1670957" y="1019508"/>
                  <a:pt x="1675214" y="1019508"/>
                  <a:pt x="1679470" y="1021636"/>
                </a:cubicBezTo>
                <a:cubicBezTo>
                  <a:pt x="1677342" y="1017379"/>
                  <a:pt x="1679470" y="1013122"/>
                  <a:pt x="1690112" y="1015251"/>
                </a:cubicBezTo>
                <a:cubicBezTo>
                  <a:pt x="1692240" y="1019508"/>
                  <a:pt x="1681598" y="1017379"/>
                  <a:pt x="1683727" y="1023764"/>
                </a:cubicBezTo>
                <a:cubicBezTo>
                  <a:pt x="1677342" y="1025893"/>
                  <a:pt x="1664572" y="1017379"/>
                  <a:pt x="1666701" y="1025893"/>
                </a:cubicBezTo>
                <a:cubicBezTo>
                  <a:pt x="1668829" y="1030150"/>
                  <a:pt x="1673085" y="1030150"/>
                  <a:pt x="1675214" y="1036535"/>
                </a:cubicBezTo>
                <a:cubicBezTo>
                  <a:pt x="1675214" y="1036535"/>
                  <a:pt x="1673085" y="1036535"/>
                  <a:pt x="1670957" y="1036535"/>
                </a:cubicBezTo>
                <a:cubicBezTo>
                  <a:pt x="1670957" y="1036535"/>
                  <a:pt x="1673085" y="1038663"/>
                  <a:pt x="1670957" y="1038663"/>
                </a:cubicBezTo>
                <a:cubicBezTo>
                  <a:pt x="1668829" y="1032278"/>
                  <a:pt x="1664572" y="1025893"/>
                  <a:pt x="1660316" y="1025893"/>
                </a:cubicBezTo>
                <a:cubicBezTo>
                  <a:pt x="1658188" y="1032278"/>
                  <a:pt x="1653931" y="1023764"/>
                  <a:pt x="1649674" y="1021636"/>
                </a:cubicBezTo>
                <a:cubicBezTo>
                  <a:pt x="1643290" y="1023764"/>
                  <a:pt x="1651803" y="1028021"/>
                  <a:pt x="1651803" y="1034406"/>
                </a:cubicBezTo>
                <a:cubicBezTo>
                  <a:pt x="1643290" y="1036535"/>
                  <a:pt x="1634777" y="1047177"/>
                  <a:pt x="1647546" y="1055691"/>
                </a:cubicBezTo>
                <a:cubicBezTo>
                  <a:pt x="1639033" y="1055691"/>
                  <a:pt x="1639033" y="1045049"/>
                  <a:pt x="1630520" y="1045049"/>
                </a:cubicBezTo>
                <a:cubicBezTo>
                  <a:pt x="1634777" y="1049305"/>
                  <a:pt x="1636905" y="1055691"/>
                  <a:pt x="1641161" y="1059947"/>
                </a:cubicBezTo>
                <a:cubicBezTo>
                  <a:pt x="1634777" y="1059947"/>
                  <a:pt x="1632648" y="1064204"/>
                  <a:pt x="1634777" y="1070589"/>
                </a:cubicBezTo>
                <a:cubicBezTo>
                  <a:pt x="1628392" y="1070589"/>
                  <a:pt x="1628392" y="1059947"/>
                  <a:pt x="1619879" y="1064204"/>
                </a:cubicBezTo>
                <a:cubicBezTo>
                  <a:pt x="1622007" y="1068461"/>
                  <a:pt x="1624135" y="1070589"/>
                  <a:pt x="1624135" y="1074846"/>
                </a:cubicBezTo>
                <a:cubicBezTo>
                  <a:pt x="1615622" y="1068461"/>
                  <a:pt x="1615622" y="1076975"/>
                  <a:pt x="1607109" y="1079103"/>
                </a:cubicBezTo>
                <a:cubicBezTo>
                  <a:pt x="1609237" y="1081231"/>
                  <a:pt x="1611366" y="1081231"/>
                  <a:pt x="1613494" y="1083360"/>
                </a:cubicBezTo>
                <a:cubicBezTo>
                  <a:pt x="1604981" y="1085488"/>
                  <a:pt x="1598596" y="1094002"/>
                  <a:pt x="1609237" y="1104644"/>
                </a:cubicBezTo>
                <a:cubicBezTo>
                  <a:pt x="1600724" y="1100387"/>
                  <a:pt x="1596468" y="1108901"/>
                  <a:pt x="1602853" y="1113158"/>
                </a:cubicBezTo>
                <a:cubicBezTo>
                  <a:pt x="1585826" y="1108901"/>
                  <a:pt x="1596468" y="1123800"/>
                  <a:pt x="1587955" y="1123800"/>
                </a:cubicBezTo>
                <a:cubicBezTo>
                  <a:pt x="1594339" y="1130185"/>
                  <a:pt x="1587955" y="1125928"/>
                  <a:pt x="1587955" y="1130185"/>
                </a:cubicBezTo>
                <a:cubicBezTo>
                  <a:pt x="1590083" y="1130185"/>
                  <a:pt x="1592211" y="1132313"/>
                  <a:pt x="1594339" y="1132313"/>
                </a:cubicBezTo>
                <a:cubicBezTo>
                  <a:pt x="1594339" y="1136570"/>
                  <a:pt x="1598596" y="1142955"/>
                  <a:pt x="1592211" y="1142955"/>
                </a:cubicBezTo>
                <a:cubicBezTo>
                  <a:pt x="1590083" y="1138698"/>
                  <a:pt x="1596468" y="1134442"/>
                  <a:pt x="1585826" y="1132313"/>
                </a:cubicBezTo>
                <a:cubicBezTo>
                  <a:pt x="1585826" y="1140827"/>
                  <a:pt x="1566672" y="1138698"/>
                  <a:pt x="1564544" y="1147212"/>
                </a:cubicBezTo>
                <a:cubicBezTo>
                  <a:pt x="1564544" y="1151469"/>
                  <a:pt x="1568800" y="1155726"/>
                  <a:pt x="1575185" y="1157854"/>
                </a:cubicBezTo>
                <a:cubicBezTo>
                  <a:pt x="1585826" y="1155726"/>
                  <a:pt x="1566672" y="1147212"/>
                  <a:pt x="1575185" y="1145084"/>
                </a:cubicBezTo>
                <a:cubicBezTo>
                  <a:pt x="1577313" y="1153597"/>
                  <a:pt x="1585826" y="1153597"/>
                  <a:pt x="1592211" y="1157854"/>
                </a:cubicBezTo>
                <a:cubicBezTo>
                  <a:pt x="1581570" y="1153597"/>
                  <a:pt x="1579442" y="1159982"/>
                  <a:pt x="1575185" y="1162111"/>
                </a:cubicBezTo>
                <a:cubicBezTo>
                  <a:pt x="1570929" y="1157854"/>
                  <a:pt x="1566672" y="1153597"/>
                  <a:pt x="1560287" y="1153597"/>
                </a:cubicBezTo>
                <a:cubicBezTo>
                  <a:pt x="1560287" y="1155726"/>
                  <a:pt x="1570929" y="1162111"/>
                  <a:pt x="1564544" y="1162111"/>
                </a:cubicBezTo>
                <a:cubicBezTo>
                  <a:pt x="1562415" y="1159982"/>
                  <a:pt x="1560287" y="1157854"/>
                  <a:pt x="1558159" y="1155726"/>
                </a:cubicBezTo>
                <a:cubicBezTo>
                  <a:pt x="1556031" y="1159982"/>
                  <a:pt x="1556031" y="1166368"/>
                  <a:pt x="1553902" y="1170625"/>
                </a:cubicBezTo>
                <a:cubicBezTo>
                  <a:pt x="1541133" y="1166368"/>
                  <a:pt x="1543261" y="1183395"/>
                  <a:pt x="1532620" y="1187652"/>
                </a:cubicBezTo>
                <a:cubicBezTo>
                  <a:pt x="1536876" y="1187652"/>
                  <a:pt x="1536876" y="1191909"/>
                  <a:pt x="1541133" y="1191909"/>
                </a:cubicBezTo>
                <a:cubicBezTo>
                  <a:pt x="1536876" y="1194037"/>
                  <a:pt x="1532620" y="1194037"/>
                  <a:pt x="1536876" y="1200422"/>
                </a:cubicBezTo>
                <a:cubicBezTo>
                  <a:pt x="1521978" y="1194037"/>
                  <a:pt x="1530491" y="1206808"/>
                  <a:pt x="1528363" y="1213193"/>
                </a:cubicBezTo>
                <a:cubicBezTo>
                  <a:pt x="1521978" y="1206808"/>
                  <a:pt x="1521978" y="1215321"/>
                  <a:pt x="1517722" y="1211064"/>
                </a:cubicBezTo>
                <a:cubicBezTo>
                  <a:pt x="1513465" y="1204679"/>
                  <a:pt x="1513465" y="1202551"/>
                  <a:pt x="1517722" y="1200422"/>
                </a:cubicBezTo>
                <a:cubicBezTo>
                  <a:pt x="1502824" y="1194037"/>
                  <a:pt x="1500696" y="1204679"/>
                  <a:pt x="1502824" y="1213193"/>
                </a:cubicBezTo>
                <a:cubicBezTo>
                  <a:pt x="1507080" y="1213193"/>
                  <a:pt x="1504952" y="1206808"/>
                  <a:pt x="1513465" y="1208936"/>
                </a:cubicBezTo>
                <a:cubicBezTo>
                  <a:pt x="1511337" y="1219578"/>
                  <a:pt x="1502824" y="1225963"/>
                  <a:pt x="1504952" y="1238734"/>
                </a:cubicBezTo>
                <a:cubicBezTo>
                  <a:pt x="1504952" y="1240862"/>
                  <a:pt x="1509209" y="1240862"/>
                  <a:pt x="1511337" y="1240862"/>
                </a:cubicBezTo>
                <a:cubicBezTo>
                  <a:pt x="1511337" y="1240862"/>
                  <a:pt x="1511337" y="1240862"/>
                  <a:pt x="1515594" y="1249376"/>
                </a:cubicBezTo>
                <a:cubicBezTo>
                  <a:pt x="1509209" y="1249376"/>
                  <a:pt x="1507080" y="1242990"/>
                  <a:pt x="1500696" y="1242990"/>
                </a:cubicBezTo>
                <a:cubicBezTo>
                  <a:pt x="1490054" y="1245119"/>
                  <a:pt x="1504952" y="1253633"/>
                  <a:pt x="1492183" y="1253633"/>
                </a:cubicBezTo>
                <a:cubicBezTo>
                  <a:pt x="1498567" y="1260018"/>
                  <a:pt x="1507080" y="1255761"/>
                  <a:pt x="1507080" y="1251504"/>
                </a:cubicBezTo>
                <a:cubicBezTo>
                  <a:pt x="1513465" y="1260018"/>
                  <a:pt x="1496439" y="1257889"/>
                  <a:pt x="1507080" y="1264275"/>
                </a:cubicBezTo>
                <a:cubicBezTo>
                  <a:pt x="1496439" y="1264275"/>
                  <a:pt x="1494311" y="1253633"/>
                  <a:pt x="1481541" y="1253633"/>
                </a:cubicBezTo>
                <a:cubicBezTo>
                  <a:pt x="1483669" y="1262146"/>
                  <a:pt x="1468772" y="1272788"/>
                  <a:pt x="1490054" y="1283430"/>
                </a:cubicBezTo>
                <a:cubicBezTo>
                  <a:pt x="1487926" y="1274916"/>
                  <a:pt x="1490054" y="1270660"/>
                  <a:pt x="1492183" y="1266403"/>
                </a:cubicBezTo>
                <a:cubicBezTo>
                  <a:pt x="1498567" y="1272788"/>
                  <a:pt x="1487926" y="1272788"/>
                  <a:pt x="1498567" y="1277045"/>
                </a:cubicBezTo>
                <a:cubicBezTo>
                  <a:pt x="1493247" y="1278109"/>
                  <a:pt x="1491118" y="1282898"/>
                  <a:pt x="1489256" y="1287421"/>
                </a:cubicBezTo>
                <a:lnTo>
                  <a:pt x="1483401" y="1294084"/>
                </a:lnTo>
                <a:lnTo>
                  <a:pt x="1477551" y="1294338"/>
                </a:lnTo>
                <a:cubicBezTo>
                  <a:pt x="1476221" y="1294604"/>
                  <a:pt x="1475156" y="1294072"/>
                  <a:pt x="1473028" y="1289815"/>
                </a:cubicBezTo>
                <a:cubicBezTo>
                  <a:pt x="1470900" y="1283430"/>
                  <a:pt x="1481541" y="1296201"/>
                  <a:pt x="1479413" y="1289815"/>
                </a:cubicBezTo>
                <a:cubicBezTo>
                  <a:pt x="1477285" y="1279173"/>
                  <a:pt x="1475156" y="1287687"/>
                  <a:pt x="1470900" y="1283430"/>
                </a:cubicBezTo>
                <a:cubicBezTo>
                  <a:pt x="1477285" y="1279173"/>
                  <a:pt x="1464515" y="1274916"/>
                  <a:pt x="1470900" y="1268531"/>
                </a:cubicBezTo>
                <a:cubicBezTo>
                  <a:pt x="1462387" y="1268531"/>
                  <a:pt x="1464515" y="1272788"/>
                  <a:pt x="1462387" y="1274916"/>
                </a:cubicBezTo>
                <a:cubicBezTo>
                  <a:pt x="1464515" y="1279173"/>
                  <a:pt x="1470900" y="1285559"/>
                  <a:pt x="1464515" y="1285559"/>
                </a:cubicBezTo>
                <a:cubicBezTo>
                  <a:pt x="1460259" y="1283430"/>
                  <a:pt x="1460259" y="1279173"/>
                  <a:pt x="1453874" y="1279173"/>
                </a:cubicBezTo>
                <a:cubicBezTo>
                  <a:pt x="1453874" y="1283430"/>
                  <a:pt x="1451745" y="1285559"/>
                  <a:pt x="1460259" y="1289815"/>
                </a:cubicBezTo>
                <a:cubicBezTo>
                  <a:pt x="1460259" y="1283430"/>
                  <a:pt x="1470900" y="1294072"/>
                  <a:pt x="1470900" y="1287687"/>
                </a:cubicBezTo>
                <a:cubicBezTo>
                  <a:pt x="1477285" y="1296201"/>
                  <a:pt x="1466643" y="1294072"/>
                  <a:pt x="1462387" y="1296201"/>
                </a:cubicBezTo>
                <a:cubicBezTo>
                  <a:pt x="1464515" y="1300458"/>
                  <a:pt x="1466643" y="1304714"/>
                  <a:pt x="1468772" y="1304714"/>
                </a:cubicBezTo>
                <a:cubicBezTo>
                  <a:pt x="1468772" y="1300458"/>
                  <a:pt x="1473028" y="1298329"/>
                  <a:pt x="1475156" y="1298329"/>
                </a:cubicBezTo>
                <a:cubicBezTo>
                  <a:pt x="1483669" y="1304714"/>
                  <a:pt x="1475156" y="1300458"/>
                  <a:pt x="1479413" y="1308971"/>
                </a:cubicBezTo>
                <a:cubicBezTo>
                  <a:pt x="1483669" y="1306843"/>
                  <a:pt x="1483669" y="1300458"/>
                  <a:pt x="1490054" y="1296201"/>
                </a:cubicBezTo>
                <a:cubicBezTo>
                  <a:pt x="1490054" y="1298329"/>
                  <a:pt x="1492183" y="1302586"/>
                  <a:pt x="1494311" y="1302586"/>
                </a:cubicBezTo>
                <a:cubicBezTo>
                  <a:pt x="1496439" y="1298329"/>
                  <a:pt x="1496439" y="1296201"/>
                  <a:pt x="1490054" y="1294072"/>
                </a:cubicBezTo>
                <a:cubicBezTo>
                  <a:pt x="1496439" y="1289815"/>
                  <a:pt x="1500696" y="1287687"/>
                  <a:pt x="1498567" y="1281302"/>
                </a:cubicBezTo>
                <a:cubicBezTo>
                  <a:pt x="1502824" y="1287687"/>
                  <a:pt x="1504952" y="1281302"/>
                  <a:pt x="1500696" y="1279173"/>
                </a:cubicBezTo>
                <a:cubicBezTo>
                  <a:pt x="1504952" y="1279173"/>
                  <a:pt x="1507080" y="1279173"/>
                  <a:pt x="1509209" y="1281302"/>
                </a:cubicBezTo>
                <a:cubicBezTo>
                  <a:pt x="1509209" y="1279173"/>
                  <a:pt x="1509209" y="1274916"/>
                  <a:pt x="1507080" y="1270660"/>
                </a:cubicBezTo>
                <a:cubicBezTo>
                  <a:pt x="1519850" y="1274916"/>
                  <a:pt x="1517722" y="1266403"/>
                  <a:pt x="1517722" y="1260018"/>
                </a:cubicBezTo>
                <a:cubicBezTo>
                  <a:pt x="1519850" y="1264275"/>
                  <a:pt x="1524107" y="1262146"/>
                  <a:pt x="1526235" y="1264275"/>
                </a:cubicBezTo>
                <a:cubicBezTo>
                  <a:pt x="1521978" y="1249376"/>
                  <a:pt x="1547518" y="1251504"/>
                  <a:pt x="1534748" y="1238734"/>
                </a:cubicBezTo>
                <a:cubicBezTo>
                  <a:pt x="1545389" y="1240862"/>
                  <a:pt x="1539004" y="1232348"/>
                  <a:pt x="1539004" y="1230220"/>
                </a:cubicBezTo>
                <a:cubicBezTo>
                  <a:pt x="1545389" y="1228092"/>
                  <a:pt x="1547518" y="1232348"/>
                  <a:pt x="1553902" y="1232348"/>
                </a:cubicBezTo>
                <a:cubicBezTo>
                  <a:pt x="1543261" y="1221706"/>
                  <a:pt x="1566672" y="1221706"/>
                  <a:pt x="1566672" y="1215321"/>
                </a:cubicBezTo>
                <a:cubicBezTo>
                  <a:pt x="1564544" y="1213193"/>
                  <a:pt x="1562415" y="1211064"/>
                  <a:pt x="1560287" y="1208936"/>
                </a:cubicBezTo>
                <a:cubicBezTo>
                  <a:pt x="1564544" y="1206808"/>
                  <a:pt x="1566672" y="1204679"/>
                  <a:pt x="1570929" y="1200422"/>
                </a:cubicBezTo>
                <a:cubicBezTo>
                  <a:pt x="1575185" y="1202551"/>
                  <a:pt x="1570929" y="1206808"/>
                  <a:pt x="1579442" y="1208936"/>
                </a:cubicBezTo>
                <a:cubicBezTo>
                  <a:pt x="1564544" y="1187652"/>
                  <a:pt x="1587955" y="1183395"/>
                  <a:pt x="1594339" y="1177010"/>
                </a:cubicBezTo>
                <a:cubicBezTo>
                  <a:pt x="1590083" y="1174881"/>
                  <a:pt x="1585826" y="1172753"/>
                  <a:pt x="1583698" y="1168496"/>
                </a:cubicBezTo>
                <a:cubicBezTo>
                  <a:pt x="1590083" y="1168496"/>
                  <a:pt x="1587955" y="1162111"/>
                  <a:pt x="1592211" y="1159982"/>
                </a:cubicBezTo>
                <a:cubicBezTo>
                  <a:pt x="1594339" y="1164239"/>
                  <a:pt x="1596468" y="1168496"/>
                  <a:pt x="1600724" y="1170625"/>
                </a:cubicBezTo>
                <a:cubicBezTo>
                  <a:pt x="1617750" y="1157854"/>
                  <a:pt x="1617750" y="1130185"/>
                  <a:pt x="1641161" y="1125928"/>
                </a:cubicBezTo>
                <a:cubicBezTo>
                  <a:pt x="1639033" y="1128056"/>
                  <a:pt x="1634777" y="1128056"/>
                  <a:pt x="1639033" y="1132313"/>
                </a:cubicBezTo>
                <a:cubicBezTo>
                  <a:pt x="1643290" y="1132313"/>
                  <a:pt x="1645418" y="1136570"/>
                  <a:pt x="1649674" y="1134442"/>
                </a:cubicBezTo>
                <a:cubicBezTo>
                  <a:pt x="1641161" y="1123800"/>
                  <a:pt x="1656059" y="1130185"/>
                  <a:pt x="1658188" y="1128056"/>
                </a:cubicBezTo>
                <a:cubicBezTo>
                  <a:pt x="1656059" y="1121671"/>
                  <a:pt x="1651803" y="1121671"/>
                  <a:pt x="1649674" y="1115286"/>
                </a:cubicBezTo>
                <a:cubicBezTo>
                  <a:pt x="1660316" y="1119543"/>
                  <a:pt x="1660316" y="1115286"/>
                  <a:pt x="1664572" y="1115286"/>
                </a:cubicBezTo>
                <a:cubicBezTo>
                  <a:pt x="1662444" y="1111029"/>
                  <a:pt x="1660316" y="1111029"/>
                  <a:pt x="1658188" y="1108901"/>
                </a:cubicBezTo>
                <a:cubicBezTo>
                  <a:pt x="1662444" y="1108901"/>
                  <a:pt x="1660316" y="1094002"/>
                  <a:pt x="1666701" y="1098259"/>
                </a:cubicBezTo>
                <a:cubicBezTo>
                  <a:pt x="1666701" y="1102515"/>
                  <a:pt x="1660316" y="1102515"/>
                  <a:pt x="1664572" y="1108901"/>
                </a:cubicBezTo>
                <a:cubicBezTo>
                  <a:pt x="1673085" y="1102515"/>
                  <a:pt x="1673085" y="1108901"/>
                  <a:pt x="1683727" y="1113158"/>
                </a:cubicBezTo>
                <a:cubicBezTo>
                  <a:pt x="1683727" y="1106772"/>
                  <a:pt x="1679470" y="1104644"/>
                  <a:pt x="1675214" y="1102515"/>
                </a:cubicBezTo>
                <a:cubicBezTo>
                  <a:pt x="1675214" y="1096130"/>
                  <a:pt x="1685855" y="1091874"/>
                  <a:pt x="1692240" y="1085488"/>
                </a:cubicBezTo>
                <a:cubicBezTo>
                  <a:pt x="1685855" y="1081231"/>
                  <a:pt x="1687983" y="1076975"/>
                  <a:pt x="1685855" y="1070589"/>
                </a:cubicBezTo>
                <a:cubicBezTo>
                  <a:pt x="1692240" y="1068461"/>
                  <a:pt x="1692240" y="1076975"/>
                  <a:pt x="1698625" y="1076975"/>
                </a:cubicBezTo>
                <a:cubicBezTo>
                  <a:pt x="1692240" y="1068461"/>
                  <a:pt x="1694368" y="1064204"/>
                  <a:pt x="1694368" y="1057819"/>
                </a:cubicBezTo>
                <a:cubicBezTo>
                  <a:pt x="1690112" y="1057819"/>
                  <a:pt x="1690112" y="1059947"/>
                  <a:pt x="1687983" y="1057819"/>
                </a:cubicBezTo>
                <a:cubicBezTo>
                  <a:pt x="1694368" y="1057819"/>
                  <a:pt x="1687983" y="1051434"/>
                  <a:pt x="1683727" y="1049305"/>
                </a:cubicBezTo>
                <a:cubicBezTo>
                  <a:pt x="1690112" y="1049305"/>
                  <a:pt x="1685855" y="1040792"/>
                  <a:pt x="1692240" y="1042920"/>
                </a:cubicBezTo>
                <a:cubicBezTo>
                  <a:pt x="1698625" y="1049305"/>
                  <a:pt x="1692240" y="1047177"/>
                  <a:pt x="1692240" y="1049305"/>
                </a:cubicBezTo>
                <a:cubicBezTo>
                  <a:pt x="1698625" y="1049305"/>
                  <a:pt x="1696496" y="1053562"/>
                  <a:pt x="1696496" y="1055691"/>
                </a:cubicBezTo>
                <a:cubicBezTo>
                  <a:pt x="1700753" y="1051434"/>
                  <a:pt x="1705009" y="1049305"/>
                  <a:pt x="1709266" y="1051434"/>
                </a:cubicBezTo>
                <a:cubicBezTo>
                  <a:pt x="1707138" y="1051434"/>
                  <a:pt x="1709266" y="1057819"/>
                  <a:pt x="1713523" y="1057819"/>
                </a:cubicBezTo>
                <a:cubicBezTo>
                  <a:pt x="1722036" y="1055691"/>
                  <a:pt x="1713523" y="1040792"/>
                  <a:pt x="1717779" y="1034406"/>
                </a:cubicBezTo>
                <a:cubicBezTo>
                  <a:pt x="1719907" y="1038663"/>
                  <a:pt x="1722036" y="1045049"/>
                  <a:pt x="1728420" y="1045049"/>
                </a:cubicBezTo>
                <a:cubicBezTo>
                  <a:pt x="1728420" y="1045049"/>
                  <a:pt x="1728420" y="1045049"/>
                  <a:pt x="1728420" y="1042920"/>
                </a:cubicBezTo>
                <a:cubicBezTo>
                  <a:pt x="1725228" y="1039728"/>
                  <a:pt x="1722036" y="1034406"/>
                  <a:pt x="1721238" y="1030416"/>
                </a:cubicBezTo>
                <a:lnTo>
                  <a:pt x="1725297" y="1027859"/>
                </a:lnTo>
                <a:lnTo>
                  <a:pt x="1728420" y="1030150"/>
                </a:lnTo>
                <a:cubicBezTo>
                  <a:pt x="1730549" y="1025893"/>
                  <a:pt x="1734805" y="1023764"/>
                  <a:pt x="1734805" y="1017379"/>
                </a:cubicBezTo>
                <a:cubicBezTo>
                  <a:pt x="1741190" y="1015251"/>
                  <a:pt x="1743318" y="1017379"/>
                  <a:pt x="1747575" y="1019508"/>
                </a:cubicBezTo>
                <a:cubicBezTo>
                  <a:pt x="1747575" y="1013122"/>
                  <a:pt x="1745447" y="1015251"/>
                  <a:pt x="1741190" y="1008866"/>
                </a:cubicBezTo>
                <a:cubicBezTo>
                  <a:pt x="1745447" y="1008866"/>
                  <a:pt x="1745447" y="1006737"/>
                  <a:pt x="1749703" y="1006737"/>
                </a:cubicBezTo>
                <a:cubicBezTo>
                  <a:pt x="1751831" y="1006737"/>
                  <a:pt x="1753960" y="1010994"/>
                  <a:pt x="1756088" y="1010994"/>
                </a:cubicBezTo>
                <a:cubicBezTo>
                  <a:pt x="1768858" y="1004609"/>
                  <a:pt x="1762473" y="991838"/>
                  <a:pt x="1766729" y="981196"/>
                </a:cubicBezTo>
                <a:cubicBezTo>
                  <a:pt x="1770986" y="985453"/>
                  <a:pt x="1775242" y="989710"/>
                  <a:pt x="1779499" y="991838"/>
                </a:cubicBezTo>
                <a:cubicBezTo>
                  <a:pt x="1779499" y="987581"/>
                  <a:pt x="1785884" y="987581"/>
                  <a:pt x="1781627" y="981196"/>
                </a:cubicBezTo>
                <a:cubicBezTo>
                  <a:pt x="1775242" y="981196"/>
                  <a:pt x="1781627" y="991838"/>
                  <a:pt x="1773114" y="983325"/>
                </a:cubicBezTo>
                <a:cubicBezTo>
                  <a:pt x="1773114" y="979068"/>
                  <a:pt x="1781627" y="976939"/>
                  <a:pt x="1790140" y="976939"/>
                </a:cubicBezTo>
                <a:cubicBezTo>
                  <a:pt x="1785884" y="968426"/>
                  <a:pt x="1783755" y="976939"/>
                  <a:pt x="1777371" y="970554"/>
                </a:cubicBezTo>
                <a:cubicBezTo>
                  <a:pt x="1792268" y="966297"/>
                  <a:pt x="1790140" y="949270"/>
                  <a:pt x="1792268" y="940757"/>
                </a:cubicBezTo>
                <a:cubicBezTo>
                  <a:pt x="1796525" y="945013"/>
                  <a:pt x="1790140" y="942885"/>
                  <a:pt x="1792268" y="947142"/>
                </a:cubicBezTo>
                <a:cubicBezTo>
                  <a:pt x="1798653" y="947142"/>
                  <a:pt x="1798653" y="953527"/>
                  <a:pt x="1805038" y="951398"/>
                </a:cubicBezTo>
                <a:cubicBezTo>
                  <a:pt x="1796525" y="930114"/>
                  <a:pt x="1819936" y="932243"/>
                  <a:pt x="1824193" y="919472"/>
                </a:cubicBezTo>
                <a:cubicBezTo>
                  <a:pt x="1824193" y="923729"/>
                  <a:pt x="1828449" y="925858"/>
                  <a:pt x="1832706" y="923729"/>
                </a:cubicBezTo>
                <a:cubicBezTo>
                  <a:pt x="1828449" y="917344"/>
                  <a:pt x="1826321" y="910959"/>
                  <a:pt x="1828449" y="908830"/>
                </a:cubicBezTo>
                <a:cubicBezTo>
                  <a:pt x="1830577" y="910959"/>
                  <a:pt x="1832706" y="910959"/>
                  <a:pt x="1834834" y="913087"/>
                </a:cubicBezTo>
                <a:cubicBezTo>
                  <a:pt x="1834834" y="900317"/>
                  <a:pt x="1849732" y="898188"/>
                  <a:pt x="1845475" y="885418"/>
                </a:cubicBezTo>
                <a:cubicBezTo>
                  <a:pt x="1847603" y="887546"/>
                  <a:pt x="1849732" y="889675"/>
                  <a:pt x="1851860" y="889675"/>
                </a:cubicBezTo>
                <a:cubicBezTo>
                  <a:pt x="1858245" y="874776"/>
                  <a:pt x="1860373" y="879033"/>
                  <a:pt x="1873143" y="872647"/>
                </a:cubicBezTo>
                <a:cubicBezTo>
                  <a:pt x="1873143" y="876904"/>
                  <a:pt x="1877399" y="879033"/>
                  <a:pt x="1879528" y="879033"/>
                </a:cubicBezTo>
                <a:cubicBezTo>
                  <a:pt x="1875271" y="870519"/>
                  <a:pt x="1888041" y="879033"/>
                  <a:pt x="1885912" y="872647"/>
                </a:cubicBezTo>
                <a:cubicBezTo>
                  <a:pt x="1883784" y="868391"/>
                  <a:pt x="1881656" y="866262"/>
                  <a:pt x="1879528" y="864134"/>
                </a:cubicBezTo>
                <a:cubicBezTo>
                  <a:pt x="1881656" y="864134"/>
                  <a:pt x="1885912" y="862005"/>
                  <a:pt x="1885912" y="859877"/>
                </a:cubicBezTo>
                <a:cubicBezTo>
                  <a:pt x="1883784" y="857749"/>
                  <a:pt x="1879528" y="859877"/>
                  <a:pt x="1877399" y="855620"/>
                </a:cubicBezTo>
                <a:cubicBezTo>
                  <a:pt x="1885912" y="853492"/>
                  <a:pt x="1885912" y="857749"/>
                  <a:pt x="1890169" y="849235"/>
                </a:cubicBezTo>
                <a:cubicBezTo>
                  <a:pt x="1885912" y="849235"/>
                  <a:pt x="1881656" y="851363"/>
                  <a:pt x="1879528" y="847107"/>
                </a:cubicBezTo>
                <a:cubicBezTo>
                  <a:pt x="1896554" y="847107"/>
                  <a:pt x="1900810" y="827951"/>
                  <a:pt x="1913580" y="842850"/>
                </a:cubicBezTo>
                <a:cubicBezTo>
                  <a:pt x="1919965" y="840721"/>
                  <a:pt x="1915708" y="832208"/>
                  <a:pt x="1922093" y="827951"/>
                </a:cubicBezTo>
                <a:cubicBezTo>
                  <a:pt x="1922093" y="830079"/>
                  <a:pt x="1924221" y="834336"/>
                  <a:pt x="1926349" y="834336"/>
                </a:cubicBezTo>
                <a:cubicBezTo>
                  <a:pt x="1926349" y="832208"/>
                  <a:pt x="1928478" y="830079"/>
                  <a:pt x="1930606" y="830079"/>
                </a:cubicBezTo>
                <a:cubicBezTo>
                  <a:pt x="1930606" y="830079"/>
                  <a:pt x="1930606" y="830079"/>
                  <a:pt x="1930606" y="823694"/>
                </a:cubicBezTo>
                <a:cubicBezTo>
                  <a:pt x="1926349" y="819437"/>
                  <a:pt x="1922093" y="817309"/>
                  <a:pt x="1917836" y="815180"/>
                </a:cubicBezTo>
                <a:cubicBezTo>
                  <a:pt x="1922093" y="817309"/>
                  <a:pt x="1926349" y="817309"/>
                  <a:pt x="1930606" y="815180"/>
                </a:cubicBezTo>
                <a:cubicBezTo>
                  <a:pt x="1930606" y="815180"/>
                  <a:pt x="1930606" y="815180"/>
                  <a:pt x="1930606" y="804538"/>
                </a:cubicBezTo>
                <a:cubicBezTo>
                  <a:pt x="1958273" y="785383"/>
                  <a:pt x="1977428" y="757713"/>
                  <a:pt x="2002967" y="736429"/>
                </a:cubicBezTo>
                <a:cubicBezTo>
                  <a:pt x="2007224" y="742815"/>
                  <a:pt x="1996582" y="740686"/>
                  <a:pt x="1998711" y="744943"/>
                </a:cubicBezTo>
                <a:cubicBezTo>
                  <a:pt x="1998711" y="744943"/>
                  <a:pt x="1998711" y="744943"/>
                  <a:pt x="2005095" y="744943"/>
                </a:cubicBezTo>
                <a:cubicBezTo>
                  <a:pt x="2005095" y="744943"/>
                  <a:pt x="2005095" y="742815"/>
                  <a:pt x="2002967" y="742815"/>
                </a:cubicBezTo>
                <a:cubicBezTo>
                  <a:pt x="2009352" y="740686"/>
                  <a:pt x="2009352" y="742815"/>
                  <a:pt x="2011480" y="744943"/>
                </a:cubicBezTo>
                <a:cubicBezTo>
                  <a:pt x="2011480" y="744943"/>
                  <a:pt x="2011480" y="744943"/>
                  <a:pt x="2015737" y="744943"/>
                </a:cubicBezTo>
                <a:cubicBezTo>
                  <a:pt x="2017865" y="744943"/>
                  <a:pt x="2019993" y="742815"/>
                  <a:pt x="2019993" y="740686"/>
                </a:cubicBezTo>
                <a:cubicBezTo>
                  <a:pt x="2017865" y="738558"/>
                  <a:pt x="2015737" y="736429"/>
                  <a:pt x="2013608" y="736429"/>
                </a:cubicBezTo>
                <a:cubicBezTo>
                  <a:pt x="2005095" y="736429"/>
                  <a:pt x="1998711" y="732173"/>
                  <a:pt x="1992326" y="730044"/>
                </a:cubicBezTo>
                <a:cubicBezTo>
                  <a:pt x="1996582" y="730044"/>
                  <a:pt x="1992326" y="723659"/>
                  <a:pt x="2000839" y="725787"/>
                </a:cubicBezTo>
                <a:cubicBezTo>
                  <a:pt x="2002967" y="730044"/>
                  <a:pt x="2002967" y="734301"/>
                  <a:pt x="2007224" y="734301"/>
                </a:cubicBezTo>
                <a:cubicBezTo>
                  <a:pt x="2009352" y="723659"/>
                  <a:pt x="2028506" y="727916"/>
                  <a:pt x="2024250" y="715145"/>
                </a:cubicBezTo>
                <a:cubicBezTo>
                  <a:pt x="2030635" y="717274"/>
                  <a:pt x="2030635" y="717274"/>
                  <a:pt x="2026378" y="710888"/>
                </a:cubicBezTo>
                <a:cubicBezTo>
                  <a:pt x="2032763" y="713017"/>
                  <a:pt x="2032763" y="710888"/>
                  <a:pt x="2037019" y="708760"/>
                </a:cubicBezTo>
                <a:cubicBezTo>
                  <a:pt x="2039148" y="715145"/>
                  <a:pt x="2032763" y="715145"/>
                  <a:pt x="2034891" y="721530"/>
                </a:cubicBezTo>
                <a:cubicBezTo>
                  <a:pt x="2049789" y="723659"/>
                  <a:pt x="2043404" y="710888"/>
                  <a:pt x="2049789" y="706632"/>
                </a:cubicBezTo>
                <a:cubicBezTo>
                  <a:pt x="2058302" y="713017"/>
                  <a:pt x="2058302" y="704503"/>
                  <a:pt x="2062559" y="704503"/>
                </a:cubicBezTo>
                <a:cubicBezTo>
                  <a:pt x="2068943" y="708760"/>
                  <a:pt x="2068943" y="717274"/>
                  <a:pt x="2077457" y="719402"/>
                </a:cubicBezTo>
                <a:cubicBezTo>
                  <a:pt x="2071072" y="710888"/>
                  <a:pt x="2079585" y="710888"/>
                  <a:pt x="2079585" y="706632"/>
                </a:cubicBezTo>
                <a:cubicBezTo>
                  <a:pt x="2075328" y="698118"/>
                  <a:pt x="2077457" y="700246"/>
                  <a:pt x="2071072" y="693861"/>
                </a:cubicBezTo>
                <a:cubicBezTo>
                  <a:pt x="2079585" y="695990"/>
                  <a:pt x="2077457" y="695990"/>
                  <a:pt x="2088098" y="695990"/>
                </a:cubicBezTo>
                <a:cubicBezTo>
                  <a:pt x="2090226" y="700246"/>
                  <a:pt x="2092354" y="700246"/>
                  <a:pt x="2098739" y="706632"/>
                </a:cubicBezTo>
                <a:cubicBezTo>
                  <a:pt x="2098739" y="710888"/>
                  <a:pt x="2090226" y="708760"/>
                  <a:pt x="2096611" y="717274"/>
                </a:cubicBezTo>
                <a:cubicBezTo>
                  <a:pt x="2079585" y="717274"/>
                  <a:pt x="2081713" y="730044"/>
                  <a:pt x="2068943" y="734301"/>
                </a:cubicBezTo>
                <a:cubicBezTo>
                  <a:pt x="2073200" y="740686"/>
                  <a:pt x="2073200" y="742815"/>
                  <a:pt x="2071072" y="744943"/>
                </a:cubicBezTo>
                <a:cubicBezTo>
                  <a:pt x="2071072" y="744943"/>
                  <a:pt x="2071072" y="744943"/>
                  <a:pt x="2171100" y="744943"/>
                </a:cubicBezTo>
                <a:cubicBezTo>
                  <a:pt x="2166844" y="742815"/>
                  <a:pt x="2171100" y="742815"/>
                  <a:pt x="2166844" y="736429"/>
                </a:cubicBezTo>
                <a:cubicBezTo>
                  <a:pt x="2173229" y="738558"/>
                  <a:pt x="2173229" y="736429"/>
                  <a:pt x="2171100" y="732173"/>
                </a:cubicBezTo>
                <a:cubicBezTo>
                  <a:pt x="2177485" y="736429"/>
                  <a:pt x="2179613" y="727916"/>
                  <a:pt x="2183870" y="736429"/>
                </a:cubicBezTo>
                <a:cubicBezTo>
                  <a:pt x="2183870" y="736429"/>
                  <a:pt x="2171100" y="732173"/>
                  <a:pt x="2177485" y="742815"/>
                </a:cubicBezTo>
                <a:cubicBezTo>
                  <a:pt x="2185998" y="738558"/>
                  <a:pt x="2188126" y="744943"/>
                  <a:pt x="2196640" y="747071"/>
                </a:cubicBezTo>
                <a:cubicBezTo>
                  <a:pt x="2190255" y="738558"/>
                  <a:pt x="2207281" y="744943"/>
                  <a:pt x="2205153" y="736429"/>
                </a:cubicBezTo>
                <a:cubicBezTo>
                  <a:pt x="2207281" y="740686"/>
                  <a:pt x="2207281" y="740686"/>
                  <a:pt x="2207281" y="742815"/>
                </a:cubicBezTo>
                <a:cubicBezTo>
                  <a:pt x="2209409" y="742815"/>
                  <a:pt x="2209409" y="740686"/>
                  <a:pt x="2211537" y="738558"/>
                </a:cubicBezTo>
                <a:cubicBezTo>
                  <a:pt x="2209409" y="738558"/>
                  <a:pt x="2205153" y="738558"/>
                  <a:pt x="2207281" y="734301"/>
                </a:cubicBezTo>
                <a:cubicBezTo>
                  <a:pt x="2207281" y="734301"/>
                  <a:pt x="2207281" y="734301"/>
                  <a:pt x="2209409" y="734301"/>
                </a:cubicBezTo>
                <a:cubicBezTo>
                  <a:pt x="2205153" y="727916"/>
                  <a:pt x="2205153" y="723659"/>
                  <a:pt x="2209409" y="721530"/>
                </a:cubicBezTo>
                <a:cubicBezTo>
                  <a:pt x="2211537" y="727916"/>
                  <a:pt x="2211537" y="730044"/>
                  <a:pt x="2211537" y="734301"/>
                </a:cubicBezTo>
                <a:cubicBezTo>
                  <a:pt x="2211537" y="732173"/>
                  <a:pt x="2211537" y="730044"/>
                  <a:pt x="2213666" y="730044"/>
                </a:cubicBezTo>
                <a:cubicBezTo>
                  <a:pt x="2215794" y="732173"/>
                  <a:pt x="2217922" y="734301"/>
                  <a:pt x="2222179" y="734301"/>
                </a:cubicBezTo>
                <a:cubicBezTo>
                  <a:pt x="2224307" y="727916"/>
                  <a:pt x="2232820" y="727916"/>
                  <a:pt x="2230692" y="717274"/>
                </a:cubicBezTo>
                <a:cubicBezTo>
                  <a:pt x="2234948" y="717274"/>
                  <a:pt x="2234948" y="721530"/>
                  <a:pt x="2239205" y="721530"/>
                </a:cubicBezTo>
                <a:cubicBezTo>
                  <a:pt x="2237077" y="706632"/>
                  <a:pt x="2251975" y="710888"/>
                  <a:pt x="2251975" y="700246"/>
                </a:cubicBezTo>
                <a:cubicBezTo>
                  <a:pt x="2249846" y="700246"/>
                  <a:pt x="2249846" y="698118"/>
                  <a:pt x="2247718" y="698118"/>
                </a:cubicBezTo>
                <a:cubicBezTo>
                  <a:pt x="2247718" y="702375"/>
                  <a:pt x="2241333" y="702375"/>
                  <a:pt x="2237077" y="704503"/>
                </a:cubicBezTo>
                <a:cubicBezTo>
                  <a:pt x="2241333" y="698118"/>
                  <a:pt x="2243461" y="691733"/>
                  <a:pt x="2237077" y="683219"/>
                </a:cubicBezTo>
                <a:cubicBezTo>
                  <a:pt x="2247718" y="681091"/>
                  <a:pt x="2239205" y="693861"/>
                  <a:pt x="2245590" y="693861"/>
                </a:cubicBezTo>
                <a:cubicBezTo>
                  <a:pt x="2256231" y="678962"/>
                  <a:pt x="2258359" y="638523"/>
                  <a:pt x="2279642" y="632137"/>
                </a:cubicBezTo>
                <a:cubicBezTo>
                  <a:pt x="2275385" y="623624"/>
                  <a:pt x="2279642" y="625752"/>
                  <a:pt x="2281770" y="621495"/>
                </a:cubicBezTo>
                <a:cubicBezTo>
                  <a:pt x="2292412" y="630009"/>
                  <a:pt x="2275385" y="640651"/>
                  <a:pt x="2286027" y="647036"/>
                </a:cubicBezTo>
                <a:cubicBezTo>
                  <a:pt x="2294540" y="638523"/>
                  <a:pt x="2303053" y="625752"/>
                  <a:pt x="2307310" y="608725"/>
                </a:cubicBezTo>
                <a:cubicBezTo>
                  <a:pt x="2315823" y="608725"/>
                  <a:pt x="2315823" y="615110"/>
                  <a:pt x="2307310" y="610853"/>
                </a:cubicBezTo>
                <a:cubicBezTo>
                  <a:pt x="2311566" y="615110"/>
                  <a:pt x="2305181" y="627881"/>
                  <a:pt x="2311566" y="634266"/>
                </a:cubicBezTo>
                <a:cubicBezTo>
                  <a:pt x="2317951" y="625752"/>
                  <a:pt x="2320079" y="608725"/>
                  <a:pt x="2317951" y="604468"/>
                </a:cubicBezTo>
                <a:cubicBezTo>
                  <a:pt x="2317951" y="606596"/>
                  <a:pt x="2322207" y="606596"/>
                  <a:pt x="2324336" y="608725"/>
                </a:cubicBezTo>
                <a:cubicBezTo>
                  <a:pt x="2328592" y="585312"/>
                  <a:pt x="2341362" y="574670"/>
                  <a:pt x="2334977" y="540616"/>
                </a:cubicBezTo>
                <a:cubicBezTo>
                  <a:pt x="2341362" y="542744"/>
                  <a:pt x="2343490" y="547001"/>
                  <a:pt x="2347747" y="551258"/>
                </a:cubicBezTo>
                <a:cubicBezTo>
                  <a:pt x="2343490" y="551258"/>
                  <a:pt x="2341362" y="547001"/>
                  <a:pt x="2341362" y="551258"/>
                </a:cubicBezTo>
                <a:cubicBezTo>
                  <a:pt x="2339234" y="553386"/>
                  <a:pt x="2339234" y="555515"/>
                  <a:pt x="2343490" y="557643"/>
                </a:cubicBezTo>
                <a:cubicBezTo>
                  <a:pt x="2345618" y="553386"/>
                  <a:pt x="2352003" y="553386"/>
                  <a:pt x="2354131" y="549129"/>
                </a:cubicBezTo>
                <a:cubicBezTo>
                  <a:pt x="2349875" y="547001"/>
                  <a:pt x="2349875" y="542744"/>
                  <a:pt x="2347747" y="540616"/>
                </a:cubicBezTo>
                <a:cubicBezTo>
                  <a:pt x="2349875" y="536359"/>
                  <a:pt x="2360516" y="542744"/>
                  <a:pt x="2362645" y="538487"/>
                </a:cubicBezTo>
                <a:cubicBezTo>
                  <a:pt x="2360516" y="536359"/>
                  <a:pt x="2360516" y="532102"/>
                  <a:pt x="2358388" y="532102"/>
                </a:cubicBezTo>
                <a:cubicBezTo>
                  <a:pt x="2354131" y="538487"/>
                  <a:pt x="2356260" y="538487"/>
                  <a:pt x="2347747" y="532102"/>
                </a:cubicBezTo>
                <a:cubicBezTo>
                  <a:pt x="2347747" y="536359"/>
                  <a:pt x="2343490" y="538487"/>
                  <a:pt x="2339234" y="540616"/>
                </a:cubicBezTo>
                <a:cubicBezTo>
                  <a:pt x="2339234" y="534231"/>
                  <a:pt x="2332849" y="544873"/>
                  <a:pt x="2330720" y="538487"/>
                </a:cubicBezTo>
                <a:cubicBezTo>
                  <a:pt x="2334977" y="532102"/>
                  <a:pt x="2332849" y="536359"/>
                  <a:pt x="2341362" y="538487"/>
                </a:cubicBezTo>
                <a:cubicBezTo>
                  <a:pt x="2354131" y="529974"/>
                  <a:pt x="2345618" y="517203"/>
                  <a:pt x="2352003" y="508690"/>
                </a:cubicBezTo>
                <a:cubicBezTo>
                  <a:pt x="2356260" y="519332"/>
                  <a:pt x="2356260" y="532102"/>
                  <a:pt x="2366901" y="536359"/>
                </a:cubicBezTo>
                <a:cubicBezTo>
                  <a:pt x="2377542" y="534231"/>
                  <a:pt x="2371158" y="515075"/>
                  <a:pt x="2377542" y="510818"/>
                </a:cubicBezTo>
                <a:cubicBezTo>
                  <a:pt x="2388184" y="515075"/>
                  <a:pt x="2386055" y="506561"/>
                  <a:pt x="2392440" y="502304"/>
                </a:cubicBezTo>
                <a:cubicBezTo>
                  <a:pt x="2386055" y="498048"/>
                  <a:pt x="2390312" y="478892"/>
                  <a:pt x="2396697" y="483149"/>
                </a:cubicBezTo>
                <a:cubicBezTo>
                  <a:pt x="2392440" y="487406"/>
                  <a:pt x="2390312" y="495919"/>
                  <a:pt x="2398825" y="495919"/>
                </a:cubicBezTo>
                <a:cubicBezTo>
                  <a:pt x="2398825" y="487406"/>
                  <a:pt x="2403082" y="487406"/>
                  <a:pt x="2403082" y="483149"/>
                </a:cubicBezTo>
                <a:cubicBezTo>
                  <a:pt x="2398825" y="483149"/>
                  <a:pt x="2400953" y="476764"/>
                  <a:pt x="2396697" y="476764"/>
                </a:cubicBezTo>
                <a:cubicBezTo>
                  <a:pt x="2400953" y="466122"/>
                  <a:pt x="2398825" y="470378"/>
                  <a:pt x="2403082" y="455479"/>
                </a:cubicBezTo>
                <a:cubicBezTo>
                  <a:pt x="2422236" y="457608"/>
                  <a:pt x="2405210" y="434195"/>
                  <a:pt x="2428621" y="438452"/>
                </a:cubicBezTo>
                <a:cubicBezTo>
                  <a:pt x="2426493" y="432067"/>
                  <a:pt x="2430749" y="432067"/>
                  <a:pt x="2428621" y="423553"/>
                </a:cubicBezTo>
                <a:cubicBezTo>
                  <a:pt x="2437134" y="434195"/>
                  <a:pt x="2441390" y="442709"/>
                  <a:pt x="2445647" y="453351"/>
                </a:cubicBezTo>
                <a:cubicBezTo>
                  <a:pt x="2456288" y="438452"/>
                  <a:pt x="2471186" y="427810"/>
                  <a:pt x="2460545" y="404398"/>
                </a:cubicBezTo>
                <a:cubicBezTo>
                  <a:pt x="2473314" y="395884"/>
                  <a:pt x="2488212" y="380985"/>
                  <a:pt x="2479699" y="357573"/>
                </a:cubicBezTo>
                <a:cubicBezTo>
                  <a:pt x="2456288" y="355444"/>
                  <a:pt x="2466930" y="402269"/>
                  <a:pt x="2449904" y="400141"/>
                </a:cubicBezTo>
                <a:cubicBezTo>
                  <a:pt x="2454160" y="400141"/>
                  <a:pt x="2458417" y="410783"/>
                  <a:pt x="2452032" y="410783"/>
                </a:cubicBezTo>
                <a:cubicBezTo>
                  <a:pt x="2452032" y="408655"/>
                  <a:pt x="2449904" y="406526"/>
                  <a:pt x="2445647" y="404398"/>
                </a:cubicBezTo>
                <a:cubicBezTo>
                  <a:pt x="2443519" y="415040"/>
                  <a:pt x="2456288" y="434195"/>
                  <a:pt x="2443519" y="440581"/>
                </a:cubicBezTo>
                <a:cubicBezTo>
                  <a:pt x="2439262" y="427810"/>
                  <a:pt x="2432877" y="400141"/>
                  <a:pt x="2439262" y="391627"/>
                </a:cubicBezTo>
                <a:cubicBezTo>
                  <a:pt x="2443519" y="393756"/>
                  <a:pt x="2439262" y="404398"/>
                  <a:pt x="2447775" y="404398"/>
                </a:cubicBezTo>
                <a:cubicBezTo>
                  <a:pt x="2447775" y="389499"/>
                  <a:pt x="2452032" y="383114"/>
                  <a:pt x="2445647" y="366086"/>
                </a:cubicBezTo>
                <a:cubicBezTo>
                  <a:pt x="2454160" y="363958"/>
                  <a:pt x="2460545" y="357573"/>
                  <a:pt x="2469058" y="355444"/>
                </a:cubicBezTo>
                <a:cubicBezTo>
                  <a:pt x="2466930" y="338417"/>
                  <a:pt x="2475443" y="336289"/>
                  <a:pt x="2464801" y="323518"/>
                </a:cubicBezTo>
                <a:cubicBezTo>
                  <a:pt x="2473314" y="321390"/>
                  <a:pt x="2469058" y="332032"/>
                  <a:pt x="2477571" y="332032"/>
                </a:cubicBezTo>
                <a:cubicBezTo>
                  <a:pt x="2483956" y="325647"/>
                  <a:pt x="2479699" y="327775"/>
                  <a:pt x="2488212" y="334160"/>
                </a:cubicBezTo>
                <a:cubicBezTo>
                  <a:pt x="2488212" y="334160"/>
                  <a:pt x="2488212" y="334160"/>
                  <a:pt x="2486084" y="312876"/>
                </a:cubicBezTo>
                <a:cubicBezTo>
                  <a:pt x="2492469" y="312876"/>
                  <a:pt x="2496725" y="310748"/>
                  <a:pt x="2496725" y="304362"/>
                </a:cubicBezTo>
                <a:cubicBezTo>
                  <a:pt x="2490341" y="300106"/>
                  <a:pt x="2492469" y="306491"/>
                  <a:pt x="2488212" y="306491"/>
                </a:cubicBezTo>
                <a:cubicBezTo>
                  <a:pt x="2490341" y="300106"/>
                  <a:pt x="2488212" y="295849"/>
                  <a:pt x="2483956" y="293720"/>
                </a:cubicBezTo>
                <a:cubicBezTo>
                  <a:pt x="2488212" y="291592"/>
                  <a:pt x="2486084" y="283078"/>
                  <a:pt x="2496725" y="285207"/>
                </a:cubicBezTo>
                <a:cubicBezTo>
                  <a:pt x="2496725" y="291592"/>
                  <a:pt x="2498854" y="297977"/>
                  <a:pt x="2505239" y="295849"/>
                </a:cubicBezTo>
                <a:cubicBezTo>
                  <a:pt x="2503110" y="285207"/>
                  <a:pt x="2500982" y="274565"/>
                  <a:pt x="2498854" y="261794"/>
                </a:cubicBezTo>
                <a:cubicBezTo>
                  <a:pt x="2513752" y="268179"/>
                  <a:pt x="2498854" y="240510"/>
                  <a:pt x="2511623" y="246895"/>
                </a:cubicBezTo>
                <a:cubicBezTo>
                  <a:pt x="2518008" y="253281"/>
                  <a:pt x="2509495" y="253281"/>
                  <a:pt x="2518008" y="259666"/>
                </a:cubicBezTo>
                <a:cubicBezTo>
                  <a:pt x="2511623" y="257538"/>
                  <a:pt x="2513752" y="266051"/>
                  <a:pt x="2511623" y="268179"/>
                </a:cubicBezTo>
                <a:cubicBezTo>
                  <a:pt x="2513752" y="270308"/>
                  <a:pt x="2515880" y="272436"/>
                  <a:pt x="2520136" y="272436"/>
                </a:cubicBezTo>
                <a:cubicBezTo>
                  <a:pt x="2520136" y="272436"/>
                  <a:pt x="2520136" y="272436"/>
                  <a:pt x="2520136" y="259666"/>
                </a:cubicBezTo>
                <a:cubicBezTo>
                  <a:pt x="2530778" y="266051"/>
                  <a:pt x="2526521" y="253281"/>
                  <a:pt x="2535034" y="253281"/>
                </a:cubicBezTo>
                <a:cubicBezTo>
                  <a:pt x="2532906" y="268179"/>
                  <a:pt x="2518008" y="274565"/>
                  <a:pt x="2532906" y="293720"/>
                </a:cubicBezTo>
                <a:cubicBezTo>
                  <a:pt x="2545676" y="291592"/>
                  <a:pt x="2537163" y="249024"/>
                  <a:pt x="2560574" y="266051"/>
                </a:cubicBezTo>
                <a:cubicBezTo>
                  <a:pt x="2562702" y="263923"/>
                  <a:pt x="2562702" y="259666"/>
                  <a:pt x="2562702" y="253281"/>
                </a:cubicBezTo>
                <a:cubicBezTo>
                  <a:pt x="2558445" y="253281"/>
                  <a:pt x="2556317" y="253281"/>
                  <a:pt x="2556317" y="249024"/>
                </a:cubicBezTo>
                <a:cubicBezTo>
                  <a:pt x="2573343" y="240510"/>
                  <a:pt x="2579728" y="212841"/>
                  <a:pt x="2598882" y="204327"/>
                </a:cubicBezTo>
                <a:cubicBezTo>
                  <a:pt x="2596754" y="202199"/>
                  <a:pt x="2596754" y="197942"/>
                  <a:pt x="2594626" y="195814"/>
                </a:cubicBezTo>
                <a:cubicBezTo>
                  <a:pt x="2603139" y="200071"/>
                  <a:pt x="2598882" y="189428"/>
                  <a:pt x="2605267" y="189428"/>
                </a:cubicBezTo>
                <a:cubicBezTo>
                  <a:pt x="2607395" y="197942"/>
                  <a:pt x="2601011" y="200071"/>
                  <a:pt x="2607395" y="204327"/>
                </a:cubicBezTo>
                <a:cubicBezTo>
                  <a:pt x="2613780" y="197942"/>
                  <a:pt x="2622293" y="193685"/>
                  <a:pt x="2626550" y="185172"/>
                </a:cubicBezTo>
                <a:cubicBezTo>
                  <a:pt x="2632935" y="183043"/>
                  <a:pt x="2630806" y="189428"/>
                  <a:pt x="2637191" y="189428"/>
                </a:cubicBezTo>
                <a:cubicBezTo>
                  <a:pt x="2637191" y="185172"/>
                  <a:pt x="2632935" y="183043"/>
                  <a:pt x="2635063" y="178786"/>
                </a:cubicBezTo>
                <a:cubicBezTo>
                  <a:pt x="2639319" y="180915"/>
                  <a:pt x="2641448" y="185172"/>
                  <a:pt x="2647833" y="185172"/>
                </a:cubicBezTo>
                <a:cubicBezTo>
                  <a:pt x="2647833" y="176658"/>
                  <a:pt x="2649961" y="178786"/>
                  <a:pt x="2647833" y="170273"/>
                </a:cubicBezTo>
                <a:cubicBezTo>
                  <a:pt x="2654217" y="174530"/>
                  <a:pt x="2656346" y="180915"/>
                  <a:pt x="2664859" y="185172"/>
                </a:cubicBezTo>
                <a:cubicBezTo>
                  <a:pt x="2666987" y="178786"/>
                  <a:pt x="2666987" y="170273"/>
                  <a:pt x="2675500" y="172401"/>
                </a:cubicBezTo>
                <a:cubicBezTo>
                  <a:pt x="2675500" y="172401"/>
                  <a:pt x="2675500" y="174530"/>
                  <a:pt x="2675500" y="176658"/>
                </a:cubicBezTo>
                <a:cubicBezTo>
                  <a:pt x="2675500" y="176658"/>
                  <a:pt x="2677628" y="176658"/>
                  <a:pt x="2677628" y="178786"/>
                </a:cubicBezTo>
                <a:cubicBezTo>
                  <a:pt x="2671244" y="174530"/>
                  <a:pt x="2664859" y="183043"/>
                  <a:pt x="2671244" y="187300"/>
                </a:cubicBezTo>
                <a:cubicBezTo>
                  <a:pt x="2677628" y="178786"/>
                  <a:pt x="2684013" y="174530"/>
                  <a:pt x="2684013" y="161759"/>
                </a:cubicBezTo>
                <a:cubicBezTo>
                  <a:pt x="2692526" y="168144"/>
                  <a:pt x="2692526" y="159631"/>
                  <a:pt x="2696783" y="163888"/>
                </a:cubicBezTo>
                <a:cubicBezTo>
                  <a:pt x="2694654" y="161759"/>
                  <a:pt x="2694654" y="155374"/>
                  <a:pt x="2701039" y="155374"/>
                </a:cubicBezTo>
                <a:cubicBezTo>
                  <a:pt x="2701039" y="166016"/>
                  <a:pt x="2705296" y="170273"/>
                  <a:pt x="2713809" y="172401"/>
                </a:cubicBezTo>
                <a:cubicBezTo>
                  <a:pt x="2711681" y="178786"/>
                  <a:pt x="2707424" y="183043"/>
                  <a:pt x="2705296" y="189428"/>
                </a:cubicBezTo>
                <a:cubicBezTo>
                  <a:pt x="2709552" y="189428"/>
                  <a:pt x="2707424" y="197942"/>
                  <a:pt x="2715937" y="197942"/>
                </a:cubicBezTo>
                <a:cubicBezTo>
                  <a:pt x="2711681" y="183043"/>
                  <a:pt x="2718065" y="176658"/>
                  <a:pt x="2724450" y="168144"/>
                </a:cubicBezTo>
                <a:cubicBezTo>
                  <a:pt x="2720194" y="163888"/>
                  <a:pt x="2713809" y="151117"/>
                  <a:pt x="2724450" y="148989"/>
                </a:cubicBezTo>
                <a:cubicBezTo>
                  <a:pt x="2724450" y="155374"/>
                  <a:pt x="2722322" y="155374"/>
                  <a:pt x="2722322" y="163888"/>
                </a:cubicBezTo>
                <a:cubicBezTo>
                  <a:pt x="2726579" y="166016"/>
                  <a:pt x="2735092" y="166016"/>
                  <a:pt x="2737220" y="166016"/>
                </a:cubicBezTo>
                <a:cubicBezTo>
                  <a:pt x="2735092" y="163888"/>
                  <a:pt x="2726579" y="155374"/>
                  <a:pt x="2735092" y="153245"/>
                </a:cubicBezTo>
                <a:cubicBezTo>
                  <a:pt x="2732963" y="157502"/>
                  <a:pt x="2741476" y="163888"/>
                  <a:pt x="2741476" y="157502"/>
                </a:cubicBezTo>
                <a:cubicBezTo>
                  <a:pt x="2741476" y="151117"/>
                  <a:pt x="2732963" y="148989"/>
                  <a:pt x="2737220" y="140475"/>
                </a:cubicBezTo>
                <a:cubicBezTo>
                  <a:pt x="2741476" y="140475"/>
                  <a:pt x="2747861" y="151117"/>
                  <a:pt x="2749989" y="146860"/>
                </a:cubicBezTo>
                <a:cubicBezTo>
                  <a:pt x="2745733" y="144732"/>
                  <a:pt x="2741476" y="129833"/>
                  <a:pt x="2745733" y="127705"/>
                </a:cubicBezTo>
                <a:cubicBezTo>
                  <a:pt x="2752118" y="129833"/>
                  <a:pt x="2747861" y="134090"/>
                  <a:pt x="2749989" y="136218"/>
                </a:cubicBezTo>
                <a:cubicBezTo>
                  <a:pt x="2752118" y="129833"/>
                  <a:pt x="2760631" y="142604"/>
                  <a:pt x="2758503" y="136218"/>
                </a:cubicBezTo>
                <a:cubicBezTo>
                  <a:pt x="2747861" y="127705"/>
                  <a:pt x="2758503" y="110677"/>
                  <a:pt x="2767016" y="108549"/>
                </a:cubicBezTo>
                <a:cubicBezTo>
                  <a:pt x="2764887" y="104292"/>
                  <a:pt x="2762759" y="100035"/>
                  <a:pt x="2758503" y="97907"/>
                </a:cubicBezTo>
                <a:cubicBezTo>
                  <a:pt x="2764887" y="97907"/>
                  <a:pt x="2767016" y="93650"/>
                  <a:pt x="2760631" y="89393"/>
                </a:cubicBezTo>
                <a:cubicBezTo>
                  <a:pt x="2767016" y="89393"/>
                  <a:pt x="2764887" y="83008"/>
                  <a:pt x="2771272" y="85136"/>
                </a:cubicBezTo>
                <a:cubicBezTo>
                  <a:pt x="2773400" y="93650"/>
                  <a:pt x="2769144" y="110677"/>
                  <a:pt x="2764887" y="117063"/>
                </a:cubicBezTo>
                <a:cubicBezTo>
                  <a:pt x="2767016" y="117063"/>
                  <a:pt x="2767016" y="119191"/>
                  <a:pt x="2769144" y="121319"/>
                </a:cubicBezTo>
                <a:cubicBezTo>
                  <a:pt x="2779785" y="95778"/>
                  <a:pt x="2794683" y="89393"/>
                  <a:pt x="2801068" y="59596"/>
                </a:cubicBezTo>
                <a:cubicBezTo>
                  <a:pt x="2807453" y="61724"/>
                  <a:pt x="2807453" y="57467"/>
                  <a:pt x="2813838" y="59596"/>
                </a:cubicBezTo>
                <a:cubicBezTo>
                  <a:pt x="2813838" y="65981"/>
                  <a:pt x="2811709" y="72366"/>
                  <a:pt x="2809581" y="80880"/>
                </a:cubicBezTo>
                <a:cubicBezTo>
                  <a:pt x="2807453" y="87265"/>
                  <a:pt x="2805324" y="95778"/>
                  <a:pt x="2809581" y="104292"/>
                </a:cubicBezTo>
                <a:cubicBezTo>
                  <a:pt x="2811709" y="104292"/>
                  <a:pt x="2811709" y="104292"/>
                  <a:pt x="2813838" y="106421"/>
                </a:cubicBezTo>
                <a:cubicBezTo>
                  <a:pt x="2818094" y="85136"/>
                  <a:pt x="2818094" y="57467"/>
                  <a:pt x="2841505" y="59596"/>
                </a:cubicBezTo>
                <a:cubicBezTo>
                  <a:pt x="2847890" y="44697"/>
                  <a:pt x="2858531" y="23413"/>
                  <a:pt x="2873429" y="27669"/>
                </a:cubicBezTo>
                <a:cubicBezTo>
                  <a:pt x="2869173" y="23413"/>
                  <a:pt x="2871301" y="19156"/>
                  <a:pt x="2875557" y="19156"/>
                </a:cubicBezTo>
                <a:cubicBezTo>
                  <a:pt x="2875557" y="25541"/>
                  <a:pt x="2875557" y="29798"/>
                  <a:pt x="2881942" y="29798"/>
                </a:cubicBezTo>
                <a:cubicBezTo>
                  <a:pt x="2884070" y="25541"/>
                  <a:pt x="2888327" y="25541"/>
                  <a:pt x="2894712" y="27669"/>
                </a:cubicBezTo>
                <a:cubicBezTo>
                  <a:pt x="2896840" y="23413"/>
                  <a:pt x="2901097" y="23413"/>
                  <a:pt x="2894712" y="19156"/>
                </a:cubicBezTo>
                <a:cubicBezTo>
                  <a:pt x="2892583" y="21284"/>
                  <a:pt x="2894712" y="25541"/>
                  <a:pt x="2890455" y="25541"/>
                </a:cubicBezTo>
                <a:cubicBezTo>
                  <a:pt x="2886199" y="14899"/>
                  <a:pt x="2896840" y="12771"/>
                  <a:pt x="289471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Image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Image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icture Placeholder 50"/>
          <p:cNvSpPr>
            <a:spLocks noGrp="1"/>
          </p:cNvSpPr>
          <p:nvPr>
            <p:ph type="pic" sz="quarter" idx="10"/>
          </p:nvPr>
        </p:nvSpPr>
        <p:spPr>
          <a:xfrm>
            <a:off x="476082" y="166999"/>
            <a:ext cx="11239836" cy="4535662"/>
          </a:xfrm>
          <a:custGeom>
            <a:avLst/>
            <a:gdLst>
              <a:gd name="connsiteX0" fmla="*/ 1519595 w 11239836"/>
              <a:gd name="connsiteY0" fmla="*/ 3745569 h 4535662"/>
              <a:gd name="connsiteX1" fmla="*/ 1520676 w 11239836"/>
              <a:gd name="connsiteY1" fmla="*/ 3746220 h 4535662"/>
              <a:gd name="connsiteX2" fmla="*/ 1520152 w 11239836"/>
              <a:gd name="connsiteY2" fmla="*/ 3746134 h 4535662"/>
              <a:gd name="connsiteX3" fmla="*/ 1493768 w 11239836"/>
              <a:gd name="connsiteY3" fmla="*/ 3725168 h 4535662"/>
              <a:gd name="connsiteX4" fmla="*/ 1511500 w 11239836"/>
              <a:gd name="connsiteY4" fmla="*/ 3737384 h 4535662"/>
              <a:gd name="connsiteX5" fmla="*/ 1519595 w 11239836"/>
              <a:gd name="connsiteY5" fmla="*/ 3745569 h 4535662"/>
              <a:gd name="connsiteX6" fmla="*/ 1510501 w 11239836"/>
              <a:gd name="connsiteY6" fmla="*/ 3740105 h 4535662"/>
              <a:gd name="connsiteX7" fmla="*/ 1493768 w 11239836"/>
              <a:gd name="connsiteY7" fmla="*/ 3725168 h 4535662"/>
              <a:gd name="connsiteX8" fmla="*/ 1531956 w 11239836"/>
              <a:gd name="connsiteY8" fmla="*/ 3700396 h 4535662"/>
              <a:gd name="connsiteX9" fmla="*/ 1573590 w 11239836"/>
              <a:gd name="connsiteY9" fmla="*/ 3710232 h 4535662"/>
              <a:gd name="connsiteX10" fmla="*/ 1531956 w 11239836"/>
              <a:gd name="connsiteY10" fmla="*/ 3700396 h 4535662"/>
              <a:gd name="connsiteX11" fmla="*/ 1810733 w 11239836"/>
              <a:gd name="connsiteY11" fmla="*/ 3659650 h 4535662"/>
              <a:gd name="connsiteX12" fmla="*/ 1813055 w 11239836"/>
              <a:gd name="connsiteY12" fmla="*/ 3665426 h 4535662"/>
              <a:gd name="connsiteX13" fmla="*/ 1716550 w 11239836"/>
              <a:gd name="connsiteY13" fmla="*/ 3716973 h 4535662"/>
              <a:gd name="connsiteX14" fmla="*/ 1753361 w 11239836"/>
              <a:gd name="connsiteY14" fmla="*/ 3678357 h 4535662"/>
              <a:gd name="connsiteX15" fmla="*/ 1792238 w 11239836"/>
              <a:gd name="connsiteY15" fmla="*/ 3660508 h 4535662"/>
              <a:gd name="connsiteX16" fmla="*/ 1810733 w 11239836"/>
              <a:gd name="connsiteY16" fmla="*/ 3659650 h 4535662"/>
              <a:gd name="connsiteX17" fmla="*/ 1231838 w 11239836"/>
              <a:gd name="connsiteY17" fmla="*/ 3646386 h 4535662"/>
              <a:gd name="connsiteX18" fmla="*/ 1243280 w 11239836"/>
              <a:gd name="connsiteY18" fmla="*/ 3659228 h 4535662"/>
              <a:gd name="connsiteX19" fmla="*/ 1202336 w 11239836"/>
              <a:gd name="connsiteY19" fmla="*/ 3656313 h 4535662"/>
              <a:gd name="connsiteX20" fmla="*/ 1232527 w 11239836"/>
              <a:gd name="connsiteY20" fmla="*/ 3653309 h 4535662"/>
              <a:gd name="connsiteX21" fmla="*/ 1231838 w 11239836"/>
              <a:gd name="connsiteY21" fmla="*/ 3646386 h 4535662"/>
              <a:gd name="connsiteX22" fmla="*/ 9405293 w 11239836"/>
              <a:gd name="connsiteY22" fmla="*/ 3587359 h 4535662"/>
              <a:gd name="connsiteX23" fmla="*/ 9407625 w 11239836"/>
              <a:gd name="connsiteY23" fmla="*/ 3587526 h 4535662"/>
              <a:gd name="connsiteX24" fmla="*/ 9407687 w 11239836"/>
              <a:gd name="connsiteY24" fmla="*/ 3591342 h 4535662"/>
              <a:gd name="connsiteX25" fmla="*/ 570202 w 11239836"/>
              <a:gd name="connsiteY25" fmla="*/ 3140082 h 4535662"/>
              <a:gd name="connsiteX26" fmla="*/ 568125 w 11239836"/>
              <a:gd name="connsiteY26" fmla="*/ 3167100 h 4535662"/>
              <a:gd name="connsiteX27" fmla="*/ 459014 w 11239836"/>
              <a:gd name="connsiteY27" fmla="*/ 3233993 h 4535662"/>
              <a:gd name="connsiteX28" fmla="*/ 446195 w 11239836"/>
              <a:gd name="connsiteY28" fmla="*/ 3207307 h 4535662"/>
              <a:gd name="connsiteX29" fmla="*/ 523260 w 11239836"/>
              <a:gd name="connsiteY29" fmla="*/ 3164685 h 4535662"/>
              <a:gd name="connsiteX30" fmla="*/ 551677 w 11239836"/>
              <a:gd name="connsiteY30" fmla="*/ 3156614 h 4535662"/>
              <a:gd name="connsiteX31" fmla="*/ 571512 w 11239836"/>
              <a:gd name="connsiteY31" fmla="*/ 3138911 h 4535662"/>
              <a:gd name="connsiteX32" fmla="*/ 570202 w 11239836"/>
              <a:gd name="connsiteY32" fmla="*/ 3140082 h 4535662"/>
              <a:gd name="connsiteX33" fmla="*/ 570289 w 11239836"/>
              <a:gd name="connsiteY33" fmla="*/ 3138934 h 4535662"/>
              <a:gd name="connsiteX34" fmla="*/ 851650 w 11239836"/>
              <a:gd name="connsiteY34" fmla="*/ 2992192 h 4535662"/>
              <a:gd name="connsiteX35" fmla="*/ 823312 w 11239836"/>
              <a:gd name="connsiteY35" fmla="*/ 2997853 h 4535662"/>
              <a:gd name="connsiteX36" fmla="*/ 796977 w 11239836"/>
              <a:gd name="connsiteY36" fmla="*/ 3003701 h 4535662"/>
              <a:gd name="connsiteX37" fmla="*/ 793605 w 11239836"/>
              <a:gd name="connsiteY37" fmla="*/ 3009707 h 4535662"/>
              <a:gd name="connsiteX38" fmla="*/ 771512 w 11239836"/>
              <a:gd name="connsiteY38" fmla="*/ 3030255 h 4535662"/>
              <a:gd name="connsiteX39" fmla="*/ 783643 w 11239836"/>
              <a:gd name="connsiteY39" fmla="*/ 3050019 h 4535662"/>
              <a:gd name="connsiteX40" fmla="*/ 764204 w 11239836"/>
              <a:gd name="connsiteY40" fmla="*/ 3058944 h 4535662"/>
              <a:gd name="connsiteX41" fmla="*/ 768111 w 11239836"/>
              <a:gd name="connsiteY41" fmla="*/ 3059501 h 4535662"/>
              <a:gd name="connsiteX42" fmla="*/ 796091 w 11239836"/>
              <a:gd name="connsiteY42" fmla="*/ 3046654 h 4535662"/>
              <a:gd name="connsiteX43" fmla="*/ 851650 w 11239836"/>
              <a:gd name="connsiteY43" fmla="*/ 2992192 h 4535662"/>
              <a:gd name="connsiteX44" fmla="*/ 1494647 w 11239836"/>
              <a:gd name="connsiteY44" fmla="*/ 2854308 h 4535662"/>
              <a:gd name="connsiteX45" fmla="*/ 1485071 w 11239836"/>
              <a:gd name="connsiteY45" fmla="*/ 2859238 h 4535662"/>
              <a:gd name="connsiteX46" fmla="*/ 1459616 w 11239836"/>
              <a:gd name="connsiteY46" fmla="*/ 2873132 h 4535662"/>
              <a:gd name="connsiteX47" fmla="*/ 1452792 w 11239836"/>
              <a:gd name="connsiteY47" fmla="*/ 2879991 h 4535662"/>
              <a:gd name="connsiteX48" fmla="*/ 1458471 w 11239836"/>
              <a:gd name="connsiteY48" fmla="*/ 2879959 h 4535662"/>
              <a:gd name="connsiteX49" fmla="*/ 1497903 w 11239836"/>
              <a:gd name="connsiteY49" fmla="*/ 2874067 h 4535662"/>
              <a:gd name="connsiteX50" fmla="*/ 1485289 w 11239836"/>
              <a:gd name="connsiteY50" fmla="*/ 2862216 h 4535662"/>
              <a:gd name="connsiteX51" fmla="*/ 1519595 w 11239836"/>
              <a:gd name="connsiteY51" fmla="*/ 2852939 h 4535662"/>
              <a:gd name="connsiteX52" fmla="*/ 1520677 w 11239836"/>
              <a:gd name="connsiteY52" fmla="*/ 2853589 h 4535662"/>
              <a:gd name="connsiteX53" fmla="*/ 1520154 w 11239836"/>
              <a:gd name="connsiteY53" fmla="*/ 2853503 h 4535662"/>
              <a:gd name="connsiteX54" fmla="*/ 1574597 w 11239836"/>
              <a:gd name="connsiteY54" fmla="*/ 2801395 h 4535662"/>
              <a:gd name="connsiteX55" fmla="*/ 1567808 w 11239836"/>
              <a:gd name="connsiteY55" fmla="*/ 2814068 h 4535662"/>
              <a:gd name="connsiteX56" fmla="*/ 1573592 w 11239836"/>
              <a:gd name="connsiteY56" fmla="*/ 2817602 h 4535662"/>
              <a:gd name="connsiteX57" fmla="*/ 1565760 w 11239836"/>
              <a:gd name="connsiteY57" fmla="*/ 2817890 h 4535662"/>
              <a:gd name="connsiteX58" fmla="*/ 1561740 w 11239836"/>
              <a:gd name="connsiteY58" fmla="*/ 2825394 h 4535662"/>
              <a:gd name="connsiteX59" fmla="*/ 1547850 w 11239836"/>
              <a:gd name="connsiteY59" fmla="*/ 2839010 h 4535662"/>
              <a:gd name="connsiteX60" fmla="*/ 1536408 w 11239836"/>
              <a:gd name="connsiteY60" fmla="*/ 2826168 h 4535662"/>
              <a:gd name="connsiteX61" fmla="*/ 1512414 w 11239836"/>
              <a:gd name="connsiteY61" fmla="*/ 2845158 h 4535662"/>
              <a:gd name="connsiteX62" fmla="*/ 1512075 w 11239836"/>
              <a:gd name="connsiteY62" fmla="*/ 2845332 h 4535662"/>
              <a:gd name="connsiteX63" fmla="*/ 1519595 w 11239836"/>
              <a:gd name="connsiteY63" fmla="*/ 2852939 h 4535662"/>
              <a:gd name="connsiteX64" fmla="*/ 1510501 w 11239836"/>
              <a:gd name="connsiteY64" fmla="*/ 2847474 h 4535662"/>
              <a:gd name="connsiteX65" fmla="*/ 1509556 w 11239836"/>
              <a:gd name="connsiteY65" fmla="*/ 2846629 h 4535662"/>
              <a:gd name="connsiteX66" fmla="*/ 1495918 w 11239836"/>
              <a:gd name="connsiteY66" fmla="*/ 2853652 h 4535662"/>
              <a:gd name="connsiteX67" fmla="*/ 1498041 w 11239836"/>
              <a:gd name="connsiteY67" fmla="*/ 2862695 h 4535662"/>
              <a:gd name="connsiteX68" fmla="*/ 1507278 w 11239836"/>
              <a:gd name="connsiteY68" fmla="*/ 2866144 h 4535662"/>
              <a:gd name="connsiteX69" fmla="*/ 1526717 w 11239836"/>
              <a:gd name="connsiteY69" fmla="*/ 2857218 h 4535662"/>
              <a:gd name="connsiteX70" fmla="*/ 1520677 w 11239836"/>
              <a:gd name="connsiteY70" fmla="*/ 2853589 h 4535662"/>
              <a:gd name="connsiteX71" fmla="*/ 1536780 w 11239836"/>
              <a:gd name="connsiteY71" fmla="*/ 2856217 h 4535662"/>
              <a:gd name="connsiteX72" fmla="*/ 1573592 w 11239836"/>
              <a:gd name="connsiteY72" fmla="*/ 2817602 h 4535662"/>
              <a:gd name="connsiteX73" fmla="*/ 1580909 w 11239836"/>
              <a:gd name="connsiteY73" fmla="*/ 2802729 h 4535662"/>
              <a:gd name="connsiteX74" fmla="*/ 1753126 w 11239836"/>
              <a:gd name="connsiteY74" fmla="*/ 2768212 h 4535662"/>
              <a:gd name="connsiteX75" fmla="*/ 1754368 w 11239836"/>
              <a:gd name="connsiteY75" fmla="*/ 2769520 h 4535662"/>
              <a:gd name="connsiteX76" fmla="*/ 1734929 w 11239836"/>
              <a:gd name="connsiteY76" fmla="*/ 2778446 h 4535662"/>
              <a:gd name="connsiteX77" fmla="*/ 1810734 w 11239836"/>
              <a:gd name="connsiteY77" fmla="*/ 2767018 h 4535662"/>
              <a:gd name="connsiteX78" fmla="*/ 1813056 w 11239836"/>
              <a:gd name="connsiteY78" fmla="*/ 2772794 h 4535662"/>
              <a:gd name="connsiteX79" fmla="*/ 1716551 w 11239836"/>
              <a:gd name="connsiteY79" fmla="*/ 2824342 h 4535662"/>
              <a:gd name="connsiteX80" fmla="*/ 1753362 w 11239836"/>
              <a:gd name="connsiteY80" fmla="*/ 2785727 h 4535662"/>
              <a:gd name="connsiteX81" fmla="*/ 1792240 w 11239836"/>
              <a:gd name="connsiteY81" fmla="*/ 2767876 h 4535662"/>
              <a:gd name="connsiteX82" fmla="*/ 1810734 w 11239836"/>
              <a:gd name="connsiteY82" fmla="*/ 2767018 h 4535662"/>
              <a:gd name="connsiteX83" fmla="*/ 3639173 w 11239836"/>
              <a:gd name="connsiteY83" fmla="*/ 2678481 h 4535662"/>
              <a:gd name="connsiteX84" fmla="*/ 3640770 w 11239836"/>
              <a:gd name="connsiteY84" fmla="*/ 2680094 h 4535662"/>
              <a:gd name="connsiteX85" fmla="*/ 3635884 w 11239836"/>
              <a:gd name="connsiteY85" fmla="*/ 2680100 h 4535662"/>
              <a:gd name="connsiteX86" fmla="*/ 3637951 w 11239836"/>
              <a:gd name="connsiteY86" fmla="*/ 2700865 h 4535662"/>
              <a:gd name="connsiteX87" fmla="*/ 3626510 w 11239836"/>
              <a:gd name="connsiteY87" fmla="*/ 2688023 h 4535662"/>
              <a:gd name="connsiteX88" fmla="*/ 3618513 w 11239836"/>
              <a:gd name="connsiteY88" fmla="*/ 2709791 h 4535662"/>
              <a:gd name="connsiteX89" fmla="*/ 3568194 w 11239836"/>
              <a:gd name="connsiteY89" fmla="*/ 2714799 h 4535662"/>
              <a:gd name="connsiteX90" fmla="*/ 3599762 w 11239836"/>
              <a:gd name="connsiteY90" fmla="*/ 2725637 h 4535662"/>
              <a:gd name="connsiteX91" fmla="*/ 3639329 w 11239836"/>
              <a:gd name="connsiteY91" fmla="*/ 2714709 h 4535662"/>
              <a:gd name="connsiteX92" fmla="*/ 3621269 w 11239836"/>
              <a:gd name="connsiteY92" fmla="*/ 2737477 h 4535662"/>
              <a:gd name="connsiteX93" fmla="*/ 3650771 w 11239836"/>
              <a:gd name="connsiteY93" fmla="*/ 2727550 h 4535662"/>
              <a:gd name="connsiteX94" fmla="*/ 3637951 w 11239836"/>
              <a:gd name="connsiteY94" fmla="*/ 2700865 h 4535662"/>
              <a:gd name="connsiteX95" fmla="*/ 3680273 w 11239836"/>
              <a:gd name="connsiteY95" fmla="*/ 2717624 h 4535662"/>
              <a:gd name="connsiteX96" fmla="*/ 3689649 w 11239836"/>
              <a:gd name="connsiteY96" fmla="*/ 2709700 h 4535662"/>
              <a:gd name="connsiteX97" fmla="*/ 3696607 w 11239836"/>
              <a:gd name="connsiteY97" fmla="*/ 2703818 h 4535662"/>
              <a:gd name="connsiteX98" fmla="*/ 3696381 w 11239836"/>
              <a:gd name="connsiteY98" fmla="*/ 2701539 h 4535662"/>
              <a:gd name="connsiteX99" fmla="*/ 3675948 w 11239836"/>
              <a:gd name="connsiteY99" fmla="*/ 2699704 h 4535662"/>
              <a:gd name="connsiteX100" fmla="*/ 3667453 w 11239836"/>
              <a:gd name="connsiteY100" fmla="*/ 2690938 h 4535662"/>
              <a:gd name="connsiteX101" fmla="*/ 3668690 w 11239836"/>
              <a:gd name="connsiteY101" fmla="*/ 2689713 h 4535662"/>
              <a:gd name="connsiteX102" fmla="*/ 3653988 w 11239836"/>
              <a:gd name="connsiteY102" fmla="*/ 2685666 h 4535662"/>
              <a:gd name="connsiteX103" fmla="*/ 3645187 w 11239836"/>
              <a:gd name="connsiteY103" fmla="*/ 2681398 h 4535662"/>
              <a:gd name="connsiteX104" fmla="*/ 3646637 w 11239836"/>
              <a:gd name="connsiteY104" fmla="*/ 2686020 h 4535662"/>
              <a:gd name="connsiteX105" fmla="*/ 3640770 w 11239836"/>
              <a:gd name="connsiteY105" fmla="*/ 2680094 h 4535662"/>
              <a:gd name="connsiteX106" fmla="*/ 3642494 w 11239836"/>
              <a:gd name="connsiteY106" fmla="*/ 2680091 h 4535662"/>
              <a:gd name="connsiteX107" fmla="*/ 2047195 w 11239836"/>
              <a:gd name="connsiteY107" fmla="*/ 2649945 h 4535662"/>
              <a:gd name="connsiteX108" fmla="*/ 2044942 w 11239836"/>
              <a:gd name="connsiteY108" fmla="*/ 2651848 h 4535662"/>
              <a:gd name="connsiteX109" fmla="*/ 2045515 w 11239836"/>
              <a:gd name="connsiteY109" fmla="*/ 2655824 h 4535662"/>
              <a:gd name="connsiteX110" fmla="*/ 996492 w 11239836"/>
              <a:gd name="connsiteY110" fmla="*/ 2520344 h 4535662"/>
              <a:gd name="connsiteX111" fmla="*/ 974691 w 11239836"/>
              <a:gd name="connsiteY111" fmla="*/ 2532331 h 4535662"/>
              <a:gd name="connsiteX112" fmla="*/ 973086 w 11239836"/>
              <a:gd name="connsiteY112" fmla="*/ 2540968 h 4535662"/>
              <a:gd name="connsiteX113" fmla="*/ 977635 w 11239836"/>
              <a:gd name="connsiteY113" fmla="*/ 2548379 h 4535662"/>
              <a:gd name="connsiteX114" fmla="*/ 1005901 w 11239836"/>
              <a:gd name="connsiteY114" fmla="*/ 2530820 h 4535662"/>
              <a:gd name="connsiteX115" fmla="*/ 1084123 w 11239836"/>
              <a:gd name="connsiteY115" fmla="*/ 2495031 h 4535662"/>
              <a:gd name="connsiteX116" fmla="*/ 1074352 w 11239836"/>
              <a:gd name="connsiteY116" fmla="*/ 2498180 h 4535662"/>
              <a:gd name="connsiteX117" fmla="*/ 1036268 w 11239836"/>
              <a:gd name="connsiteY117" fmla="*/ 2498476 h 4535662"/>
              <a:gd name="connsiteX118" fmla="*/ 1001867 w 11239836"/>
              <a:gd name="connsiteY118" fmla="*/ 2517389 h 4535662"/>
              <a:gd name="connsiteX119" fmla="*/ 1043637 w 11239836"/>
              <a:gd name="connsiteY119" fmla="*/ 2509479 h 4535662"/>
              <a:gd name="connsiteX120" fmla="*/ 1084203 w 11239836"/>
              <a:gd name="connsiteY120" fmla="*/ 2495830 h 4535662"/>
              <a:gd name="connsiteX121" fmla="*/ 1122637 w 11239836"/>
              <a:gd name="connsiteY121" fmla="*/ 2455494 h 4535662"/>
              <a:gd name="connsiteX122" fmla="*/ 1102599 w 11239836"/>
              <a:gd name="connsiteY122" fmla="*/ 2472430 h 4535662"/>
              <a:gd name="connsiteX123" fmla="*/ 1103764 w 11239836"/>
              <a:gd name="connsiteY123" fmla="*/ 2476276 h 4535662"/>
              <a:gd name="connsiteX124" fmla="*/ 1110110 w 11239836"/>
              <a:gd name="connsiteY124" fmla="*/ 2474523 h 4535662"/>
              <a:gd name="connsiteX125" fmla="*/ 1118802 w 11239836"/>
              <a:gd name="connsiteY125" fmla="*/ 2475142 h 4535662"/>
              <a:gd name="connsiteX126" fmla="*/ 1126502 w 11239836"/>
              <a:gd name="connsiteY126" fmla="*/ 2470033 h 4535662"/>
              <a:gd name="connsiteX127" fmla="*/ 1127268 w 11239836"/>
              <a:gd name="connsiteY127" fmla="*/ 2465911 h 4535662"/>
              <a:gd name="connsiteX128" fmla="*/ 1190812 w 11239836"/>
              <a:gd name="connsiteY128" fmla="*/ 2417374 h 4535662"/>
              <a:gd name="connsiteX129" fmla="*/ 1191777 w 11239836"/>
              <a:gd name="connsiteY129" fmla="*/ 2427075 h 4535662"/>
              <a:gd name="connsiteX130" fmla="*/ 1198322 w 11239836"/>
              <a:gd name="connsiteY130" fmla="*/ 2424473 h 4535662"/>
              <a:gd name="connsiteX131" fmla="*/ 1197510 w 11239836"/>
              <a:gd name="connsiteY131" fmla="*/ 2421638 h 4535662"/>
              <a:gd name="connsiteX132" fmla="*/ 2945098 w 11239836"/>
              <a:gd name="connsiteY132" fmla="*/ 2283749 h 4535662"/>
              <a:gd name="connsiteX133" fmla="*/ 2947016 w 11239836"/>
              <a:gd name="connsiteY133" fmla="*/ 2294301 h 4535662"/>
              <a:gd name="connsiteX134" fmla="*/ 2985755 w 11239836"/>
              <a:gd name="connsiteY134" fmla="*/ 2287824 h 4535662"/>
              <a:gd name="connsiteX135" fmla="*/ 3001678 w 11239836"/>
              <a:gd name="connsiteY135" fmla="*/ 2287555 h 4535662"/>
              <a:gd name="connsiteX136" fmla="*/ 2984198 w 11239836"/>
              <a:gd name="connsiteY136" fmla="*/ 2285735 h 4535662"/>
              <a:gd name="connsiteX137" fmla="*/ 2808444 w 11239836"/>
              <a:gd name="connsiteY137" fmla="*/ 2277475 h 4535662"/>
              <a:gd name="connsiteX138" fmla="*/ 2721402 w 11239836"/>
              <a:gd name="connsiteY138" fmla="*/ 2281129 h 4535662"/>
              <a:gd name="connsiteX139" fmla="*/ 2721340 w 11239836"/>
              <a:gd name="connsiteY139" fmla="*/ 2286182 h 4535662"/>
              <a:gd name="connsiteX140" fmla="*/ 2714171 w 11239836"/>
              <a:gd name="connsiteY140" fmla="*/ 2303498 h 4535662"/>
              <a:gd name="connsiteX141" fmla="*/ 2895066 w 11239836"/>
              <a:gd name="connsiteY141" fmla="*/ 2297287 h 4535662"/>
              <a:gd name="connsiteX142" fmla="*/ 2920913 w 11239836"/>
              <a:gd name="connsiteY142" fmla="*/ 2282521 h 4535662"/>
              <a:gd name="connsiteX143" fmla="*/ 2828147 w 11239836"/>
              <a:gd name="connsiteY143" fmla="*/ 2277808 h 4535662"/>
              <a:gd name="connsiteX144" fmla="*/ 2822151 w 11239836"/>
              <a:gd name="connsiteY144" fmla="*/ 2277895 h 4535662"/>
              <a:gd name="connsiteX145" fmla="*/ 7210710 w 11239836"/>
              <a:gd name="connsiteY145" fmla="*/ 2270468 h 4535662"/>
              <a:gd name="connsiteX146" fmla="*/ 7213466 w 11239836"/>
              <a:gd name="connsiteY146" fmla="*/ 2298154 h 4535662"/>
              <a:gd name="connsiteX147" fmla="*/ 7210710 w 11239836"/>
              <a:gd name="connsiteY147" fmla="*/ 2270468 h 4535662"/>
              <a:gd name="connsiteX148" fmla="*/ 570203 w 11239836"/>
              <a:gd name="connsiteY148" fmla="*/ 2247450 h 4535662"/>
              <a:gd name="connsiteX149" fmla="*/ 568126 w 11239836"/>
              <a:gd name="connsiteY149" fmla="*/ 2274470 h 4535662"/>
              <a:gd name="connsiteX150" fmla="*/ 459015 w 11239836"/>
              <a:gd name="connsiteY150" fmla="*/ 2341361 h 4535662"/>
              <a:gd name="connsiteX151" fmla="*/ 446196 w 11239836"/>
              <a:gd name="connsiteY151" fmla="*/ 2314677 h 4535662"/>
              <a:gd name="connsiteX152" fmla="*/ 523261 w 11239836"/>
              <a:gd name="connsiteY152" fmla="*/ 2272054 h 4535662"/>
              <a:gd name="connsiteX153" fmla="*/ 551678 w 11239836"/>
              <a:gd name="connsiteY153" fmla="*/ 2263983 h 4535662"/>
              <a:gd name="connsiteX154" fmla="*/ 571514 w 11239836"/>
              <a:gd name="connsiteY154" fmla="*/ 2246281 h 4535662"/>
              <a:gd name="connsiteX155" fmla="*/ 570203 w 11239836"/>
              <a:gd name="connsiteY155" fmla="*/ 2247450 h 4535662"/>
              <a:gd name="connsiteX156" fmla="*/ 570291 w 11239836"/>
              <a:gd name="connsiteY156" fmla="*/ 2246303 h 4535662"/>
              <a:gd name="connsiteX157" fmla="*/ 5632780 w 11239836"/>
              <a:gd name="connsiteY157" fmla="*/ 1938214 h 4535662"/>
              <a:gd name="connsiteX158" fmla="*/ 5631620 w 11239836"/>
              <a:gd name="connsiteY158" fmla="*/ 1939012 h 4535662"/>
              <a:gd name="connsiteX159" fmla="*/ 5631402 w 11239836"/>
              <a:gd name="connsiteY159" fmla="*/ 1938859 h 4535662"/>
              <a:gd name="connsiteX160" fmla="*/ 5622027 w 11239836"/>
              <a:gd name="connsiteY160" fmla="*/ 1932294 h 4535662"/>
              <a:gd name="connsiteX161" fmla="*/ 5631402 w 11239836"/>
              <a:gd name="connsiteY161" fmla="*/ 1938859 h 4535662"/>
              <a:gd name="connsiteX162" fmla="*/ 5622214 w 11239836"/>
              <a:gd name="connsiteY162" fmla="*/ 1943158 h 4535662"/>
              <a:gd name="connsiteX163" fmla="*/ 5616599 w 11239836"/>
              <a:gd name="connsiteY163" fmla="*/ 1941572 h 4535662"/>
              <a:gd name="connsiteX164" fmla="*/ 5622027 w 11239836"/>
              <a:gd name="connsiteY164" fmla="*/ 1932294 h 4535662"/>
              <a:gd name="connsiteX165" fmla="*/ 1753128 w 11239836"/>
              <a:gd name="connsiteY165" fmla="*/ 1875580 h 4535662"/>
              <a:gd name="connsiteX166" fmla="*/ 1754369 w 11239836"/>
              <a:gd name="connsiteY166" fmla="*/ 1876890 h 4535662"/>
              <a:gd name="connsiteX167" fmla="*/ 1734930 w 11239836"/>
              <a:gd name="connsiteY167" fmla="*/ 1885815 h 4535662"/>
              <a:gd name="connsiteX168" fmla="*/ 5448190 w 11239836"/>
              <a:gd name="connsiteY168" fmla="*/ 1843130 h 4535662"/>
              <a:gd name="connsiteX169" fmla="*/ 5450671 w 11239836"/>
              <a:gd name="connsiteY169" fmla="*/ 1844497 h 4535662"/>
              <a:gd name="connsiteX170" fmla="*/ 5448020 w 11239836"/>
              <a:gd name="connsiteY170" fmla="*/ 1845054 h 4535662"/>
              <a:gd name="connsiteX171" fmla="*/ 5436473 w 11239836"/>
              <a:gd name="connsiteY171" fmla="*/ 1803968 h 4535662"/>
              <a:gd name="connsiteX172" fmla="*/ 5501679 w 11239836"/>
              <a:gd name="connsiteY172" fmla="*/ 1846409 h 4535662"/>
              <a:gd name="connsiteX173" fmla="*/ 5540556 w 11239836"/>
              <a:gd name="connsiteY173" fmla="*/ 1828559 h 4535662"/>
              <a:gd name="connsiteX174" fmla="*/ 5533937 w 11239836"/>
              <a:gd name="connsiteY174" fmla="*/ 1864169 h 4535662"/>
              <a:gd name="connsiteX175" fmla="*/ 5449293 w 11239836"/>
              <a:gd name="connsiteY175" fmla="*/ 1830653 h 4535662"/>
              <a:gd name="connsiteX176" fmla="*/ 5448190 w 11239836"/>
              <a:gd name="connsiteY176" fmla="*/ 1843130 h 4535662"/>
              <a:gd name="connsiteX177" fmla="*/ 5418413 w 11239836"/>
              <a:gd name="connsiteY177" fmla="*/ 1826737 h 4535662"/>
              <a:gd name="connsiteX178" fmla="*/ 5436473 w 11239836"/>
              <a:gd name="connsiteY178" fmla="*/ 1803968 h 4535662"/>
              <a:gd name="connsiteX179" fmla="*/ 3644777 w 11239836"/>
              <a:gd name="connsiteY179" fmla="*/ 1787458 h 4535662"/>
              <a:gd name="connsiteX180" fmla="*/ 3646638 w 11239836"/>
              <a:gd name="connsiteY180" fmla="*/ 1793388 h 4535662"/>
              <a:gd name="connsiteX181" fmla="*/ 3640771 w 11239836"/>
              <a:gd name="connsiteY181" fmla="*/ 1787463 h 4535662"/>
              <a:gd name="connsiteX182" fmla="*/ 10645725 w 11239836"/>
              <a:gd name="connsiteY182" fmla="*/ 1589898 h 4535662"/>
              <a:gd name="connsiteX183" fmla="*/ 10648485 w 11239836"/>
              <a:gd name="connsiteY183" fmla="*/ 1593615 h 4535662"/>
              <a:gd name="connsiteX184" fmla="*/ 10651724 w 11239836"/>
              <a:gd name="connsiteY184" fmla="*/ 1613390 h 4535662"/>
              <a:gd name="connsiteX185" fmla="*/ 10646540 w 11239836"/>
              <a:gd name="connsiteY185" fmla="*/ 1615202 h 4535662"/>
              <a:gd name="connsiteX186" fmla="*/ 10654797 w 11239836"/>
              <a:gd name="connsiteY186" fmla="*/ 1617949 h 4535662"/>
              <a:gd name="connsiteX187" fmla="*/ 10662793 w 11239836"/>
              <a:gd name="connsiteY187" fmla="*/ 1596182 h 4535662"/>
              <a:gd name="connsiteX188" fmla="*/ 10640572 w 11239836"/>
              <a:gd name="connsiteY188" fmla="*/ 1578701 h 4535662"/>
              <a:gd name="connsiteX189" fmla="*/ 10638215 w 11239836"/>
              <a:gd name="connsiteY189" fmla="*/ 1579782 h 4535662"/>
              <a:gd name="connsiteX190" fmla="*/ 10640483 w 11239836"/>
              <a:gd name="connsiteY190" fmla="*/ 1582838 h 4535662"/>
              <a:gd name="connsiteX191" fmla="*/ 2889064 w 11239836"/>
              <a:gd name="connsiteY191" fmla="*/ 1384286 h 4535662"/>
              <a:gd name="connsiteX192" fmla="*/ 2884567 w 11239836"/>
              <a:gd name="connsiteY192" fmla="*/ 1386915 h 4535662"/>
              <a:gd name="connsiteX193" fmla="*/ 2879090 w 11239836"/>
              <a:gd name="connsiteY193" fmla="*/ 1384432 h 4535662"/>
              <a:gd name="connsiteX194" fmla="*/ 2906177 w 11239836"/>
              <a:gd name="connsiteY194" fmla="*/ 1374279 h 4535662"/>
              <a:gd name="connsiteX195" fmla="*/ 2914758 w 11239836"/>
              <a:gd name="connsiteY195" fmla="*/ 1383910 h 4535662"/>
              <a:gd name="connsiteX196" fmla="*/ 2889064 w 11239836"/>
              <a:gd name="connsiteY196" fmla="*/ 1384286 h 4535662"/>
              <a:gd name="connsiteX197" fmla="*/ 9293743 w 11239836"/>
              <a:gd name="connsiteY197" fmla="*/ 1156867 h 4535662"/>
              <a:gd name="connsiteX198" fmla="*/ 9288671 w 11239836"/>
              <a:gd name="connsiteY198" fmla="*/ 1168000 h 4535662"/>
              <a:gd name="connsiteX199" fmla="*/ 9267751 w 11239836"/>
              <a:gd name="connsiteY199" fmla="*/ 1177605 h 4535662"/>
              <a:gd name="connsiteX200" fmla="*/ 9266209 w 11239836"/>
              <a:gd name="connsiteY200" fmla="*/ 1176882 h 4535662"/>
              <a:gd name="connsiteX201" fmla="*/ 9262861 w 11239836"/>
              <a:gd name="connsiteY201" fmla="*/ 1170351 h 4535662"/>
              <a:gd name="connsiteX202" fmla="*/ 9256508 w 11239836"/>
              <a:gd name="connsiteY202" fmla="*/ 1172334 h 4535662"/>
              <a:gd name="connsiteX203" fmla="*/ 9256050 w 11239836"/>
              <a:gd name="connsiteY203" fmla="*/ 1172120 h 4535662"/>
              <a:gd name="connsiteX204" fmla="*/ 9256030 w 11239836"/>
              <a:gd name="connsiteY204" fmla="*/ 1172483 h 4535662"/>
              <a:gd name="connsiteX205" fmla="*/ 9252465 w 11239836"/>
              <a:gd name="connsiteY205" fmla="*/ 1173597 h 4535662"/>
              <a:gd name="connsiteX206" fmla="*/ 9245297 w 11239836"/>
              <a:gd name="connsiteY206" fmla="*/ 1166201 h 4535662"/>
              <a:gd name="connsiteX207" fmla="*/ 9276178 w 11239836"/>
              <a:gd name="connsiteY207" fmla="*/ 1170117 h 4535662"/>
              <a:gd name="connsiteX208" fmla="*/ 9294928 w 11239836"/>
              <a:gd name="connsiteY208" fmla="*/ 1154270 h 4535662"/>
              <a:gd name="connsiteX209" fmla="*/ 9295873 w 11239836"/>
              <a:gd name="connsiteY209" fmla="*/ 1154714 h 4535662"/>
              <a:gd name="connsiteX210" fmla="*/ 9295528 w 11239836"/>
              <a:gd name="connsiteY210" fmla="*/ 1155521 h 4535662"/>
              <a:gd name="connsiteX211" fmla="*/ 9293743 w 11239836"/>
              <a:gd name="connsiteY211" fmla="*/ 1156867 h 4535662"/>
              <a:gd name="connsiteX212" fmla="*/ 9592166 w 11239836"/>
              <a:gd name="connsiteY212" fmla="*/ 873033 h 4535662"/>
              <a:gd name="connsiteX213" fmla="*/ 9604986 w 11239836"/>
              <a:gd name="connsiteY213" fmla="*/ 899718 h 4535662"/>
              <a:gd name="connsiteX214" fmla="*/ 9591748 w 11239836"/>
              <a:gd name="connsiteY214" fmla="*/ 970938 h 4535662"/>
              <a:gd name="connsiteX215" fmla="*/ 9592166 w 11239836"/>
              <a:gd name="connsiteY215" fmla="*/ 873033 h 4535662"/>
              <a:gd name="connsiteX216" fmla="*/ 10989141 w 11239836"/>
              <a:gd name="connsiteY216" fmla="*/ 0 h 4535662"/>
              <a:gd name="connsiteX217" fmla="*/ 11060966 w 11239836"/>
              <a:gd name="connsiteY217" fmla="*/ 6830 h 4535662"/>
              <a:gd name="connsiteX218" fmla="*/ 11054618 w 11239836"/>
              <a:gd name="connsiteY218" fmla="*/ 147269 h 4535662"/>
              <a:gd name="connsiteX219" fmla="*/ 11042487 w 11239836"/>
              <a:gd name="connsiteY219" fmla="*/ 127505 h 4535662"/>
              <a:gd name="connsiteX220" fmla="*/ 11005677 w 11239836"/>
              <a:gd name="connsiteY220" fmla="*/ 166120 h 4535662"/>
              <a:gd name="connsiteX221" fmla="*/ 10936879 w 11239836"/>
              <a:gd name="connsiteY221" fmla="*/ 291803 h 4535662"/>
              <a:gd name="connsiteX222" fmla="*/ 10843820 w 11239836"/>
              <a:gd name="connsiteY222" fmla="*/ 377959 h 4535662"/>
              <a:gd name="connsiteX223" fmla="*/ 10883386 w 11239836"/>
              <a:gd name="connsiteY223" fmla="*/ 367031 h 4535662"/>
              <a:gd name="connsiteX224" fmla="*/ 10837890 w 11239836"/>
              <a:gd name="connsiteY224" fmla="*/ 420491 h 4535662"/>
              <a:gd name="connsiteX225" fmla="*/ 10783019 w 11239836"/>
              <a:gd name="connsiteY225" fmla="*/ 481876 h 4535662"/>
              <a:gd name="connsiteX226" fmla="*/ 10762202 w 11239836"/>
              <a:gd name="connsiteY226" fmla="*/ 476957 h 4535662"/>
              <a:gd name="connsiteX227" fmla="*/ 10726081 w 11239836"/>
              <a:gd name="connsiteY227" fmla="*/ 522494 h 4535662"/>
              <a:gd name="connsiteX228" fmla="*/ 10744141 w 11239836"/>
              <a:gd name="connsiteY228" fmla="*/ 499725 h 4535662"/>
              <a:gd name="connsiteX229" fmla="*/ 10727458 w 11239836"/>
              <a:gd name="connsiteY229" fmla="*/ 536338 h 4535662"/>
              <a:gd name="connsiteX230" fmla="*/ 10613582 w 11239836"/>
              <a:gd name="connsiteY230" fmla="*/ 617576 h 4535662"/>
              <a:gd name="connsiteX231" fmla="*/ 10601723 w 11239836"/>
              <a:gd name="connsiteY231" fmla="*/ 702640 h 4535662"/>
              <a:gd name="connsiteX232" fmla="*/ 10654798 w 11239836"/>
              <a:gd name="connsiteY232" fmla="*/ 725318 h 4535662"/>
              <a:gd name="connsiteX233" fmla="*/ 10662794 w 11239836"/>
              <a:gd name="connsiteY233" fmla="*/ 703551 h 4535662"/>
              <a:gd name="connsiteX234" fmla="*/ 10640600 w 11239836"/>
              <a:gd name="connsiteY234" fmla="*/ 684789 h 4535662"/>
              <a:gd name="connsiteX235" fmla="*/ 10696849 w 11239836"/>
              <a:gd name="connsiteY235" fmla="*/ 637249 h 4535662"/>
              <a:gd name="connsiteX236" fmla="*/ 10717666 w 11239836"/>
              <a:gd name="connsiteY236" fmla="*/ 642167 h 4535662"/>
              <a:gd name="connsiteX237" fmla="*/ 10725663 w 11239836"/>
              <a:gd name="connsiteY237" fmla="*/ 620400 h 4535662"/>
              <a:gd name="connsiteX238" fmla="*/ 10714910 w 11239836"/>
              <a:gd name="connsiteY238" fmla="*/ 614480 h 4535662"/>
              <a:gd name="connsiteX239" fmla="*/ 10745101 w 11239836"/>
              <a:gd name="connsiteY239" fmla="*/ 611475 h 4535662"/>
              <a:gd name="connsiteX240" fmla="*/ 10749924 w 11239836"/>
              <a:gd name="connsiteY240" fmla="*/ 659926 h 4535662"/>
              <a:gd name="connsiteX241" fmla="*/ 10795420 w 11239836"/>
              <a:gd name="connsiteY241" fmla="*/ 606466 h 4535662"/>
              <a:gd name="connsiteX242" fmla="*/ 10816926 w 11239836"/>
              <a:gd name="connsiteY242" fmla="*/ 618306 h 4535662"/>
              <a:gd name="connsiteX243" fmla="*/ 10864489 w 11239836"/>
              <a:gd name="connsiteY243" fmla="*/ 585610 h 4535662"/>
              <a:gd name="connsiteX244" fmla="*/ 10876621 w 11239836"/>
              <a:gd name="connsiteY244" fmla="*/ 605374 h 4535662"/>
              <a:gd name="connsiteX245" fmla="*/ 10935625 w 11239836"/>
              <a:gd name="connsiteY245" fmla="*/ 585520 h 4535662"/>
              <a:gd name="connsiteX246" fmla="*/ 10924183 w 11239836"/>
              <a:gd name="connsiteY246" fmla="*/ 572678 h 4535662"/>
              <a:gd name="connsiteX247" fmla="*/ 10992563 w 11239836"/>
              <a:gd name="connsiteY247" fmla="*/ 544900 h 4535662"/>
              <a:gd name="connsiteX248" fmla="*/ 11062321 w 11239836"/>
              <a:gd name="connsiteY248" fmla="*/ 530967 h 4535662"/>
              <a:gd name="connsiteX249" fmla="*/ 10909838 w 11239836"/>
              <a:gd name="connsiteY249" fmla="*/ 734883 h 4535662"/>
              <a:gd name="connsiteX250" fmla="*/ 10865031 w 11239836"/>
              <a:gd name="connsiteY250" fmla="*/ 795265 h 4535662"/>
              <a:gd name="connsiteX251" fmla="*/ 10820224 w 11239836"/>
              <a:gd name="connsiteY251" fmla="*/ 855648 h 4535662"/>
              <a:gd name="connsiteX252" fmla="*/ 10855656 w 11239836"/>
              <a:gd name="connsiteY252" fmla="*/ 803188 h 4535662"/>
              <a:gd name="connsiteX253" fmla="*/ 10792788 w 11239836"/>
              <a:gd name="connsiteY253" fmla="*/ 886339 h 4535662"/>
              <a:gd name="connsiteX254" fmla="*/ 10786169 w 11239836"/>
              <a:gd name="connsiteY254" fmla="*/ 921950 h 4535662"/>
              <a:gd name="connsiteX255" fmla="*/ 10782036 w 11239836"/>
              <a:gd name="connsiteY255" fmla="*/ 880419 h 4535662"/>
              <a:gd name="connsiteX256" fmla="*/ 10778861 w 11239836"/>
              <a:gd name="connsiteY256" fmla="*/ 950638 h 4535662"/>
              <a:gd name="connsiteX257" fmla="*/ 10747981 w 11239836"/>
              <a:gd name="connsiteY257" fmla="*/ 946722 h 4535662"/>
              <a:gd name="connsiteX258" fmla="*/ 10719167 w 11239836"/>
              <a:gd name="connsiteY258" fmla="*/ 963570 h 4535662"/>
              <a:gd name="connsiteX259" fmla="*/ 10710481 w 11239836"/>
              <a:gd name="connsiteY259" fmla="*/ 978415 h 4535662"/>
              <a:gd name="connsiteX260" fmla="*/ 10733365 w 11239836"/>
              <a:gd name="connsiteY260" fmla="*/ 1004099 h 4535662"/>
              <a:gd name="connsiteX261" fmla="*/ 10742740 w 11239836"/>
              <a:gd name="connsiteY261" fmla="*/ 996175 h 4535662"/>
              <a:gd name="connsiteX262" fmla="*/ 10740673 w 11239836"/>
              <a:gd name="connsiteY262" fmla="*/ 975410 h 4535662"/>
              <a:gd name="connsiteX263" fmla="*/ 10759423 w 11239836"/>
              <a:gd name="connsiteY263" fmla="*/ 959563 h 4535662"/>
              <a:gd name="connsiteX264" fmla="*/ 10753257 w 11239836"/>
              <a:gd name="connsiteY264" fmla="*/ 983769 h 4535662"/>
              <a:gd name="connsiteX265" fmla="*/ 10753010 w 11239836"/>
              <a:gd name="connsiteY265" fmla="*/ 990008 h 4535662"/>
              <a:gd name="connsiteX266" fmla="*/ 10775426 w 11239836"/>
              <a:gd name="connsiteY266" fmla="*/ 972775 h 4535662"/>
              <a:gd name="connsiteX267" fmla="*/ 10803014 w 11239836"/>
              <a:gd name="connsiteY267" fmla="*/ 967124 h 4535662"/>
              <a:gd name="connsiteX268" fmla="*/ 10803235 w 11239836"/>
              <a:gd name="connsiteY268" fmla="*/ 966489 h 4535662"/>
              <a:gd name="connsiteX269" fmla="*/ 10799977 w 11239836"/>
              <a:gd name="connsiteY269" fmla="*/ 957770 h 4535662"/>
              <a:gd name="connsiteX270" fmla="*/ 10807479 w 11239836"/>
              <a:gd name="connsiteY270" fmla="*/ 954325 h 4535662"/>
              <a:gd name="connsiteX271" fmla="*/ 10807986 w 11239836"/>
              <a:gd name="connsiteY271" fmla="*/ 952873 h 4535662"/>
              <a:gd name="connsiteX272" fmla="*/ 10810731 w 11239836"/>
              <a:gd name="connsiteY272" fmla="*/ 952832 h 4535662"/>
              <a:gd name="connsiteX273" fmla="*/ 10812125 w 11239836"/>
              <a:gd name="connsiteY273" fmla="*/ 952192 h 4535662"/>
              <a:gd name="connsiteX274" fmla="*/ 10812310 w 11239836"/>
              <a:gd name="connsiteY274" fmla="*/ 952809 h 4535662"/>
              <a:gd name="connsiteX275" fmla="*/ 10829869 w 11239836"/>
              <a:gd name="connsiteY275" fmla="*/ 952551 h 4535662"/>
              <a:gd name="connsiteX276" fmla="*/ 10847241 w 11239836"/>
              <a:gd name="connsiteY276" fmla="*/ 922861 h 4535662"/>
              <a:gd name="connsiteX277" fmla="*/ 10836488 w 11239836"/>
              <a:gd name="connsiteY277" fmla="*/ 916941 h 4535662"/>
              <a:gd name="connsiteX278" fmla="*/ 10865302 w 11239836"/>
              <a:gd name="connsiteY278" fmla="*/ 900092 h 4535662"/>
              <a:gd name="connsiteX279" fmla="*/ 11057350 w 11239836"/>
              <a:gd name="connsiteY279" fmla="*/ 685248 h 4535662"/>
              <a:gd name="connsiteX280" fmla="*/ 11053487 w 11239836"/>
              <a:gd name="connsiteY280" fmla="*/ 748545 h 4535662"/>
              <a:gd name="connsiteX281" fmla="*/ 11099673 w 11239836"/>
              <a:gd name="connsiteY281" fmla="*/ 702006 h 4535662"/>
              <a:gd name="connsiteX282" fmla="*/ 11140617 w 11239836"/>
              <a:gd name="connsiteY282" fmla="*/ 704921 h 4535662"/>
              <a:gd name="connsiteX283" fmla="*/ 11176738 w 11239836"/>
              <a:gd name="connsiteY283" fmla="*/ 659384 h 4535662"/>
              <a:gd name="connsiteX284" fmla="*/ 11215616 w 11239836"/>
              <a:gd name="connsiteY284" fmla="*/ 641533 h 4535662"/>
              <a:gd name="connsiteX285" fmla="*/ 11198244 w 11239836"/>
              <a:gd name="connsiteY285" fmla="*/ 671223 h 4535662"/>
              <a:gd name="connsiteX286" fmla="*/ 11239188 w 11239836"/>
              <a:gd name="connsiteY286" fmla="*/ 674138 h 4535662"/>
              <a:gd name="connsiteX287" fmla="*/ 11201271 w 11239836"/>
              <a:gd name="connsiteY287" fmla="*/ 803738 h 4535662"/>
              <a:gd name="connsiteX288" fmla="*/ 11141848 w 11239836"/>
              <a:gd name="connsiteY288" fmla="*/ 921497 h 4535662"/>
              <a:gd name="connsiteX289" fmla="*/ 11054300 w 11239836"/>
              <a:gd name="connsiteY289" fmla="*/ 1063026 h 4535662"/>
              <a:gd name="connsiteX290" fmla="*/ 10974060 w 11239836"/>
              <a:gd name="connsiteY290" fmla="*/ 1175868 h 4535662"/>
              <a:gd name="connsiteX291" fmla="*/ 10962619 w 11239836"/>
              <a:gd name="connsiteY291" fmla="*/ 1163026 h 4535662"/>
              <a:gd name="connsiteX292" fmla="*/ 10947314 w 11239836"/>
              <a:gd name="connsiteY292" fmla="*/ 1213482 h 4535662"/>
              <a:gd name="connsiteX293" fmla="*/ 10916433 w 11239836"/>
              <a:gd name="connsiteY293" fmla="*/ 1209566 h 4535662"/>
              <a:gd name="connsiteX294" fmla="*/ 10861833 w 11239836"/>
              <a:gd name="connsiteY294" fmla="*/ 1375777 h 4535662"/>
              <a:gd name="connsiteX295" fmla="*/ 10845839 w 11239836"/>
              <a:gd name="connsiteY295" fmla="*/ 1419310 h 4535662"/>
              <a:gd name="connsiteX296" fmla="*/ 10672958 w 11239836"/>
              <a:gd name="connsiteY296" fmla="*/ 1520402 h 4535662"/>
              <a:gd name="connsiteX297" fmla="*/ 10692397 w 11239836"/>
              <a:gd name="connsiteY297" fmla="*/ 1511477 h 4535662"/>
              <a:gd name="connsiteX298" fmla="*/ 10699151 w 11239836"/>
              <a:gd name="connsiteY298" fmla="*/ 1528280 h 4535662"/>
              <a:gd name="connsiteX299" fmla="*/ 10700103 w 11239836"/>
              <a:gd name="connsiteY299" fmla="*/ 1530649 h 4535662"/>
              <a:gd name="connsiteX300" fmla="*/ 10707256 w 11239836"/>
              <a:gd name="connsiteY300" fmla="*/ 1532339 h 4535662"/>
              <a:gd name="connsiteX301" fmla="*/ 10717665 w 11239836"/>
              <a:gd name="connsiteY301" fmla="*/ 1534798 h 4535662"/>
              <a:gd name="connsiteX302" fmla="*/ 10725661 w 11239836"/>
              <a:gd name="connsiteY302" fmla="*/ 1513031 h 4535662"/>
              <a:gd name="connsiteX303" fmla="*/ 10714909 w 11239836"/>
              <a:gd name="connsiteY303" fmla="*/ 1507111 h 4535662"/>
              <a:gd name="connsiteX304" fmla="*/ 10745100 w 11239836"/>
              <a:gd name="connsiteY304" fmla="*/ 1504105 h 4535662"/>
              <a:gd name="connsiteX305" fmla="*/ 10749923 w 11239836"/>
              <a:gd name="connsiteY305" fmla="*/ 1552558 h 4535662"/>
              <a:gd name="connsiteX306" fmla="*/ 10795419 w 11239836"/>
              <a:gd name="connsiteY306" fmla="*/ 1499097 h 4535662"/>
              <a:gd name="connsiteX307" fmla="*/ 10816925 w 11239836"/>
              <a:gd name="connsiteY307" fmla="*/ 1510937 h 4535662"/>
              <a:gd name="connsiteX308" fmla="*/ 10864488 w 11239836"/>
              <a:gd name="connsiteY308" fmla="*/ 1478241 h 4535662"/>
              <a:gd name="connsiteX309" fmla="*/ 10876619 w 11239836"/>
              <a:gd name="connsiteY309" fmla="*/ 1498004 h 4535662"/>
              <a:gd name="connsiteX310" fmla="*/ 10935624 w 11239836"/>
              <a:gd name="connsiteY310" fmla="*/ 1478150 h 4535662"/>
              <a:gd name="connsiteX311" fmla="*/ 10924182 w 11239836"/>
              <a:gd name="connsiteY311" fmla="*/ 1465309 h 4535662"/>
              <a:gd name="connsiteX312" fmla="*/ 10992562 w 11239836"/>
              <a:gd name="connsiteY312" fmla="*/ 1437532 h 4535662"/>
              <a:gd name="connsiteX313" fmla="*/ 11062321 w 11239836"/>
              <a:gd name="connsiteY313" fmla="*/ 1423598 h 4535662"/>
              <a:gd name="connsiteX314" fmla="*/ 10909837 w 11239836"/>
              <a:gd name="connsiteY314" fmla="*/ 1627513 h 4535662"/>
              <a:gd name="connsiteX315" fmla="*/ 10865030 w 11239836"/>
              <a:gd name="connsiteY315" fmla="*/ 1687896 h 4535662"/>
              <a:gd name="connsiteX316" fmla="*/ 10820223 w 11239836"/>
              <a:gd name="connsiteY316" fmla="*/ 1748278 h 4535662"/>
              <a:gd name="connsiteX317" fmla="*/ 10855655 w 11239836"/>
              <a:gd name="connsiteY317" fmla="*/ 1695820 h 4535662"/>
              <a:gd name="connsiteX318" fmla="*/ 10792787 w 11239836"/>
              <a:gd name="connsiteY318" fmla="*/ 1778971 h 4535662"/>
              <a:gd name="connsiteX319" fmla="*/ 10786168 w 11239836"/>
              <a:gd name="connsiteY319" fmla="*/ 1814580 h 4535662"/>
              <a:gd name="connsiteX320" fmla="*/ 10782034 w 11239836"/>
              <a:gd name="connsiteY320" fmla="*/ 1773051 h 4535662"/>
              <a:gd name="connsiteX321" fmla="*/ 10778860 w 11239836"/>
              <a:gd name="connsiteY321" fmla="*/ 1843269 h 4535662"/>
              <a:gd name="connsiteX322" fmla="*/ 10747980 w 11239836"/>
              <a:gd name="connsiteY322" fmla="*/ 1839353 h 4535662"/>
              <a:gd name="connsiteX323" fmla="*/ 10719166 w 11239836"/>
              <a:gd name="connsiteY323" fmla="*/ 1856202 h 4535662"/>
              <a:gd name="connsiteX324" fmla="*/ 10710480 w 11239836"/>
              <a:gd name="connsiteY324" fmla="*/ 1871046 h 4535662"/>
              <a:gd name="connsiteX325" fmla="*/ 10733364 w 11239836"/>
              <a:gd name="connsiteY325" fmla="*/ 1896730 h 4535662"/>
              <a:gd name="connsiteX326" fmla="*/ 10742739 w 11239836"/>
              <a:gd name="connsiteY326" fmla="*/ 1888806 h 4535662"/>
              <a:gd name="connsiteX327" fmla="*/ 10740672 w 11239836"/>
              <a:gd name="connsiteY327" fmla="*/ 1868041 h 4535662"/>
              <a:gd name="connsiteX328" fmla="*/ 10759421 w 11239836"/>
              <a:gd name="connsiteY328" fmla="*/ 1852195 h 4535662"/>
              <a:gd name="connsiteX329" fmla="*/ 10752803 w 11239836"/>
              <a:gd name="connsiteY329" fmla="*/ 1887804 h 4535662"/>
              <a:gd name="connsiteX330" fmla="*/ 10782994 w 11239836"/>
              <a:gd name="connsiteY330" fmla="*/ 1884799 h 4535662"/>
              <a:gd name="connsiteX331" fmla="*/ 10806567 w 11239836"/>
              <a:gd name="connsiteY331" fmla="*/ 1917405 h 4535662"/>
              <a:gd name="connsiteX332" fmla="*/ 10829868 w 11239836"/>
              <a:gd name="connsiteY332" fmla="*/ 1845181 h 4535662"/>
              <a:gd name="connsiteX333" fmla="*/ 10847240 w 11239836"/>
              <a:gd name="connsiteY333" fmla="*/ 1815492 h 4535662"/>
              <a:gd name="connsiteX334" fmla="*/ 10836487 w 11239836"/>
              <a:gd name="connsiteY334" fmla="*/ 1809572 h 4535662"/>
              <a:gd name="connsiteX335" fmla="*/ 10865301 w 11239836"/>
              <a:gd name="connsiteY335" fmla="*/ 1792723 h 4535662"/>
              <a:gd name="connsiteX336" fmla="*/ 11057349 w 11239836"/>
              <a:gd name="connsiteY336" fmla="*/ 1577879 h 4535662"/>
              <a:gd name="connsiteX337" fmla="*/ 11053486 w 11239836"/>
              <a:gd name="connsiteY337" fmla="*/ 1641176 h 4535662"/>
              <a:gd name="connsiteX338" fmla="*/ 11099672 w 11239836"/>
              <a:gd name="connsiteY338" fmla="*/ 1594637 h 4535662"/>
              <a:gd name="connsiteX339" fmla="*/ 11140616 w 11239836"/>
              <a:gd name="connsiteY339" fmla="*/ 1597551 h 4535662"/>
              <a:gd name="connsiteX340" fmla="*/ 11176737 w 11239836"/>
              <a:gd name="connsiteY340" fmla="*/ 1552015 h 4535662"/>
              <a:gd name="connsiteX341" fmla="*/ 11215615 w 11239836"/>
              <a:gd name="connsiteY341" fmla="*/ 1534164 h 4535662"/>
              <a:gd name="connsiteX342" fmla="*/ 11198243 w 11239836"/>
              <a:gd name="connsiteY342" fmla="*/ 1563855 h 4535662"/>
              <a:gd name="connsiteX343" fmla="*/ 11239187 w 11239836"/>
              <a:gd name="connsiteY343" fmla="*/ 1566769 h 4535662"/>
              <a:gd name="connsiteX344" fmla="*/ 11201270 w 11239836"/>
              <a:gd name="connsiteY344" fmla="*/ 1696368 h 4535662"/>
              <a:gd name="connsiteX345" fmla="*/ 11141848 w 11239836"/>
              <a:gd name="connsiteY345" fmla="*/ 1814128 h 4535662"/>
              <a:gd name="connsiteX346" fmla="*/ 11054299 w 11239836"/>
              <a:gd name="connsiteY346" fmla="*/ 1955658 h 4535662"/>
              <a:gd name="connsiteX347" fmla="*/ 10974059 w 11239836"/>
              <a:gd name="connsiteY347" fmla="*/ 2068499 h 4535662"/>
              <a:gd name="connsiteX348" fmla="*/ 10962619 w 11239836"/>
              <a:gd name="connsiteY348" fmla="*/ 2055658 h 4535662"/>
              <a:gd name="connsiteX349" fmla="*/ 10947313 w 11239836"/>
              <a:gd name="connsiteY349" fmla="*/ 2106113 h 4535662"/>
              <a:gd name="connsiteX350" fmla="*/ 10916432 w 11239836"/>
              <a:gd name="connsiteY350" fmla="*/ 2102196 h 4535662"/>
              <a:gd name="connsiteX351" fmla="*/ 10861832 w 11239836"/>
              <a:gd name="connsiteY351" fmla="*/ 2268408 h 4535662"/>
              <a:gd name="connsiteX352" fmla="*/ 10845838 w 11239836"/>
              <a:gd name="connsiteY352" fmla="*/ 2311942 h 4535662"/>
              <a:gd name="connsiteX353" fmla="*/ 10672957 w 11239836"/>
              <a:gd name="connsiteY353" fmla="*/ 2413033 h 4535662"/>
              <a:gd name="connsiteX354" fmla="*/ 10692396 w 11239836"/>
              <a:gd name="connsiteY354" fmla="*/ 2404108 h 4535662"/>
              <a:gd name="connsiteX355" fmla="*/ 10705905 w 11239836"/>
              <a:gd name="connsiteY355" fmla="*/ 2437715 h 4535662"/>
              <a:gd name="connsiteX356" fmla="*/ 10687844 w 11239836"/>
              <a:gd name="connsiteY356" fmla="*/ 2460484 h 4535662"/>
              <a:gd name="connsiteX357" fmla="*/ 10638214 w 11239836"/>
              <a:gd name="connsiteY357" fmla="*/ 2472414 h 4535662"/>
              <a:gd name="connsiteX358" fmla="*/ 10651723 w 11239836"/>
              <a:gd name="connsiteY358" fmla="*/ 2506020 h 4535662"/>
              <a:gd name="connsiteX359" fmla="*/ 10462159 w 11239836"/>
              <a:gd name="connsiteY359" fmla="*/ 2643725 h 4535662"/>
              <a:gd name="connsiteX360" fmla="*/ 10415974 w 11239836"/>
              <a:gd name="connsiteY360" fmla="*/ 2690263 h 4535662"/>
              <a:gd name="connsiteX361" fmla="*/ 10432927 w 11239836"/>
              <a:gd name="connsiteY361" fmla="*/ 2758478 h 4535662"/>
              <a:gd name="connsiteX362" fmla="*/ 10187115 w 11239836"/>
              <a:gd name="connsiteY362" fmla="*/ 2943723 h 4535662"/>
              <a:gd name="connsiteX363" fmla="*/ 10124246 w 11239836"/>
              <a:gd name="connsiteY363" fmla="*/ 3026874 h 4535662"/>
              <a:gd name="connsiteX364" fmla="*/ 9993688 w 11239836"/>
              <a:gd name="connsiteY364" fmla="*/ 3144724 h 4535662"/>
              <a:gd name="connsiteX365" fmla="*/ 9922823 w 11239836"/>
              <a:gd name="connsiteY365" fmla="*/ 3249641 h 4535662"/>
              <a:gd name="connsiteX366" fmla="*/ 9891942 w 11239836"/>
              <a:gd name="connsiteY366" fmla="*/ 3245725 h 4535662"/>
              <a:gd name="connsiteX367" fmla="*/ 9847824 w 11239836"/>
              <a:gd name="connsiteY367" fmla="*/ 3313030 h 4535662"/>
              <a:gd name="connsiteX368" fmla="*/ 9845757 w 11239836"/>
              <a:gd name="connsiteY368" fmla="*/ 3292264 h 4535662"/>
              <a:gd name="connsiteX369" fmla="*/ 9713820 w 11239836"/>
              <a:gd name="connsiteY369" fmla="*/ 3396271 h 4535662"/>
              <a:gd name="connsiteX370" fmla="*/ 9780822 w 11239836"/>
              <a:gd name="connsiteY370" fmla="*/ 3354650 h 4535662"/>
              <a:gd name="connsiteX371" fmla="*/ 9815566 w 11239836"/>
              <a:gd name="connsiteY371" fmla="*/ 3295270 h 4535662"/>
              <a:gd name="connsiteX372" fmla="*/ 9784685 w 11239836"/>
              <a:gd name="connsiteY372" fmla="*/ 3291353 h 4535662"/>
              <a:gd name="connsiteX373" fmla="*/ 9811432 w 11239836"/>
              <a:gd name="connsiteY373" fmla="*/ 3253739 h 4535662"/>
              <a:gd name="connsiteX374" fmla="*/ 9767314 w 11239836"/>
              <a:gd name="connsiteY374" fmla="*/ 3321044 h 4535662"/>
              <a:gd name="connsiteX375" fmla="*/ 9585058 w 11239836"/>
              <a:gd name="connsiteY375" fmla="*/ 3430059 h 4535662"/>
              <a:gd name="connsiteX376" fmla="*/ 9578439 w 11239836"/>
              <a:gd name="connsiteY376" fmla="*/ 3465669 h 4535662"/>
              <a:gd name="connsiteX377" fmla="*/ 9548247 w 11239836"/>
              <a:gd name="connsiteY377" fmla="*/ 3468674 h 4535662"/>
              <a:gd name="connsiteX378" fmla="*/ 9546869 w 11239836"/>
              <a:gd name="connsiteY378" fmla="*/ 3454831 h 4535662"/>
              <a:gd name="connsiteX379" fmla="*/ 9481245 w 11239836"/>
              <a:gd name="connsiteY379" fmla="*/ 3510294 h 4535662"/>
              <a:gd name="connsiteX380" fmla="*/ 9502062 w 11239836"/>
              <a:gd name="connsiteY380" fmla="*/ 3515213 h 4535662"/>
              <a:gd name="connsiteX381" fmla="*/ 9463185 w 11239836"/>
              <a:gd name="connsiteY381" fmla="*/ 3533063 h 4535662"/>
              <a:gd name="connsiteX382" fmla="*/ 9432304 w 11239836"/>
              <a:gd name="connsiteY382" fmla="*/ 3529147 h 4535662"/>
              <a:gd name="connsiteX383" fmla="*/ 9386808 w 11239836"/>
              <a:gd name="connsiteY383" fmla="*/ 3582608 h 4535662"/>
              <a:gd name="connsiteX384" fmla="*/ 9405023 w 11239836"/>
              <a:gd name="connsiteY384" fmla="*/ 3586911 h 4535662"/>
              <a:gd name="connsiteX385" fmla="*/ 9405293 w 11239836"/>
              <a:gd name="connsiteY385" fmla="*/ 3587359 h 4535662"/>
              <a:gd name="connsiteX386" fmla="*/ 9402507 w 11239836"/>
              <a:gd name="connsiteY386" fmla="*/ 3587161 h 4535662"/>
              <a:gd name="connsiteX387" fmla="*/ 9366680 w 11239836"/>
              <a:gd name="connsiteY387" fmla="*/ 3584612 h 4535662"/>
              <a:gd name="connsiteX388" fmla="*/ 9254871 w 11239836"/>
              <a:gd name="connsiteY388" fmla="*/ 3686615 h 4535662"/>
              <a:gd name="connsiteX389" fmla="*/ 9262179 w 11239836"/>
              <a:gd name="connsiteY389" fmla="*/ 3657926 h 4535662"/>
              <a:gd name="connsiteX390" fmla="*/ 9215994 w 11239836"/>
              <a:gd name="connsiteY390" fmla="*/ 3704465 h 4535662"/>
              <a:gd name="connsiteX391" fmla="*/ 9204552 w 11239836"/>
              <a:gd name="connsiteY391" fmla="*/ 3691622 h 4535662"/>
              <a:gd name="connsiteX392" fmla="*/ 9176428 w 11239836"/>
              <a:gd name="connsiteY392" fmla="*/ 3715393 h 4535662"/>
              <a:gd name="connsiteX393" fmla="*/ 9187179 w 11239836"/>
              <a:gd name="connsiteY393" fmla="*/ 3721313 h 4535662"/>
              <a:gd name="connsiteX394" fmla="*/ 9159056 w 11239836"/>
              <a:gd name="connsiteY394" fmla="*/ 3745084 h 4535662"/>
              <a:gd name="connsiteX395" fmla="*/ 9137550 w 11239836"/>
              <a:gd name="connsiteY395" fmla="*/ 3733244 h 4535662"/>
              <a:gd name="connsiteX396" fmla="*/ 9013609 w 11239836"/>
              <a:gd name="connsiteY396" fmla="*/ 3815483 h 4535662"/>
              <a:gd name="connsiteX397" fmla="*/ 8974733 w 11239836"/>
              <a:gd name="connsiteY397" fmla="*/ 3833334 h 4535662"/>
              <a:gd name="connsiteX398" fmla="*/ 8953228 w 11239836"/>
              <a:gd name="connsiteY398" fmla="*/ 3821494 h 4535662"/>
              <a:gd name="connsiteX399" fmla="*/ 8876162 w 11239836"/>
              <a:gd name="connsiteY399" fmla="*/ 3864117 h 4535662"/>
              <a:gd name="connsiteX400" fmla="*/ 8867476 w 11239836"/>
              <a:gd name="connsiteY400" fmla="*/ 3878961 h 4535662"/>
              <a:gd name="connsiteX401" fmla="*/ 8378753 w 11239836"/>
              <a:gd name="connsiteY401" fmla="*/ 4074404 h 4535662"/>
              <a:gd name="connsiteX402" fmla="*/ 8271496 w 11239836"/>
              <a:gd name="connsiteY402" fmla="*/ 4120032 h 4535662"/>
              <a:gd name="connsiteX403" fmla="*/ 8262810 w 11239836"/>
              <a:gd name="connsiteY403" fmla="*/ 4134877 h 4535662"/>
              <a:gd name="connsiteX404" fmla="*/ 8174992 w 11239836"/>
              <a:gd name="connsiteY404" fmla="*/ 4171580 h 4535662"/>
              <a:gd name="connsiteX405" fmla="*/ 8136115 w 11239836"/>
              <a:gd name="connsiteY405" fmla="*/ 4189431 h 4535662"/>
              <a:gd name="connsiteX406" fmla="*/ 7978538 w 11239836"/>
              <a:gd name="connsiteY406" fmla="*/ 4240067 h 4535662"/>
              <a:gd name="connsiteX407" fmla="*/ 7810898 w 11239836"/>
              <a:gd name="connsiteY407" fmla="*/ 4291705 h 4535662"/>
              <a:gd name="connsiteX408" fmla="*/ 7801524 w 11239836"/>
              <a:gd name="connsiteY408" fmla="*/ 4299629 h 4535662"/>
              <a:gd name="connsiteX409" fmla="*/ 7643258 w 11239836"/>
              <a:gd name="connsiteY409" fmla="*/ 4343343 h 4535662"/>
              <a:gd name="connsiteX410" fmla="*/ 7484993 w 11239836"/>
              <a:gd name="connsiteY410" fmla="*/ 4387058 h 4535662"/>
              <a:gd name="connsiteX411" fmla="*/ 7136894 w 11239836"/>
              <a:gd name="connsiteY411" fmla="*/ 4463649 h 4535662"/>
              <a:gd name="connsiteX412" fmla="*/ 6966497 w 11239836"/>
              <a:gd name="connsiteY412" fmla="*/ 4487600 h 4535662"/>
              <a:gd name="connsiteX413" fmla="*/ 6775974 w 11239836"/>
              <a:gd name="connsiteY413" fmla="*/ 4513555 h 4535662"/>
              <a:gd name="connsiteX414" fmla="*/ 6594136 w 11239836"/>
              <a:gd name="connsiteY414" fmla="*/ 4524665 h 4535662"/>
              <a:gd name="connsiteX415" fmla="*/ 6493497 w 11239836"/>
              <a:gd name="connsiteY415" fmla="*/ 4534682 h 4535662"/>
              <a:gd name="connsiteX416" fmla="*/ 6401545 w 11239836"/>
              <a:gd name="connsiteY416" fmla="*/ 4529854 h 4535662"/>
              <a:gd name="connsiteX417" fmla="*/ 6208954 w 11239836"/>
              <a:gd name="connsiteY417" fmla="*/ 4535044 h 4535662"/>
              <a:gd name="connsiteX418" fmla="*/ 6014297 w 11239836"/>
              <a:gd name="connsiteY418" fmla="*/ 4519469 h 4535662"/>
              <a:gd name="connsiteX419" fmla="*/ 5819639 w 11239836"/>
              <a:gd name="connsiteY419" fmla="*/ 4503894 h 4535662"/>
              <a:gd name="connsiteX420" fmla="*/ 5623604 w 11239836"/>
              <a:gd name="connsiteY420" fmla="*/ 4474475 h 4535662"/>
              <a:gd name="connsiteX421" fmla="*/ 5530274 w 11239836"/>
              <a:gd name="connsiteY421" fmla="*/ 4455803 h 4535662"/>
              <a:gd name="connsiteX422" fmla="*/ 5436255 w 11239836"/>
              <a:gd name="connsiteY422" fmla="*/ 4430211 h 4535662"/>
              <a:gd name="connsiteX423" fmla="*/ 5258969 w 11239836"/>
              <a:gd name="connsiteY423" fmla="*/ 4384946 h 4535662"/>
              <a:gd name="connsiteX424" fmla="*/ 5090368 w 11239836"/>
              <a:gd name="connsiteY424" fmla="*/ 4324834 h 4535662"/>
              <a:gd name="connsiteX425" fmla="*/ 4921079 w 11239836"/>
              <a:gd name="connsiteY425" fmla="*/ 4257802 h 4535662"/>
              <a:gd name="connsiteX426" fmla="*/ 4879446 w 11239836"/>
              <a:gd name="connsiteY426" fmla="*/ 4247966 h 4535662"/>
              <a:gd name="connsiteX427" fmla="*/ 4910327 w 11239836"/>
              <a:gd name="connsiteY427" fmla="*/ 4251882 h 4535662"/>
              <a:gd name="connsiteX428" fmla="*/ 4858631 w 11239836"/>
              <a:gd name="connsiteY428" fmla="*/ 4243047 h 4535662"/>
              <a:gd name="connsiteX429" fmla="*/ 4846499 w 11239836"/>
              <a:gd name="connsiteY429" fmla="*/ 4223284 h 4535662"/>
              <a:gd name="connsiteX430" fmla="*/ 4697338 w 11239836"/>
              <a:gd name="connsiteY430" fmla="*/ 4154248 h 4535662"/>
              <a:gd name="connsiteX431" fmla="*/ 4548176 w 11239836"/>
              <a:gd name="connsiteY431" fmla="*/ 4085212 h 4535662"/>
              <a:gd name="connsiteX432" fmla="*/ 4557552 w 11239836"/>
              <a:gd name="connsiteY432" fmla="*/ 4077288 h 4535662"/>
              <a:gd name="connsiteX433" fmla="*/ 4526671 w 11239836"/>
              <a:gd name="connsiteY433" fmla="*/ 4073371 h 4535662"/>
              <a:gd name="connsiteX434" fmla="*/ 4396259 w 11239836"/>
              <a:gd name="connsiteY434" fmla="*/ 3988489 h 4535662"/>
              <a:gd name="connsiteX435" fmla="*/ 4331054 w 11239836"/>
              <a:gd name="connsiteY435" fmla="*/ 3946048 h 4535662"/>
              <a:gd name="connsiteX436" fmla="*/ 4288043 w 11239836"/>
              <a:gd name="connsiteY436" fmla="*/ 3922368 h 4535662"/>
              <a:gd name="connsiteX437" fmla="*/ 4146877 w 11239836"/>
              <a:gd name="connsiteY437" fmla="*/ 3831565 h 4535662"/>
              <a:gd name="connsiteX438" fmla="*/ 4016467 w 11239836"/>
              <a:gd name="connsiteY438" fmla="*/ 3746683 h 4535662"/>
              <a:gd name="connsiteX439" fmla="*/ 3954016 w 11239836"/>
              <a:gd name="connsiteY439" fmla="*/ 3731928 h 4535662"/>
              <a:gd name="connsiteX440" fmla="*/ 3887433 w 11239836"/>
              <a:gd name="connsiteY440" fmla="*/ 3675643 h 4535662"/>
              <a:gd name="connsiteX441" fmla="*/ 3697328 w 11239836"/>
              <a:gd name="connsiteY441" fmla="*/ 3603692 h 4535662"/>
              <a:gd name="connsiteX442" fmla="*/ 3695949 w 11239836"/>
              <a:gd name="connsiteY442" fmla="*/ 3589848 h 4535662"/>
              <a:gd name="connsiteX443" fmla="*/ 3548855 w 11239836"/>
              <a:gd name="connsiteY443" fmla="*/ 3541578 h 4535662"/>
              <a:gd name="connsiteX444" fmla="*/ 3515219 w 11239836"/>
              <a:gd name="connsiteY444" fmla="*/ 3509974 h 4535662"/>
              <a:gd name="connsiteX445" fmla="*/ 3495779 w 11239836"/>
              <a:gd name="connsiteY445" fmla="*/ 3518899 h 4535662"/>
              <a:gd name="connsiteX446" fmla="*/ 3452769 w 11239836"/>
              <a:gd name="connsiteY446" fmla="*/ 3495220 h 4535662"/>
              <a:gd name="connsiteX447" fmla="*/ 3399693 w 11239836"/>
              <a:gd name="connsiteY447" fmla="*/ 3472542 h 4535662"/>
              <a:gd name="connsiteX448" fmla="*/ 3358749 w 11239836"/>
              <a:gd name="connsiteY448" fmla="*/ 3469627 h 4535662"/>
              <a:gd name="connsiteX449" fmla="*/ 3295610 w 11239836"/>
              <a:gd name="connsiteY449" fmla="*/ 3447951 h 4535662"/>
              <a:gd name="connsiteX450" fmla="*/ 3243913 w 11239836"/>
              <a:gd name="connsiteY450" fmla="*/ 3439116 h 4535662"/>
              <a:gd name="connsiteX451" fmla="*/ 3191527 w 11239836"/>
              <a:gd name="connsiteY451" fmla="*/ 3423359 h 4535662"/>
              <a:gd name="connsiteX452" fmla="*/ 3139142 w 11239836"/>
              <a:gd name="connsiteY452" fmla="*/ 3407603 h 4535662"/>
              <a:gd name="connsiteX453" fmla="*/ 3140520 w 11239836"/>
              <a:gd name="connsiteY453" fmla="*/ 3421446 h 4535662"/>
              <a:gd name="connsiteX454" fmla="*/ 3077381 w 11239836"/>
              <a:gd name="connsiteY454" fmla="*/ 3399770 h 4535662"/>
              <a:gd name="connsiteX455" fmla="*/ 3016308 w 11239836"/>
              <a:gd name="connsiteY455" fmla="*/ 3398858 h 4535662"/>
              <a:gd name="connsiteX456" fmla="*/ 3014241 w 11239836"/>
              <a:gd name="connsiteY456" fmla="*/ 3378094 h 4535662"/>
              <a:gd name="connsiteX457" fmla="*/ 2963233 w 11239836"/>
              <a:gd name="connsiteY457" fmla="*/ 3376181 h 4535662"/>
              <a:gd name="connsiteX458" fmla="*/ 2964611 w 11239836"/>
              <a:gd name="connsiteY458" fmla="*/ 3390024 h 4535662"/>
              <a:gd name="connsiteX459" fmla="*/ 2943106 w 11239836"/>
              <a:gd name="connsiteY459" fmla="*/ 3378184 h 4535662"/>
              <a:gd name="connsiteX460" fmla="*/ 2882723 w 11239836"/>
              <a:gd name="connsiteY460" fmla="*/ 3384195 h 4535662"/>
              <a:gd name="connsiteX461" fmla="*/ 2820963 w 11239836"/>
              <a:gd name="connsiteY461" fmla="*/ 3376362 h 4535662"/>
              <a:gd name="connsiteX462" fmla="*/ 2822341 w 11239836"/>
              <a:gd name="connsiteY462" fmla="*/ 3390205 h 4535662"/>
              <a:gd name="connsiteX463" fmla="*/ 2750516 w 11239836"/>
              <a:gd name="connsiteY463" fmla="*/ 3383374 h 4535662"/>
              <a:gd name="connsiteX464" fmla="*/ 2680069 w 11239836"/>
              <a:gd name="connsiteY464" fmla="*/ 3390386 h 4535662"/>
              <a:gd name="connsiteX465" fmla="*/ 2658563 w 11239836"/>
              <a:gd name="connsiteY465" fmla="*/ 3378546 h 4535662"/>
              <a:gd name="connsiteX466" fmla="*/ 2640503 w 11239836"/>
              <a:gd name="connsiteY466" fmla="*/ 3401315 h 4535662"/>
              <a:gd name="connsiteX467" fmla="*/ 2588116 w 11239836"/>
              <a:gd name="connsiteY467" fmla="*/ 3385558 h 4535662"/>
              <a:gd name="connsiteX468" fmla="*/ 2499609 w 11239836"/>
              <a:gd name="connsiteY468" fmla="*/ 3415339 h 4535662"/>
              <a:gd name="connsiteX469" fmla="*/ 2428473 w 11239836"/>
              <a:gd name="connsiteY469" fmla="*/ 3415430 h 4535662"/>
              <a:gd name="connsiteX470" fmla="*/ 2430540 w 11239836"/>
              <a:gd name="connsiteY470" fmla="*/ 3436195 h 4535662"/>
              <a:gd name="connsiteX471" fmla="*/ 2401037 w 11239836"/>
              <a:gd name="connsiteY471" fmla="*/ 3446122 h 4535662"/>
              <a:gd name="connsiteX472" fmla="*/ 2321216 w 11239836"/>
              <a:gd name="connsiteY472" fmla="*/ 3461058 h 4535662"/>
              <a:gd name="connsiteX473" fmla="*/ 2299022 w 11239836"/>
              <a:gd name="connsiteY473" fmla="*/ 3442296 h 4535662"/>
              <a:gd name="connsiteX474" fmla="*/ 2232709 w 11239836"/>
              <a:gd name="connsiteY474" fmla="*/ 3490838 h 4535662"/>
              <a:gd name="connsiteX475" fmla="*/ 2241394 w 11239836"/>
              <a:gd name="connsiteY475" fmla="*/ 3475994 h 4535662"/>
              <a:gd name="connsiteX476" fmla="*/ 2219200 w 11239836"/>
              <a:gd name="connsiteY476" fmla="*/ 3457232 h 4535662"/>
              <a:gd name="connsiteX477" fmla="*/ 2181011 w 11239836"/>
              <a:gd name="connsiteY477" fmla="*/ 3482003 h 4535662"/>
              <a:gd name="connsiteX478" fmla="*/ 2189698 w 11239836"/>
              <a:gd name="connsiteY478" fmla="*/ 3467159 h 4535662"/>
              <a:gd name="connsiteX479" fmla="*/ 2152198 w 11239836"/>
              <a:gd name="connsiteY479" fmla="*/ 3498852 h 4535662"/>
              <a:gd name="connsiteX480" fmla="*/ 2120629 w 11239836"/>
              <a:gd name="connsiteY480" fmla="*/ 3488014 h 4535662"/>
              <a:gd name="connsiteX481" fmla="*/ 2103257 w 11239836"/>
              <a:gd name="connsiteY481" fmla="*/ 3517704 h 4535662"/>
              <a:gd name="connsiteX482" fmla="*/ 2044941 w 11239836"/>
              <a:gd name="connsiteY482" fmla="*/ 3544480 h 4535662"/>
              <a:gd name="connsiteX483" fmla="*/ 2067135 w 11239836"/>
              <a:gd name="connsiteY483" fmla="*/ 3563242 h 4535662"/>
              <a:gd name="connsiteX484" fmla="*/ 2025502 w 11239836"/>
              <a:gd name="connsiteY484" fmla="*/ 3553406 h 4535662"/>
              <a:gd name="connsiteX485" fmla="*/ 2017506 w 11239836"/>
              <a:gd name="connsiteY485" fmla="*/ 3575172 h 4535662"/>
              <a:gd name="connsiteX486" fmla="*/ 2015439 w 11239836"/>
              <a:gd name="connsiteY486" fmla="*/ 3554407 h 4535662"/>
              <a:gd name="connsiteX487" fmla="*/ 1909559 w 11239836"/>
              <a:gd name="connsiteY487" fmla="*/ 3613878 h 4535662"/>
              <a:gd name="connsiteX488" fmla="*/ 1918245 w 11239836"/>
              <a:gd name="connsiteY488" fmla="*/ 3599033 h 4535662"/>
              <a:gd name="connsiteX489" fmla="*/ 1851243 w 11239836"/>
              <a:gd name="connsiteY489" fmla="*/ 3640654 h 4535662"/>
              <a:gd name="connsiteX490" fmla="*/ 1831115 w 11239836"/>
              <a:gd name="connsiteY490" fmla="*/ 3642657 h 4535662"/>
              <a:gd name="connsiteX491" fmla="*/ 1819673 w 11239836"/>
              <a:gd name="connsiteY491" fmla="*/ 3629816 h 4535662"/>
              <a:gd name="connsiteX492" fmla="*/ 1811677 w 11239836"/>
              <a:gd name="connsiteY492" fmla="*/ 3651583 h 4535662"/>
              <a:gd name="connsiteX493" fmla="*/ 1831804 w 11239836"/>
              <a:gd name="connsiteY493" fmla="*/ 3649579 h 4535662"/>
              <a:gd name="connsiteX494" fmla="*/ 1792238 w 11239836"/>
              <a:gd name="connsiteY494" fmla="*/ 3660508 h 4535662"/>
              <a:gd name="connsiteX495" fmla="*/ 1762735 w 11239836"/>
              <a:gd name="connsiteY495" fmla="*/ 3670434 h 4535662"/>
              <a:gd name="connsiteX496" fmla="*/ 1761357 w 11239836"/>
              <a:gd name="connsiteY496" fmla="*/ 3656591 h 4535662"/>
              <a:gd name="connsiteX497" fmla="*/ 1695045 w 11239836"/>
              <a:gd name="connsiteY497" fmla="*/ 3705133 h 4535662"/>
              <a:gd name="connsiteX498" fmla="*/ 1683603 w 11239836"/>
              <a:gd name="connsiteY498" fmla="*/ 3692291 h 4535662"/>
              <a:gd name="connsiteX499" fmla="*/ 1664165 w 11239836"/>
              <a:gd name="connsiteY499" fmla="*/ 3701217 h 4535662"/>
              <a:gd name="connsiteX500" fmla="*/ 1685670 w 11239836"/>
              <a:gd name="connsiteY500" fmla="*/ 3713057 h 4535662"/>
              <a:gd name="connsiteX501" fmla="*/ 1646792 w 11239836"/>
              <a:gd name="connsiteY501" fmla="*/ 3730907 h 4535662"/>
              <a:gd name="connsiteX502" fmla="*/ 1658234 w 11239836"/>
              <a:gd name="connsiteY502" fmla="*/ 3743749 h 4535662"/>
              <a:gd name="connsiteX503" fmla="*/ 1607915 w 11239836"/>
              <a:gd name="connsiteY503" fmla="*/ 3748758 h 4535662"/>
              <a:gd name="connsiteX504" fmla="*/ 1595785 w 11239836"/>
              <a:gd name="connsiteY504" fmla="*/ 3728994 h 4535662"/>
              <a:gd name="connsiteX505" fmla="*/ 1568349 w 11239836"/>
              <a:gd name="connsiteY505" fmla="*/ 3759687 h 4535662"/>
              <a:gd name="connsiteX506" fmla="*/ 1560352 w 11239836"/>
              <a:gd name="connsiteY506" fmla="*/ 3781453 h 4535662"/>
              <a:gd name="connsiteX507" fmla="*/ 1537468 w 11239836"/>
              <a:gd name="connsiteY507" fmla="*/ 3755770 h 4535662"/>
              <a:gd name="connsiteX508" fmla="*/ 1539535 w 11239836"/>
              <a:gd name="connsiteY508" fmla="*/ 3776535 h 4535662"/>
              <a:gd name="connsiteX509" fmla="*/ 1460403 w 11239836"/>
              <a:gd name="connsiteY509" fmla="*/ 3798392 h 4535662"/>
              <a:gd name="connsiteX510" fmla="*/ 1471844 w 11239836"/>
              <a:gd name="connsiteY510" fmla="*/ 3811234 h 4535662"/>
              <a:gd name="connsiteX511" fmla="*/ 1452405 w 11239836"/>
              <a:gd name="connsiteY511" fmla="*/ 3820159 h 4535662"/>
              <a:gd name="connsiteX512" fmla="*/ 1422215 w 11239836"/>
              <a:gd name="connsiteY512" fmla="*/ 3823164 h 4535662"/>
              <a:gd name="connsiteX513" fmla="*/ 1399331 w 11239836"/>
              <a:gd name="connsiteY513" fmla="*/ 3797481 h 4535662"/>
              <a:gd name="connsiteX514" fmla="*/ 1437520 w 11239836"/>
              <a:gd name="connsiteY514" fmla="*/ 3772709 h 4535662"/>
              <a:gd name="connsiteX515" fmla="*/ 1497902 w 11239836"/>
              <a:gd name="connsiteY515" fmla="*/ 3766699 h 4535662"/>
              <a:gd name="connsiteX516" fmla="*/ 1495835 w 11239836"/>
              <a:gd name="connsiteY516" fmla="*/ 3745934 h 4535662"/>
              <a:gd name="connsiteX517" fmla="*/ 1507277 w 11239836"/>
              <a:gd name="connsiteY517" fmla="*/ 3758774 h 4535662"/>
              <a:gd name="connsiteX518" fmla="*/ 1526716 w 11239836"/>
              <a:gd name="connsiteY518" fmla="*/ 3749850 h 4535662"/>
              <a:gd name="connsiteX519" fmla="*/ 1520676 w 11239836"/>
              <a:gd name="connsiteY519" fmla="*/ 3746220 h 4535662"/>
              <a:gd name="connsiteX520" fmla="*/ 1536779 w 11239836"/>
              <a:gd name="connsiteY520" fmla="*/ 3748848 h 4535662"/>
              <a:gd name="connsiteX521" fmla="*/ 1573590 w 11239836"/>
              <a:gd name="connsiteY521" fmla="*/ 3710232 h 4535662"/>
              <a:gd name="connsiteX522" fmla="*/ 1649278 w 11239836"/>
              <a:gd name="connsiteY522" fmla="*/ 3653767 h 4535662"/>
              <a:gd name="connsiteX523" fmla="*/ 1638524 w 11239836"/>
              <a:gd name="connsiteY523" fmla="*/ 3647847 h 4535662"/>
              <a:gd name="connsiteX524" fmla="*/ 1618397 w 11239836"/>
              <a:gd name="connsiteY524" fmla="*/ 3649850 h 4535662"/>
              <a:gd name="connsiteX525" fmla="*/ 1668716 w 11239836"/>
              <a:gd name="connsiteY525" fmla="*/ 3644842 h 4535662"/>
              <a:gd name="connsiteX526" fmla="*/ 1656586 w 11239836"/>
              <a:gd name="connsiteY526" fmla="*/ 3625078 h 4535662"/>
              <a:gd name="connsiteX527" fmla="*/ 1698219 w 11239836"/>
              <a:gd name="connsiteY527" fmla="*/ 3634915 h 4535662"/>
              <a:gd name="connsiteX528" fmla="*/ 1752401 w 11239836"/>
              <a:gd name="connsiteY528" fmla="*/ 3566609 h 4535662"/>
              <a:gd name="connsiteX529" fmla="*/ 1783971 w 11239836"/>
              <a:gd name="connsiteY529" fmla="*/ 3577447 h 4535662"/>
              <a:gd name="connsiteX530" fmla="*/ 1831534 w 11239836"/>
              <a:gd name="connsiteY530" fmla="*/ 3544751 h 4535662"/>
              <a:gd name="connsiteX531" fmla="*/ 1842975 w 11239836"/>
              <a:gd name="connsiteY531" fmla="*/ 3557593 h 4535662"/>
              <a:gd name="connsiteX532" fmla="*/ 1850973 w 11239836"/>
              <a:gd name="connsiteY532" fmla="*/ 3535826 h 4535662"/>
              <a:gd name="connsiteX533" fmla="*/ 1830156 w 11239836"/>
              <a:gd name="connsiteY533" fmla="*/ 3530908 h 4535662"/>
              <a:gd name="connsiteX534" fmla="*/ 1859658 w 11239836"/>
              <a:gd name="connsiteY534" fmla="*/ 3520982 h 4535662"/>
              <a:gd name="connsiteX535" fmla="*/ 1881852 w 11239836"/>
              <a:gd name="connsiteY535" fmla="*/ 3539743 h 4535662"/>
              <a:gd name="connsiteX536" fmla="*/ 1938791 w 11239836"/>
              <a:gd name="connsiteY536" fmla="*/ 3499124 h 4535662"/>
              <a:gd name="connsiteX537" fmla="*/ 1959607 w 11239836"/>
              <a:gd name="connsiteY537" fmla="*/ 3504041 h 4535662"/>
              <a:gd name="connsiteX538" fmla="*/ 1957541 w 11239836"/>
              <a:gd name="connsiteY538" fmla="*/ 3483277 h 4535662"/>
              <a:gd name="connsiteX539" fmla="*/ 1946787 w 11239836"/>
              <a:gd name="connsiteY539" fmla="*/ 3477357 h 4535662"/>
              <a:gd name="connsiteX540" fmla="*/ 2007171 w 11239836"/>
              <a:gd name="connsiteY540" fmla="*/ 3471347 h 4535662"/>
              <a:gd name="connsiteX541" fmla="*/ 1995728 w 11239836"/>
              <a:gd name="connsiteY541" fmla="*/ 3458505 h 4535662"/>
              <a:gd name="connsiteX542" fmla="*/ 1975601 w 11239836"/>
              <a:gd name="connsiteY542" fmla="*/ 3460508 h 4535662"/>
              <a:gd name="connsiteX543" fmla="*/ 2081480 w 11239836"/>
              <a:gd name="connsiteY543" fmla="*/ 3401037 h 4535662"/>
              <a:gd name="connsiteX544" fmla="*/ 2092922 w 11239836"/>
              <a:gd name="connsiteY544" fmla="*/ 3413878 h 4535662"/>
              <a:gd name="connsiteX545" fmla="*/ 2172055 w 11239836"/>
              <a:gd name="connsiteY545" fmla="*/ 3392022 h 4535662"/>
              <a:gd name="connsiteX546" fmla="*/ 2228992 w 11239836"/>
              <a:gd name="connsiteY546" fmla="*/ 3351402 h 4535662"/>
              <a:gd name="connsiteX547" fmla="*/ 2290065 w 11239836"/>
              <a:gd name="connsiteY547" fmla="*/ 3352314 h 4535662"/>
              <a:gd name="connsiteX548" fmla="*/ 2318878 w 11239836"/>
              <a:gd name="connsiteY548" fmla="*/ 3335465 h 4535662"/>
              <a:gd name="connsiteX549" fmla="*/ 2367130 w 11239836"/>
              <a:gd name="connsiteY549" fmla="*/ 3309691 h 4535662"/>
              <a:gd name="connsiteX550" fmla="*/ 2389324 w 11239836"/>
              <a:gd name="connsiteY550" fmla="*/ 3328453 h 4535662"/>
              <a:gd name="connsiteX551" fmla="*/ 2408763 w 11239836"/>
              <a:gd name="connsiteY551" fmla="*/ 3319527 h 4535662"/>
              <a:gd name="connsiteX552" fmla="*/ 2417449 w 11239836"/>
              <a:gd name="connsiteY552" fmla="*/ 3304682 h 4535662"/>
              <a:gd name="connsiteX553" fmla="*/ 2409452 w 11239836"/>
              <a:gd name="connsiteY553" fmla="*/ 3326449 h 4535662"/>
              <a:gd name="connsiteX554" fmla="*/ 2437577 w 11239836"/>
              <a:gd name="connsiteY554" fmla="*/ 3302679 h 4535662"/>
              <a:gd name="connsiteX555" fmla="*/ 2459082 w 11239836"/>
              <a:gd name="connsiteY555" fmla="*/ 3314519 h 4535662"/>
              <a:gd name="connsiteX556" fmla="*/ 2485829 w 11239836"/>
              <a:gd name="connsiteY556" fmla="*/ 3276905 h 4535662"/>
              <a:gd name="connsiteX557" fmla="*/ 2474387 w 11239836"/>
              <a:gd name="connsiteY557" fmla="*/ 3264064 h 4535662"/>
              <a:gd name="connsiteX558" fmla="*/ 2485140 w 11239836"/>
              <a:gd name="connsiteY558" fmla="*/ 3269984 h 4535662"/>
              <a:gd name="connsiteX559" fmla="*/ 2462946 w 11239836"/>
              <a:gd name="connsiteY559" fmla="*/ 3251222 h 4535662"/>
              <a:gd name="connsiteX560" fmla="*/ 2524018 w 11239836"/>
              <a:gd name="connsiteY560" fmla="*/ 3252133 h 4535662"/>
              <a:gd name="connsiteX561" fmla="*/ 2515331 w 11239836"/>
              <a:gd name="connsiteY561" fmla="*/ 3266978 h 4535662"/>
              <a:gd name="connsiteX562" fmla="*/ 2496582 w 11239836"/>
              <a:gd name="connsiteY562" fmla="*/ 3282826 h 4535662"/>
              <a:gd name="connsiteX563" fmla="*/ 2528151 w 11239836"/>
              <a:gd name="connsiteY563" fmla="*/ 3293663 h 4535662"/>
              <a:gd name="connsiteX564" fmla="*/ 2546212 w 11239836"/>
              <a:gd name="connsiteY564" fmla="*/ 3270895 h 4535662"/>
              <a:gd name="connsiteX565" fmla="*/ 2526085 w 11239836"/>
              <a:gd name="connsiteY565" fmla="*/ 3272898 h 4535662"/>
              <a:gd name="connsiteX566" fmla="*/ 2524018 w 11239836"/>
              <a:gd name="connsiteY566" fmla="*/ 3252133 h 4535662"/>
              <a:gd name="connsiteX567" fmla="*/ 2543456 w 11239836"/>
              <a:gd name="connsiteY567" fmla="*/ 3243208 h 4535662"/>
              <a:gd name="connsiteX568" fmla="*/ 2544834 w 11239836"/>
              <a:gd name="connsiteY568" fmla="*/ 3257051 h 4535662"/>
              <a:gd name="connsiteX569" fmla="*/ 2554898 w 11239836"/>
              <a:gd name="connsiteY569" fmla="*/ 3256050 h 4535662"/>
              <a:gd name="connsiteX570" fmla="*/ 2552831 w 11239836"/>
              <a:gd name="connsiteY570" fmla="*/ 3235284 h 4535662"/>
              <a:gd name="connsiteX571" fmla="*/ 2646161 w 11239836"/>
              <a:gd name="connsiteY571" fmla="*/ 3253956 h 4535662"/>
              <a:gd name="connsiteX572" fmla="*/ 2654847 w 11239836"/>
              <a:gd name="connsiteY572" fmla="*/ 3239110 h 4535662"/>
              <a:gd name="connsiteX573" fmla="*/ 2633341 w 11239836"/>
              <a:gd name="connsiteY573" fmla="*/ 3227270 h 4535662"/>
              <a:gd name="connsiteX574" fmla="*/ 2685728 w 11239836"/>
              <a:gd name="connsiteY574" fmla="*/ 3243027 h 4535662"/>
              <a:gd name="connsiteX575" fmla="*/ 2695791 w 11239836"/>
              <a:gd name="connsiteY575" fmla="*/ 3242025 h 4535662"/>
              <a:gd name="connsiteX576" fmla="*/ 2703788 w 11239836"/>
              <a:gd name="connsiteY576" fmla="*/ 3220258 h 4535662"/>
              <a:gd name="connsiteX577" fmla="*/ 2764860 w 11239836"/>
              <a:gd name="connsiteY577" fmla="*/ 3221169 h 4535662"/>
              <a:gd name="connsiteX578" fmla="*/ 2824555 w 11239836"/>
              <a:gd name="connsiteY578" fmla="*/ 3208237 h 4535662"/>
              <a:gd name="connsiteX579" fmla="*/ 2957451 w 11239836"/>
              <a:gd name="connsiteY579" fmla="*/ 3215980 h 4535662"/>
              <a:gd name="connsiteX580" fmla="*/ 2956762 w 11239836"/>
              <a:gd name="connsiteY580" fmla="*/ 3209058 h 4535662"/>
              <a:gd name="connsiteX581" fmla="*/ 3019211 w 11239836"/>
              <a:gd name="connsiteY581" fmla="*/ 3223813 h 4535662"/>
              <a:gd name="connsiteX582" fmla="*/ 3080973 w 11239836"/>
              <a:gd name="connsiteY582" fmla="*/ 3231646 h 4535662"/>
              <a:gd name="connsiteX583" fmla="*/ 3089658 w 11239836"/>
              <a:gd name="connsiteY583" fmla="*/ 3216801 h 4535662"/>
              <a:gd name="connsiteX584" fmla="*/ 3172924 w 11239836"/>
              <a:gd name="connsiteY584" fmla="*/ 3236474 h 4535662"/>
              <a:gd name="connsiteX585" fmla="*/ 3171547 w 11239836"/>
              <a:gd name="connsiteY585" fmla="*/ 3222630 h 4535662"/>
              <a:gd name="connsiteX586" fmla="*/ 3213181 w 11239836"/>
              <a:gd name="connsiteY586" fmla="*/ 3232467 h 4535662"/>
              <a:gd name="connsiteX587" fmla="*/ 3297825 w 11239836"/>
              <a:gd name="connsiteY587" fmla="*/ 3265983 h 4535662"/>
              <a:gd name="connsiteX588" fmla="*/ 3309267 w 11239836"/>
              <a:gd name="connsiteY588" fmla="*/ 3278825 h 4535662"/>
              <a:gd name="connsiteX589" fmla="*/ 3289138 w 11239836"/>
              <a:gd name="connsiteY589" fmla="*/ 3280828 h 4535662"/>
              <a:gd name="connsiteX590" fmla="*/ 3291895 w 11239836"/>
              <a:gd name="connsiteY590" fmla="*/ 3308514 h 4535662"/>
              <a:gd name="connsiteX591" fmla="*/ 3328705 w 11239836"/>
              <a:gd name="connsiteY591" fmla="*/ 3269899 h 4535662"/>
              <a:gd name="connsiteX592" fmla="*/ 3401219 w 11239836"/>
              <a:gd name="connsiteY592" fmla="*/ 3283652 h 4535662"/>
              <a:gd name="connsiteX593" fmla="*/ 3402597 w 11239836"/>
              <a:gd name="connsiteY593" fmla="*/ 3297495 h 4535662"/>
              <a:gd name="connsiteX594" fmla="*/ 3505991 w 11239836"/>
              <a:gd name="connsiteY594" fmla="*/ 3315165 h 4535662"/>
              <a:gd name="connsiteX595" fmla="*/ 3600010 w 11239836"/>
              <a:gd name="connsiteY595" fmla="*/ 3340757 h 4535662"/>
              <a:gd name="connsiteX596" fmla="*/ 3612141 w 11239836"/>
              <a:gd name="connsiteY596" fmla="*/ 3360521 h 4535662"/>
              <a:gd name="connsiteX597" fmla="*/ 3621515 w 11239836"/>
              <a:gd name="connsiteY597" fmla="*/ 3352597 h 4535662"/>
              <a:gd name="connsiteX598" fmla="*/ 3653774 w 11239836"/>
              <a:gd name="connsiteY598" fmla="*/ 3370357 h 4535662"/>
              <a:gd name="connsiteX599" fmla="*/ 3695407 w 11239836"/>
              <a:gd name="connsiteY599" fmla="*/ 3380194 h 4535662"/>
              <a:gd name="connsiteX600" fmla="*/ 3759235 w 11239836"/>
              <a:gd name="connsiteY600" fmla="*/ 3408792 h 4535662"/>
              <a:gd name="connsiteX601" fmla="*/ 3897644 w 11239836"/>
              <a:gd name="connsiteY601" fmla="*/ 3471908 h 4535662"/>
              <a:gd name="connsiteX602" fmla="*/ 3941344 w 11239836"/>
              <a:gd name="connsiteY602" fmla="*/ 3502510 h 4535662"/>
              <a:gd name="connsiteX603" fmla="*/ 3984355 w 11239836"/>
              <a:gd name="connsiteY603" fmla="*/ 3526189 h 4535662"/>
              <a:gd name="connsiteX604" fmla="*/ 4110633 w 11239836"/>
              <a:gd name="connsiteY604" fmla="*/ 3569542 h 4535662"/>
              <a:gd name="connsiteX605" fmla="*/ 4091883 w 11239836"/>
              <a:gd name="connsiteY605" fmla="*/ 3585388 h 4535662"/>
              <a:gd name="connsiteX606" fmla="*/ 4175149 w 11239836"/>
              <a:gd name="connsiteY606" fmla="*/ 3605062 h 4535662"/>
              <a:gd name="connsiteX607" fmla="*/ 4166464 w 11239836"/>
              <a:gd name="connsiteY607" fmla="*/ 3619907 h 4535662"/>
              <a:gd name="connsiteX608" fmla="*/ 4186592 w 11239836"/>
              <a:gd name="connsiteY608" fmla="*/ 3617903 h 4535662"/>
              <a:gd name="connsiteX609" fmla="*/ 4187970 w 11239836"/>
              <a:gd name="connsiteY609" fmla="*/ 3631747 h 4535662"/>
              <a:gd name="connsiteX610" fmla="*/ 4261172 w 11239836"/>
              <a:gd name="connsiteY610" fmla="*/ 3652421 h 4535662"/>
              <a:gd name="connsiteX611" fmla="*/ 4242423 w 11239836"/>
              <a:gd name="connsiteY611" fmla="*/ 3668268 h 4535662"/>
              <a:gd name="connsiteX612" fmla="*/ 4294809 w 11239836"/>
              <a:gd name="connsiteY612" fmla="*/ 3684025 h 4535662"/>
              <a:gd name="connsiteX613" fmla="*/ 4286123 w 11239836"/>
              <a:gd name="connsiteY613" fmla="*/ 3698870 h 4535662"/>
              <a:gd name="connsiteX614" fmla="*/ 4315625 w 11239836"/>
              <a:gd name="connsiteY614" fmla="*/ 3688943 h 4535662"/>
              <a:gd name="connsiteX615" fmla="*/ 4370078 w 11239836"/>
              <a:gd name="connsiteY615" fmla="*/ 3725464 h 4535662"/>
              <a:gd name="connsiteX616" fmla="*/ 4423842 w 11239836"/>
              <a:gd name="connsiteY616" fmla="*/ 3755064 h 4535662"/>
              <a:gd name="connsiteX617" fmla="*/ 4467543 w 11239836"/>
              <a:gd name="connsiteY617" fmla="*/ 3785666 h 4535662"/>
              <a:gd name="connsiteX618" fmla="*/ 4501868 w 11239836"/>
              <a:gd name="connsiteY618" fmla="*/ 3824191 h 4535662"/>
              <a:gd name="connsiteX619" fmla="*/ 4566384 w 11239836"/>
              <a:gd name="connsiteY619" fmla="*/ 3859710 h 4535662"/>
              <a:gd name="connsiteX620" fmla="*/ 4686043 w 11239836"/>
              <a:gd name="connsiteY620" fmla="*/ 3938673 h 4535662"/>
              <a:gd name="connsiteX621" fmla="*/ 4694729 w 11239836"/>
              <a:gd name="connsiteY621" fmla="*/ 3923828 h 4535662"/>
              <a:gd name="connsiteX622" fmla="*/ 4696796 w 11239836"/>
              <a:gd name="connsiteY622" fmla="*/ 3944593 h 4535662"/>
              <a:gd name="connsiteX623" fmla="*/ 4952107 w 11239836"/>
              <a:gd name="connsiteY623" fmla="*/ 4058986 h 4535662"/>
              <a:gd name="connsiteX624" fmla="*/ 4942733 w 11239836"/>
              <a:gd name="connsiteY624" fmla="*/ 4066909 h 4535662"/>
              <a:gd name="connsiteX625" fmla="*/ 5027377 w 11239836"/>
              <a:gd name="connsiteY625" fmla="*/ 4100426 h 4535662"/>
              <a:gd name="connsiteX626" fmla="*/ 5102647 w 11239836"/>
              <a:gd name="connsiteY626" fmla="*/ 4141865 h 4535662"/>
              <a:gd name="connsiteX627" fmla="*/ 5314258 w 11239836"/>
              <a:gd name="connsiteY627" fmla="*/ 4225656 h 4535662"/>
              <a:gd name="connsiteX628" fmla="*/ 5343071 w 11239836"/>
              <a:gd name="connsiteY628" fmla="*/ 4208807 h 4535662"/>
              <a:gd name="connsiteX629" fmla="*/ 5405521 w 11239836"/>
              <a:gd name="connsiteY629" fmla="*/ 4223562 h 4535662"/>
              <a:gd name="connsiteX630" fmla="*/ 5386082 w 11239836"/>
              <a:gd name="connsiteY630" fmla="*/ 4232486 h 4535662"/>
              <a:gd name="connsiteX631" fmla="*/ 5436402 w 11239836"/>
              <a:gd name="connsiteY631" fmla="*/ 4227479 h 4535662"/>
              <a:gd name="connsiteX632" fmla="*/ 5635193 w 11239836"/>
              <a:gd name="connsiteY632" fmla="*/ 4284584 h 4535662"/>
              <a:gd name="connsiteX633" fmla="*/ 5853423 w 11239836"/>
              <a:gd name="connsiteY633" fmla="*/ 4332764 h 4535662"/>
              <a:gd name="connsiteX634" fmla="*/ 5871484 w 11239836"/>
              <a:gd name="connsiteY634" fmla="*/ 4309996 h 4535662"/>
              <a:gd name="connsiteX635" fmla="*/ 5518290 w 11239836"/>
              <a:gd name="connsiteY635" fmla="*/ 4233307 h 4535662"/>
              <a:gd name="connsiteX636" fmla="*/ 5341004 w 11239836"/>
              <a:gd name="connsiteY636" fmla="*/ 4188042 h 4535662"/>
              <a:gd name="connsiteX637" fmla="*/ 5183157 w 11239836"/>
              <a:gd name="connsiteY637" fmla="*/ 4133851 h 4535662"/>
              <a:gd name="connsiteX638" fmla="*/ 5034685 w 11239836"/>
              <a:gd name="connsiteY638" fmla="*/ 4071737 h 4535662"/>
              <a:gd name="connsiteX639" fmla="*/ 4895587 w 11239836"/>
              <a:gd name="connsiteY639" fmla="*/ 4001699 h 4535662"/>
              <a:gd name="connsiteX640" fmla="*/ 4626768 w 11239836"/>
              <a:gd name="connsiteY640" fmla="*/ 3853700 h 4535662"/>
              <a:gd name="connsiteX641" fmla="*/ 4517861 w 11239836"/>
              <a:gd name="connsiteY641" fmla="*/ 3780657 h 4535662"/>
              <a:gd name="connsiteX642" fmla="*/ 4441903 w 11239836"/>
              <a:gd name="connsiteY642" fmla="*/ 3732295 h 4535662"/>
              <a:gd name="connsiteX643" fmla="*/ 4279233 w 11239836"/>
              <a:gd name="connsiteY643" fmla="*/ 3629653 h 4535662"/>
              <a:gd name="connsiteX644" fmla="*/ 3956648 w 11239836"/>
              <a:gd name="connsiteY644" fmla="*/ 3452054 h 4535662"/>
              <a:gd name="connsiteX645" fmla="*/ 3787360 w 11239836"/>
              <a:gd name="connsiteY645" fmla="*/ 3385022 h 4535662"/>
              <a:gd name="connsiteX646" fmla="*/ 3628135 w 11239836"/>
              <a:gd name="connsiteY646" fmla="*/ 3316988 h 4535662"/>
              <a:gd name="connsiteX647" fmla="*/ 3303755 w 11239836"/>
              <a:gd name="connsiteY647" fmla="*/ 3223450 h 4535662"/>
              <a:gd name="connsiteX648" fmla="*/ 2984198 w 11239836"/>
              <a:gd name="connsiteY648" fmla="*/ 3178366 h 4535662"/>
              <a:gd name="connsiteX649" fmla="*/ 2648646 w 11239836"/>
              <a:gd name="connsiteY649" fmla="*/ 3176815 h 4535662"/>
              <a:gd name="connsiteX650" fmla="*/ 2537944 w 11239836"/>
              <a:gd name="connsiteY650" fmla="*/ 3187834 h 4535662"/>
              <a:gd name="connsiteX651" fmla="*/ 2479629 w 11239836"/>
              <a:gd name="connsiteY651" fmla="*/ 3214609 h 4535662"/>
              <a:gd name="connsiteX652" fmla="*/ 2458812 w 11239836"/>
              <a:gd name="connsiteY652" fmla="*/ 3209692 h 4535662"/>
              <a:gd name="connsiteX653" fmla="*/ 2418556 w 11239836"/>
              <a:gd name="connsiteY653" fmla="*/ 3213699 h 4535662"/>
              <a:gd name="connsiteX654" fmla="*/ 2359551 w 11239836"/>
              <a:gd name="connsiteY654" fmla="*/ 3233552 h 4535662"/>
              <a:gd name="connsiteX655" fmla="*/ 2389054 w 11239836"/>
              <a:gd name="connsiteY655" fmla="*/ 3223626 h 4535662"/>
              <a:gd name="connsiteX656" fmla="*/ 2289105 w 11239836"/>
              <a:gd name="connsiteY656" fmla="*/ 3240565 h 4535662"/>
              <a:gd name="connsiteX657" fmla="*/ 2192601 w 11239836"/>
              <a:gd name="connsiteY657" fmla="*/ 3292112 h 4535662"/>
              <a:gd name="connsiteX658" fmla="*/ 2161720 w 11239836"/>
              <a:gd name="connsiteY658" fmla="*/ 3288196 h 4535662"/>
              <a:gd name="connsiteX659" fmla="*/ 2121465 w 11239836"/>
              <a:gd name="connsiteY659" fmla="*/ 3292203 h 4535662"/>
              <a:gd name="connsiteX660" fmla="*/ 2043710 w 11239836"/>
              <a:gd name="connsiteY660" fmla="*/ 3327904 h 4535662"/>
              <a:gd name="connsiteX661" fmla="*/ 2031579 w 11239836"/>
              <a:gd name="connsiteY661" fmla="*/ 3308140 h 4535662"/>
              <a:gd name="connsiteX662" fmla="*/ 2033646 w 11239836"/>
              <a:gd name="connsiteY662" fmla="*/ 3328906 h 4535662"/>
              <a:gd name="connsiteX663" fmla="*/ 1947206 w 11239836"/>
              <a:gd name="connsiteY663" fmla="*/ 3379451 h 4535662"/>
              <a:gd name="connsiteX664" fmla="*/ 1927767 w 11239836"/>
              <a:gd name="connsiteY664" fmla="*/ 3388376 h 4535662"/>
              <a:gd name="connsiteX665" fmla="*/ 1916325 w 11239836"/>
              <a:gd name="connsiteY665" fmla="*/ 3375535 h 4535662"/>
              <a:gd name="connsiteX666" fmla="*/ 1878826 w 11239836"/>
              <a:gd name="connsiteY666" fmla="*/ 3407229 h 4535662"/>
              <a:gd name="connsiteX667" fmla="*/ 1839260 w 11239836"/>
              <a:gd name="connsiteY667" fmla="*/ 3418158 h 4535662"/>
              <a:gd name="connsiteX668" fmla="*/ 1691058 w 11239836"/>
              <a:gd name="connsiteY668" fmla="*/ 3460871 h 4535662"/>
              <a:gd name="connsiteX669" fmla="*/ 1596621 w 11239836"/>
              <a:gd name="connsiteY669" fmla="*/ 3533183 h 4535662"/>
              <a:gd name="connsiteX670" fmla="*/ 1567118 w 11239836"/>
              <a:gd name="connsiteY670" fmla="*/ 3543110 h 4535662"/>
              <a:gd name="connsiteX671" fmla="*/ 1632053 w 11239836"/>
              <a:gd name="connsiteY671" fmla="*/ 3480724 h 4535662"/>
              <a:gd name="connsiteX672" fmla="*/ 1610547 w 11239836"/>
              <a:gd name="connsiteY672" fmla="*/ 3468884 h 4535662"/>
              <a:gd name="connsiteX673" fmla="*/ 1601861 w 11239836"/>
              <a:gd name="connsiteY673" fmla="*/ 3483729 h 4535662"/>
              <a:gd name="connsiteX674" fmla="*/ 1569604 w 11239836"/>
              <a:gd name="connsiteY674" fmla="*/ 3465969 h 4535662"/>
              <a:gd name="connsiteX675" fmla="*/ 1573048 w 11239836"/>
              <a:gd name="connsiteY675" fmla="*/ 3500578 h 4535662"/>
              <a:gd name="connsiteX676" fmla="*/ 1534170 w 11239836"/>
              <a:gd name="connsiteY676" fmla="*/ 3518429 h 4535662"/>
              <a:gd name="connsiteX677" fmla="*/ 1557055 w 11239836"/>
              <a:gd name="connsiteY677" fmla="*/ 3544112 h 4535662"/>
              <a:gd name="connsiteX678" fmla="*/ 1519555 w 11239836"/>
              <a:gd name="connsiteY678" fmla="*/ 3575806 h 4535662"/>
              <a:gd name="connsiteX679" fmla="*/ 1498049 w 11239836"/>
              <a:gd name="connsiteY679" fmla="*/ 3563965 h 4535662"/>
              <a:gd name="connsiteX680" fmla="*/ 1430358 w 11239836"/>
              <a:gd name="connsiteY680" fmla="*/ 3598665 h 4535662"/>
              <a:gd name="connsiteX681" fmla="*/ 1467858 w 11239836"/>
              <a:gd name="connsiteY681" fmla="*/ 3566971 h 4535662"/>
              <a:gd name="connsiteX682" fmla="*/ 1416161 w 11239836"/>
              <a:gd name="connsiteY682" fmla="*/ 3558137 h 4535662"/>
              <a:gd name="connsiteX683" fmla="*/ 1428291 w 11239836"/>
              <a:gd name="connsiteY683" fmla="*/ 3577899 h 4535662"/>
              <a:gd name="connsiteX684" fmla="*/ 1330410 w 11239836"/>
              <a:gd name="connsiteY684" fmla="*/ 3615604 h 4535662"/>
              <a:gd name="connsiteX685" fmla="*/ 1309593 w 11239836"/>
              <a:gd name="connsiteY685" fmla="*/ 3610686 h 4535662"/>
              <a:gd name="connsiteX686" fmla="*/ 1300218 w 11239836"/>
              <a:gd name="connsiteY686" fmla="*/ 3618609 h 4535662"/>
              <a:gd name="connsiteX687" fmla="*/ 1342540 w 11239836"/>
              <a:gd name="connsiteY687" fmla="*/ 3635368 h 4535662"/>
              <a:gd name="connsiteX688" fmla="*/ 1313727 w 11239836"/>
              <a:gd name="connsiteY688" fmla="*/ 3652215 h 4535662"/>
              <a:gd name="connsiteX689" fmla="*/ 1354671 w 11239836"/>
              <a:gd name="connsiteY689" fmla="*/ 3655131 h 4535662"/>
              <a:gd name="connsiteX690" fmla="*/ 1315794 w 11239836"/>
              <a:gd name="connsiteY690" fmla="*/ 3672981 h 4535662"/>
              <a:gd name="connsiteX691" fmla="*/ 1302285 w 11239836"/>
              <a:gd name="connsiteY691" fmla="*/ 3639375 h 4535662"/>
              <a:gd name="connsiteX692" fmla="*/ 1264096 w 11239836"/>
              <a:gd name="connsiteY692" fmla="*/ 3664146 h 4535662"/>
              <a:gd name="connsiteX693" fmla="*/ 1241902 w 11239836"/>
              <a:gd name="connsiteY693" fmla="*/ 3645385 h 4535662"/>
              <a:gd name="connsiteX694" fmla="*/ 1229082 w 11239836"/>
              <a:gd name="connsiteY694" fmla="*/ 3618700 h 4535662"/>
              <a:gd name="connsiteX695" fmla="*/ 1221086 w 11239836"/>
              <a:gd name="connsiteY695" fmla="*/ 3640467 h 4535662"/>
              <a:gd name="connsiteX696" fmla="*/ 1189516 w 11239836"/>
              <a:gd name="connsiteY696" fmla="*/ 3629628 h 4535662"/>
              <a:gd name="connsiteX697" fmla="*/ 1202336 w 11239836"/>
              <a:gd name="connsiteY697" fmla="*/ 3656313 h 4535662"/>
              <a:gd name="connsiteX698" fmla="*/ 1193650 w 11239836"/>
              <a:gd name="connsiteY698" fmla="*/ 3671158 h 4535662"/>
              <a:gd name="connsiteX699" fmla="*/ 1224530 w 11239836"/>
              <a:gd name="connsiteY699" fmla="*/ 3675075 h 4535662"/>
              <a:gd name="connsiteX700" fmla="*/ 1156839 w 11239836"/>
              <a:gd name="connsiteY700" fmla="*/ 3709774 h 4535662"/>
              <a:gd name="connsiteX701" fmla="*/ 1181519 w 11239836"/>
              <a:gd name="connsiteY701" fmla="*/ 3651396 h 4535662"/>
              <a:gd name="connsiteX702" fmla="*/ 1160702 w 11239836"/>
              <a:gd name="connsiteY702" fmla="*/ 3646477 h 4535662"/>
              <a:gd name="connsiteX703" fmla="*/ 1116584 w 11239836"/>
              <a:gd name="connsiteY703" fmla="*/ 3713781 h 4535662"/>
              <a:gd name="connsiteX704" fmla="*/ 1095078 w 11239836"/>
              <a:gd name="connsiteY704" fmla="*/ 3701941 h 4535662"/>
              <a:gd name="connsiteX705" fmla="*/ 1095767 w 11239836"/>
              <a:gd name="connsiteY705" fmla="*/ 3708863 h 4535662"/>
              <a:gd name="connsiteX706" fmla="*/ 1107209 w 11239836"/>
              <a:gd name="connsiteY706" fmla="*/ 3721705 h 4535662"/>
              <a:gd name="connsiteX707" fmla="*/ 1068332 w 11239836"/>
              <a:gd name="connsiteY707" fmla="*/ 3739555 h 4535662"/>
              <a:gd name="connsiteX708" fmla="*/ 1032899 w 11239836"/>
              <a:gd name="connsiteY708" fmla="*/ 3792014 h 4535662"/>
              <a:gd name="connsiteX709" fmla="*/ 1037451 w 11239836"/>
              <a:gd name="connsiteY709" fmla="*/ 3735639 h 4535662"/>
              <a:gd name="connsiteX710" fmla="*/ 991266 w 11239836"/>
              <a:gd name="connsiteY710" fmla="*/ 3782177 h 4535662"/>
              <a:gd name="connsiteX711" fmla="*/ 1024213 w 11239836"/>
              <a:gd name="connsiteY711" fmla="*/ 3806859 h 4535662"/>
              <a:gd name="connsiteX712" fmla="*/ 1014838 w 11239836"/>
              <a:gd name="connsiteY712" fmla="*/ 3814783 h 4535662"/>
              <a:gd name="connsiteX713" fmla="*/ 981202 w 11239836"/>
              <a:gd name="connsiteY713" fmla="*/ 3783179 h 4535662"/>
              <a:gd name="connsiteX714" fmla="*/ 943013 w 11239836"/>
              <a:gd name="connsiteY714" fmla="*/ 3807951 h 4535662"/>
              <a:gd name="connsiteX715" fmla="*/ 878768 w 11239836"/>
              <a:gd name="connsiteY715" fmla="*/ 3877259 h 4535662"/>
              <a:gd name="connsiteX716" fmla="*/ 874634 w 11239836"/>
              <a:gd name="connsiteY716" fmla="*/ 3835728 h 4535662"/>
              <a:gd name="connsiteX717" fmla="*/ 807633 w 11239836"/>
              <a:gd name="connsiteY717" fmla="*/ 3877349 h 4535662"/>
              <a:gd name="connsiteX718" fmla="*/ 771510 w 11239836"/>
              <a:gd name="connsiteY718" fmla="*/ 3922886 h 4535662"/>
              <a:gd name="connsiteX719" fmla="*/ 783642 w 11239836"/>
              <a:gd name="connsiteY719" fmla="*/ 3942649 h 4535662"/>
              <a:gd name="connsiteX720" fmla="*/ 764203 w 11239836"/>
              <a:gd name="connsiteY720" fmla="*/ 3951575 h 4535662"/>
              <a:gd name="connsiteX721" fmla="*/ 785708 w 11239836"/>
              <a:gd name="connsiteY721" fmla="*/ 3963415 h 4535662"/>
              <a:gd name="connsiteX722" fmla="*/ 762825 w 11239836"/>
              <a:gd name="connsiteY722" fmla="*/ 3937731 h 4535662"/>
              <a:gd name="connsiteX723" fmla="*/ 731255 w 11239836"/>
              <a:gd name="connsiteY723" fmla="*/ 3926894 h 4535662"/>
              <a:gd name="connsiteX724" fmla="*/ 713195 w 11239836"/>
              <a:gd name="connsiteY724" fmla="*/ 3949662 h 4535662"/>
              <a:gd name="connsiteX725" fmla="*/ 729877 w 11239836"/>
              <a:gd name="connsiteY725" fmla="*/ 3913050 h 4535662"/>
              <a:gd name="connsiteX726" fmla="*/ 719125 w 11239836"/>
              <a:gd name="connsiteY726" fmla="*/ 3907130 h 4535662"/>
              <a:gd name="connsiteX727" fmla="*/ 690311 w 11239836"/>
              <a:gd name="connsiteY727" fmla="*/ 3923978 h 4535662"/>
              <a:gd name="connsiteX728" fmla="*/ 735808 w 11239836"/>
              <a:gd name="connsiteY728" fmla="*/ 3870518 h 4535662"/>
              <a:gd name="connsiteX729" fmla="*/ 714991 w 11239836"/>
              <a:gd name="connsiteY729" fmla="*/ 3865599 h 4535662"/>
              <a:gd name="connsiteX730" fmla="*/ 744493 w 11239836"/>
              <a:gd name="connsiteY730" fmla="*/ 3855672 h 4535662"/>
              <a:gd name="connsiteX731" fmla="*/ 755935 w 11239836"/>
              <a:gd name="connsiteY731" fmla="*/ 3868514 h 4535662"/>
              <a:gd name="connsiteX732" fmla="*/ 761865 w 11239836"/>
              <a:gd name="connsiteY732" fmla="*/ 3825983 h 4535662"/>
              <a:gd name="connsiteX733" fmla="*/ 792056 w 11239836"/>
              <a:gd name="connsiteY733" fmla="*/ 3822978 h 4535662"/>
              <a:gd name="connsiteX734" fmla="*/ 773996 w 11239836"/>
              <a:gd name="connsiteY734" fmla="*/ 3845745 h 4535662"/>
              <a:gd name="connsiteX735" fmla="*/ 844443 w 11239836"/>
              <a:gd name="connsiteY735" fmla="*/ 3838734 h 4535662"/>
              <a:gd name="connsiteX736" fmla="*/ 843065 w 11239836"/>
              <a:gd name="connsiteY736" fmla="*/ 3824891 h 4535662"/>
              <a:gd name="connsiteX737" fmla="*/ 822937 w 11239836"/>
              <a:gd name="connsiteY737" fmla="*/ 3826894 h 4535662"/>
              <a:gd name="connsiteX738" fmla="*/ 801432 w 11239836"/>
              <a:gd name="connsiteY738" fmla="*/ 3815054 h 4535662"/>
              <a:gd name="connsiteX739" fmla="*/ 818803 w 11239836"/>
              <a:gd name="connsiteY739" fmla="*/ 3785363 h 4535662"/>
              <a:gd name="connsiteX740" fmla="*/ 787922 w 11239836"/>
              <a:gd name="connsiteY740" fmla="*/ 3781447 h 4535662"/>
              <a:gd name="connsiteX741" fmla="*/ 845549 w 11239836"/>
              <a:gd name="connsiteY741" fmla="*/ 3747750 h 4535662"/>
              <a:gd name="connsiteX742" fmla="*/ 837553 w 11239836"/>
              <a:gd name="connsiteY742" fmla="*/ 3769517 h 4535662"/>
              <a:gd name="connsiteX743" fmla="*/ 914618 w 11239836"/>
              <a:gd name="connsiteY743" fmla="*/ 3726894 h 4535662"/>
              <a:gd name="connsiteX744" fmla="*/ 893802 w 11239836"/>
              <a:gd name="connsiteY744" fmla="*/ 3721976 h 4535662"/>
              <a:gd name="connsiteX745" fmla="*/ 901110 w 11239836"/>
              <a:gd name="connsiteY745" fmla="*/ 3693287 h 4535662"/>
              <a:gd name="connsiteX746" fmla="*/ 986172 w 11239836"/>
              <a:gd name="connsiteY746" fmla="*/ 3628898 h 4535662"/>
              <a:gd name="connsiteX747" fmla="*/ 988240 w 11239836"/>
              <a:gd name="connsiteY747" fmla="*/ 3649663 h 4535662"/>
              <a:gd name="connsiteX748" fmla="*/ 1015674 w 11239836"/>
              <a:gd name="connsiteY748" fmla="*/ 3618971 h 4535662"/>
              <a:gd name="connsiteX749" fmla="*/ 1037181 w 11239836"/>
              <a:gd name="connsiteY749" fmla="*/ 3630811 h 4535662"/>
              <a:gd name="connsiteX750" fmla="*/ 1035803 w 11239836"/>
              <a:gd name="connsiteY750" fmla="*/ 3616967 h 4535662"/>
              <a:gd name="connsiteX751" fmla="*/ 1070546 w 11239836"/>
              <a:gd name="connsiteY751" fmla="*/ 3557587 h 4535662"/>
              <a:gd name="connsiteX752" fmla="*/ 1097292 w 11239836"/>
              <a:gd name="connsiteY752" fmla="*/ 3519973 h 4535662"/>
              <a:gd name="connsiteX753" fmla="*/ 1077853 w 11239836"/>
              <a:gd name="connsiteY753" fmla="*/ 3528898 h 4535662"/>
              <a:gd name="connsiteX754" fmla="*/ 1066412 w 11239836"/>
              <a:gd name="connsiteY754" fmla="*/ 3516056 h 4535662"/>
              <a:gd name="connsiteX755" fmla="*/ 1116731 w 11239836"/>
              <a:gd name="connsiteY755" fmla="*/ 3511048 h 4535662"/>
              <a:gd name="connsiteX756" fmla="*/ 1120176 w 11239836"/>
              <a:gd name="connsiteY756" fmla="*/ 3545657 h 4535662"/>
              <a:gd name="connsiteX757" fmla="*/ 1175736 w 11239836"/>
              <a:gd name="connsiteY757" fmla="*/ 3491194 h 4535662"/>
              <a:gd name="connsiteX758" fmla="*/ 1215991 w 11239836"/>
              <a:gd name="connsiteY758" fmla="*/ 3487188 h 4535662"/>
              <a:gd name="connsiteX759" fmla="*/ 1253490 w 11239836"/>
              <a:gd name="connsiteY759" fmla="*/ 3455493 h 4535662"/>
              <a:gd name="connsiteX760" fmla="*/ 1250735 w 11239836"/>
              <a:gd name="connsiteY760" fmla="*/ 3427807 h 4535662"/>
              <a:gd name="connsiteX761" fmla="*/ 1282993 w 11239836"/>
              <a:gd name="connsiteY761" fmla="*/ 3445566 h 4535662"/>
              <a:gd name="connsiteX762" fmla="*/ 1310429 w 11239836"/>
              <a:gd name="connsiteY762" fmla="*/ 3414874 h 4535662"/>
              <a:gd name="connsiteX763" fmla="*/ 1298987 w 11239836"/>
              <a:gd name="connsiteY763" fmla="*/ 3402033 h 4535662"/>
              <a:gd name="connsiteX764" fmla="*/ 1339242 w 11239836"/>
              <a:gd name="connsiteY764" fmla="*/ 3398026 h 4535662"/>
              <a:gd name="connsiteX765" fmla="*/ 1404866 w 11239836"/>
              <a:gd name="connsiteY765" fmla="*/ 3342561 h 4535662"/>
              <a:gd name="connsiteX766" fmla="*/ 1403488 w 11239836"/>
              <a:gd name="connsiteY766" fmla="*/ 3328718 h 4535662"/>
              <a:gd name="connsiteX767" fmla="*/ 1424993 w 11239836"/>
              <a:gd name="connsiteY767" fmla="*/ 3340558 h 4535662"/>
              <a:gd name="connsiteX768" fmla="*/ 1471179 w 11239836"/>
              <a:gd name="connsiteY768" fmla="*/ 3294019 h 4535662"/>
              <a:gd name="connsiteX769" fmla="*/ 1440988 w 11239836"/>
              <a:gd name="connsiteY769" fmla="*/ 3297025 h 4535662"/>
              <a:gd name="connsiteX770" fmla="*/ 1499304 w 11239836"/>
              <a:gd name="connsiteY770" fmla="*/ 3270249 h 4535662"/>
              <a:gd name="connsiteX771" fmla="*/ 1480554 w 11239836"/>
              <a:gd name="connsiteY771" fmla="*/ 3286096 h 4535662"/>
              <a:gd name="connsiteX772" fmla="*/ 1518053 w 11239836"/>
              <a:gd name="connsiteY772" fmla="*/ 3254402 h 4535662"/>
              <a:gd name="connsiteX773" fmla="*/ 1497237 w 11239836"/>
              <a:gd name="connsiteY773" fmla="*/ 3249483 h 4535662"/>
              <a:gd name="connsiteX774" fmla="*/ 1528118 w 11239836"/>
              <a:gd name="connsiteY774" fmla="*/ 3253400 h 4535662"/>
              <a:gd name="connsiteX775" fmla="*/ 1545489 w 11239836"/>
              <a:gd name="connsiteY775" fmla="*/ 3223710 h 4535662"/>
              <a:gd name="connsiteX776" fmla="*/ 1494481 w 11239836"/>
              <a:gd name="connsiteY776" fmla="*/ 3221797 h 4535662"/>
              <a:gd name="connsiteX777" fmla="*/ 1496548 w 11239836"/>
              <a:gd name="connsiteY777" fmla="*/ 3242563 h 4535662"/>
              <a:gd name="connsiteX778" fmla="*/ 1369163 w 11239836"/>
              <a:gd name="connsiteY778" fmla="*/ 3290193 h 4535662"/>
              <a:gd name="connsiteX779" fmla="*/ 1322289 w 11239836"/>
              <a:gd name="connsiteY779" fmla="*/ 3329811 h 4535662"/>
              <a:gd name="connsiteX780" fmla="*/ 1216410 w 11239836"/>
              <a:gd name="connsiteY780" fmla="*/ 3389282 h 4535662"/>
              <a:gd name="connsiteX781" fmla="*/ 1184151 w 11239836"/>
              <a:gd name="connsiteY781" fmla="*/ 3371522 h 4535662"/>
              <a:gd name="connsiteX782" fmla="*/ 1165401 w 11239836"/>
              <a:gd name="connsiteY782" fmla="*/ 3387369 h 4535662"/>
              <a:gd name="connsiteX783" fmla="*/ 1113704 w 11239836"/>
              <a:gd name="connsiteY783" fmla="*/ 3378534 h 4535662"/>
              <a:gd name="connsiteX784" fmla="*/ 1126524 w 11239836"/>
              <a:gd name="connsiteY784" fmla="*/ 3405219 h 4535662"/>
              <a:gd name="connsiteX785" fmla="*/ 1076894 w 11239836"/>
              <a:gd name="connsiteY785" fmla="*/ 3417150 h 4535662"/>
              <a:gd name="connsiteX786" fmla="*/ 1068897 w 11239836"/>
              <a:gd name="connsiteY786" fmla="*/ 3438916 h 4535662"/>
              <a:gd name="connsiteX787" fmla="*/ 1055389 w 11239836"/>
              <a:gd name="connsiteY787" fmla="*/ 3405310 h 4535662"/>
              <a:gd name="connsiteX788" fmla="*/ 1016511 w 11239836"/>
              <a:gd name="connsiteY788" fmla="*/ 3423160 h 4535662"/>
              <a:gd name="connsiteX789" fmla="*/ 1008514 w 11239836"/>
              <a:gd name="connsiteY789" fmla="*/ 3444926 h 4535662"/>
              <a:gd name="connsiteX790" fmla="*/ 1031398 w 11239836"/>
              <a:gd name="connsiteY790" fmla="*/ 3470610 h 4535662"/>
              <a:gd name="connsiteX791" fmla="*/ 999828 w 11239836"/>
              <a:gd name="connsiteY791" fmla="*/ 3459772 h 4535662"/>
              <a:gd name="connsiteX792" fmla="*/ 952265 w 11239836"/>
              <a:gd name="connsiteY792" fmla="*/ 3492467 h 4535662"/>
              <a:gd name="connsiteX793" fmla="*/ 929382 w 11239836"/>
              <a:gd name="connsiteY793" fmla="*/ 3466784 h 4535662"/>
              <a:gd name="connsiteX794" fmla="*/ 937378 w 11239836"/>
              <a:gd name="connsiteY794" fmla="*/ 3445018 h 4535662"/>
              <a:gd name="connsiteX795" fmla="*/ 975566 w 11239836"/>
              <a:gd name="connsiteY795" fmla="*/ 3420245 h 4535662"/>
              <a:gd name="connsiteX796" fmla="*/ 977633 w 11239836"/>
              <a:gd name="connsiteY796" fmla="*/ 3441010 h 4535662"/>
              <a:gd name="connsiteX797" fmla="*/ 995005 w 11239836"/>
              <a:gd name="connsiteY797" fmla="*/ 3411320 h 4535662"/>
              <a:gd name="connsiteX798" fmla="*/ 1084201 w 11239836"/>
              <a:gd name="connsiteY798" fmla="*/ 3388461 h 4535662"/>
              <a:gd name="connsiteX799" fmla="*/ 1082134 w 11239836"/>
              <a:gd name="connsiteY799" fmla="*/ 3367696 h 4535662"/>
              <a:gd name="connsiteX800" fmla="*/ 1091510 w 11239836"/>
              <a:gd name="connsiteY800" fmla="*/ 3359772 h 4535662"/>
              <a:gd name="connsiteX801" fmla="*/ 1113015 w 11239836"/>
              <a:gd name="connsiteY801" fmla="*/ 3371612 h 4535662"/>
              <a:gd name="connsiteX802" fmla="*/ 1120323 w 11239836"/>
              <a:gd name="connsiteY802" fmla="*/ 3342924 h 4535662"/>
              <a:gd name="connsiteX803" fmla="*/ 1151892 w 11239836"/>
              <a:gd name="connsiteY803" fmla="*/ 3353761 h 4535662"/>
              <a:gd name="connsiteX804" fmla="*/ 1199456 w 11239836"/>
              <a:gd name="connsiteY804" fmla="*/ 3321066 h 4535662"/>
              <a:gd name="connsiteX805" fmla="*/ 1188015 w 11239836"/>
              <a:gd name="connsiteY805" fmla="*/ 3308225 h 4535662"/>
              <a:gd name="connsiteX806" fmla="*/ 1196700 w 11239836"/>
              <a:gd name="connsiteY806" fmla="*/ 3293379 h 4535662"/>
              <a:gd name="connsiteX807" fmla="*/ 1236266 w 11239836"/>
              <a:gd name="connsiteY807" fmla="*/ 3282451 h 4535662"/>
              <a:gd name="connsiteX808" fmla="*/ 1332771 w 11239836"/>
              <a:gd name="connsiteY808" fmla="*/ 3230903 h 4535662"/>
              <a:gd name="connsiteX809" fmla="*/ 1318572 w 11239836"/>
              <a:gd name="connsiteY809" fmla="*/ 3190374 h 4535662"/>
              <a:gd name="connsiteX810" fmla="*/ 1320639 w 11239836"/>
              <a:gd name="connsiteY810" fmla="*/ 3211140 h 4535662"/>
              <a:gd name="connsiteX811" fmla="*/ 1299134 w 11239836"/>
              <a:gd name="connsiteY811" fmla="*/ 3199300 h 4535662"/>
              <a:gd name="connsiteX812" fmla="*/ 1124186 w 11239836"/>
              <a:gd name="connsiteY812" fmla="*/ 3279627 h 4535662"/>
              <a:gd name="connsiteX813" fmla="*/ 1142247 w 11239836"/>
              <a:gd name="connsiteY813" fmla="*/ 3256858 h 4535662"/>
              <a:gd name="connsiteX814" fmla="*/ 1120741 w 11239836"/>
              <a:gd name="connsiteY814" fmla="*/ 3245018 h 4535662"/>
              <a:gd name="connsiteX815" fmla="*/ 1140869 w 11239836"/>
              <a:gd name="connsiteY815" fmla="*/ 3243015 h 4535662"/>
              <a:gd name="connsiteX816" fmla="*/ 1157552 w 11239836"/>
              <a:gd name="connsiteY816" fmla="*/ 3206402 h 4535662"/>
              <a:gd name="connsiteX817" fmla="*/ 1170371 w 11239836"/>
              <a:gd name="connsiteY817" fmla="*/ 3233088 h 4535662"/>
              <a:gd name="connsiteX818" fmla="*/ 1150244 w 11239836"/>
              <a:gd name="connsiteY818" fmla="*/ 3235091 h 4535662"/>
              <a:gd name="connsiteX819" fmla="*/ 1172438 w 11239836"/>
              <a:gd name="connsiteY819" fmla="*/ 3253853 h 4535662"/>
              <a:gd name="connsiteX820" fmla="*/ 1189810 w 11239836"/>
              <a:gd name="connsiteY820" fmla="*/ 3224162 h 4535662"/>
              <a:gd name="connsiteX821" fmla="*/ 1187054 w 11239836"/>
              <a:gd name="connsiteY821" fmla="*/ 3196476 h 4535662"/>
              <a:gd name="connsiteX822" fmla="*/ 1322436 w 11239836"/>
              <a:gd name="connsiteY822" fmla="*/ 3127077 h 4535662"/>
              <a:gd name="connsiteX823" fmla="*/ 1300242 w 11239836"/>
              <a:gd name="connsiteY823" fmla="*/ 3108316 h 4535662"/>
              <a:gd name="connsiteX824" fmla="*/ 1370688 w 11239836"/>
              <a:gd name="connsiteY824" fmla="*/ 3101303 h 4535662"/>
              <a:gd name="connsiteX825" fmla="*/ 1352628 w 11239836"/>
              <a:gd name="connsiteY825" fmla="*/ 3124072 h 4535662"/>
              <a:gd name="connsiteX826" fmla="*/ 1341875 w 11239836"/>
              <a:gd name="connsiteY826" fmla="*/ 3118152 h 4535662"/>
              <a:gd name="connsiteX827" fmla="*/ 1344630 w 11239836"/>
              <a:gd name="connsiteY827" fmla="*/ 3145839 h 4535662"/>
              <a:gd name="connsiteX828" fmla="*/ 1379374 w 11239836"/>
              <a:gd name="connsiteY828" fmla="*/ 3086459 h 4535662"/>
              <a:gd name="connsiteX829" fmla="*/ 1418252 w 11239836"/>
              <a:gd name="connsiteY829" fmla="*/ 3068608 h 4535662"/>
              <a:gd name="connsiteX830" fmla="*/ 1421697 w 11239836"/>
              <a:gd name="connsiteY830" fmla="*/ 3103216 h 4535662"/>
              <a:gd name="connsiteX831" fmla="*/ 1449131 w 11239836"/>
              <a:gd name="connsiteY831" fmla="*/ 3072525 h 4535662"/>
              <a:gd name="connsiteX832" fmla="*/ 1484564 w 11239836"/>
              <a:gd name="connsiteY832" fmla="*/ 3020066 h 4535662"/>
              <a:gd name="connsiteX833" fmla="*/ 1485942 w 11239836"/>
              <a:gd name="connsiteY833" fmla="*/ 3033909 h 4535662"/>
              <a:gd name="connsiteX834" fmla="*/ 1514755 w 11239836"/>
              <a:gd name="connsiteY834" fmla="*/ 3017061 h 4535662"/>
              <a:gd name="connsiteX835" fmla="*/ 1555700 w 11239836"/>
              <a:gd name="connsiteY835" fmla="*/ 3019975 h 4535662"/>
              <a:gd name="connsiteX836" fmla="*/ 1562319 w 11239836"/>
              <a:gd name="connsiteY836" fmla="*/ 2984365 h 4535662"/>
              <a:gd name="connsiteX837" fmla="*/ 1593200 w 11239836"/>
              <a:gd name="connsiteY837" fmla="*/ 2988282 h 4535662"/>
              <a:gd name="connsiteX838" fmla="*/ 1610571 w 11239836"/>
              <a:gd name="connsiteY838" fmla="*/ 2958591 h 4535662"/>
              <a:gd name="connsiteX839" fmla="*/ 1622702 w 11239836"/>
              <a:gd name="connsiteY839" fmla="*/ 2978355 h 4535662"/>
              <a:gd name="connsiteX840" fmla="*/ 1620635 w 11239836"/>
              <a:gd name="connsiteY840" fmla="*/ 2957589 h 4535662"/>
              <a:gd name="connsiteX841" fmla="*/ 1640762 w 11239836"/>
              <a:gd name="connsiteY841" fmla="*/ 2955586 h 4535662"/>
              <a:gd name="connsiteX842" fmla="*/ 1632766 w 11239836"/>
              <a:gd name="connsiteY842" fmla="*/ 2977353 h 4535662"/>
              <a:gd name="connsiteX843" fmla="*/ 1659512 w 11239836"/>
              <a:gd name="connsiteY843" fmla="*/ 2939739 h 4535662"/>
              <a:gd name="connsiteX844" fmla="*/ 1699079 w 11239836"/>
              <a:gd name="connsiteY844" fmla="*/ 2928810 h 4535662"/>
              <a:gd name="connsiteX845" fmla="*/ 1720584 w 11239836"/>
              <a:gd name="connsiteY845" fmla="*/ 2940650 h 4535662"/>
              <a:gd name="connsiteX846" fmla="*/ 1835838 w 11239836"/>
              <a:gd name="connsiteY846" fmla="*/ 2873256 h 4535662"/>
              <a:gd name="connsiteX847" fmla="*/ 1858033 w 11239836"/>
              <a:gd name="connsiteY847" fmla="*/ 2892018 h 4535662"/>
              <a:gd name="connsiteX848" fmla="*/ 1906285 w 11239836"/>
              <a:gd name="connsiteY848" fmla="*/ 2866244 h 4535662"/>
              <a:gd name="connsiteX849" fmla="*/ 1934409 w 11239836"/>
              <a:gd name="connsiteY849" fmla="*/ 2842473 h 4535662"/>
              <a:gd name="connsiteX850" fmla="*/ 1955226 w 11239836"/>
              <a:gd name="connsiteY850" fmla="*/ 2847391 h 4535662"/>
              <a:gd name="connsiteX851" fmla="*/ 2023606 w 11239836"/>
              <a:gd name="connsiteY851" fmla="*/ 2819614 h 4535662"/>
              <a:gd name="connsiteX852" fmla="*/ 2059038 w 11239836"/>
              <a:gd name="connsiteY852" fmla="*/ 2767155 h 4535662"/>
              <a:gd name="connsiteX853" fmla="*/ 2160366 w 11239836"/>
              <a:gd name="connsiteY853" fmla="*/ 2764060 h 4535662"/>
              <a:gd name="connsiteX854" fmla="*/ 2199932 w 11239836"/>
              <a:gd name="connsiteY854" fmla="*/ 2753131 h 4535662"/>
              <a:gd name="connsiteX855" fmla="*/ 2181182 w 11239836"/>
              <a:gd name="connsiteY855" fmla="*/ 2768978 h 4535662"/>
              <a:gd name="connsiteX856" fmla="*/ 2228746 w 11239836"/>
              <a:gd name="connsiteY856" fmla="*/ 2736282 h 4535662"/>
              <a:gd name="connsiteX857" fmla="*/ 2198554 w 11239836"/>
              <a:gd name="connsiteY857" fmla="*/ 2739287 h 4535662"/>
              <a:gd name="connsiteX858" fmla="*/ 2289817 w 11239836"/>
              <a:gd name="connsiteY858" fmla="*/ 2737193 h 4535662"/>
              <a:gd name="connsiteX859" fmla="*/ 2287750 w 11239836"/>
              <a:gd name="connsiteY859" fmla="*/ 2716428 h 4535662"/>
              <a:gd name="connsiteX860" fmla="*/ 2327316 w 11239836"/>
              <a:gd name="connsiteY860" fmla="*/ 2705500 h 4535662"/>
              <a:gd name="connsiteX861" fmla="*/ 2295748 w 11239836"/>
              <a:gd name="connsiteY861" fmla="*/ 2694662 h 4535662"/>
              <a:gd name="connsiteX862" fmla="*/ 2245428 w 11239836"/>
              <a:gd name="connsiteY862" fmla="*/ 2699670 h 4535662"/>
              <a:gd name="connsiteX863" fmla="*/ 2294370 w 11239836"/>
              <a:gd name="connsiteY863" fmla="*/ 2680818 h 4535662"/>
              <a:gd name="connsiteX864" fmla="*/ 2336692 w 11239836"/>
              <a:gd name="connsiteY864" fmla="*/ 2697576 h 4535662"/>
              <a:gd name="connsiteX865" fmla="*/ 2343999 w 11239836"/>
              <a:gd name="connsiteY865" fmla="*/ 2668888 h 4535662"/>
              <a:gd name="connsiteX866" fmla="*/ 2364816 w 11239836"/>
              <a:gd name="connsiteY866" fmla="*/ 2673806 h 4535662"/>
              <a:gd name="connsiteX867" fmla="*/ 2357508 w 11239836"/>
              <a:gd name="connsiteY867" fmla="*/ 2702494 h 4535662"/>
              <a:gd name="connsiteX868" fmla="*/ 2369638 w 11239836"/>
              <a:gd name="connsiteY868" fmla="*/ 2722258 h 4535662"/>
              <a:gd name="connsiteX869" fmla="*/ 2407828 w 11239836"/>
              <a:gd name="connsiteY869" fmla="*/ 2697486 h 4535662"/>
              <a:gd name="connsiteX870" fmla="*/ 2485582 w 11239836"/>
              <a:gd name="connsiteY870" fmla="*/ 2661785 h 4535662"/>
              <a:gd name="connsiteX871" fmla="*/ 2489716 w 11239836"/>
              <a:gd name="connsiteY871" fmla="*/ 2703315 h 4535662"/>
              <a:gd name="connsiteX872" fmla="*/ 2506398 w 11239836"/>
              <a:gd name="connsiteY872" fmla="*/ 2666703 h 4535662"/>
              <a:gd name="connsiteX873" fmla="*/ 2566093 w 11239836"/>
              <a:gd name="connsiteY873" fmla="*/ 2653771 h 4535662"/>
              <a:gd name="connsiteX874" fmla="*/ 2579601 w 11239836"/>
              <a:gd name="connsiteY874" fmla="*/ 2687377 h 4535662"/>
              <a:gd name="connsiteX875" fmla="*/ 2607037 w 11239836"/>
              <a:gd name="connsiteY875" fmla="*/ 2656686 h 4535662"/>
              <a:gd name="connsiteX876" fmla="*/ 2650048 w 11239836"/>
              <a:gd name="connsiteY876" fmla="*/ 2680365 h 4535662"/>
              <a:gd name="connsiteX877" fmla="*/ 2658734 w 11239836"/>
              <a:gd name="connsiteY877" fmla="*/ 2665520 h 4535662"/>
              <a:gd name="connsiteX878" fmla="*/ 2737177 w 11239836"/>
              <a:gd name="connsiteY878" fmla="*/ 2636741 h 4535662"/>
              <a:gd name="connsiteX879" fmla="*/ 2777432 w 11239836"/>
              <a:gd name="connsiteY879" fmla="*/ 2632734 h 4535662"/>
              <a:gd name="connsiteX880" fmla="*/ 2849257 w 11239836"/>
              <a:gd name="connsiteY880" fmla="*/ 2639566 h 4535662"/>
              <a:gd name="connsiteX881" fmla="*/ 2868696 w 11239836"/>
              <a:gd name="connsiteY881" fmla="*/ 2630641 h 4535662"/>
              <a:gd name="connsiteX882" fmla="*/ 2857255 w 11239836"/>
              <a:gd name="connsiteY882" fmla="*/ 2617799 h 4535662"/>
              <a:gd name="connsiteX883" fmla="*/ 2907573 w 11239836"/>
              <a:gd name="connsiteY883" fmla="*/ 2612790 h 4535662"/>
              <a:gd name="connsiteX884" fmla="*/ 2878760 w 11239836"/>
              <a:gd name="connsiteY884" fmla="*/ 2629639 h 4535662"/>
              <a:gd name="connsiteX885" fmla="*/ 2972090 w 11239836"/>
              <a:gd name="connsiteY885" fmla="*/ 2648309 h 4535662"/>
              <a:gd name="connsiteX886" fmla="*/ 2989462 w 11239836"/>
              <a:gd name="connsiteY886" fmla="*/ 2618620 h 4535662"/>
              <a:gd name="connsiteX887" fmla="*/ 2950584 w 11239836"/>
              <a:gd name="connsiteY887" fmla="*/ 2636469 h 4535662"/>
              <a:gd name="connsiteX888" fmla="*/ 2956514 w 11239836"/>
              <a:gd name="connsiteY888" fmla="*/ 2593938 h 4535662"/>
              <a:gd name="connsiteX889" fmla="*/ 3009589 w 11239836"/>
              <a:gd name="connsiteY889" fmla="*/ 2616616 h 4535662"/>
              <a:gd name="connsiteX890" fmla="*/ 3002281 w 11239836"/>
              <a:gd name="connsiteY890" fmla="*/ 2645304 h 4535662"/>
              <a:gd name="connsiteX891" fmla="*/ 3031095 w 11239836"/>
              <a:gd name="connsiteY891" fmla="*/ 2628455 h 4535662"/>
              <a:gd name="connsiteX892" fmla="*/ 3023098 w 11239836"/>
              <a:gd name="connsiteY892" fmla="*/ 2650222 h 4535662"/>
              <a:gd name="connsiteX893" fmla="*/ 3082792 w 11239836"/>
              <a:gd name="connsiteY893" fmla="*/ 2637290 h 4535662"/>
              <a:gd name="connsiteX894" fmla="*/ 3176123 w 11239836"/>
              <a:gd name="connsiteY894" fmla="*/ 2655962 h 4535662"/>
              <a:gd name="connsiteX895" fmla="*/ 3184808 w 11239836"/>
              <a:gd name="connsiteY895" fmla="*/ 2641116 h 4535662"/>
              <a:gd name="connsiteX896" fmla="*/ 3215000 w 11239836"/>
              <a:gd name="connsiteY896" fmla="*/ 2638111 h 4535662"/>
              <a:gd name="connsiteX897" fmla="*/ 3276761 w 11239836"/>
              <a:gd name="connsiteY897" fmla="*/ 2645944 h 4535662"/>
              <a:gd name="connsiteX898" fmla="*/ 3288892 w 11239836"/>
              <a:gd name="connsiteY898" fmla="*/ 2665708 h 4535662"/>
              <a:gd name="connsiteX899" fmla="*/ 3248637 w 11239836"/>
              <a:gd name="connsiteY899" fmla="*/ 2669715 h 4535662"/>
              <a:gd name="connsiteX900" fmla="*/ 3321838 w 11239836"/>
              <a:gd name="connsiteY900" fmla="*/ 2690389 h 4535662"/>
              <a:gd name="connsiteX901" fmla="*/ 3289581 w 11239836"/>
              <a:gd name="connsiteY901" fmla="*/ 2672630 h 4535662"/>
              <a:gd name="connsiteX902" fmla="*/ 3400971 w 11239836"/>
              <a:gd name="connsiteY902" fmla="*/ 2668531 h 4535662"/>
              <a:gd name="connsiteX903" fmla="*/ 3399594 w 11239836"/>
              <a:gd name="connsiteY903" fmla="*/ 2654689 h 4535662"/>
              <a:gd name="connsiteX904" fmla="*/ 3428407 w 11239836"/>
              <a:gd name="connsiteY904" fmla="*/ 2637840 h 4535662"/>
              <a:gd name="connsiteX905" fmla="*/ 3431852 w 11239836"/>
              <a:gd name="connsiteY905" fmla="*/ 2672448 h 4535662"/>
              <a:gd name="connsiteX906" fmla="*/ 3483548 w 11239836"/>
              <a:gd name="connsiteY906" fmla="*/ 2681283 h 4535662"/>
              <a:gd name="connsiteX907" fmla="*/ 3450602 w 11239836"/>
              <a:gd name="connsiteY907" fmla="*/ 2656602 h 4535662"/>
              <a:gd name="connsiteX908" fmla="*/ 3500232 w 11239836"/>
              <a:gd name="connsiteY908" fmla="*/ 2644671 h 4535662"/>
              <a:gd name="connsiteX909" fmla="*/ 3495680 w 11239836"/>
              <a:gd name="connsiteY909" fmla="*/ 2701046 h 4535662"/>
              <a:gd name="connsiteX910" fmla="*/ 3594251 w 11239836"/>
              <a:gd name="connsiteY910" fmla="*/ 2670263 h 4535662"/>
              <a:gd name="connsiteX911" fmla="*/ 3533869 w 11239836"/>
              <a:gd name="connsiteY911" fmla="*/ 2676274 h 4535662"/>
              <a:gd name="connsiteX912" fmla="*/ 3552618 w 11239836"/>
              <a:gd name="connsiteY912" fmla="*/ 2660427 h 4535662"/>
              <a:gd name="connsiteX913" fmla="*/ 3610691 w 11239836"/>
              <a:gd name="connsiteY913" fmla="*/ 2669501 h 4535662"/>
              <a:gd name="connsiteX914" fmla="*/ 3628455 w 11239836"/>
              <a:gd name="connsiteY914" fmla="*/ 2673282 h 4535662"/>
              <a:gd name="connsiteX915" fmla="*/ 3618113 w 11239836"/>
              <a:gd name="connsiteY915" fmla="*/ 2668266 h 4535662"/>
              <a:gd name="connsiteX916" fmla="*/ 3584383 w 11239836"/>
              <a:gd name="connsiteY916" fmla="*/ 2653274 h 4535662"/>
              <a:gd name="connsiteX917" fmla="*/ 3565535 w 11239836"/>
              <a:gd name="connsiteY917" fmla="*/ 2650978 h 4535662"/>
              <a:gd name="connsiteX918" fmla="*/ 3561993 w 11239836"/>
              <a:gd name="connsiteY918" fmla="*/ 2652503 h 4535662"/>
              <a:gd name="connsiteX919" fmla="*/ 3559842 w 11239836"/>
              <a:gd name="connsiteY919" fmla="*/ 2650284 h 4535662"/>
              <a:gd name="connsiteX920" fmla="*/ 3548856 w 11239836"/>
              <a:gd name="connsiteY920" fmla="*/ 2648946 h 4535662"/>
              <a:gd name="connsiteX921" fmla="*/ 3544263 w 11239836"/>
              <a:gd name="connsiteY921" fmla="*/ 2641184 h 4535662"/>
              <a:gd name="connsiteX922" fmla="*/ 3521049 w 11239836"/>
              <a:gd name="connsiteY922" fmla="*/ 2649589 h 4535662"/>
              <a:gd name="connsiteX923" fmla="*/ 3468662 w 11239836"/>
              <a:gd name="connsiteY923" fmla="*/ 2633833 h 4535662"/>
              <a:gd name="connsiteX924" fmla="*/ 3466595 w 11239836"/>
              <a:gd name="connsiteY924" fmla="*/ 2613067 h 4535662"/>
              <a:gd name="connsiteX925" fmla="*/ 3404835 w 11239836"/>
              <a:gd name="connsiteY925" fmla="*/ 2605234 h 4535662"/>
              <a:gd name="connsiteX926" fmla="*/ 3354516 w 11239836"/>
              <a:gd name="connsiteY926" fmla="*/ 2610243 h 4535662"/>
              <a:gd name="connsiteX927" fmla="*/ 3314259 w 11239836"/>
              <a:gd name="connsiteY927" fmla="*/ 2614250 h 4535662"/>
              <a:gd name="connsiteX928" fmla="*/ 3301440 w 11239836"/>
              <a:gd name="connsiteY928" fmla="*/ 2587566 h 4535662"/>
              <a:gd name="connsiteX929" fmla="*/ 3218862 w 11239836"/>
              <a:gd name="connsiteY929" fmla="*/ 2574814 h 4535662"/>
              <a:gd name="connsiteX930" fmla="*/ 3210177 w 11239836"/>
              <a:gd name="connsiteY930" fmla="*/ 2589659 h 4535662"/>
              <a:gd name="connsiteX931" fmla="*/ 3149105 w 11239836"/>
              <a:gd name="connsiteY931" fmla="*/ 2588748 h 4535662"/>
              <a:gd name="connsiteX932" fmla="*/ 3167166 w 11239836"/>
              <a:gd name="connsiteY932" fmla="*/ 2565979 h 4535662"/>
              <a:gd name="connsiteX933" fmla="*/ 3015520 w 11239836"/>
              <a:gd name="connsiteY933" fmla="*/ 2574084 h 4535662"/>
              <a:gd name="connsiteX934" fmla="*/ 3017586 w 11239836"/>
              <a:gd name="connsiteY934" fmla="*/ 2594849 h 4535662"/>
              <a:gd name="connsiteX935" fmla="*/ 2966579 w 11239836"/>
              <a:gd name="connsiteY935" fmla="*/ 2592936 h 4535662"/>
              <a:gd name="connsiteX936" fmla="*/ 2983950 w 11239836"/>
              <a:gd name="connsiteY936" fmla="*/ 2563245 h 4535662"/>
              <a:gd name="connsiteX937" fmla="*/ 2730288 w 11239836"/>
              <a:gd name="connsiteY937" fmla="*/ 2567525 h 4535662"/>
              <a:gd name="connsiteX938" fmla="*/ 2759790 w 11239836"/>
              <a:gd name="connsiteY938" fmla="*/ 2557597 h 4535662"/>
              <a:gd name="connsiteX939" fmla="*/ 2747659 w 11239836"/>
              <a:gd name="connsiteY939" fmla="*/ 2537834 h 4535662"/>
              <a:gd name="connsiteX940" fmla="*/ 2697340 w 11239836"/>
              <a:gd name="connsiteY940" fmla="*/ 2542843 h 4535662"/>
              <a:gd name="connsiteX941" fmla="*/ 2669216 w 11239836"/>
              <a:gd name="connsiteY941" fmla="*/ 2566613 h 4535662"/>
              <a:gd name="connsiteX942" fmla="*/ 2636957 w 11239836"/>
              <a:gd name="connsiteY942" fmla="*/ 2548853 h 4535662"/>
              <a:gd name="connsiteX943" fmla="*/ 2628960 w 11239836"/>
              <a:gd name="connsiteY943" fmla="*/ 2570620 h 4535662"/>
              <a:gd name="connsiteX944" fmla="*/ 2578642 w 11239836"/>
              <a:gd name="connsiteY944" fmla="*/ 2575629 h 4535662"/>
              <a:gd name="connsiteX945" fmla="*/ 2608143 w 11239836"/>
              <a:gd name="connsiteY945" fmla="*/ 2565702 h 4535662"/>
              <a:gd name="connsiteX946" fmla="*/ 2574507 w 11239836"/>
              <a:gd name="connsiteY946" fmla="*/ 2534098 h 4535662"/>
              <a:gd name="connsiteX947" fmla="*/ 2566510 w 11239836"/>
              <a:gd name="connsiteY947" fmla="*/ 2555865 h 4535662"/>
              <a:gd name="connsiteX948" fmla="*/ 2455808 w 11239836"/>
              <a:gd name="connsiteY948" fmla="*/ 2566884 h 4535662"/>
              <a:gd name="connsiteX949" fmla="*/ 2428373 w 11239836"/>
              <a:gd name="connsiteY949" fmla="*/ 2597577 h 4535662"/>
              <a:gd name="connsiteX950" fmla="*/ 2416242 w 11239836"/>
              <a:gd name="connsiteY950" fmla="*/ 2577813 h 4535662"/>
              <a:gd name="connsiteX951" fmla="*/ 2368679 w 11239836"/>
              <a:gd name="connsiteY951" fmla="*/ 2610509 h 4535662"/>
              <a:gd name="connsiteX952" fmla="*/ 2379432 w 11239836"/>
              <a:gd name="connsiteY952" fmla="*/ 2616429 h 4535662"/>
              <a:gd name="connsiteX953" fmla="*/ 2361371 w 11239836"/>
              <a:gd name="connsiteY953" fmla="*/ 2639197 h 4535662"/>
              <a:gd name="connsiteX954" fmla="*/ 2321116 w 11239836"/>
              <a:gd name="connsiteY954" fmla="*/ 2643204 h 4535662"/>
              <a:gd name="connsiteX955" fmla="*/ 2339865 w 11239836"/>
              <a:gd name="connsiteY955" fmla="*/ 2627357 h 4535662"/>
              <a:gd name="connsiteX956" fmla="*/ 2348551 w 11239836"/>
              <a:gd name="connsiteY956" fmla="*/ 2612513 h 4535662"/>
              <a:gd name="connsiteX957" fmla="*/ 2296854 w 11239836"/>
              <a:gd name="connsiteY957" fmla="*/ 2603678 h 4535662"/>
              <a:gd name="connsiteX958" fmla="*/ 2316293 w 11239836"/>
              <a:gd name="connsiteY958" fmla="*/ 2594752 h 4535662"/>
              <a:gd name="connsiteX959" fmla="*/ 2228474 w 11239836"/>
              <a:gd name="connsiteY959" fmla="*/ 2631455 h 4535662"/>
              <a:gd name="connsiteX960" fmla="*/ 2225718 w 11239836"/>
              <a:gd name="connsiteY960" fmla="*/ 2603768 h 4535662"/>
              <a:gd name="connsiteX961" fmla="*/ 2168781 w 11239836"/>
              <a:gd name="connsiteY961" fmla="*/ 2644387 h 4535662"/>
              <a:gd name="connsiteX962" fmla="*/ 2188219 w 11239836"/>
              <a:gd name="connsiteY962" fmla="*/ 2635462 h 4535662"/>
              <a:gd name="connsiteX963" fmla="*/ 2119150 w 11239836"/>
              <a:gd name="connsiteY963" fmla="*/ 2656317 h 4535662"/>
              <a:gd name="connsiteX964" fmla="*/ 2096956 w 11239836"/>
              <a:gd name="connsiteY964" fmla="*/ 2637556 h 4535662"/>
              <a:gd name="connsiteX965" fmla="*/ 2079584 w 11239836"/>
              <a:gd name="connsiteY965" fmla="*/ 2667246 h 4535662"/>
              <a:gd name="connsiteX966" fmla="*/ 2066410 w 11239836"/>
              <a:gd name="connsiteY966" fmla="*/ 2665576 h 4535662"/>
              <a:gd name="connsiteX967" fmla="*/ 2067136 w 11239836"/>
              <a:gd name="connsiteY967" fmla="*/ 2670610 h 4535662"/>
              <a:gd name="connsiteX968" fmla="*/ 2025503 w 11239836"/>
              <a:gd name="connsiteY968" fmla="*/ 2660774 h 4535662"/>
              <a:gd name="connsiteX969" fmla="*/ 2017507 w 11239836"/>
              <a:gd name="connsiteY969" fmla="*/ 2682541 h 4535662"/>
              <a:gd name="connsiteX970" fmla="*/ 2015440 w 11239836"/>
              <a:gd name="connsiteY970" fmla="*/ 2661775 h 4535662"/>
              <a:gd name="connsiteX971" fmla="*/ 1966563 w 11239836"/>
              <a:gd name="connsiteY971" fmla="*/ 2680755 h 4535662"/>
              <a:gd name="connsiteX972" fmla="*/ 1944255 w 11239836"/>
              <a:gd name="connsiteY972" fmla="*/ 2694613 h 4535662"/>
              <a:gd name="connsiteX973" fmla="*/ 1909560 w 11239836"/>
              <a:gd name="connsiteY973" fmla="*/ 2721247 h 4535662"/>
              <a:gd name="connsiteX974" fmla="*/ 1918246 w 11239836"/>
              <a:gd name="connsiteY974" fmla="*/ 2706402 h 4535662"/>
              <a:gd name="connsiteX975" fmla="*/ 1851244 w 11239836"/>
              <a:gd name="connsiteY975" fmla="*/ 2748022 h 4535662"/>
              <a:gd name="connsiteX976" fmla="*/ 1831117 w 11239836"/>
              <a:gd name="connsiteY976" fmla="*/ 2750026 h 4535662"/>
              <a:gd name="connsiteX977" fmla="*/ 1819674 w 11239836"/>
              <a:gd name="connsiteY977" fmla="*/ 2737185 h 4535662"/>
              <a:gd name="connsiteX978" fmla="*/ 1811678 w 11239836"/>
              <a:gd name="connsiteY978" fmla="*/ 2758951 h 4535662"/>
              <a:gd name="connsiteX979" fmla="*/ 1831805 w 11239836"/>
              <a:gd name="connsiteY979" fmla="*/ 2756947 h 4535662"/>
              <a:gd name="connsiteX980" fmla="*/ 1792240 w 11239836"/>
              <a:gd name="connsiteY980" fmla="*/ 2767876 h 4535662"/>
              <a:gd name="connsiteX981" fmla="*/ 1762737 w 11239836"/>
              <a:gd name="connsiteY981" fmla="*/ 2777803 h 4535662"/>
              <a:gd name="connsiteX982" fmla="*/ 1761359 w 11239836"/>
              <a:gd name="connsiteY982" fmla="*/ 2763960 h 4535662"/>
              <a:gd name="connsiteX983" fmla="*/ 1758783 w 11239836"/>
              <a:gd name="connsiteY983" fmla="*/ 2765030 h 4535662"/>
              <a:gd name="connsiteX984" fmla="*/ 1753126 w 11239836"/>
              <a:gd name="connsiteY984" fmla="*/ 2768212 h 4535662"/>
              <a:gd name="connsiteX985" fmla="*/ 1752562 w 11239836"/>
              <a:gd name="connsiteY985" fmla="*/ 2767616 h 4535662"/>
              <a:gd name="connsiteX986" fmla="*/ 1719879 w 11239836"/>
              <a:gd name="connsiteY986" fmla="*/ 2781196 h 4535662"/>
              <a:gd name="connsiteX987" fmla="*/ 1695046 w 11239836"/>
              <a:gd name="connsiteY987" fmla="*/ 2812503 h 4535662"/>
              <a:gd name="connsiteX988" fmla="*/ 1683605 w 11239836"/>
              <a:gd name="connsiteY988" fmla="*/ 2799661 h 4535662"/>
              <a:gd name="connsiteX989" fmla="*/ 1664166 w 11239836"/>
              <a:gd name="connsiteY989" fmla="*/ 2808586 h 4535662"/>
              <a:gd name="connsiteX990" fmla="*/ 1685672 w 11239836"/>
              <a:gd name="connsiteY990" fmla="*/ 2820426 h 4535662"/>
              <a:gd name="connsiteX991" fmla="*/ 1646793 w 11239836"/>
              <a:gd name="connsiteY991" fmla="*/ 2838276 h 4535662"/>
              <a:gd name="connsiteX992" fmla="*/ 1658236 w 11239836"/>
              <a:gd name="connsiteY992" fmla="*/ 2851117 h 4535662"/>
              <a:gd name="connsiteX993" fmla="*/ 1607916 w 11239836"/>
              <a:gd name="connsiteY993" fmla="*/ 2856126 h 4535662"/>
              <a:gd name="connsiteX994" fmla="*/ 1595786 w 11239836"/>
              <a:gd name="connsiteY994" fmla="*/ 2836364 h 4535662"/>
              <a:gd name="connsiteX995" fmla="*/ 1568350 w 11239836"/>
              <a:gd name="connsiteY995" fmla="*/ 2867055 h 4535662"/>
              <a:gd name="connsiteX996" fmla="*/ 1560353 w 11239836"/>
              <a:gd name="connsiteY996" fmla="*/ 2888822 h 4535662"/>
              <a:gd name="connsiteX997" fmla="*/ 1537469 w 11239836"/>
              <a:gd name="connsiteY997" fmla="*/ 2863138 h 4535662"/>
              <a:gd name="connsiteX998" fmla="*/ 1539536 w 11239836"/>
              <a:gd name="connsiteY998" fmla="*/ 2883904 h 4535662"/>
              <a:gd name="connsiteX999" fmla="*/ 1460404 w 11239836"/>
              <a:gd name="connsiteY999" fmla="*/ 2905761 h 4535662"/>
              <a:gd name="connsiteX1000" fmla="*/ 1471845 w 11239836"/>
              <a:gd name="connsiteY1000" fmla="*/ 2918603 h 4535662"/>
              <a:gd name="connsiteX1001" fmla="*/ 1452407 w 11239836"/>
              <a:gd name="connsiteY1001" fmla="*/ 2927529 h 4535662"/>
              <a:gd name="connsiteX1002" fmla="*/ 1422216 w 11239836"/>
              <a:gd name="connsiteY1002" fmla="*/ 2930533 h 4535662"/>
              <a:gd name="connsiteX1003" fmla="*/ 1399333 w 11239836"/>
              <a:gd name="connsiteY1003" fmla="*/ 2904850 h 4535662"/>
              <a:gd name="connsiteX1004" fmla="*/ 1430523 w 11239836"/>
              <a:gd name="connsiteY1004" fmla="*/ 2899123 h 4535662"/>
              <a:gd name="connsiteX1005" fmla="*/ 1437033 w 11239836"/>
              <a:gd name="connsiteY1005" fmla="*/ 2881403 h 4535662"/>
              <a:gd name="connsiteX1006" fmla="*/ 1429840 w 11239836"/>
              <a:gd name="connsiteY1006" fmla="*/ 2878717 h 4535662"/>
              <a:gd name="connsiteX1007" fmla="*/ 1321894 w 11239836"/>
              <a:gd name="connsiteY1007" fmla="*/ 2917423 h 4535662"/>
              <a:gd name="connsiteX1008" fmla="*/ 1319827 w 11239836"/>
              <a:gd name="connsiteY1008" fmla="*/ 2896658 h 4535662"/>
              <a:gd name="connsiteX1009" fmla="*/ 1291013 w 11239836"/>
              <a:gd name="connsiteY1009" fmla="*/ 2913507 h 4535662"/>
              <a:gd name="connsiteX1010" fmla="*/ 1293769 w 11239836"/>
              <a:gd name="connsiteY1010" fmla="*/ 2941194 h 4535662"/>
              <a:gd name="connsiteX1011" fmla="*/ 1263578 w 11239836"/>
              <a:gd name="connsiteY1011" fmla="*/ 2944199 h 4535662"/>
              <a:gd name="connsiteX1012" fmla="*/ 1275020 w 11239836"/>
              <a:gd name="connsiteY1012" fmla="*/ 2957041 h 4535662"/>
              <a:gd name="connsiteX1013" fmla="*/ 1225390 w 11239836"/>
              <a:gd name="connsiteY1013" fmla="*/ 2968971 h 4535662"/>
              <a:gd name="connsiteX1014" fmla="*/ 1246896 w 11239836"/>
              <a:gd name="connsiteY1014" fmla="*/ 2980810 h 4535662"/>
              <a:gd name="connsiteX1015" fmla="*/ 1135505 w 11239836"/>
              <a:gd name="connsiteY1015" fmla="*/ 2984908 h 4535662"/>
              <a:gd name="connsiteX1016" fmla="*/ 1078566 w 11239836"/>
              <a:gd name="connsiteY1016" fmla="*/ 3025527 h 4535662"/>
              <a:gd name="connsiteX1017" fmla="*/ 1077188 w 11239836"/>
              <a:gd name="connsiteY1017" fmla="*/ 3011684 h 4535662"/>
              <a:gd name="connsiteX1018" fmla="*/ 1027558 w 11239836"/>
              <a:gd name="connsiteY1018" fmla="*/ 3023614 h 4535662"/>
              <a:gd name="connsiteX1019" fmla="*/ 1061884 w 11239836"/>
              <a:gd name="connsiteY1019" fmla="*/ 3062140 h 4535662"/>
              <a:gd name="connsiteX1020" fmla="*/ 1013631 w 11239836"/>
              <a:gd name="connsiteY1020" fmla="*/ 3087913 h 4535662"/>
              <a:gd name="connsiteX1021" fmla="*/ 829309 w 11239836"/>
              <a:gd name="connsiteY1021" fmla="*/ 3176163 h 4535662"/>
              <a:gd name="connsiteX1022" fmla="*/ 666491 w 11239836"/>
              <a:gd name="connsiteY1022" fmla="*/ 3276253 h 4535662"/>
              <a:gd name="connsiteX1023" fmla="*/ 684552 w 11239836"/>
              <a:gd name="connsiteY1023" fmla="*/ 3253485 h 4535662"/>
              <a:gd name="connsiteX1024" fmla="*/ 672421 w 11239836"/>
              <a:gd name="connsiteY1024" fmla="*/ 3233722 h 4535662"/>
              <a:gd name="connsiteX1025" fmla="*/ 663046 w 11239836"/>
              <a:gd name="connsiteY1025" fmla="*/ 3241645 h 4535662"/>
              <a:gd name="connsiteX1026" fmla="*/ 665113 w 11239836"/>
              <a:gd name="connsiteY1026" fmla="*/ 3262409 h 4535662"/>
              <a:gd name="connsiteX1027" fmla="*/ 643608 w 11239836"/>
              <a:gd name="connsiteY1027" fmla="*/ 3250570 h 4535662"/>
              <a:gd name="connsiteX1028" fmla="*/ 614794 w 11239836"/>
              <a:gd name="connsiteY1028" fmla="*/ 3267418 h 4535662"/>
              <a:gd name="connsiteX1029" fmla="*/ 626236 w 11239836"/>
              <a:gd name="connsiteY1029" fmla="*/ 3280260 h 4535662"/>
              <a:gd name="connsiteX1030" fmla="*/ 687997 w 11239836"/>
              <a:gd name="connsiteY1030" fmla="*/ 3288093 h 4535662"/>
              <a:gd name="connsiteX1031" fmla="*/ 659184 w 11239836"/>
              <a:gd name="connsiteY1031" fmla="*/ 3304942 h 4535662"/>
              <a:gd name="connsiteX1032" fmla="*/ 647052 w 11239836"/>
              <a:gd name="connsiteY1032" fmla="*/ 3285178 h 4535662"/>
              <a:gd name="connsiteX1033" fmla="*/ 571365 w 11239836"/>
              <a:gd name="connsiteY1033" fmla="*/ 3341644 h 4535662"/>
              <a:gd name="connsiteX1034" fmla="*/ 551927 w 11239836"/>
              <a:gd name="connsiteY1034" fmla="*/ 3350569 h 4535662"/>
              <a:gd name="connsiteX1035" fmla="*/ 512360 w 11239836"/>
              <a:gd name="connsiteY1035" fmla="*/ 3361498 h 4535662"/>
              <a:gd name="connsiteX1036" fmla="*/ 539107 w 11239836"/>
              <a:gd name="connsiteY1036" fmla="*/ 3323885 h 4535662"/>
              <a:gd name="connsiteX1037" fmla="*/ 472105 w 11239836"/>
              <a:gd name="connsiteY1037" fmla="*/ 3365505 h 4535662"/>
              <a:gd name="connsiteX1038" fmla="*/ 423163 w 11239836"/>
              <a:gd name="connsiteY1038" fmla="*/ 3384357 h 4535662"/>
              <a:gd name="connsiteX1039" fmla="*/ 398902 w 11239836"/>
              <a:gd name="connsiteY1039" fmla="*/ 3344831 h 4535662"/>
              <a:gd name="connsiteX1040" fmla="*/ 372156 w 11239836"/>
              <a:gd name="connsiteY1040" fmla="*/ 3382444 h 4535662"/>
              <a:gd name="connsiteX1041" fmla="*/ 384975 w 11239836"/>
              <a:gd name="connsiteY1041" fmla="*/ 3409130 h 4535662"/>
              <a:gd name="connsiteX1042" fmla="*/ 334656 w 11239836"/>
              <a:gd name="connsiteY1042" fmla="*/ 3414138 h 4535662"/>
              <a:gd name="connsiteX1043" fmla="*/ 311772 w 11239836"/>
              <a:gd name="connsiteY1043" fmla="*/ 3388455 h 4535662"/>
              <a:gd name="connsiteX1044" fmla="*/ 339208 w 11239836"/>
              <a:gd name="connsiteY1044" fmla="*/ 3357763 h 4535662"/>
              <a:gd name="connsiteX1045" fmla="*/ 445087 w 11239836"/>
              <a:gd name="connsiteY1045" fmla="*/ 3298291 h 4535662"/>
              <a:gd name="connsiteX1046" fmla="*/ 491273 w 11239836"/>
              <a:gd name="connsiteY1046" fmla="*/ 3251753 h 4535662"/>
              <a:gd name="connsiteX1047" fmla="*/ 480520 w 11239836"/>
              <a:gd name="connsiteY1047" fmla="*/ 3245833 h 4535662"/>
              <a:gd name="connsiteX1048" fmla="*/ 520086 w 11239836"/>
              <a:gd name="connsiteY1048" fmla="*/ 3234904 h 4535662"/>
              <a:gd name="connsiteX1049" fmla="*/ 551655 w 11239836"/>
              <a:gd name="connsiteY1049" fmla="*/ 3245742 h 4535662"/>
              <a:gd name="connsiteX1050" fmla="*/ 550966 w 11239836"/>
              <a:gd name="connsiteY1050" fmla="*/ 3238821 h 4535662"/>
              <a:gd name="connsiteX1051" fmla="*/ 537458 w 11239836"/>
              <a:gd name="connsiteY1051" fmla="*/ 3205213 h 4535662"/>
              <a:gd name="connsiteX1052" fmla="*/ 565582 w 11239836"/>
              <a:gd name="connsiteY1052" fmla="*/ 3181444 h 4535662"/>
              <a:gd name="connsiteX1053" fmla="*/ 575646 w 11239836"/>
              <a:gd name="connsiteY1053" fmla="*/ 3180442 h 4535662"/>
              <a:gd name="connsiteX1054" fmla="*/ 593707 w 11239836"/>
              <a:gd name="connsiteY1054" fmla="*/ 3157673 h 4535662"/>
              <a:gd name="connsiteX1055" fmla="*/ 566960 w 11239836"/>
              <a:gd name="connsiteY1055" fmla="*/ 3195286 h 4535662"/>
              <a:gd name="connsiteX1056" fmla="*/ 599219 w 11239836"/>
              <a:gd name="connsiteY1056" fmla="*/ 3213047 h 4535662"/>
              <a:gd name="connsiteX1057" fmla="*/ 625277 w 11239836"/>
              <a:gd name="connsiteY1057" fmla="*/ 3168512 h 4535662"/>
              <a:gd name="connsiteX1058" fmla="*/ 654089 w 11239836"/>
              <a:gd name="connsiteY1058" fmla="*/ 3151663 h 4535662"/>
              <a:gd name="connsiteX1059" fmla="*/ 684970 w 11239836"/>
              <a:gd name="connsiteY1059" fmla="*/ 3155579 h 4535662"/>
              <a:gd name="connsiteX1060" fmla="*/ 692278 w 11239836"/>
              <a:gd name="connsiteY1060" fmla="*/ 3126890 h 4535662"/>
              <a:gd name="connsiteX1061" fmla="*/ 733223 w 11239836"/>
              <a:gd name="connsiteY1061" fmla="*/ 3129805 h 4535662"/>
              <a:gd name="connsiteX1062" fmla="*/ 699586 w 11239836"/>
              <a:gd name="connsiteY1062" fmla="*/ 3098202 h 4535662"/>
              <a:gd name="connsiteX1063" fmla="*/ 761347 w 11239836"/>
              <a:gd name="connsiteY1063" fmla="*/ 3106035 h 4535662"/>
              <a:gd name="connsiteX1064" fmla="*/ 767966 w 11239836"/>
              <a:gd name="connsiteY1064" fmla="*/ 3070425 h 4535662"/>
              <a:gd name="connsiteX1065" fmla="*/ 718336 w 11239836"/>
              <a:gd name="connsiteY1065" fmla="*/ 3082355 h 4535662"/>
              <a:gd name="connsiteX1066" fmla="*/ 757213 w 11239836"/>
              <a:gd name="connsiteY1066" fmla="*/ 3064505 h 4535662"/>
              <a:gd name="connsiteX1067" fmla="*/ 763259 w 11239836"/>
              <a:gd name="connsiteY1067" fmla="*/ 3061728 h 4535662"/>
              <a:gd name="connsiteX1068" fmla="*/ 763205 w 11239836"/>
              <a:gd name="connsiteY1068" fmla="*/ 3061664 h 4535662"/>
              <a:gd name="connsiteX1069" fmla="*/ 762826 w 11239836"/>
              <a:gd name="connsiteY1069" fmla="*/ 3045100 h 4535662"/>
              <a:gd name="connsiteX1070" fmla="*/ 741947 w 11239836"/>
              <a:gd name="connsiteY1070" fmla="*/ 3036366 h 4535662"/>
              <a:gd name="connsiteX1071" fmla="*/ 732143 w 11239836"/>
              <a:gd name="connsiteY1071" fmla="*/ 3034436 h 4535662"/>
              <a:gd name="connsiteX1072" fmla="*/ 732167 w 11239836"/>
              <a:gd name="connsiteY1072" fmla="*/ 3036614 h 4535662"/>
              <a:gd name="connsiteX1073" fmla="*/ 738097 w 11239836"/>
              <a:gd name="connsiteY1073" fmla="*/ 3051931 h 4535662"/>
              <a:gd name="connsiteX1074" fmla="*/ 735366 w 11239836"/>
              <a:gd name="connsiteY1074" fmla="*/ 3052491 h 4535662"/>
              <a:gd name="connsiteX1075" fmla="*/ 736269 w 11239836"/>
              <a:gd name="connsiteY1075" fmla="*/ 3055121 h 4535662"/>
              <a:gd name="connsiteX1076" fmla="*/ 727022 w 11239836"/>
              <a:gd name="connsiteY1076" fmla="*/ 3067510 h 4535662"/>
              <a:gd name="connsiteX1077" fmla="*/ 724743 w 11239836"/>
              <a:gd name="connsiteY1077" fmla="*/ 3054666 h 4535662"/>
              <a:gd name="connsiteX1078" fmla="*/ 713196 w 11239836"/>
              <a:gd name="connsiteY1078" fmla="*/ 3057031 h 4535662"/>
              <a:gd name="connsiteX1079" fmla="*/ 715752 w 11239836"/>
              <a:gd name="connsiteY1079" fmla="*/ 3042444 h 4535662"/>
              <a:gd name="connsiteX1080" fmla="*/ 714202 w 11239836"/>
              <a:gd name="connsiteY1080" fmla="*/ 3040825 h 4535662"/>
              <a:gd name="connsiteX1081" fmla="*/ 694763 w 11239836"/>
              <a:gd name="connsiteY1081" fmla="*/ 3049750 h 4535662"/>
              <a:gd name="connsiteX1082" fmla="*/ 686766 w 11239836"/>
              <a:gd name="connsiteY1082" fmla="*/ 3071517 h 4535662"/>
              <a:gd name="connsiteX1083" fmla="*/ 647200 w 11239836"/>
              <a:gd name="connsiteY1083" fmla="*/ 3082446 h 4535662"/>
              <a:gd name="connsiteX1084" fmla="*/ 653819 w 11239836"/>
              <a:gd name="connsiteY1084" fmla="*/ 3046835 h 4535662"/>
              <a:gd name="connsiteX1085" fmla="*/ 634380 w 11239836"/>
              <a:gd name="connsiteY1085" fmla="*/ 3055760 h 4535662"/>
              <a:gd name="connsiteX1086" fmla="*/ 627761 w 11239836"/>
              <a:gd name="connsiteY1086" fmla="*/ 3091371 h 4535662"/>
              <a:gd name="connsiteX1087" fmla="*/ 647889 w 11239836"/>
              <a:gd name="connsiteY1087" fmla="*/ 3089368 h 4535662"/>
              <a:gd name="connsiteX1088" fmla="*/ 570823 w 11239836"/>
              <a:gd name="connsiteY1088" fmla="*/ 3131990 h 4535662"/>
              <a:gd name="connsiteX1089" fmla="*/ 570289 w 11239836"/>
              <a:gd name="connsiteY1089" fmla="*/ 3138934 h 4535662"/>
              <a:gd name="connsiteX1090" fmla="*/ 558039 w 11239836"/>
              <a:gd name="connsiteY1090" fmla="*/ 3139160 h 4535662"/>
              <a:gd name="connsiteX1091" fmla="*/ 530568 w 11239836"/>
              <a:gd name="connsiteY1091" fmla="*/ 3135996 h 4535662"/>
              <a:gd name="connsiteX1092" fmla="*/ 504510 w 11239836"/>
              <a:gd name="connsiteY1092" fmla="*/ 3180532 h 4535662"/>
              <a:gd name="connsiteX1093" fmla="*/ 425377 w 11239836"/>
              <a:gd name="connsiteY1093" fmla="*/ 3202389 h 4535662"/>
              <a:gd name="connsiteX1094" fmla="*/ 423999 w 11239836"/>
              <a:gd name="connsiteY1094" fmla="*/ 3188546 h 4535662"/>
              <a:gd name="connsiteX1095" fmla="*/ 393809 w 11239836"/>
              <a:gd name="connsiteY1095" fmla="*/ 3191552 h 4535662"/>
              <a:gd name="connsiteX1096" fmla="*/ 386500 w 11239836"/>
              <a:gd name="connsiteY1096" fmla="*/ 3220240 h 4535662"/>
              <a:gd name="connsiteX1097" fmla="*/ 406628 w 11239836"/>
              <a:gd name="connsiteY1097" fmla="*/ 3218236 h 4535662"/>
              <a:gd name="connsiteX1098" fmla="*/ 348312 w 11239836"/>
              <a:gd name="connsiteY1098" fmla="*/ 3245012 h 4535662"/>
              <a:gd name="connsiteX1099" fmla="*/ 336181 w 11239836"/>
              <a:gd name="connsiteY1099" fmla="*/ 3225248 h 4535662"/>
              <a:gd name="connsiteX1100" fmla="*/ 329562 w 11239836"/>
              <a:gd name="connsiteY1100" fmla="*/ 3260859 h 4535662"/>
              <a:gd name="connsiteX1101" fmla="*/ 249740 w 11239836"/>
              <a:gd name="connsiteY1101" fmla="*/ 3275795 h 4535662"/>
              <a:gd name="connsiteX1102" fmla="*/ 191425 w 11239836"/>
              <a:gd name="connsiteY1102" fmla="*/ 3302571 h 4535662"/>
              <a:gd name="connsiteX1103" fmla="*/ 179983 w 11239836"/>
              <a:gd name="connsiteY1103" fmla="*/ 3289728 h 4535662"/>
              <a:gd name="connsiteX1104" fmla="*/ 151169 w 11239836"/>
              <a:gd name="connsiteY1104" fmla="*/ 3306577 h 4535662"/>
              <a:gd name="connsiteX1105" fmla="*/ 120289 w 11239836"/>
              <a:gd name="connsiteY1105" fmla="*/ 3302661 h 4535662"/>
              <a:gd name="connsiteX1106" fmla="*/ 91476 w 11239836"/>
              <a:gd name="connsiteY1106" fmla="*/ 3319509 h 4535662"/>
              <a:gd name="connsiteX1107" fmla="*/ 131731 w 11239836"/>
              <a:gd name="connsiteY1107" fmla="*/ 3315502 h 4535662"/>
              <a:gd name="connsiteX1108" fmla="*/ 133798 w 11239836"/>
              <a:gd name="connsiteY1108" fmla="*/ 3336267 h 4535662"/>
              <a:gd name="connsiteX1109" fmla="*/ 115048 w 11239836"/>
              <a:gd name="connsiteY1109" fmla="*/ 3352114 h 4535662"/>
              <a:gd name="connsiteX1110" fmla="*/ 64040 w 11239836"/>
              <a:gd name="connsiteY1110" fmla="*/ 3350201 h 4535662"/>
              <a:gd name="connsiteX1111" fmla="*/ 102228 w 11239836"/>
              <a:gd name="connsiteY1111" fmla="*/ 3325429 h 4535662"/>
              <a:gd name="connsiteX1112" fmla="*/ 41157 w 11239836"/>
              <a:gd name="connsiteY1112" fmla="*/ 3324518 h 4535662"/>
              <a:gd name="connsiteX1113" fmla="*/ 3657 w 11239836"/>
              <a:gd name="connsiteY1113" fmla="*/ 3356212 h 4535662"/>
              <a:gd name="connsiteX1114" fmla="*/ 901 w 11239836"/>
              <a:gd name="connsiteY1114" fmla="*/ 3328525 h 4535662"/>
              <a:gd name="connsiteX1115" fmla="*/ 49153 w 11239836"/>
              <a:gd name="connsiteY1115" fmla="*/ 3302752 h 4535662"/>
              <a:gd name="connsiteX1116" fmla="*/ 38401 w 11239836"/>
              <a:gd name="connsiteY1116" fmla="*/ 3296831 h 4535662"/>
              <a:gd name="connsiteX1117" fmla="*/ 83897 w 11239836"/>
              <a:gd name="connsiteY1117" fmla="*/ 3243370 h 4535662"/>
              <a:gd name="connsiteX1118" fmla="*/ 124841 w 11239836"/>
              <a:gd name="connsiteY1118" fmla="*/ 3246285 h 4535662"/>
              <a:gd name="connsiteX1119" fmla="*/ 162340 w 11239836"/>
              <a:gd name="connsiteY1119" fmla="*/ 3214592 h 4535662"/>
              <a:gd name="connsiteX1120" fmla="*/ 143591 w 11239836"/>
              <a:gd name="connsiteY1120" fmla="*/ 3230438 h 4535662"/>
              <a:gd name="connsiteX1121" fmla="*/ 166474 w 11239836"/>
              <a:gd name="connsiteY1121" fmla="*/ 3256122 h 4535662"/>
              <a:gd name="connsiteX1122" fmla="*/ 164407 w 11239836"/>
              <a:gd name="connsiteY1122" fmla="*/ 3235356 h 4535662"/>
              <a:gd name="connsiteX1123" fmla="*/ 192532 w 11239836"/>
              <a:gd name="connsiteY1123" fmla="*/ 3211587 h 4535662"/>
              <a:gd name="connsiteX1124" fmla="*/ 224101 w 11239836"/>
              <a:gd name="connsiteY1124" fmla="*/ 3222425 h 4535662"/>
              <a:gd name="connsiteX1125" fmla="*/ 230031 w 11239836"/>
              <a:gd name="connsiteY1125" fmla="*/ 3179892 h 4535662"/>
              <a:gd name="connsiteX1126" fmla="*/ 217211 w 11239836"/>
              <a:gd name="connsiteY1126" fmla="*/ 3153207 h 4535662"/>
              <a:gd name="connsiteX1127" fmla="*/ 284902 w 11239836"/>
              <a:gd name="connsiteY1127" fmla="*/ 3118509 h 4535662"/>
              <a:gd name="connsiteX1128" fmla="*/ 286280 w 11239836"/>
              <a:gd name="connsiteY1128" fmla="*/ 3132352 h 4535662"/>
              <a:gd name="connsiteX1129" fmla="*/ 323779 w 11239836"/>
              <a:gd name="connsiteY1129" fmla="*/ 3100658 h 4535662"/>
              <a:gd name="connsiteX1130" fmla="*/ 382096 w 11239836"/>
              <a:gd name="connsiteY1130" fmla="*/ 3073882 h 4535662"/>
              <a:gd name="connsiteX1131" fmla="*/ 434482 w 11239836"/>
              <a:gd name="connsiteY1131" fmla="*/ 3089639 h 4535662"/>
              <a:gd name="connsiteX1132" fmla="*/ 430348 w 11239836"/>
              <a:gd name="connsiteY1132" fmla="*/ 3048108 h 4535662"/>
              <a:gd name="connsiteX1133" fmla="*/ 459850 w 11239836"/>
              <a:gd name="connsiteY1133" fmla="*/ 3038182 h 4535662"/>
              <a:gd name="connsiteX1134" fmla="*/ 471292 w 11239836"/>
              <a:gd name="connsiteY1134" fmla="*/ 3051023 h 4535662"/>
              <a:gd name="connsiteX1135" fmla="*/ 479978 w 11239836"/>
              <a:gd name="connsiteY1135" fmla="*/ 3036179 h 4535662"/>
              <a:gd name="connsiteX1136" fmla="*/ 511547 w 11239836"/>
              <a:gd name="connsiteY1136" fmla="*/ 3047016 h 4535662"/>
              <a:gd name="connsiteX1137" fmla="*/ 548357 w 11239836"/>
              <a:gd name="connsiteY1137" fmla="*/ 3008401 h 4535662"/>
              <a:gd name="connsiteX1138" fmla="*/ 488664 w 11239836"/>
              <a:gd name="connsiteY1138" fmla="*/ 3021333 h 4535662"/>
              <a:gd name="connsiteX1139" fmla="*/ 565040 w 11239836"/>
              <a:gd name="connsiteY1139" fmla="*/ 2971789 h 4535662"/>
              <a:gd name="connsiteX1140" fmla="*/ 457783 w 11239836"/>
              <a:gd name="connsiteY1140" fmla="*/ 3017417 h 4535662"/>
              <a:gd name="connsiteX1141" fmla="*/ 479289 w 11239836"/>
              <a:gd name="connsiteY1141" fmla="*/ 3029257 h 4535662"/>
              <a:gd name="connsiteX1142" fmla="*/ 439033 w 11239836"/>
              <a:gd name="connsiteY1142" fmla="*/ 3033264 h 4535662"/>
              <a:gd name="connsiteX1143" fmla="*/ 426214 w 11239836"/>
              <a:gd name="connsiteY1143" fmla="*/ 3006578 h 4535662"/>
              <a:gd name="connsiteX1144" fmla="*/ 522029 w 11239836"/>
              <a:gd name="connsiteY1144" fmla="*/ 2948109 h 4535662"/>
              <a:gd name="connsiteX1145" fmla="*/ 541468 w 11239836"/>
              <a:gd name="connsiteY1145" fmla="*/ 2939184 h 4535662"/>
              <a:gd name="connsiteX1146" fmla="*/ 573726 w 11239836"/>
              <a:gd name="connsiteY1146" fmla="*/ 2956943 h 4535662"/>
              <a:gd name="connsiteX1147" fmla="*/ 602540 w 11239836"/>
              <a:gd name="connsiteY1147" fmla="*/ 2940095 h 4535662"/>
              <a:gd name="connsiteX1148" fmla="*/ 561595 w 11239836"/>
              <a:gd name="connsiteY1148" fmla="*/ 2937181 h 4535662"/>
              <a:gd name="connsiteX1149" fmla="*/ 590409 w 11239836"/>
              <a:gd name="connsiteY1149" fmla="*/ 2920332 h 4535662"/>
              <a:gd name="connsiteX1150" fmla="*/ 597717 w 11239836"/>
              <a:gd name="connsiteY1150" fmla="*/ 2891643 h 4535662"/>
              <a:gd name="connsiteX1151" fmla="*/ 575522 w 11239836"/>
              <a:gd name="connsiteY1151" fmla="*/ 2872881 h 4535662"/>
              <a:gd name="connsiteX1152" fmla="*/ 582830 w 11239836"/>
              <a:gd name="connsiteY1152" fmla="*/ 2844193 h 4535662"/>
              <a:gd name="connsiteX1153" fmla="*/ 615778 w 11239836"/>
              <a:gd name="connsiteY1153" fmla="*/ 2868875 h 4535662"/>
              <a:gd name="connsiteX1154" fmla="*/ 663340 w 11239836"/>
              <a:gd name="connsiteY1154" fmla="*/ 2836179 h 4535662"/>
              <a:gd name="connsiteX1155" fmla="*/ 665407 w 11239836"/>
              <a:gd name="connsiteY1155" fmla="*/ 2856944 h 4535662"/>
              <a:gd name="connsiteX1156" fmla="*/ 705663 w 11239836"/>
              <a:gd name="connsiteY1156" fmla="*/ 2852937 h 4535662"/>
              <a:gd name="connsiteX1157" fmla="*/ 755293 w 11239836"/>
              <a:gd name="connsiteY1157" fmla="*/ 2841007 h 4535662"/>
              <a:gd name="connsiteX1158" fmla="*/ 751159 w 11239836"/>
              <a:gd name="connsiteY1158" fmla="*/ 2799476 h 4535662"/>
              <a:gd name="connsiteX1159" fmla="*/ 803545 w 11239836"/>
              <a:gd name="connsiteY1159" fmla="*/ 2815233 h 4535662"/>
              <a:gd name="connsiteX1160" fmla="*/ 829603 w 11239836"/>
              <a:gd name="connsiteY1160" fmla="*/ 2770698 h 4535662"/>
              <a:gd name="connsiteX1161" fmla="*/ 859795 w 11239836"/>
              <a:gd name="connsiteY1161" fmla="*/ 2767693 h 4535662"/>
              <a:gd name="connsiteX1162" fmla="*/ 749092 w 11239836"/>
              <a:gd name="connsiteY1162" fmla="*/ 2778712 h 4535662"/>
              <a:gd name="connsiteX1163" fmla="*/ 827536 w 11239836"/>
              <a:gd name="connsiteY1163" fmla="*/ 2749932 h 4535662"/>
              <a:gd name="connsiteX1164" fmla="*/ 780391 w 11239836"/>
              <a:gd name="connsiteY1164" fmla="*/ 2684722 h 4535662"/>
              <a:gd name="connsiteX1165" fmla="*/ 886270 w 11239836"/>
              <a:gd name="connsiteY1165" fmla="*/ 2625251 h 4535662"/>
              <a:gd name="connsiteX1166" fmla="*/ 860212 w 11239836"/>
              <a:gd name="connsiteY1166" fmla="*/ 2669787 h 4535662"/>
              <a:gd name="connsiteX1167" fmla="*/ 986908 w 11239836"/>
              <a:gd name="connsiteY1167" fmla="*/ 2615233 h 4535662"/>
              <a:gd name="connsiteX1168" fmla="*/ 1136488 w 11239836"/>
              <a:gd name="connsiteY1168" fmla="*/ 2586364 h 4535662"/>
              <a:gd name="connsiteX1169" fmla="*/ 1154549 w 11239836"/>
              <a:gd name="connsiteY1169" fmla="*/ 2563596 h 4535662"/>
              <a:gd name="connsiteX1170" fmla="*/ 1185429 w 11239836"/>
              <a:gd name="connsiteY1170" fmla="*/ 2567512 h 4535662"/>
              <a:gd name="connsiteX1171" fmla="*/ 1221686 w 11239836"/>
              <a:gd name="connsiteY1171" fmla="*/ 2545663 h 4535662"/>
              <a:gd name="connsiteX1172" fmla="*/ 1241247 w 11239836"/>
              <a:gd name="connsiteY1172" fmla="*/ 2540748 h 4535662"/>
              <a:gd name="connsiteX1173" fmla="*/ 1241260 w 11239836"/>
              <a:gd name="connsiteY1173" fmla="*/ 2540487 h 4535662"/>
              <a:gd name="connsiteX1174" fmla="*/ 1250736 w 11239836"/>
              <a:gd name="connsiteY1174" fmla="*/ 2535176 h 4535662"/>
              <a:gd name="connsiteX1175" fmla="*/ 1252685 w 11239836"/>
              <a:gd name="connsiteY1175" fmla="*/ 2537873 h 4535662"/>
              <a:gd name="connsiteX1176" fmla="*/ 1268474 w 11239836"/>
              <a:gd name="connsiteY1176" fmla="*/ 2533905 h 4535662"/>
              <a:gd name="connsiteX1177" fmla="*/ 1310710 w 11239836"/>
              <a:gd name="connsiteY1177" fmla="*/ 2526866 h 4535662"/>
              <a:gd name="connsiteX1178" fmla="*/ 1310430 w 11239836"/>
              <a:gd name="connsiteY1178" fmla="*/ 2522243 h 4535662"/>
              <a:gd name="connsiteX1179" fmla="*/ 1298988 w 11239836"/>
              <a:gd name="connsiteY1179" fmla="*/ 2509401 h 4535662"/>
              <a:gd name="connsiteX1180" fmla="*/ 1334814 w 11239836"/>
              <a:gd name="connsiteY1180" fmla="*/ 2496005 h 4535662"/>
              <a:gd name="connsiteX1181" fmla="*/ 1338411 w 11239836"/>
              <a:gd name="connsiteY1181" fmla="*/ 2503631 h 4535662"/>
              <a:gd name="connsiteX1182" fmla="*/ 1345088 w 11239836"/>
              <a:gd name="connsiteY1182" fmla="*/ 2495692 h 4535662"/>
              <a:gd name="connsiteX1183" fmla="*/ 1359958 w 11239836"/>
              <a:gd name="connsiteY1183" fmla="*/ 2471003 h 4535662"/>
              <a:gd name="connsiteX1184" fmla="*/ 1404867 w 11239836"/>
              <a:gd name="connsiteY1184" fmla="*/ 2449931 h 4535662"/>
              <a:gd name="connsiteX1185" fmla="*/ 1403489 w 11239836"/>
              <a:gd name="connsiteY1185" fmla="*/ 2436087 h 4535662"/>
              <a:gd name="connsiteX1186" fmla="*/ 1424995 w 11239836"/>
              <a:gd name="connsiteY1186" fmla="*/ 2447927 h 4535662"/>
              <a:gd name="connsiteX1187" fmla="*/ 1471180 w 11239836"/>
              <a:gd name="connsiteY1187" fmla="*/ 2401388 h 4535662"/>
              <a:gd name="connsiteX1188" fmla="*/ 1440989 w 11239836"/>
              <a:gd name="connsiteY1188" fmla="*/ 2404394 h 4535662"/>
              <a:gd name="connsiteX1189" fmla="*/ 1499305 w 11239836"/>
              <a:gd name="connsiteY1189" fmla="*/ 2377618 h 4535662"/>
              <a:gd name="connsiteX1190" fmla="*/ 1480555 w 11239836"/>
              <a:gd name="connsiteY1190" fmla="*/ 2393465 h 4535662"/>
              <a:gd name="connsiteX1191" fmla="*/ 1518055 w 11239836"/>
              <a:gd name="connsiteY1191" fmla="*/ 2361771 h 4535662"/>
              <a:gd name="connsiteX1192" fmla="*/ 1497238 w 11239836"/>
              <a:gd name="connsiteY1192" fmla="*/ 2356853 h 4535662"/>
              <a:gd name="connsiteX1193" fmla="*/ 1528119 w 11239836"/>
              <a:gd name="connsiteY1193" fmla="*/ 2360769 h 4535662"/>
              <a:gd name="connsiteX1194" fmla="*/ 1524493 w 11239836"/>
              <a:gd name="connsiteY1194" fmla="*/ 2349880 h 4535662"/>
              <a:gd name="connsiteX1195" fmla="*/ 1528809 w 11239836"/>
              <a:gd name="connsiteY1195" fmla="*/ 2344322 h 4535662"/>
              <a:gd name="connsiteX1196" fmla="*/ 1502965 w 11239836"/>
              <a:gd name="connsiteY1196" fmla="*/ 2349789 h 4535662"/>
              <a:gd name="connsiteX1197" fmla="*/ 1441306 w 11239836"/>
              <a:gd name="connsiteY1197" fmla="*/ 2381266 h 4535662"/>
              <a:gd name="connsiteX1198" fmla="*/ 1424521 w 11239836"/>
              <a:gd name="connsiteY1198" fmla="*/ 2378567 h 4535662"/>
              <a:gd name="connsiteX1199" fmla="*/ 1420590 w 11239836"/>
              <a:gd name="connsiteY1199" fmla="*/ 2377438 h 4535662"/>
              <a:gd name="connsiteX1200" fmla="*/ 1406051 w 11239836"/>
              <a:gd name="connsiteY1200" fmla="*/ 2388429 h 4535662"/>
              <a:gd name="connsiteX1201" fmla="*/ 1390331 w 11239836"/>
              <a:gd name="connsiteY1201" fmla="*/ 2392321 h 4535662"/>
              <a:gd name="connsiteX1202" fmla="*/ 1390332 w 11239836"/>
              <a:gd name="connsiteY1202" fmla="*/ 2392456 h 4535662"/>
              <a:gd name="connsiteX1203" fmla="*/ 1382300 w 11239836"/>
              <a:gd name="connsiteY1203" fmla="*/ 2401120 h 4535662"/>
              <a:gd name="connsiteX1204" fmla="*/ 1366203 w 11239836"/>
              <a:gd name="connsiteY1204" fmla="*/ 2400629 h 4535662"/>
              <a:gd name="connsiteX1205" fmla="*/ 1358079 w 11239836"/>
              <a:gd name="connsiteY1205" fmla="*/ 2409042 h 4535662"/>
              <a:gd name="connsiteX1206" fmla="*/ 1322290 w 11239836"/>
              <a:gd name="connsiteY1206" fmla="*/ 2437179 h 4535662"/>
              <a:gd name="connsiteX1207" fmla="*/ 1216411 w 11239836"/>
              <a:gd name="connsiteY1207" fmla="*/ 2496650 h 4535662"/>
              <a:gd name="connsiteX1208" fmla="*/ 1184152 w 11239836"/>
              <a:gd name="connsiteY1208" fmla="*/ 2478891 h 4535662"/>
              <a:gd name="connsiteX1209" fmla="*/ 1165403 w 11239836"/>
              <a:gd name="connsiteY1209" fmla="*/ 2494738 h 4535662"/>
              <a:gd name="connsiteX1210" fmla="*/ 1113705 w 11239836"/>
              <a:gd name="connsiteY1210" fmla="*/ 2485903 h 4535662"/>
              <a:gd name="connsiteX1211" fmla="*/ 1126525 w 11239836"/>
              <a:gd name="connsiteY1211" fmla="*/ 2512587 h 4535662"/>
              <a:gd name="connsiteX1212" fmla="*/ 1076895 w 11239836"/>
              <a:gd name="connsiteY1212" fmla="*/ 2524518 h 4535662"/>
              <a:gd name="connsiteX1213" fmla="*/ 1068898 w 11239836"/>
              <a:gd name="connsiteY1213" fmla="*/ 2546285 h 4535662"/>
              <a:gd name="connsiteX1214" fmla="*/ 1055390 w 11239836"/>
              <a:gd name="connsiteY1214" fmla="*/ 2512679 h 4535662"/>
              <a:gd name="connsiteX1215" fmla="*/ 1016512 w 11239836"/>
              <a:gd name="connsiteY1215" fmla="*/ 2530528 h 4535662"/>
              <a:gd name="connsiteX1216" fmla="*/ 1008515 w 11239836"/>
              <a:gd name="connsiteY1216" fmla="*/ 2552296 h 4535662"/>
              <a:gd name="connsiteX1217" fmla="*/ 1031399 w 11239836"/>
              <a:gd name="connsiteY1217" fmla="*/ 2577979 h 4535662"/>
              <a:gd name="connsiteX1218" fmla="*/ 999829 w 11239836"/>
              <a:gd name="connsiteY1218" fmla="*/ 2567141 h 4535662"/>
              <a:gd name="connsiteX1219" fmla="*/ 952267 w 11239836"/>
              <a:gd name="connsiteY1219" fmla="*/ 2599837 h 4535662"/>
              <a:gd name="connsiteX1220" fmla="*/ 929383 w 11239836"/>
              <a:gd name="connsiteY1220" fmla="*/ 2574153 h 4535662"/>
              <a:gd name="connsiteX1221" fmla="*/ 937379 w 11239836"/>
              <a:gd name="connsiteY1221" fmla="*/ 2552386 h 4535662"/>
              <a:gd name="connsiteX1222" fmla="*/ 958640 w 11239836"/>
              <a:gd name="connsiteY1222" fmla="*/ 2538595 h 4535662"/>
              <a:gd name="connsiteX1223" fmla="*/ 879381 w 11239836"/>
              <a:gd name="connsiteY1223" fmla="*/ 2556034 h 4535662"/>
              <a:gd name="connsiteX1224" fmla="*/ 859942 w 11239836"/>
              <a:gd name="connsiteY1224" fmla="*/ 2564959 h 4535662"/>
              <a:gd name="connsiteX1225" fmla="*/ 752685 w 11239836"/>
              <a:gd name="connsiteY1225" fmla="*/ 2610587 h 4535662"/>
              <a:gd name="connsiteX1226" fmla="*/ 674241 w 11239836"/>
              <a:gd name="connsiteY1226" fmla="*/ 2639366 h 4535662"/>
              <a:gd name="connsiteX1227" fmla="*/ 682927 w 11239836"/>
              <a:gd name="connsiteY1227" fmla="*/ 2624521 h 4535662"/>
              <a:gd name="connsiteX1228" fmla="*/ 644049 w 11239836"/>
              <a:gd name="connsiteY1228" fmla="*/ 2642371 h 4535662"/>
              <a:gd name="connsiteX1229" fmla="*/ 655491 w 11239836"/>
              <a:gd name="connsiteY1229" fmla="*/ 2655213 h 4535662"/>
              <a:gd name="connsiteX1230" fmla="*/ 607928 w 11239836"/>
              <a:gd name="connsiteY1230" fmla="*/ 2687909 h 4535662"/>
              <a:gd name="connsiteX1231" fmla="*/ 662111 w 11239836"/>
              <a:gd name="connsiteY1231" fmla="*/ 2619603 h 4535662"/>
              <a:gd name="connsiteX1232" fmla="*/ 718359 w 11239836"/>
              <a:gd name="connsiteY1232" fmla="*/ 2572062 h 4535662"/>
              <a:gd name="connsiteX1233" fmla="*/ 759303 w 11239836"/>
              <a:gd name="connsiteY1233" fmla="*/ 2574977 h 4535662"/>
              <a:gd name="connsiteX1234" fmla="*/ 750618 w 11239836"/>
              <a:gd name="connsiteY1234" fmla="*/ 2589822 h 4535662"/>
              <a:gd name="connsiteX1235" fmla="*/ 844366 w 11239836"/>
              <a:gd name="connsiteY1235" fmla="*/ 2510587 h 4535662"/>
              <a:gd name="connsiteX1236" fmla="*/ 886688 w 11239836"/>
              <a:gd name="connsiteY1236" fmla="*/ 2527346 h 4535662"/>
              <a:gd name="connsiteX1237" fmla="*/ 954379 w 11239836"/>
              <a:gd name="connsiteY1237" fmla="*/ 2492646 h 4535662"/>
              <a:gd name="connsiteX1238" fmla="*/ 936318 w 11239836"/>
              <a:gd name="connsiteY1238" fmla="*/ 2515415 h 4535662"/>
              <a:gd name="connsiteX1239" fmla="*/ 888755 w 11239836"/>
              <a:gd name="connsiteY1239" fmla="*/ 2548110 h 4535662"/>
              <a:gd name="connsiteX1240" fmla="*/ 977262 w 11239836"/>
              <a:gd name="connsiteY1240" fmla="*/ 2518330 h 4535662"/>
              <a:gd name="connsiteX1241" fmla="*/ 985949 w 11239836"/>
              <a:gd name="connsiteY1241" fmla="*/ 2503485 h 4535662"/>
              <a:gd name="connsiteX1242" fmla="*/ 955068 w 11239836"/>
              <a:gd name="connsiteY1242" fmla="*/ 2499568 h 4535662"/>
              <a:gd name="connsiteX1243" fmla="*/ 973128 w 11239836"/>
              <a:gd name="connsiteY1243" fmla="*/ 2476799 h 4535662"/>
              <a:gd name="connsiteX1244" fmla="*/ 1049506 w 11239836"/>
              <a:gd name="connsiteY1244" fmla="*/ 2427256 h 4535662"/>
              <a:gd name="connsiteX1245" fmla="*/ 1031445 w 11239836"/>
              <a:gd name="connsiteY1245" fmla="*/ 2450024 h 4535662"/>
              <a:gd name="connsiteX1246" fmla="*/ 1119264 w 11239836"/>
              <a:gd name="connsiteY1246" fmla="*/ 2413322 h 4535662"/>
              <a:gd name="connsiteX1247" fmla="*/ 1150143 w 11239836"/>
              <a:gd name="connsiteY1247" fmla="*/ 2417238 h 4535662"/>
              <a:gd name="connsiteX1248" fmla="*/ 1187643 w 11239836"/>
              <a:gd name="connsiteY1248" fmla="*/ 2385544 h 4535662"/>
              <a:gd name="connsiteX1249" fmla="*/ 1189452 w 11239836"/>
              <a:gd name="connsiteY1249" fmla="*/ 2403713 h 4535662"/>
              <a:gd name="connsiteX1250" fmla="*/ 1190534 w 11239836"/>
              <a:gd name="connsiteY1250" fmla="*/ 2414585 h 4535662"/>
              <a:gd name="connsiteX1251" fmla="*/ 1211228 w 11239836"/>
              <a:gd name="connsiteY1251" fmla="*/ 2406293 h 4535662"/>
              <a:gd name="connsiteX1252" fmla="*/ 1196701 w 11239836"/>
              <a:gd name="connsiteY1252" fmla="*/ 2400749 h 4535662"/>
              <a:gd name="connsiteX1253" fmla="*/ 1236267 w 11239836"/>
              <a:gd name="connsiteY1253" fmla="*/ 2389820 h 4535662"/>
              <a:gd name="connsiteX1254" fmla="*/ 1244250 w 11239836"/>
              <a:gd name="connsiteY1254" fmla="*/ 2381103 h 4535662"/>
              <a:gd name="connsiteX1255" fmla="*/ 1242404 w 11239836"/>
              <a:gd name="connsiteY1255" fmla="*/ 2378891 h 4535662"/>
              <a:gd name="connsiteX1256" fmla="*/ 1248682 w 11239836"/>
              <a:gd name="connsiteY1256" fmla="*/ 2373352 h 4535662"/>
              <a:gd name="connsiteX1257" fmla="*/ 1253902 w 11239836"/>
              <a:gd name="connsiteY1257" fmla="*/ 2370563 h 4535662"/>
              <a:gd name="connsiteX1258" fmla="*/ 1255748 w 11239836"/>
              <a:gd name="connsiteY1258" fmla="*/ 2368548 h 4535662"/>
              <a:gd name="connsiteX1259" fmla="*/ 1256920 w 11239836"/>
              <a:gd name="connsiteY1259" fmla="*/ 2368034 h 4535662"/>
              <a:gd name="connsiteX1260" fmla="*/ 1256712 w 11239836"/>
              <a:gd name="connsiteY1260" fmla="*/ 2364688 h 4535662"/>
              <a:gd name="connsiteX1261" fmla="*/ 1256023 w 11239836"/>
              <a:gd name="connsiteY1261" fmla="*/ 2357767 h 4535662"/>
              <a:gd name="connsiteX1262" fmla="*/ 1269398 w 11239836"/>
              <a:gd name="connsiteY1262" fmla="*/ 2359712 h 4535662"/>
              <a:gd name="connsiteX1263" fmla="*/ 1269949 w 11239836"/>
              <a:gd name="connsiteY1263" fmla="*/ 2362314 h 4535662"/>
              <a:gd name="connsiteX1264" fmla="*/ 1283744 w 11239836"/>
              <a:gd name="connsiteY1264" fmla="*/ 2356259 h 4535662"/>
              <a:gd name="connsiteX1265" fmla="*/ 1311962 w 11239836"/>
              <a:gd name="connsiteY1265" fmla="*/ 2345906 h 4535662"/>
              <a:gd name="connsiteX1266" fmla="*/ 1318310 w 11239836"/>
              <a:gd name="connsiteY1266" fmla="*/ 2334200 h 4535662"/>
              <a:gd name="connsiteX1267" fmla="*/ 1334467 w 11239836"/>
              <a:gd name="connsiteY1267" fmla="*/ 2328988 h 4535662"/>
              <a:gd name="connsiteX1268" fmla="*/ 1330788 w 11239836"/>
              <a:gd name="connsiteY1268" fmla="*/ 2339000 h 4535662"/>
              <a:gd name="connsiteX1269" fmla="*/ 1332772 w 11239836"/>
              <a:gd name="connsiteY1269" fmla="*/ 2338272 h 4535662"/>
              <a:gd name="connsiteX1270" fmla="*/ 1340511 w 11239836"/>
              <a:gd name="connsiteY1270" fmla="*/ 2313909 h 4535662"/>
              <a:gd name="connsiteX1271" fmla="*/ 1332679 w 11239836"/>
              <a:gd name="connsiteY1271" fmla="*/ 2308138 h 4535662"/>
              <a:gd name="connsiteX1272" fmla="*/ 1332400 w 11239836"/>
              <a:gd name="connsiteY1272" fmla="*/ 2308223 h 4535662"/>
              <a:gd name="connsiteX1273" fmla="*/ 1332626 w 11239836"/>
              <a:gd name="connsiteY1273" fmla="*/ 2308100 h 4535662"/>
              <a:gd name="connsiteX1274" fmla="*/ 1318574 w 11239836"/>
              <a:gd name="connsiteY1274" fmla="*/ 2297744 h 4535662"/>
              <a:gd name="connsiteX1275" fmla="*/ 1320641 w 11239836"/>
              <a:gd name="connsiteY1275" fmla="*/ 2318509 h 4535662"/>
              <a:gd name="connsiteX1276" fmla="*/ 1299135 w 11239836"/>
              <a:gd name="connsiteY1276" fmla="*/ 2306669 h 4535662"/>
              <a:gd name="connsiteX1277" fmla="*/ 1124187 w 11239836"/>
              <a:gd name="connsiteY1277" fmla="*/ 2386995 h 4535662"/>
              <a:gd name="connsiteX1278" fmla="*/ 1142248 w 11239836"/>
              <a:gd name="connsiteY1278" fmla="*/ 2364227 h 4535662"/>
              <a:gd name="connsiteX1279" fmla="*/ 1120742 w 11239836"/>
              <a:gd name="connsiteY1279" fmla="*/ 2352388 h 4535662"/>
              <a:gd name="connsiteX1280" fmla="*/ 1140870 w 11239836"/>
              <a:gd name="connsiteY1280" fmla="*/ 2350384 h 4535662"/>
              <a:gd name="connsiteX1281" fmla="*/ 1157553 w 11239836"/>
              <a:gd name="connsiteY1281" fmla="*/ 2313771 h 4535662"/>
              <a:gd name="connsiteX1282" fmla="*/ 1170373 w 11239836"/>
              <a:gd name="connsiteY1282" fmla="*/ 2340457 h 4535662"/>
              <a:gd name="connsiteX1283" fmla="*/ 1150245 w 11239836"/>
              <a:gd name="connsiteY1283" fmla="*/ 2342460 h 4535662"/>
              <a:gd name="connsiteX1284" fmla="*/ 1172440 w 11239836"/>
              <a:gd name="connsiteY1284" fmla="*/ 2361221 h 4535662"/>
              <a:gd name="connsiteX1285" fmla="*/ 1189811 w 11239836"/>
              <a:gd name="connsiteY1285" fmla="*/ 2331532 h 4535662"/>
              <a:gd name="connsiteX1286" fmla="*/ 1187055 w 11239836"/>
              <a:gd name="connsiteY1286" fmla="*/ 2303845 h 4535662"/>
              <a:gd name="connsiteX1287" fmla="*/ 1322437 w 11239836"/>
              <a:gd name="connsiteY1287" fmla="*/ 2234447 h 4535662"/>
              <a:gd name="connsiteX1288" fmla="*/ 1300243 w 11239836"/>
              <a:gd name="connsiteY1288" fmla="*/ 2215685 h 4535662"/>
              <a:gd name="connsiteX1289" fmla="*/ 1370690 w 11239836"/>
              <a:gd name="connsiteY1289" fmla="*/ 2208673 h 4535662"/>
              <a:gd name="connsiteX1290" fmla="*/ 1352629 w 11239836"/>
              <a:gd name="connsiteY1290" fmla="*/ 2231441 h 4535662"/>
              <a:gd name="connsiteX1291" fmla="*/ 1341876 w 11239836"/>
              <a:gd name="connsiteY1291" fmla="*/ 2225521 h 4535662"/>
              <a:gd name="connsiteX1292" fmla="*/ 1344632 w 11239836"/>
              <a:gd name="connsiteY1292" fmla="*/ 2253209 h 4535662"/>
              <a:gd name="connsiteX1293" fmla="*/ 1379375 w 11239836"/>
              <a:gd name="connsiteY1293" fmla="*/ 2193827 h 4535662"/>
              <a:gd name="connsiteX1294" fmla="*/ 1418253 w 11239836"/>
              <a:gd name="connsiteY1294" fmla="*/ 2175977 h 4535662"/>
              <a:gd name="connsiteX1295" fmla="*/ 1421698 w 11239836"/>
              <a:gd name="connsiteY1295" fmla="*/ 2210586 h 4535662"/>
              <a:gd name="connsiteX1296" fmla="*/ 1449133 w 11239836"/>
              <a:gd name="connsiteY1296" fmla="*/ 2179893 h 4535662"/>
              <a:gd name="connsiteX1297" fmla="*/ 1484565 w 11239836"/>
              <a:gd name="connsiteY1297" fmla="*/ 2127435 h 4535662"/>
              <a:gd name="connsiteX1298" fmla="*/ 1485943 w 11239836"/>
              <a:gd name="connsiteY1298" fmla="*/ 2141278 h 4535662"/>
              <a:gd name="connsiteX1299" fmla="*/ 1514757 w 11239836"/>
              <a:gd name="connsiteY1299" fmla="*/ 2124430 h 4535662"/>
              <a:gd name="connsiteX1300" fmla="*/ 1555701 w 11239836"/>
              <a:gd name="connsiteY1300" fmla="*/ 2127344 h 4535662"/>
              <a:gd name="connsiteX1301" fmla="*/ 1562320 w 11239836"/>
              <a:gd name="connsiteY1301" fmla="*/ 2091734 h 4535662"/>
              <a:gd name="connsiteX1302" fmla="*/ 1593201 w 11239836"/>
              <a:gd name="connsiteY1302" fmla="*/ 2095650 h 4535662"/>
              <a:gd name="connsiteX1303" fmla="*/ 1610573 w 11239836"/>
              <a:gd name="connsiteY1303" fmla="*/ 2065960 h 4535662"/>
              <a:gd name="connsiteX1304" fmla="*/ 1622703 w 11239836"/>
              <a:gd name="connsiteY1304" fmla="*/ 2085723 h 4535662"/>
              <a:gd name="connsiteX1305" fmla="*/ 1620636 w 11239836"/>
              <a:gd name="connsiteY1305" fmla="*/ 2064959 h 4535662"/>
              <a:gd name="connsiteX1306" fmla="*/ 1640763 w 11239836"/>
              <a:gd name="connsiteY1306" fmla="*/ 2062955 h 4535662"/>
              <a:gd name="connsiteX1307" fmla="*/ 1632767 w 11239836"/>
              <a:gd name="connsiteY1307" fmla="*/ 2084721 h 4535662"/>
              <a:gd name="connsiteX1308" fmla="*/ 1659513 w 11239836"/>
              <a:gd name="connsiteY1308" fmla="*/ 2047108 h 4535662"/>
              <a:gd name="connsiteX1309" fmla="*/ 1699080 w 11239836"/>
              <a:gd name="connsiteY1309" fmla="*/ 2036179 h 4535662"/>
              <a:gd name="connsiteX1310" fmla="*/ 1720586 w 11239836"/>
              <a:gd name="connsiteY1310" fmla="*/ 2048020 h 4535662"/>
              <a:gd name="connsiteX1311" fmla="*/ 1835839 w 11239836"/>
              <a:gd name="connsiteY1311" fmla="*/ 1980625 h 4535662"/>
              <a:gd name="connsiteX1312" fmla="*/ 1858034 w 11239836"/>
              <a:gd name="connsiteY1312" fmla="*/ 1999386 h 4535662"/>
              <a:gd name="connsiteX1313" fmla="*/ 1906286 w 11239836"/>
              <a:gd name="connsiteY1313" fmla="*/ 1973613 h 4535662"/>
              <a:gd name="connsiteX1314" fmla="*/ 1934411 w 11239836"/>
              <a:gd name="connsiteY1314" fmla="*/ 1949842 h 4535662"/>
              <a:gd name="connsiteX1315" fmla="*/ 1955227 w 11239836"/>
              <a:gd name="connsiteY1315" fmla="*/ 1954761 h 4535662"/>
              <a:gd name="connsiteX1316" fmla="*/ 2023607 w 11239836"/>
              <a:gd name="connsiteY1316" fmla="*/ 1926983 h 4535662"/>
              <a:gd name="connsiteX1317" fmla="*/ 2059039 w 11239836"/>
              <a:gd name="connsiteY1317" fmla="*/ 1874525 h 4535662"/>
              <a:gd name="connsiteX1318" fmla="*/ 2160367 w 11239836"/>
              <a:gd name="connsiteY1318" fmla="*/ 1871428 h 4535662"/>
              <a:gd name="connsiteX1319" fmla="*/ 2199933 w 11239836"/>
              <a:gd name="connsiteY1319" fmla="*/ 1860499 h 4535662"/>
              <a:gd name="connsiteX1320" fmla="*/ 2181183 w 11239836"/>
              <a:gd name="connsiteY1320" fmla="*/ 1876346 h 4535662"/>
              <a:gd name="connsiteX1321" fmla="*/ 2228747 w 11239836"/>
              <a:gd name="connsiteY1321" fmla="*/ 1843651 h 4535662"/>
              <a:gd name="connsiteX1322" fmla="*/ 2198555 w 11239836"/>
              <a:gd name="connsiteY1322" fmla="*/ 1846657 h 4535662"/>
              <a:gd name="connsiteX1323" fmla="*/ 2289818 w 11239836"/>
              <a:gd name="connsiteY1323" fmla="*/ 1844563 h 4535662"/>
              <a:gd name="connsiteX1324" fmla="*/ 2287751 w 11239836"/>
              <a:gd name="connsiteY1324" fmla="*/ 1823797 h 4535662"/>
              <a:gd name="connsiteX1325" fmla="*/ 2327318 w 11239836"/>
              <a:gd name="connsiteY1325" fmla="*/ 1812869 h 4535662"/>
              <a:gd name="connsiteX1326" fmla="*/ 2295749 w 11239836"/>
              <a:gd name="connsiteY1326" fmla="*/ 1802030 h 4535662"/>
              <a:gd name="connsiteX1327" fmla="*/ 2245429 w 11239836"/>
              <a:gd name="connsiteY1327" fmla="*/ 1807039 h 4535662"/>
              <a:gd name="connsiteX1328" fmla="*/ 2294371 w 11239836"/>
              <a:gd name="connsiteY1328" fmla="*/ 1788188 h 4535662"/>
              <a:gd name="connsiteX1329" fmla="*/ 2336693 w 11239836"/>
              <a:gd name="connsiteY1329" fmla="*/ 1804945 h 4535662"/>
              <a:gd name="connsiteX1330" fmla="*/ 2344000 w 11239836"/>
              <a:gd name="connsiteY1330" fmla="*/ 1776257 h 4535662"/>
              <a:gd name="connsiteX1331" fmla="*/ 2364817 w 11239836"/>
              <a:gd name="connsiteY1331" fmla="*/ 1781175 h 4535662"/>
              <a:gd name="connsiteX1332" fmla="*/ 2357509 w 11239836"/>
              <a:gd name="connsiteY1332" fmla="*/ 1809863 h 4535662"/>
              <a:gd name="connsiteX1333" fmla="*/ 2369640 w 11239836"/>
              <a:gd name="connsiteY1333" fmla="*/ 1829627 h 4535662"/>
              <a:gd name="connsiteX1334" fmla="*/ 2407829 w 11239836"/>
              <a:gd name="connsiteY1334" fmla="*/ 1804855 h 4535662"/>
              <a:gd name="connsiteX1335" fmla="*/ 2485583 w 11239836"/>
              <a:gd name="connsiteY1335" fmla="*/ 1769153 h 4535662"/>
              <a:gd name="connsiteX1336" fmla="*/ 2489717 w 11239836"/>
              <a:gd name="connsiteY1336" fmla="*/ 1810684 h 4535662"/>
              <a:gd name="connsiteX1337" fmla="*/ 2506399 w 11239836"/>
              <a:gd name="connsiteY1337" fmla="*/ 1774072 h 4535662"/>
              <a:gd name="connsiteX1338" fmla="*/ 2566094 w 11239836"/>
              <a:gd name="connsiteY1338" fmla="*/ 1761139 h 4535662"/>
              <a:gd name="connsiteX1339" fmla="*/ 2579602 w 11239836"/>
              <a:gd name="connsiteY1339" fmla="*/ 1794747 h 4535662"/>
              <a:gd name="connsiteX1340" fmla="*/ 2607038 w 11239836"/>
              <a:gd name="connsiteY1340" fmla="*/ 1764054 h 4535662"/>
              <a:gd name="connsiteX1341" fmla="*/ 2650049 w 11239836"/>
              <a:gd name="connsiteY1341" fmla="*/ 1787734 h 4535662"/>
              <a:gd name="connsiteX1342" fmla="*/ 2658735 w 11239836"/>
              <a:gd name="connsiteY1342" fmla="*/ 1772889 h 4535662"/>
              <a:gd name="connsiteX1343" fmla="*/ 2737179 w 11239836"/>
              <a:gd name="connsiteY1343" fmla="*/ 1744111 h 4535662"/>
              <a:gd name="connsiteX1344" fmla="*/ 2777434 w 11239836"/>
              <a:gd name="connsiteY1344" fmla="*/ 1740104 h 4535662"/>
              <a:gd name="connsiteX1345" fmla="*/ 2849258 w 11239836"/>
              <a:gd name="connsiteY1345" fmla="*/ 1746934 h 4535662"/>
              <a:gd name="connsiteX1346" fmla="*/ 2868697 w 11239836"/>
              <a:gd name="connsiteY1346" fmla="*/ 1738009 h 4535662"/>
              <a:gd name="connsiteX1347" fmla="*/ 2857256 w 11239836"/>
              <a:gd name="connsiteY1347" fmla="*/ 1725168 h 4535662"/>
              <a:gd name="connsiteX1348" fmla="*/ 2907574 w 11239836"/>
              <a:gd name="connsiteY1348" fmla="*/ 1720159 h 4535662"/>
              <a:gd name="connsiteX1349" fmla="*/ 2878761 w 11239836"/>
              <a:gd name="connsiteY1349" fmla="*/ 1737007 h 4535662"/>
              <a:gd name="connsiteX1350" fmla="*/ 2972092 w 11239836"/>
              <a:gd name="connsiteY1350" fmla="*/ 1755679 h 4535662"/>
              <a:gd name="connsiteX1351" fmla="*/ 2989462 w 11239836"/>
              <a:gd name="connsiteY1351" fmla="*/ 1725988 h 4535662"/>
              <a:gd name="connsiteX1352" fmla="*/ 2950585 w 11239836"/>
              <a:gd name="connsiteY1352" fmla="*/ 1743839 h 4535662"/>
              <a:gd name="connsiteX1353" fmla="*/ 2956516 w 11239836"/>
              <a:gd name="connsiteY1353" fmla="*/ 1701307 h 4535662"/>
              <a:gd name="connsiteX1354" fmla="*/ 3009589 w 11239836"/>
              <a:gd name="connsiteY1354" fmla="*/ 1723985 h 4535662"/>
              <a:gd name="connsiteX1355" fmla="*/ 3002282 w 11239836"/>
              <a:gd name="connsiteY1355" fmla="*/ 1752673 h 4535662"/>
              <a:gd name="connsiteX1356" fmla="*/ 3031096 w 11239836"/>
              <a:gd name="connsiteY1356" fmla="*/ 1735825 h 4535662"/>
              <a:gd name="connsiteX1357" fmla="*/ 3023099 w 11239836"/>
              <a:gd name="connsiteY1357" fmla="*/ 1757592 h 4535662"/>
              <a:gd name="connsiteX1358" fmla="*/ 3082794 w 11239836"/>
              <a:gd name="connsiteY1358" fmla="*/ 1744659 h 4535662"/>
              <a:gd name="connsiteX1359" fmla="*/ 3176124 w 11239836"/>
              <a:gd name="connsiteY1359" fmla="*/ 1763330 h 4535662"/>
              <a:gd name="connsiteX1360" fmla="*/ 3184809 w 11239836"/>
              <a:gd name="connsiteY1360" fmla="*/ 1748486 h 4535662"/>
              <a:gd name="connsiteX1361" fmla="*/ 3215000 w 11239836"/>
              <a:gd name="connsiteY1361" fmla="*/ 1745480 h 4535662"/>
              <a:gd name="connsiteX1362" fmla="*/ 3276761 w 11239836"/>
              <a:gd name="connsiteY1362" fmla="*/ 1753313 h 4535662"/>
              <a:gd name="connsiteX1363" fmla="*/ 3288892 w 11239836"/>
              <a:gd name="connsiteY1363" fmla="*/ 1773076 h 4535662"/>
              <a:gd name="connsiteX1364" fmla="*/ 3248638 w 11239836"/>
              <a:gd name="connsiteY1364" fmla="*/ 1777083 h 4535662"/>
              <a:gd name="connsiteX1365" fmla="*/ 3321839 w 11239836"/>
              <a:gd name="connsiteY1365" fmla="*/ 1797758 h 4535662"/>
              <a:gd name="connsiteX1366" fmla="*/ 3289582 w 11239836"/>
              <a:gd name="connsiteY1366" fmla="*/ 1779998 h 4535662"/>
              <a:gd name="connsiteX1367" fmla="*/ 3400973 w 11239836"/>
              <a:gd name="connsiteY1367" fmla="*/ 1775901 h 4535662"/>
              <a:gd name="connsiteX1368" fmla="*/ 3399594 w 11239836"/>
              <a:gd name="connsiteY1368" fmla="*/ 1762057 h 4535662"/>
              <a:gd name="connsiteX1369" fmla="*/ 3428409 w 11239836"/>
              <a:gd name="connsiteY1369" fmla="*/ 1745209 h 4535662"/>
              <a:gd name="connsiteX1370" fmla="*/ 3431853 w 11239836"/>
              <a:gd name="connsiteY1370" fmla="*/ 1779817 h 4535662"/>
              <a:gd name="connsiteX1371" fmla="*/ 3483550 w 11239836"/>
              <a:gd name="connsiteY1371" fmla="*/ 1788652 h 4535662"/>
              <a:gd name="connsiteX1372" fmla="*/ 3450603 w 11239836"/>
              <a:gd name="connsiteY1372" fmla="*/ 1763970 h 4535662"/>
              <a:gd name="connsiteX1373" fmla="*/ 3500232 w 11239836"/>
              <a:gd name="connsiteY1373" fmla="*/ 1752040 h 4535662"/>
              <a:gd name="connsiteX1374" fmla="*/ 3495681 w 11239836"/>
              <a:gd name="connsiteY1374" fmla="*/ 1808416 h 4535662"/>
              <a:gd name="connsiteX1375" fmla="*/ 3594252 w 11239836"/>
              <a:gd name="connsiteY1375" fmla="*/ 1777633 h 4535662"/>
              <a:gd name="connsiteX1376" fmla="*/ 3533869 w 11239836"/>
              <a:gd name="connsiteY1376" fmla="*/ 1783643 h 4535662"/>
              <a:gd name="connsiteX1377" fmla="*/ 3552619 w 11239836"/>
              <a:gd name="connsiteY1377" fmla="*/ 1767796 h 4535662"/>
              <a:gd name="connsiteX1378" fmla="*/ 3635515 w 11239836"/>
              <a:gd name="connsiteY1378" fmla="*/ 1782154 h 4535662"/>
              <a:gd name="connsiteX1379" fmla="*/ 3640771 w 11239836"/>
              <a:gd name="connsiteY1379" fmla="*/ 1787463 h 4535662"/>
              <a:gd name="connsiteX1380" fmla="*/ 3635886 w 11239836"/>
              <a:gd name="connsiteY1380" fmla="*/ 1787469 h 4535662"/>
              <a:gd name="connsiteX1381" fmla="*/ 3637952 w 11239836"/>
              <a:gd name="connsiteY1381" fmla="*/ 1808234 h 4535662"/>
              <a:gd name="connsiteX1382" fmla="*/ 3626510 w 11239836"/>
              <a:gd name="connsiteY1382" fmla="*/ 1795393 h 4535662"/>
              <a:gd name="connsiteX1383" fmla="*/ 3618514 w 11239836"/>
              <a:gd name="connsiteY1383" fmla="*/ 1817159 h 4535662"/>
              <a:gd name="connsiteX1384" fmla="*/ 3568194 w 11239836"/>
              <a:gd name="connsiteY1384" fmla="*/ 1822168 h 4535662"/>
              <a:gd name="connsiteX1385" fmla="*/ 3599763 w 11239836"/>
              <a:gd name="connsiteY1385" fmla="*/ 1833006 h 4535662"/>
              <a:gd name="connsiteX1386" fmla="*/ 3639331 w 11239836"/>
              <a:gd name="connsiteY1386" fmla="*/ 1822077 h 4535662"/>
              <a:gd name="connsiteX1387" fmla="*/ 3621270 w 11239836"/>
              <a:gd name="connsiteY1387" fmla="*/ 1844846 h 4535662"/>
              <a:gd name="connsiteX1388" fmla="*/ 3650772 w 11239836"/>
              <a:gd name="connsiteY1388" fmla="*/ 1834919 h 4535662"/>
              <a:gd name="connsiteX1389" fmla="*/ 3637952 w 11239836"/>
              <a:gd name="connsiteY1389" fmla="*/ 1808234 h 4535662"/>
              <a:gd name="connsiteX1390" fmla="*/ 3680275 w 11239836"/>
              <a:gd name="connsiteY1390" fmla="*/ 1824992 h 4535662"/>
              <a:gd name="connsiteX1391" fmla="*/ 3699024 w 11239836"/>
              <a:gd name="connsiteY1391" fmla="*/ 1809145 h 4535662"/>
              <a:gd name="connsiteX1392" fmla="*/ 3667454 w 11239836"/>
              <a:gd name="connsiteY1392" fmla="*/ 1798307 h 4535662"/>
              <a:gd name="connsiteX1393" fmla="*/ 3696957 w 11239836"/>
              <a:gd name="connsiteY1393" fmla="*/ 1788380 h 4535662"/>
              <a:gd name="connsiteX1394" fmla="*/ 3644571 w 11239836"/>
              <a:gd name="connsiteY1394" fmla="*/ 1772624 h 4535662"/>
              <a:gd name="connsiteX1395" fmla="*/ 3653946 w 11239836"/>
              <a:gd name="connsiteY1395" fmla="*/ 1764701 h 4535662"/>
              <a:gd name="connsiteX1396" fmla="*/ 3624443 w 11239836"/>
              <a:gd name="connsiteY1396" fmla="*/ 1774628 h 4535662"/>
              <a:gd name="connsiteX1397" fmla="*/ 3572057 w 11239836"/>
              <a:gd name="connsiteY1397" fmla="*/ 1758871 h 4535662"/>
              <a:gd name="connsiteX1398" fmla="*/ 3561994 w 11239836"/>
              <a:gd name="connsiteY1398" fmla="*/ 1759873 h 4535662"/>
              <a:gd name="connsiteX1399" fmla="*/ 3560616 w 11239836"/>
              <a:gd name="connsiteY1399" fmla="*/ 1746029 h 4535662"/>
              <a:gd name="connsiteX1400" fmla="*/ 3521050 w 11239836"/>
              <a:gd name="connsiteY1400" fmla="*/ 1756958 h 4535662"/>
              <a:gd name="connsiteX1401" fmla="*/ 3468663 w 11239836"/>
              <a:gd name="connsiteY1401" fmla="*/ 1741202 h 4535662"/>
              <a:gd name="connsiteX1402" fmla="*/ 3466597 w 11239836"/>
              <a:gd name="connsiteY1402" fmla="*/ 1720437 h 4535662"/>
              <a:gd name="connsiteX1403" fmla="*/ 3404835 w 11239836"/>
              <a:gd name="connsiteY1403" fmla="*/ 1712604 h 4535662"/>
              <a:gd name="connsiteX1404" fmla="*/ 3354517 w 11239836"/>
              <a:gd name="connsiteY1404" fmla="*/ 1717612 h 4535662"/>
              <a:gd name="connsiteX1405" fmla="*/ 3314261 w 11239836"/>
              <a:gd name="connsiteY1405" fmla="*/ 1721619 h 4535662"/>
              <a:gd name="connsiteX1406" fmla="*/ 3301440 w 11239836"/>
              <a:gd name="connsiteY1406" fmla="*/ 1694934 h 4535662"/>
              <a:gd name="connsiteX1407" fmla="*/ 3218863 w 11239836"/>
              <a:gd name="connsiteY1407" fmla="*/ 1682183 h 4535662"/>
              <a:gd name="connsiteX1408" fmla="*/ 3210178 w 11239836"/>
              <a:gd name="connsiteY1408" fmla="*/ 1697029 h 4535662"/>
              <a:gd name="connsiteX1409" fmla="*/ 3149106 w 11239836"/>
              <a:gd name="connsiteY1409" fmla="*/ 1696116 h 4535662"/>
              <a:gd name="connsiteX1410" fmla="*/ 3167167 w 11239836"/>
              <a:gd name="connsiteY1410" fmla="*/ 1673349 h 4535662"/>
              <a:gd name="connsiteX1411" fmla="*/ 3015520 w 11239836"/>
              <a:gd name="connsiteY1411" fmla="*/ 1681453 h 4535662"/>
              <a:gd name="connsiteX1412" fmla="*/ 3017587 w 11239836"/>
              <a:gd name="connsiteY1412" fmla="*/ 1702218 h 4535662"/>
              <a:gd name="connsiteX1413" fmla="*/ 2966580 w 11239836"/>
              <a:gd name="connsiteY1413" fmla="*/ 1700305 h 4535662"/>
              <a:gd name="connsiteX1414" fmla="*/ 2983951 w 11239836"/>
              <a:gd name="connsiteY1414" fmla="*/ 1670615 h 4535662"/>
              <a:gd name="connsiteX1415" fmla="*/ 2730289 w 11239836"/>
              <a:gd name="connsiteY1415" fmla="*/ 1674893 h 4535662"/>
              <a:gd name="connsiteX1416" fmla="*/ 2759792 w 11239836"/>
              <a:gd name="connsiteY1416" fmla="*/ 1664967 h 4535662"/>
              <a:gd name="connsiteX1417" fmla="*/ 2747660 w 11239836"/>
              <a:gd name="connsiteY1417" fmla="*/ 1645203 h 4535662"/>
              <a:gd name="connsiteX1418" fmla="*/ 2697341 w 11239836"/>
              <a:gd name="connsiteY1418" fmla="*/ 1650212 h 4535662"/>
              <a:gd name="connsiteX1419" fmla="*/ 2669217 w 11239836"/>
              <a:gd name="connsiteY1419" fmla="*/ 1673982 h 4535662"/>
              <a:gd name="connsiteX1420" fmla="*/ 2636958 w 11239836"/>
              <a:gd name="connsiteY1420" fmla="*/ 1656222 h 4535662"/>
              <a:gd name="connsiteX1421" fmla="*/ 2628961 w 11239836"/>
              <a:gd name="connsiteY1421" fmla="*/ 1677990 h 4535662"/>
              <a:gd name="connsiteX1422" fmla="*/ 2578643 w 11239836"/>
              <a:gd name="connsiteY1422" fmla="*/ 1682997 h 4535662"/>
              <a:gd name="connsiteX1423" fmla="*/ 2608145 w 11239836"/>
              <a:gd name="connsiteY1423" fmla="*/ 1673070 h 4535662"/>
              <a:gd name="connsiteX1424" fmla="*/ 2574509 w 11239836"/>
              <a:gd name="connsiteY1424" fmla="*/ 1641467 h 4535662"/>
              <a:gd name="connsiteX1425" fmla="*/ 2566512 w 11239836"/>
              <a:gd name="connsiteY1425" fmla="*/ 1663235 h 4535662"/>
              <a:gd name="connsiteX1426" fmla="*/ 2455810 w 11239836"/>
              <a:gd name="connsiteY1426" fmla="*/ 1674254 h 4535662"/>
              <a:gd name="connsiteX1427" fmla="*/ 2428374 w 11239836"/>
              <a:gd name="connsiteY1427" fmla="*/ 1704945 h 4535662"/>
              <a:gd name="connsiteX1428" fmla="*/ 2416244 w 11239836"/>
              <a:gd name="connsiteY1428" fmla="*/ 1685183 h 4535662"/>
              <a:gd name="connsiteX1429" fmla="*/ 2368680 w 11239836"/>
              <a:gd name="connsiteY1429" fmla="*/ 1717877 h 4535662"/>
              <a:gd name="connsiteX1430" fmla="*/ 2379433 w 11239836"/>
              <a:gd name="connsiteY1430" fmla="*/ 1723797 h 4535662"/>
              <a:gd name="connsiteX1431" fmla="*/ 2361372 w 11239836"/>
              <a:gd name="connsiteY1431" fmla="*/ 1746566 h 4535662"/>
              <a:gd name="connsiteX1432" fmla="*/ 2321117 w 11239836"/>
              <a:gd name="connsiteY1432" fmla="*/ 1750573 h 4535662"/>
              <a:gd name="connsiteX1433" fmla="*/ 2339866 w 11239836"/>
              <a:gd name="connsiteY1433" fmla="*/ 1734726 h 4535662"/>
              <a:gd name="connsiteX1434" fmla="*/ 2348553 w 11239836"/>
              <a:gd name="connsiteY1434" fmla="*/ 1719881 h 4535662"/>
              <a:gd name="connsiteX1435" fmla="*/ 2296855 w 11239836"/>
              <a:gd name="connsiteY1435" fmla="*/ 1711047 h 4535662"/>
              <a:gd name="connsiteX1436" fmla="*/ 2316294 w 11239836"/>
              <a:gd name="connsiteY1436" fmla="*/ 1702122 h 4535662"/>
              <a:gd name="connsiteX1437" fmla="*/ 2228475 w 11239836"/>
              <a:gd name="connsiteY1437" fmla="*/ 1738824 h 4535662"/>
              <a:gd name="connsiteX1438" fmla="*/ 2225719 w 11239836"/>
              <a:gd name="connsiteY1438" fmla="*/ 1711138 h 4535662"/>
              <a:gd name="connsiteX1439" fmla="*/ 2168782 w 11239836"/>
              <a:gd name="connsiteY1439" fmla="*/ 1751756 h 4535662"/>
              <a:gd name="connsiteX1440" fmla="*/ 2188220 w 11239836"/>
              <a:gd name="connsiteY1440" fmla="*/ 1742831 h 4535662"/>
              <a:gd name="connsiteX1441" fmla="*/ 2119151 w 11239836"/>
              <a:gd name="connsiteY1441" fmla="*/ 1763686 h 4535662"/>
              <a:gd name="connsiteX1442" fmla="*/ 2096957 w 11239836"/>
              <a:gd name="connsiteY1442" fmla="*/ 1744925 h 4535662"/>
              <a:gd name="connsiteX1443" fmla="*/ 2079585 w 11239836"/>
              <a:gd name="connsiteY1443" fmla="*/ 1774615 h 4535662"/>
              <a:gd name="connsiteX1444" fmla="*/ 2048705 w 11239836"/>
              <a:gd name="connsiteY1444" fmla="*/ 1770699 h 4535662"/>
              <a:gd name="connsiteX1445" fmla="*/ 2047327 w 11239836"/>
              <a:gd name="connsiteY1445" fmla="*/ 1756855 h 4535662"/>
              <a:gd name="connsiteX1446" fmla="*/ 1930695 w 11239836"/>
              <a:gd name="connsiteY1446" fmla="*/ 1810406 h 4535662"/>
              <a:gd name="connsiteX1447" fmla="*/ 1917875 w 11239836"/>
              <a:gd name="connsiteY1447" fmla="*/ 1783721 h 4535662"/>
              <a:gd name="connsiteX1448" fmla="*/ 1879687 w 11239836"/>
              <a:gd name="connsiteY1448" fmla="*/ 1808494 h 4535662"/>
              <a:gd name="connsiteX1449" fmla="*/ 1909878 w 11239836"/>
              <a:gd name="connsiteY1449" fmla="*/ 1805489 h 4535662"/>
              <a:gd name="connsiteX1450" fmla="*/ 1838743 w 11239836"/>
              <a:gd name="connsiteY1450" fmla="*/ 1805579 h 4535662"/>
              <a:gd name="connsiteX1451" fmla="*/ 1861626 w 11239836"/>
              <a:gd name="connsiteY1451" fmla="*/ 1831263 h 4535662"/>
              <a:gd name="connsiteX1452" fmla="*/ 1763955 w 11239836"/>
              <a:gd name="connsiteY1452" fmla="*/ 1869492 h 4535662"/>
              <a:gd name="connsiteX1453" fmla="*/ 1753128 w 11239836"/>
              <a:gd name="connsiteY1453" fmla="*/ 1875580 h 4535662"/>
              <a:gd name="connsiteX1454" fmla="*/ 1743013 w 11239836"/>
              <a:gd name="connsiteY1454" fmla="*/ 1864914 h 4535662"/>
              <a:gd name="connsiteX1455" fmla="*/ 1732174 w 11239836"/>
              <a:gd name="connsiteY1455" fmla="*/ 1858128 h 4535662"/>
              <a:gd name="connsiteX1456" fmla="*/ 1586729 w 11239836"/>
              <a:gd name="connsiteY1456" fmla="*/ 1928528 h 4535662"/>
              <a:gd name="connsiteX1457" fmla="*/ 1574598 w 11239836"/>
              <a:gd name="connsiteY1457" fmla="*/ 1908765 h 4535662"/>
              <a:gd name="connsiteX1458" fmla="*/ 1547852 w 11239836"/>
              <a:gd name="connsiteY1458" fmla="*/ 1946378 h 4535662"/>
              <a:gd name="connsiteX1459" fmla="*/ 1536409 w 11239836"/>
              <a:gd name="connsiteY1459" fmla="*/ 1933537 h 4535662"/>
              <a:gd name="connsiteX1460" fmla="*/ 1441284 w 11239836"/>
              <a:gd name="connsiteY1460" fmla="*/ 1998928 h 4535662"/>
              <a:gd name="connsiteX1461" fmla="*/ 1429841 w 11239836"/>
              <a:gd name="connsiteY1461" fmla="*/ 1986086 h 4535662"/>
              <a:gd name="connsiteX1462" fmla="*/ 1321895 w 11239836"/>
              <a:gd name="connsiteY1462" fmla="*/ 2024791 h 4535662"/>
              <a:gd name="connsiteX1463" fmla="*/ 1319828 w 11239836"/>
              <a:gd name="connsiteY1463" fmla="*/ 2004027 h 4535662"/>
              <a:gd name="connsiteX1464" fmla="*/ 1291015 w 11239836"/>
              <a:gd name="connsiteY1464" fmla="*/ 2020876 h 4535662"/>
              <a:gd name="connsiteX1465" fmla="*/ 1293770 w 11239836"/>
              <a:gd name="connsiteY1465" fmla="*/ 2048562 h 4535662"/>
              <a:gd name="connsiteX1466" fmla="*/ 1263580 w 11239836"/>
              <a:gd name="connsiteY1466" fmla="*/ 2051567 h 4535662"/>
              <a:gd name="connsiteX1467" fmla="*/ 1275021 w 11239836"/>
              <a:gd name="connsiteY1467" fmla="*/ 2064409 h 4535662"/>
              <a:gd name="connsiteX1468" fmla="*/ 1225391 w 11239836"/>
              <a:gd name="connsiteY1468" fmla="*/ 2076340 h 4535662"/>
              <a:gd name="connsiteX1469" fmla="*/ 1246897 w 11239836"/>
              <a:gd name="connsiteY1469" fmla="*/ 2088180 h 4535662"/>
              <a:gd name="connsiteX1470" fmla="*/ 1135506 w 11239836"/>
              <a:gd name="connsiteY1470" fmla="*/ 2092277 h 4535662"/>
              <a:gd name="connsiteX1471" fmla="*/ 1078567 w 11239836"/>
              <a:gd name="connsiteY1471" fmla="*/ 2132897 h 4535662"/>
              <a:gd name="connsiteX1472" fmla="*/ 1077189 w 11239836"/>
              <a:gd name="connsiteY1472" fmla="*/ 2119053 h 4535662"/>
              <a:gd name="connsiteX1473" fmla="*/ 1027559 w 11239836"/>
              <a:gd name="connsiteY1473" fmla="*/ 2130984 h 4535662"/>
              <a:gd name="connsiteX1474" fmla="*/ 1061885 w 11239836"/>
              <a:gd name="connsiteY1474" fmla="*/ 2169508 h 4535662"/>
              <a:gd name="connsiteX1475" fmla="*/ 1013632 w 11239836"/>
              <a:gd name="connsiteY1475" fmla="*/ 2195282 h 4535662"/>
              <a:gd name="connsiteX1476" fmla="*/ 829310 w 11239836"/>
              <a:gd name="connsiteY1476" fmla="*/ 2283532 h 4535662"/>
              <a:gd name="connsiteX1477" fmla="*/ 666492 w 11239836"/>
              <a:gd name="connsiteY1477" fmla="*/ 2383622 h 4535662"/>
              <a:gd name="connsiteX1478" fmla="*/ 684553 w 11239836"/>
              <a:gd name="connsiteY1478" fmla="*/ 2360854 h 4535662"/>
              <a:gd name="connsiteX1479" fmla="*/ 672423 w 11239836"/>
              <a:gd name="connsiteY1479" fmla="*/ 2341090 h 4535662"/>
              <a:gd name="connsiteX1480" fmla="*/ 663047 w 11239836"/>
              <a:gd name="connsiteY1480" fmla="*/ 2349013 h 4535662"/>
              <a:gd name="connsiteX1481" fmla="*/ 665114 w 11239836"/>
              <a:gd name="connsiteY1481" fmla="*/ 2369779 h 4535662"/>
              <a:gd name="connsiteX1482" fmla="*/ 643609 w 11239836"/>
              <a:gd name="connsiteY1482" fmla="*/ 2357939 h 4535662"/>
              <a:gd name="connsiteX1483" fmla="*/ 614795 w 11239836"/>
              <a:gd name="connsiteY1483" fmla="*/ 2374788 h 4535662"/>
              <a:gd name="connsiteX1484" fmla="*/ 626237 w 11239836"/>
              <a:gd name="connsiteY1484" fmla="*/ 2387629 h 4535662"/>
              <a:gd name="connsiteX1485" fmla="*/ 687998 w 11239836"/>
              <a:gd name="connsiteY1485" fmla="*/ 2395463 h 4535662"/>
              <a:gd name="connsiteX1486" fmla="*/ 659185 w 11239836"/>
              <a:gd name="connsiteY1486" fmla="*/ 2412310 h 4535662"/>
              <a:gd name="connsiteX1487" fmla="*/ 647054 w 11239836"/>
              <a:gd name="connsiteY1487" fmla="*/ 2392548 h 4535662"/>
              <a:gd name="connsiteX1488" fmla="*/ 571366 w 11239836"/>
              <a:gd name="connsiteY1488" fmla="*/ 2449013 h 4535662"/>
              <a:gd name="connsiteX1489" fmla="*/ 551928 w 11239836"/>
              <a:gd name="connsiteY1489" fmla="*/ 2457938 h 4535662"/>
              <a:gd name="connsiteX1490" fmla="*/ 512361 w 11239836"/>
              <a:gd name="connsiteY1490" fmla="*/ 2468867 h 4535662"/>
              <a:gd name="connsiteX1491" fmla="*/ 539108 w 11239836"/>
              <a:gd name="connsiteY1491" fmla="*/ 2431253 h 4535662"/>
              <a:gd name="connsiteX1492" fmla="*/ 472106 w 11239836"/>
              <a:gd name="connsiteY1492" fmla="*/ 2472874 h 4535662"/>
              <a:gd name="connsiteX1493" fmla="*/ 423164 w 11239836"/>
              <a:gd name="connsiteY1493" fmla="*/ 2491727 h 4535662"/>
              <a:gd name="connsiteX1494" fmla="*/ 398903 w 11239836"/>
              <a:gd name="connsiteY1494" fmla="*/ 2452199 h 4535662"/>
              <a:gd name="connsiteX1495" fmla="*/ 372157 w 11239836"/>
              <a:gd name="connsiteY1495" fmla="*/ 2489813 h 4535662"/>
              <a:gd name="connsiteX1496" fmla="*/ 384976 w 11239836"/>
              <a:gd name="connsiteY1496" fmla="*/ 2516498 h 4535662"/>
              <a:gd name="connsiteX1497" fmla="*/ 334657 w 11239836"/>
              <a:gd name="connsiteY1497" fmla="*/ 2521507 h 4535662"/>
              <a:gd name="connsiteX1498" fmla="*/ 311773 w 11239836"/>
              <a:gd name="connsiteY1498" fmla="*/ 2495824 h 4535662"/>
              <a:gd name="connsiteX1499" fmla="*/ 339209 w 11239836"/>
              <a:gd name="connsiteY1499" fmla="*/ 2465132 h 4535662"/>
              <a:gd name="connsiteX1500" fmla="*/ 445088 w 11239836"/>
              <a:gd name="connsiteY1500" fmla="*/ 2405661 h 4535662"/>
              <a:gd name="connsiteX1501" fmla="*/ 491274 w 11239836"/>
              <a:gd name="connsiteY1501" fmla="*/ 2359121 h 4535662"/>
              <a:gd name="connsiteX1502" fmla="*/ 480520 w 11239836"/>
              <a:gd name="connsiteY1502" fmla="*/ 2353201 h 4535662"/>
              <a:gd name="connsiteX1503" fmla="*/ 520087 w 11239836"/>
              <a:gd name="connsiteY1503" fmla="*/ 2342274 h 4535662"/>
              <a:gd name="connsiteX1504" fmla="*/ 551656 w 11239836"/>
              <a:gd name="connsiteY1504" fmla="*/ 2353111 h 4535662"/>
              <a:gd name="connsiteX1505" fmla="*/ 550967 w 11239836"/>
              <a:gd name="connsiteY1505" fmla="*/ 2346189 h 4535662"/>
              <a:gd name="connsiteX1506" fmla="*/ 537459 w 11239836"/>
              <a:gd name="connsiteY1506" fmla="*/ 2312583 h 4535662"/>
              <a:gd name="connsiteX1507" fmla="*/ 565583 w 11239836"/>
              <a:gd name="connsiteY1507" fmla="*/ 2288812 h 4535662"/>
              <a:gd name="connsiteX1508" fmla="*/ 575647 w 11239836"/>
              <a:gd name="connsiteY1508" fmla="*/ 2287810 h 4535662"/>
              <a:gd name="connsiteX1509" fmla="*/ 593708 w 11239836"/>
              <a:gd name="connsiteY1509" fmla="*/ 2265042 h 4535662"/>
              <a:gd name="connsiteX1510" fmla="*/ 566961 w 11239836"/>
              <a:gd name="connsiteY1510" fmla="*/ 2302656 h 4535662"/>
              <a:gd name="connsiteX1511" fmla="*/ 599220 w 11239836"/>
              <a:gd name="connsiteY1511" fmla="*/ 2320416 h 4535662"/>
              <a:gd name="connsiteX1512" fmla="*/ 625278 w 11239836"/>
              <a:gd name="connsiteY1512" fmla="*/ 2275880 h 4535662"/>
              <a:gd name="connsiteX1513" fmla="*/ 654091 w 11239836"/>
              <a:gd name="connsiteY1513" fmla="*/ 2259031 h 4535662"/>
              <a:gd name="connsiteX1514" fmla="*/ 684971 w 11239836"/>
              <a:gd name="connsiteY1514" fmla="*/ 2262948 h 4535662"/>
              <a:gd name="connsiteX1515" fmla="*/ 692279 w 11239836"/>
              <a:gd name="connsiteY1515" fmla="*/ 2234260 h 4535662"/>
              <a:gd name="connsiteX1516" fmla="*/ 733224 w 11239836"/>
              <a:gd name="connsiteY1516" fmla="*/ 2237175 h 4535662"/>
              <a:gd name="connsiteX1517" fmla="*/ 699587 w 11239836"/>
              <a:gd name="connsiteY1517" fmla="*/ 2205571 h 4535662"/>
              <a:gd name="connsiteX1518" fmla="*/ 761348 w 11239836"/>
              <a:gd name="connsiteY1518" fmla="*/ 2213404 h 4535662"/>
              <a:gd name="connsiteX1519" fmla="*/ 767967 w 11239836"/>
              <a:gd name="connsiteY1519" fmla="*/ 2177793 h 4535662"/>
              <a:gd name="connsiteX1520" fmla="*/ 718337 w 11239836"/>
              <a:gd name="connsiteY1520" fmla="*/ 2189724 h 4535662"/>
              <a:gd name="connsiteX1521" fmla="*/ 796092 w 11239836"/>
              <a:gd name="connsiteY1521" fmla="*/ 2154024 h 4535662"/>
              <a:gd name="connsiteX1522" fmla="*/ 851652 w 11239836"/>
              <a:gd name="connsiteY1522" fmla="*/ 2099561 h 4535662"/>
              <a:gd name="connsiteX1523" fmla="*/ 740261 w 11239836"/>
              <a:gd name="connsiteY1523" fmla="*/ 2103658 h 4535662"/>
              <a:gd name="connsiteX1524" fmla="*/ 732263 w 11239836"/>
              <a:gd name="connsiteY1524" fmla="*/ 2125425 h 4535662"/>
              <a:gd name="connsiteX1525" fmla="*/ 753080 w 11239836"/>
              <a:gd name="connsiteY1525" fmla="*/ 2130343 h 4535662"/>
              <a:gd name="connsiteX1526" fmla="*/ 727023 w 11239836"/>
              <a:gd name="connsiteY1526" fmla="*/ 2174879 h 4535662"/>
              <a:gd name="connsiteX1527" fmla="*/ 714203 w 11239836"/>
              <a:gd name="connsiteY1527" fmla="*/ 2148194 h 4535662"/>
              <a:gd name="connsiteX1528" fmla="*/ 694764 w 11239836"/>
              <a:gd name="connsiteY1528" fmla="*/ 2157119 h 4535662"/>
              <a:gd name="connsiteX1529" fmla="*/ 686767 w 11239836"/>
              <a:gd name="connsiteY1529" fmla="*/ 2178885 h 4535662"/>
              <a:gd name="connsiteX1530" fmla="*/ 647201 w 11239836"/>
              <a:gd name="connsiteY1530" fmla="*/ 2189814 h 4535662"/>
              <a:gd name="connsiteX1531" fmla="*/ 653820 w 11239836"/>
              <a:gd name="connsiteY1531" fmla="*/ 2154204 h 4535662"/>
              <a:gd name="connsiteX1532" fmla="*/ 634382 w 11239836"/>
              <a:gd name="connsiteY1532" fmla="*/ 2163130 h 4535662"/>
              <a:gd name="connsiteX1533" fmla="*/ 627762 w 11239836"/>
              <a:gd name="connsiteY1533" fmla="*/ 2198739 h 4535662"/>
              <a:gd name="connsiteX1534" fmla="*/ 647890 w 11239836"/>
              <a:gd name="connsiteY1534" fmla="*/ 2196736 h 4535662"/>
              <a:gd name="connsiteX1535" fmla="*/ 570825 w 11239836"/>
              <a:gd name="connsiteY1535" fmla="*/ 2239359 h 4535662"/>
              <a:gd name="connsiteX1536" fmla="*/ 570291 w 11239836"/>
              <a:gd name="connsiteY1536" fmla="*/ 2246303 h 4535662"/>
              <a:gd name="connsiteX1537" fmla="*/ 558040 w 11239836"/>
              <a:gd name="connsiteY1537" fmla="*/ 2246529 h 4535662"/>
              <a:gd name="connsiteX1538" fmla="*/ 530569 w 11239836"/>
              <a:gd name="connsiteY1538" fmla="*/ 2243366 h 4535662"/>
              <a:gd name="connsiteX1539" fmla="*/ 504511 w 11239836"/>
              <a:gd name="connsiteY1539" fmla="*/ 2287901 h 4535662"/>
              <a:gd name="connsiteX1540" fmla="*/ 425378 w 11239836"/>
              <a:gd name="connsiteY1540" fmla="*/ 2309758 h 4535662"/>
              <a:gd name="connsiteX1541" fmla="*/ 424000 w 11239836"/>
              <a:gd name="connsiteY1541" fmla="*/ 2295915 h 4535662"/>
              <a:gd name="connsiteX1542" fmla="*/ 393810 w 11239836"/>
              <a:gd name="connsiteY1542" fmla="*/ 2298920 h 4535662"/>
              <a:gd name="connsiteX1543" fmla="*/ 386501 w 11239836"/>
              <a:gd name="connsiteY1543" fmla="*/ 2327609 h 4535662"/>
              <a:gd name="connsiteX1544" fmla="*/ 406629 w 11239836"/>
              <a:gd name="connsiteY1544" fmla="*/ 2325606 h 4535662"/>
              <a:gd name="connsiteX1545" fmla="*/ 348313 w 11239836"/>
              <a:gd name="connsiteY1545" fmla="*/ 2352381 h 4535662"/>
              <a:gd name="connsiteX1546" fmla="*/ 336182 w 11239836"/>
              <a:gd name="connsiteY1546" fmla="*/ 2332618 h 4535662"/>
              <a:gd name="connsiteX1547" fmla="*/ 329564 w 11239836"/>
              <a:gd name="connsiteY1547" fmla="*/ 2368227 h 4535662"/>
              <a:gd name="connsiteX1548" fmla="*/ 249741 w 11239836"/>
              <a:gd name="connsiteY1548" fmla="*/ 2383163 h 4535662"/>
              <a:gd name="connsiteX1549" fmla="*/ 191426 w 11239836"/>
              <a:gd name="connsiteY1549" fmla="*/ 2409939 h 4535662"/>
              <a:gd name="connsiteX1550" fmla="*/ 179984 w 11239836"/>
              <a:gd name="connsiteY1550" fmla="*/ 2397097 h 4535662"/>
              <a:gd name="connsiteX1551" fmla="*/ 151171 w 11239836"/>
              <a:gd name="connsiteY1551" fmla="*/ 2413946 h 4535662"/>
              <a:gd name="connsiteX1552" fmla="*/ 120290 w 11239836"/>
              <a:gd name="connsiteY1552" fmla="*/ 2410029 h 4535662"/>
              <a:gd name="connsiteX1553" fmla="*/ 91477 w 11239836"/>
              <a:gd name="connsiteY1553" fmla="*/ 2426878 h 4535662"/>
              <a:gd name="connsiteX1554" fmla="*/ 131732 w 11239836"/>
              <a:gd name="connsiteY1554" fmla="*/ 2422871 h 4535662"/>
              <a:gd name="connsiteX1555" fmla="*/ 133799 w 11239836"/>
              <a:gd name="connsiteY1555" fmla="*/ 2443637 h 4535662"/>
              <a:gd name="connsiteX1556" fmla="*/ 115049 w 11239836"/>
              <a:gd name="connsiteY1556" fmla="*/ 2459483 h 4535662"/>
              <a:gd name="connsiteX1557" fmla="*/ 64041 w 11239836"/>
              <a:gd name="connsiteY1557" fmla="*/ 2457570 h 4535662"/>
              <a:gd name="connsiteX1558" fmla="*/ 102229 w 11239836"/>
              <a:gd name="connsiteY1558" fmla="*/ 2432798 h 4535662"/>
              <a:gd name="connsiteX1559" fmla="*/ 41158 w 11239836"/>
              <a:gd name="connsiteY1559" fmla="*/ 2431887 h 4535662"/>
              <a:gd name="connsiteX1560" fmla="*/ 3659 w 11239836"/>
              <a:gd name="connsiteY1560" fmla="*/ 2463581 h 4535662"/>
              <a:gd name="connsiteX1561" fmla="*/ 903 w 11239836"/>
              <a:gd name="connsiteY1561" fmla="*/ 2435894 h 4535662"/>
              <a:gd name="connsiteX1562" fmla="*/ 49154 w 11239836"/>
              <a:gd name="connsiteY1562" fmla="*/ 2410120 h 4535662"/>
              <a:gd name="connsiteX1563" fmla="*/ 38402 w 11239836"/>
              <a:gd name="connsiteY1563" fmla="*/ 2404200 h 4535662"/>
              <a:gd name="connsiteX1564" fmla="*/ 83898 w 11239836"/>
              <a:gd name="connsiteY1564" fmla="*/ 2350739 h 4535662"/>
              <a:gd name="connsiteX1565" fmla="*/ 124842 w 11239836"/>
              <a:gd name="connsiteY1565" fmla="*/ 2353654 h 4535662"/>
              <a:gd name="connsiteX1566" fmla="*/ 162342 w 11239836"/>
              <a:gd name="connsiteY1566" fmla="*/ 2321960 h 4535662"/>
              <a:gd name="connsiteX1567" fmla="*/ 143592 w 11239836"/>
              <a:gd name="connsiteY1567" fmla="*/ 2337807 h 4535662"/>
              <a:gd name="connsiteX1568" fmla="*/ 166475 w 11239836"/>
              <a:gd name="connsiteY1568" fmla="*/ 2363491 h 4535662"/>
              <a:gd name="connsiteX1569" fmla="*/ 164408 w 11239836"/>
              <a:gd name="connsiteY1569" fmla="*/ 2342726 h 4535662"/>
              <a:gd name="connsiteX1570" fmla="*/ 192533 w 11239836"/>
              <a:gd name="connsiteY1570" fmla="*/ 2318955 h 4535662"/>
              <a:gd name="connsiteX1571" fmla="*/ 224102 w 11239836"/>
              <a:gd name="connsiteY1571" fmla="*/ 2329793 h 4535662"/>
              <a:gd name="connsiteX1572" fmla="*/ 230032 w 11239836"/>
              <a:gd name="connsiteY1572" fmla="*/ 2287262 h 4535662"/>
              <a:gd name="connsiteX1573" fmla="*/ 217212 w 11239836"/>
              <a:gd name="connsiteY1573" fmla="*/ 2260576 h 4535662"/>
              <a:gd name="connsiteX1574" fmla="*/ 284903 w 11239836"/>
              <a:gd name="connsiteY1574" fmla="*/ 2225877 h 4535662"/>
              <a:gd name="connsiteX1575" fmla="*/ 286281 w 11239836"/>
              <a:gd name="connsiteY1575" fmla="*/ 2239721 h 4535662"/>
              <a:gd name="connsiteX1576" fmla="*/ 323780 w 11239836"/>
              <a:gd name="connsiteY1576" fmla="*/ 2208026 h 4535662"/>
              <a:gd name="connsiteX1577" fmla="*/ 382097 w 11239836"/>
              <a:gd name="connsiteY1577" fmla="*/ 2181252 h 4535662"/>
              <a:gd name="connsiteX1578" fmla="*/ 434483 w 11239836"/>
              <a:gd name="connsiteY1578" fmla="*/ 2197007 h 4535662"/>
              <a:gd name="connsiteX1579" fmla="*/ 430349 w 11239836"/>
              <a:gd name="connsiteY1579" fmla="*/ 2155477 h 4535662"/>
              <a:gd name="connsiteX1580" fmla="*/ 459851 w 11239836"/>
              <a:gd name="connsiteY1580" fmla="*/ 2145550 h 4535662"/>
              <a:gd name="connsiteX1581" fmla="*/ 471294 w 11239836"/>
              <a:gd name="connsiteY1581" fmla="*/ 2158392 h 4535662"/>
              <a:gd name="connsiteX1582" fmla="*/ 479979 w 11239836"/>
              <a:gd name="connsiteY1582" fmla="*/ 2143547 h 4535662"/>
              <a:gd name="connsiteX1583" fmla="*/ 511548 w 11239836"/>
              <a:gd name="connsiteY1583" fmla="*/ 2154385 h 4535662"/>
              <a:gd name="connsiteX1584" fmla="*/ 548359 w 11239836"/>
              <a:gd name="connsiteY1584" fmla="*/ 2115770 h 4535662"/>
              <a:gd name="connsiteX1585" fmla="*/ 488665 w 11239836"/>
              <a:gd name="connsiteY1585" fmla="*/ 2128702 h 4535662"/>
              <a:gd name="connsiteX1586" fmla="*/ 565041 w 11239836"/>
              <a:gd name="connsiteY1586" fmla="*/ 2079158 h 4535662"/>
              <a:gd name="connsiteX1587" fmla="*/ 457784 w 11239836"/>
              <a:gd name="connsiteY1587" fmla="*/ 2124786 h 4535662"/>
              <a:gd name="connsiteX1588" fmla="*/ 479290 w 11239836"/>
              <a:gd name="connsiteY1588" fmla="*/ 2136625 h 4535662"/>
              <a:gd name="connsiteX1589" fmla="*/ 439035 w 11239836"/>
              <a:gd name="connsiteY1589" fmla="*/ 2140632 h 4535662"/>
              <a:gd name="connsiteX1590" fmla="*/ 426216 w 11239836"/>
              <a:gd name="connsiteY1590" fmla="*/ 2113948 h 4535662"/>
              <a:gd name="connsiteX1591" fmla="*/ 522030 w 11239836"/>
              <a:gd name="connsiteY1591" fmla="*/ 2055478 h 4535662"/>
              <a:gd name="connsiteX1592" fmla="*/ 541469 w 11239836"/>
              <a:gd name="connsiteY1592" fmla="*/ 2046552 h 4535662"/>
              <a:gd name="connsiteX1593" fmla="*/ 573728 w 11239836"/>
              <a:gd name="connsiteY1593" fmla="*/ 2064313 h 4535662"/>
              <a:gd name="connsiteX1594" fmla="*/ 602541 w 11239836"/>
              <a:gd name="connsiteY1594" fmla="*/ 2047464 h 4535662"/>
              <a:gd name="connsiteX1595" fmla="*/ 561596 w 11239836"/>
              <a:gd name="connsiteY1595" fmla="*/ 2044549 h 4535662"/>
              <a:gd name="connsiteX1596" fmla="*/ 590410 w 11239836"/>
              <a:gd name="connsiteY1596" fmla="*/ 2027701 h 4535662"/>
              <a:gd name="connsiteX1597" fmla="*/ 597719 w 11239836"/>
              <a:gd name="connsiteY1597" fmla="*/ 1999012 h 4535662"/>
              <a:gd name="connsiteX1598" fmla="*/ 575523 w 11239836"/>
              <a:gd name="connsiteY1598" fmla="*/ 1980250 h 4535662"/>
              <a:gd name="connsiteX1599" fmla="*/ 582832 w 11239836"/>
              <a:gd name="connsiteY1599" fmla="*/ 1951562 h 4535662"/>
              <a:gd name="connsiteX1600" fmla="*/ 615779 w 11239836"/>
              <a:gd name="connsiteY1600" fmla="*/ 1976243 h 4535662"/>
              <a:gd name="connsiteX1601" fmla="*/ 663341 w 11239836"/>
              <a:gd name="connsiteY1601" fmla="*/ 1943547 h 4535662"/>
              <a:gd name="connsiteX1602" fmla="*/ 665408 w 11239836"/>
              <a:gd name="connsiteY1602" fmla="*/ 1964313 h 4535662"/>
              <a:gd name="connsiteX1603" fmla="*/ 705665 w 11239836"/>
              <a:gd name="connsiteY1603" fmla="*/ 1960306 h 4535662"/>
              <a:gd name="connsiteX1604" fmla="*/ 755294 w 11239836"/>
              <a:gd name="connsiteY1604" fmla="*/ 1948375 h 4535662"/>
              <a:gd name="connsiteX1605" fmla="*/ 751160 w 11239836"/>
              <a:gd name="connsiteY1605" fmla="*/ 1906846 h 4535662"/>
              <a:gd name="connsiteX1606" fmla="*/ 803546 w 11239836"/>
              <a:gd name="connsiteY1606" fmla="*/ 1922601 h 4535662"/>
              <a:gd name="connsiteX1607" fmla="*/ 829604 w 11239836"/>
              <a:gd name="connsiteY1607" fmla="*/ 1878066 h 4535662"/>
              <a:gd name="connsiteX1608" fmla="*/ 859796 w 11239836"/>
              <a:gd name="connsiteY1608" fmla="*/ 1875061 h 4535662"/>
              <a:gd name="connsiteX1609" fmla="*/ 749093 w 11239836"/>
              <a:gd name="connsiteY1609" fmla="*/ 1886080 h 4535662"/>
              <a:gd name="connsiteX1610" fmla="*/ 827537 w 11239836"/>
              <a:gd name="connsiteY1610" fmla="*/ 1857302 h 4535662"/>
              <a:gd name="connsiteX1611" fmla="*/ 780392 w 11239836"/>
              <a:gd name="connsiteY1611" fmla="*/ 1792091 h 4535662"/>
              <a:gd name="connsiteX1612" fmla="*/ 886272 w 11239836"/>
              <a:gd name="connsiteY1612" fmla="*/ 1732620 h 4535662"/>
              <a:gd name="connsiteX1613" fmla="*/ 860214 w 11239836"/>
              <a:gd name="connsiteY1613" fmla="*/ 1777156 h 4535662"/>
              <a:gd name="connsiteX1614" fmla="*/ 986909 w 11239836"/>
              <a:gd name="connsiteY1614" fmla="*/ 1722603 h 4535662"/>
              <a:gd name="connsiteX1615" fmla="*/ 1136489 w 11239836"/>
              <a:gd name="connsiteY1615" fmla="*/ 1693733 h 4535662"/>
              <a:gd name="connsiteX1616" fmla="*/ 1154550 w 11239836"/>
              <a:gd name="connsiteY1616" fmla="*/ 1670964 h 4535662"/>
              <a:gd name="connsiteX1617" fmla="*/ 1185431 w 11239836"/>
              <a:gd name="connsiteY1617" fmla="*/ 1674881 h 4535662"/>
              <a:gd name="connsiteX1618" fmla="*/ 1353070 w 11239836"/>
              <a:gd name="connsiteY1618" fmla="*/ 1623243 h 4535662"/>
              <a:gd name="connsiteX1619" fmla="*/ 1332254 w 11239836"/>
              <a:gd name="connsiteY1619" fmla="*/ 1618325 h 4535662"/>
              <a:gd name="connsiteX1620" fmla="*/ 1361068 w 11239836"/>
              <a:gd name="connsiteY1620" fmla="*/ 1601476 h 4535662"/>
              <a:gd name="connsiteX1621" fmla="*/ 1372509 w 11239836"/>
              <a:gd name="connsiteY1621" fmla="*/ 1614318 h 4535662"/>
              <a:gd name="connsiteX1622" fmla="*/ 1421450 w 11239836"/>
              <a:gd name="connsiteY1622" fmla="*/ 1595465 h 4535662"/>
              <a:gd name="connsiteX1623" fmla="*/ 1461016 w 11239836"/>
              <a:gd name="connsiteY1623" fmla="*/ 1584537 h 4535662"/>
              <a:gd name="connsiteX1624" fmla="*/ 1433580 w 11239836"/>
              <a:gd name="connsiteY1624" fmla="*/ 1615229 h 4535662"/>
              <a:gd name="connsiteX1625" fmla="*/ 1502649 w 11239836"/>
              <a:gd name="connsiteY1625" fmla="*/ 1594373 h 4535662"/>
              <a:gd name="connsiteX1626" fmla="*/ 1489141 w 11239836"/>
              <a:gd name="connsiteY1626" fmla="*/ 1560766 h 4535662"/>
              <a:gd name="connsiteX1627" fmla="*/ 1581093 w 11239836"/>
              <a:gd name="connsiteY1627" fmla="*/ 1565594 h 4535662"/>
              <a:gd name="connsiteX1628" fmla="*/ 1560277 w 11239836"/>
              <a:gd name="connsiteY1628" fmla="*/ 1560675 h 4535662"/>
              <a:gd name="connsiteX1629" fmla="*/ 1656092 w 11239836"/>
              <a:gd name="connsiteY1629" fmla="*/ 1502207 h 4535662"/>
              <a:gd name="connsiteX1630" fmla="*/ 1776858 w 11239836"/>
              <a:gd name="connsiteY1630" fmla="*/ 1490186 h 4535662"/>
              <a:gd name="connsiteX1631" fmla="*/ 1815046 w 11239836"/>
              <a:gd name="connsiteY1631" fmla="*/ 1465413 h 4535662"/>
              <a:gd name="connsiteX1632" fmla="*/ 1794230 w 11239836"/>
              <a:gd name="connsiteY1632" fmla="*/ 1460495 h 4535662"/>
              <a:gd name="connsiteX1633" fmla="*/ 1902865 w 11239836"/>
              <a:gd name="connsiteY1633" fmla="*/ 1428711 h 4535662"/>
              <a:gd name="connsiteX1634" fmla="*/ 1845238 w 11239836"/>
              <a:gd name="connsiteY1634" fmla="*/ 1462408 h 4535662"/>
              <a:gd name="connsiteX1635" fmla="*/ 1976067 w 11239836"/>
              <a:gd name="connsiteY1635" fmla="*/ 1449385 h 4535662"/>
              <a:gd name="connsiteX1636" fmla="*/ 2034383 w 11239836"/>
              <a:gd name="connsiteY1636" fmla="*/ 1422611 h 4535662"/>
              <a:gd name="connsiteX1637" fmla="*/ 2104141 w 11239836"/>
              <a:gd name="connsiteY1637" fmla="*/ 1408677 h 4535662"/>
              <a:gd name="connsiteX1638" fmla="*/ 2165903 w 11239836"/>
              <a:gd name="connsiteY1638" fmla="*/ 1416510 h 4535662"/>
              <a:gd name="connsiteX1639" fmla="*/ 2148530 w 11239836"/>
              <a:gd name="connsiteY1639" fmla="*/ 1446199 h 4535662"/>
              <a:gd name="connsiteX1640" fmla="*/ 2178721 w 11239836"/>
              <a:gd name="connsiteY1640" fmla="*/ 1443194 h 4535662"/>
              <a:gd name="connsiteX1641" fmla="*/ 2196093 w 11239836"/>
              <a:gd name="connsiteY1641" fmla="*/ 1413504 h 4535662"/>
              <a:gd name="connsiteX1642" fmla="*/ 2199538 w 11239836"/>
              <a:gd name="connsiteY1642" fmla="*/ 1448112 h 4535662"/>
              <a:gd name="connsiteX1643" fmla="*/ 2247790 w 11239836"/>
              <a:gd name="connsiteY1643" fmla="*/ 1422338 h 4535662"/>
              <a:gd name="connsiteX1644" fmla="*/ 2249858 w 11239836"/>
              <a:gd name="connsiteY1644" fmla="*/ 1443104 h 4535662"/>
              <a:gd name="connsiteX1645" fmla="*/ 2267229 w 11239836"/>
              <a:gd name="connsiteY1645" fmla="*/ 1413413 h 4535662"/>
              <a:gd name="connsiteX1646" fmla="*/ 2307484 w 11239836"/>
              <a:gd name="connsiteY1646" fmla="*/ 1409406 h 4535662"/>
              <a:gd name="connsiteX1647" fmla="*/ 2289424 w 11239836"/>
              <a:gd name="connsiteY1647" fmla="*/ 1432175 h 4535662"/>
              <a:gd name="connsiteX1648" fmla="*/ 2347051 w 11239836"/>
              <a:gd name="connsiteY1648" fmla="*/ 1398478 h 4535662"/>
              <a:gd name="connsiteX1649" fmla="*/ 2304728 w 11239836"/>
              <a:gd name="connsiteY1649" fmla="*/ 1381720 h 4535662"/>
              <a:gd name="connsiteX1650" fmla="*/ 2434870 w 11239836"/>
              <a:gd name="connsiteY1650" fmla="*/ 1361775 h 4535662"/>
              <a:gd name="connsiteX1651" fmla="*/ 2423428 w 11239836"/>
              <a:gd name="connsiteY1651" fmla="*/ 1348934 h 4535662"/>
              <a:gd name="connsiteX1652" fmla="*/ 2437626 w 11239836"/>
              <a:gd name="connsiteY1652" fmla="*/ 1389461 h 4535662"/>
              <a:gd name="connsiteX1653" fmla="*/ 2498008 w 11239836"/>
              <a:gd name="connsiteY1653" fmla="*/ 1383452 h 4535662"/>
              <a:gd name="connsiteX1654" fmla="*/ 2474436 w 11239836"/>
              <a:gd name="connsiteY1654" fmla="*/ 1350847 h 4535662"/>
              <a:gd name="connsiteX1655" fmla="*/ 2507383 w 11239836"/>
              <a:gd name="connsiteY1655" fmla="*/ 1375529 h 4535662"/>
              <a:gd name="connsiteX1656" fmla="*/ 2545572 w 11239836"/>
              <a:gd name="connsiteY1656" fmla="*/ 1350756 h 4535662"/>
              <a:gd name="connsiteX1657" fmla="*/ 2646898 w 11239836"/>
              <a:gd name="connsiteY1657" fmla="*/ 1347661 h 4535662"/>
              <a:gd name="connsiteX1658" fmla="*/ 2626771 w 11239836"/>
              <a:gd name="connsiteY1658" fmla="*/ 1349664 h 4535662"/>
              <a:gd name="connsiteX1659" fmla="*/ 2628838 w 11239836"/>
              <a:gd name="connsiteY1659" fmla="*/ 1370429 h 4535662"/>
              <a:gd name="connsiteX1660" fmla="*/ 2737473 w 11239836"/>
              <a:gd name="connsiteY1660" fmla="*/ 1338645 h 4535662"/>
              <a:gd name="connsiteX1661" fmla="*/ 2759667 w 11239836"/>
              <a:gd name="connsiteY1661" fmla="*/ 1357406 h 4535662"/>
              <a:gd name="connsiteX1662" fmla="*/ 2799234 w 11239836"/>
              <a:gd name="connsiteY1662" fmla="*/ 1346478 h 4535662"/>
              <a:gd name="connsiteX1663" fmla="*/ 2812053 w 11239836"/>
              <a:gd name="connsiteY1663" fmla="*/ 1373162 h 4535662"/>
              <a:gd name="connsiteX1664" fmla="*/ 2871747 w 11239836"/>
              <a:gd name="connsiteY1664" fmla="*/ 1360230 h 4535662"/>
              <a:gd name="connsiteX1665" fmla="*/ 2859287 w 11239836"/>
              <a:gd name="connsiteY1665" fmla="*/ 1375451 h 4535662"/>
              <a:gd name="connsiteX1666" fmla="*/ 2879090 w 11239836"/>
              <a:gd name="connsiteY1666" fmla="*/ 1384432 h 4535662"/>
              <a:gd name="connsiteX1667" fmla="*/ 2822151 w 11239836"/>
              <a:gd name="connsiteY1667" fmla="*/ 1385265 h 4535662"/>
              <a:gd name="connsiteX1668" fmla="*/ 2721479 w 11239836"/>
              <a:gd name="connsiteY1668" fmla="*/ 1382178 h 4535662"/>
              <a:gd name="connsiteX1669" fmla="*/ 2714172 w 11239836"/>
              <a:gd name="connsiteY1669" fmla="*/ 1410867 h 4535662"/>
              <a:gd name="connsiteX1670" fmla="*/ 2934887 w 11239836"/>
              <a:gd name="connsiteY1670" fmla="*/ 1381907 h 4535662"/>
              <a:gd name="connsiteX1671" fmla="*/ 2947017 w 11239836"/>
              <a:gd name="connsiteY1671" fmla="*/ 1401670 h 4535662"/>
              <a:gd name="connsiteX1672" fmla="*/ 3017464 w 11239836"/>
              <a:gd name="connsiteY1672" fmla="*/ 1394658 h 4535662"/>
              <a:gd name="connsiteX1673" fmla="*/ 3035524 w 11239836"/>
              <a:gd name="connsiteY1673" fmla="*/ 1371889 h 4535662"/>
              <a:gd name="connsiteX1674" fmla="*/ 2984516 w 11239836"/>
              <a:gd name="connsiteY1674" fmla="*/ 1369976 h 4535662"/>
              <a:gd name="connsiteX1675" fmla="*/ 2995958 w 11239836"/>
              <a:gd name="connsiteY1675" fmla="*/ 1382818 h 4535662"/>
              <a:gd name="connsiteX1676" fmla="*/ 2955013 w 11239836"/>
              <a:gd name="connsiteY1676" fmla="*/ 1379903 h 4535662"/>
              <a:gd name="connsiteX1677" fmla="*/ 2960944 w 11239836"/>
              <a:gd name="connsiteY1677" fmla="*/ 1337372 h 4535662"/>
              <a:gd name="connsiteX1678" fmla="*/ 2983827 w 11239836"/>
              <a:gd name="connsiteY1678" fmla="*/ 1363055 h 4535662"/>
              <a:gd name="connsiteX1679" fmla="*/ 3062960 w 11239836"/>
              <a:gd name="connsiteY1679" fmla="*/ 1341197 h 4535662"/>
              <a:gd name="connsiteX1680" fmla="*/ 3093151 w 11239836"/>
              <a:gd name="connsiteY1680" fmla="*/ 1338192 h 4535662"/>
              <a:gd name="connsiteX1681" fmla="*/ 3115345 w 11239836"/>
              <a:gd name="connsiteY1681" fmla="*/ 1356954 h 4535662"/>
              <a:gd name="connsiteX1682" fmla="*/ 3124032 w 11239836"/>
              <a:gd name="connsiteY1682" fmla="*/ 1342108 h 4535662"/>
              <a:gd name="connsiteX1683" fmla="*/ 3196546 w 11239836"/>
              <a:gd name="connsiteY1683" fmla="*/ 1355861 h 4535662"/>
              <a:gd name="connsiteX1684" fmla="*/ 3205232 w 11239836"/>
              <a:gd name="connsiteY1684" fmla="*/ 1341016 h 4535662"/>
              <a:gd name="connsiteX1685" fmla="*/ 3142781 w 11239836"/>
              <a:gd name="connsiteY1685" fmla="*/ 1326261 h 4535662"/>
              <a:gd name="connsiteX1686" fmla="*/ 3223292 w 11239836"/>
              <a:gd name="connsiteY1686" fmla="*/ 1318247 h 4535662"/>
              <a:gd name="connsiteX1687" fmla="*/ 3215295 w 11239836"/>
              <a:gd name="connsiteY1687" fmla="*/ 1340014 h 4535662"/>
              <a:gd name="connsiteX1688" fmla="*/ 3245487 w 11239836"/>
              <a:gd name="connsiteY1688" fmla="*/ 1337009 h 4535662"/>
              <a:gd name="connsiteX1689" fmla="*/ 3242731 w 11239836"/>
              <a:gd name="connsiteY1689" fmla="*/ 1309322 h 4535662"/>
              <a:gd name="connsiteX1690" fmla="*/ 3172284 w 11239836"/>
              <a:gd name="connsiteY1690" fmla="*/ 1316334 h 4535662"/>
              <a:gd name="connsiteX1691" fmla="*/ 3149401 w 11239836"/>
              <a:gd name="connsiteY1691" fmla="*/ 1290652 h 4535662"/>
              <a:gd name="connsiteX1692" fmla="*/ 3038699 w 11239836"/>
              <a:gd name="connsiteY1692" fmla="*/ 1301671 h 4535662"/>
              <a:gd name="connsiteX1693" fmla="*/ 3057448 w 11239836"/>
              <a:gd name="connsiteY1693" fmla="*/ 1285824 h 4535662"/>
              <a:gd name="connsiteX1694" fmla="*/ 2997754 w 11239836"/>
              <a:gd name="connsiteY1694" fmla="*/ 1298756 h 4535662"/>
              <a:gd name="connsiteX1695" fmla="*/ 3025879 w 11239836"/>
              <a:gd name="connsiteY1695" fmla="*/ 1274985 h 4535662"/>
              <a:gd name="connsiteX1696" fmla="*/ 2978315 w 11239836"/>
              <a:gd name="connsiteY1696" fmla="*/ 1307681 h 4535662"/>
              <a:gd name="connsiteX1697" fmla="*/ 2984935 w 11239836"/>
              <a:gd name="connsiteY1697" fmla="*/ 1272070 h 4535662"/>
              <a:gd name="connsiteX1698" fmla="*/ 2947435 w 11239836"/>
              <a:gd name="connsiteY1698" fmla="*/ 1303765 h 4535662"/>
              <a:gd name="connsiteX1699" fmla="*/ 2896427 w 11239836"/>
              <a:gd name="connsiteY1699" fmla="*/ 1301851 h 4535662"/>
              <a:gd name="connsiteX1700" fmla="*/ 2866235 w 11239836"/>
              <a:gd name="connsiteY1700" fmla="*/ 1304857 h 4535662"/>
              <a:gd name="connsiteX1701" fmla="*/ 2843352 w 11239836"/>
              <a:gd name="connsiteY1701" fmla="*/ 1279173 h 4535662"/>
              <a:gd name="connsiteX1702" fmla="*/ 2836043 w 11239836"/>
              <a:gd name="connsiteY1702" fmla="*/ 1307862 h 4535662"/>
              <a:gd name="connsiteX1703" fmla="*/ 2774283 w 11239836"/>
              <a:gd name="connsiteY1703" fmla="*/ 1300029 h 4535662"/>
              <a:gd name="connsiteX1704" fmla="*/ 2815228 w 11239836"/>
              <a:gd name="connsiteY1704" fmla="*/ 1302944 h 4535662"/>
              <a:gd name="connsiteX1705" fmla="*/ 2710455 w 11239836"/>
              <a:gd name="connsiteY1705" fmla="*/ 1271431 h 4535662"/>
              <a:gd name="connsiteX1706" fmla="*/ 2630634 w 11239836"/>
              <a:gd name="connsiteY1706" fmla="*/ 1286367 h 4535662"/>
              <a:gd name="connsiteX1707" fmla="*/ 2701770 w 11239836"/>
              <a:gd name="connsiteY1707" fmla="*/ 1286277 h 4535662"/>
              <a:gd name="connsiteX1708" fmla="*/ 2723276 w 11239836"/>
              <a:gd name="connsiteY1708" fmla="*/ 1298116 h 4535662"/>
              <a:gd name="connsiteX1709" fmla="*/ 2693773 w 11239836"/>
              <a:gd name="connsiteY1709" fmla="*/ 1308043 h 4535662"/>
              <a:gd name="connsiteX1710" fmla="*/ 2621948 w 11239836"/>
              <a:gd name="connsiteY1710" fmla="*/ 1301211 h 4535662"/>
              <a:gd name="connsiteX1711" fmla="*/ 2619192 w 11239836"/>
              <a:gd name="connsiteY1711" fmla="*/ 1273525 h 4535662"/>
              <a:gd name="connsiteX1712" fmla="*/ 2518554 w 11239836"/>
              <a:gd name="connsiteY1712" fmla="*/ 1283543 h 4535662"/>
              <a:gd name="connsiteX1713" fmla="*/ 2491807 w 11239836"/>
              <a:gd name="connsiteY1713" fmla="*/ 1321156 h 4535662"/>
              <a:gd name="connsiteX1714" fmla="*/ 2471680 w 11239836"/>
              <a:gd name="connsiteY1714" fmla="*/ 1323159 h 4535662"/>
              <a:gd name="connsiteX1715" fmla="*/ 2448108 w 11239836"/>
              <a:gd name="connsiteY1715" fmla="*/ 1290555 h 4535662"/>
              <a:gd name="connsiteX1716" fmla="*/ 2430736 w 11239836"/>
              <a:gd name="connsiteY1716" fmla="*/ 1320245 h 4535662"/>
              <a:gd name="connsiteX1717" fmla="*/ 2349536 w 11239836"/>
              <a:gd name="connsiteY1717" fmla="*/ 1321338 h 4535662"/>
              <a:gd name="connsiteX1718" fmla="*/ 2307903 w 11239836"/>
              <a:gd name="connsiteY1718" fmla="*/ 1311501 h 4535662"/>
              <a:gd name="connsiteX1719" fmla="*/ 2348158 w 11239836"/>
              <a:gd name="connsiteY1719" fmla="*/ 1307494 h 4535662"/>
              <a:gd name="connsiteX1720" fmla="*/ 2277022 w 11239836"/>
              <a:gd name="connsiteY1720" fmla="*/ 1307584 h 4535662"/>
              <a:gd name="connsiteX1721" fmla="*/ 2286397 w 11239836"/>
              <a:gd name="connsiteY1721" fmla="*/ 1299661 h 4535662"/>
              <a:gd name="connsiteX1722" fmla="*/ 2295083 w 11239836"/>
              <a:gd name="connsiteY1722" fmla="*/ 1284816 h 4535662"/>
              <a:gd name="connsiteX1723" fmla="*/ 2325963 w 11239836"/>
              <a:gd name="connsiteY1723" fmla="*/ 1288732 h 4535662"/>
              <a:gd name="connsiteX1724" fmla="*/ 2334650 w 11239836"/>
              <a:gd name="connsiteY1724" fmla="*/ 1273887 h 4535662"/>
              <a:gd name="connsiteX1725" fmla="*/ 2256205 w 11239836"/>
              <a:gd name="connsiteY1725" fmla="*/ 1302666 h 4535662"/>
              <a:gd name="connsiteX1726" fmla="*/ 2136817 w 11239836"/>
              <a:gd name="connsiteY1726" fmla="*/ 1328531 h 4535662"/>
              <a:gd name="connsiteX1727" fmla="*/ 2149637 w 11239836"/>
              <a:gd name="connsiteY1727" fmla="*/ 1355215 h 4535662"/>
              <a:gd name="connsiteX1728" fmla="*/ 2099318 w 11239836"/>
              <a:gd name="connsiteY1728" fmla="*/ 1360224 h 4535662"/>
              <a:gd name="connsiteX1729" fmla="*/ 2116001 w 11239836"/>
              <a:gd name="connsiteY1729" fmla="*/ 1323613 h 4535662"/>
              <a:gd name="connsiteX1730" fmla="*/ 1987238 w 11239836"/>
              <a:gd name="connsiteY1730" fmla="*/ 1357400 h 4535662"/>
              <a:gd name="connsiteX1731" fmla="*/ 1835592 w 11239836"/>
              <a:gd name="connsiteY1731" fmla="*/ 1365505 h 4535662"/>
              <a:gd name="connsiteX1732" fmla="*/ 1844967 w 11239836"/>
              <a:gd name="connsiteY1732" fmla="*/ 1357581 h 4535662"/>
              <a:gd name="connsiteX1733" fmla="*/ 1802645 w 11239836"/>
              <a:gd name="connsiteY1733" fmla="*/ 1340823 h 4535662"/>
              <a:gd name="connsiteX1734" fmla="*/ 1815465 w 11239836"/>
              <a:gd name="connsiteY1734" fmla="*/ 1367508 h 4535662"/>
              <a:gd name="connsiteX1735" fmla="*/ 1737709 w 11239836"/>
              <a:gd name="connsiteY1735" fmla="*/ 1403209 h 4535662"/>
              <a:gd name="connsiteX1736" fmla="*/ 1769968 w 11239836"/>
              <a:gd name="connsiteY1736" fmla="*/ 1420969 h 4535662"/>
              <a:gd name="connsiteX1737" fmla="*/ 1710275 w 11239836"/>
              <a:gd name="connsiteY1737" fmla="*/ 1433901 h 4535662"/>
              <a:gd name="connsiteX1738" fmla="*/ 1698832 w 11239836"/>
              <a:gd name="connsiteY1738" fmla="*/ 1421059 h 4535662"/>
              <a:gd name="connsiteX1739" fmla="*/ 1759215 w 11239836"/>
              <a:gd name="connsiteY1739" fmla="*/ 1415049 h 4535662"/>
              <a:gd name="connsiteX1740" fmla="*/ 1727646 w 11239836"/>
              <a:gd name="connsiteY1740" fmla="*/ 1404210 h 4535662"/>
              <a:gd name="connsiteX1741" fmla="*/ 1618322 w 11239836"/>
              <a:gd name="connsiteY1741" fmla="*/ 1429073 h 4535662"/>
              <a:gd name="connsiteX1742" fmla="*/ 1585374 w 11239836"/>
              <a:gd name="connsiteY1742" fmla="*/ 1404391 h 4535662"/>
              <a:gd name="connsiteX1743" fmla="*/ 1635005 w 11239836"/>
              <a:gd name="connsiteY1743" fmla="*/ 1392462 h 4535662"/>
              <a:gd name="connsiteX1744" fmla="*/ 1555182 w 11239836"/>
              <a:gd name="connsiteY1744" fmla="*/ 1407396 h 4535662"/>
              <a:gd name="connsiteX1745" fmla="*/ 1577377 w 11239836"/>
              <a:gd name="connsiteY1745" fmla="*/ 1426158 h 4535662"/>
              <a:gd name="connsiteX1746" fmla="*/ 1616255 w 11239836"/>
              <a:gd name="connsiteY1746" fmla="*/ 1408308 h 4535662"/>
              <a:gd name="connsiteX1747" fmla="*/ 1588819 w 11239836"/>
              <a:gd name="connsiteY1747" fmla="*/ 1439000 h 4535662"/>
              <a:gd name="connsiteX1748" fmla="*/ 1441307 w 11239836"/>
              <a:gd name="connsiteY1748" fmla="*/ 1488635 h 4535662"/>
              <a:gd name="connsiteX1749" fmla="*/ 1399673 w 11239836"/>
              <a:gd name="connsiteY1749" fmla="*/ 1478799 h 4535662"/>
              <a:gd name="connsiteX1750" fmla="*/ 1390299 w 11239836"/>
              <a:gd name="connsiteY1750" fmla="*/ 1486722 h 4535662"/>
              <a:gd name="connsiteX1751" fmla="*/ 1382302 w 11239836"/>
              <a:gd name="connsiteY1751" fmla="*/ 1508488 h 4535662"/>
              <a:gd name="connsiteX1752" fmla="*/ 1254917 w 11239836"/>
              <a:gd name="connsiteY1752" fmla="*/ 1556120 h 4535662"/>
              <a:gd name="connsiteX1753" fmla="*/ 1243475 w 11239836"/>
              <a:gd name="connsiteY1753" fmla="*/ 1543278 h 4535662"/>
              <a:gd name="connsiteX1754" fmla="*/ 1213284 w 11239836"/>
              <a:gd name="connsiteY1754" fmla="*/ 1546283 h 4535662"/>
              <a:gd name="connsiteX1755" fmla="*/ 1173718 w 11239836"/>
              <a:gd name="connsiteY1755" fmla="*/ 1557212 h 4535662"/>
              <a:gd name="connsiteX1756" fmla="*/ 1175096 w 11239836"/>
              <a:gd name="connsiteY1756" fmla="*/ 1571056 h 4535662"/>
              <a:gd name="connsiteX1757" fmla="*/ 1125465 w 11239836"/>
              <a:gd name="connsiteY1757" fmla="*/ 1582986 h 4535662"/>
              <a:gd name="connsiteX1758" fmla="*/ 1123399 w 11239836"/>
              <a:gd name="connsiteY1758" fmla="*/ 1562221 h 4535662"/>
              <a:gd name="connsiteX1759" fmla="*/ 1095274 w 11239836"/>
              <a:gd name="connsiteY1759" fmla="*/ 1585990 h 4535662"/>
              <a:gd name="connsiteX1760" fmla="*/ 1125465 w 11239836"/>
              <a:gd name="connsiteY1760" fmla="*/ 1582986 h 4535662"/>
              <a:gd name="connsiteX1761" fmla="*/ 1097341 w 11239836"/>
              <a:gd name="connsiteY1761" fmla="*/ 1606756 h 4535662"/>
              <a:gd name="connsiteX1762" fmla="*/ 1036269 w 11239836"/>
              <a:gd name="connsiteY1762" fmla="*/ 1605844 h 4535662"/>
              <a:gd name="connsiteX1763" fmla="*/ 879382 w 11239836"/>
              <a:gd name="connsiteY1763" fmla="*/ 1663403 h 4535662"/>
              <a:gd name="connsiteX1764" fmla="*/ 859943 w 11239836"/>
              <a:gd name="connsiteY1764" fmla="*/ 1672328 h 4535662"/>
              <a:gd name="connsiteX1765" fmla="*/ 752686 w 11239836"/>
              <a:gd name="connsiteY1765" fmla="*/ 1717956 h 4535662"/>
              <a:gd name="connsiteX1766" fmla="*/ 674242 w 11239836"/>
              <a:gd name="connsiteY1766" fmla="*/ 1746735 h 4535662"/>
              <a:gd name="connsiteX1767" fmla="*/ 682928 w 11239836"/>
              <a:gd name="connsiteY1767" fmla="*/ 1731890 h 4535662"/>
              <a:gd name="connsiteX1768" fmla="*/ 644050 w 11239836"/>
              <a:gd name="connsiteY1768" fmla="*/ 1749740 h 4535662"/>
              <a:gd name="connsiteX1769" fmla="*/ 655492 w 11239836"/>
              <a:gd name="connsiteY1769" fmla="*/ 1762582 h 4535662"/>
              <a:gd name="connsiteX1770" fmla="*/ 607929 w 11239836"/>
              <a:gd name="connsiteY1770" fmla="*/ 1795277 h 4535662"/>
              <a:gd name="connsiteX1771" fmla="*/ 662112 w 11239836"/>
              <a:gd name="connsiteY1771" fmla="*/ 1726971 h 4535662"/>
              <a:gd name="connsiteX1772" fmla="*/ 718360 w 11239836"/>
              <a:gd name="connsiteY1772" fmla="*/ 1679431 h 4535662"/>
              <a:gd name="connsiteX1773" fmla="*/ 759305 w 11239836"/>
              <a:gd name="connsiteY1773" fmla="*/ 1682346 h 4535662"/>
              <a:gd name="connsiteX1774" fmla="*/ 750619 w 11239836"/>
              <a:gd name="connsiteY1774" fmla="*/ 1697190 h 4535662"/>
              <a:gd name="connsiteX1775" fmla="*/ 844367 w 11239836"/>
              <a:gd name="connsiteY1775" fmla="*/ 1617957 h 4535662"/>
              <a:gd name="connsiteX1776" fmla="*/ 886689 w 11239836"/>
              <a:gd name="connsiteY1776" fmla="*/ 1634714 h 4535662"/>
              <a:gd name="connsiteX1777" fmla="*/ 954380 w 11239836"/>
              <a:gd name="connsiteY1777" fmla="*/ 1600016 h 4535662"/>
              <a:gd name="connsiteX1778" fmla="*/ 936319 w 11239836"/>
              <a:gd name="connsiteY1778" fmla="*/ 1622784 h 4535662"/>
              <a:gd name="connsiteX1779" fmla="*/ 888756 w 11239836"/>
              <a:gd name="connsiteY1779" fmla="*/ 1655480 h 4535662"/>
              <a:gd name="connsiteX1780" fmla="*/ 977263 w 11239836"/>
              <a:gd name="connsiteY1780" fmla="*/ 1625699 h 4535662"/>
              <a:gd name="connsiteX1781" fmla="*/ 985950 w 11239836"/>
              <a:gd name="connsiteY1781" fmla="*/ 1610853 h 4535662"/>
              <a:gd name="connsiteX1782" fmla="*/ 955069 w 11239836"/>
              <a:gd name="connsiteY1782" fmla="*/ 1606938 h 4535662"/>
              <a:gd name="connsiteX1783" fmla="*/ 973130 w 11239836"/>
              <a:gd name="connsiteY1783" fmla="*/ 1584169 h 4535662"/>
              <a:gd name="connsiteX1784" fmla="*/ 1049507 w 11239836"/>
              <a:gd name="connsiteY1784" fmla="*/ 1534624 h 4535662"/>
              <a:gd name="connsiteX1785" fmla="*/ 1031446 w 11239836"/>
              <a:gd name="connsiteY1785" fmla="*/ 1557393 h 4535662"/>
              <a:gd name="connsiteX1786" fmla="*/ 1119265 w 11239836"/>
              <a:gd name="connsiteY1786" fmla="*/ 1520690 h 4535662"/>
              <a:gd name="connsiteX1787" fmla="*/ 1150144 w 11239836"/>
              <a:gd name="connsiteY1787" fmla="*/ 1524607 h 4535662"/>
              <a:gd name="connsiteX1788" fmla="*/ 1187645 w 11239836"/>
              <a:gd name="connsiteY1788" fmla="*/ 1492913 h 4535662"/>
              <a:gd name="connsiteX1789" fmla="*/ 1191779 w 11239836"/>
              <a:gd name="connsiteY1789" fmla="*/ 1534443 h 4535662"/>
              <a:gd name="connsiteX1790" fmla="*/ 1220591 w 11239836"/>
              <a:gd name="connsiteY1790" fmla="*/ 1517594 h 4535662"/>
              <a:gd name="connsiteX1791" fmla="*/ 1248716 w 11239836"/>
              <a:gd name="connsiteY1791" fmla="*/ 1493824 h 4535662"/>
              <a:gd name="connsiteX1792" fmla="*/ 1256713 w 11239836"/>
              <a:gd name="connsiteY1792" fmla="*/ 1472058 h 4535662"/>
              <a:gd name="connsiteX1793" fmla="*/ 1256025 w 11239836"/>
              <a:gd name="connsiteY1793" fmla="*/ 1465136 h 4535662"/>
              <a:gd name="connsiteX1794" fmla="*/ 1278219 w 11239836"/>
              <a:gd name="connsiteY1794" fmla="*/ 1483898 h 4535662"/>
              <a:gd name="connsiteX1795" fmla="*/ 1334468 w 11239836"/>
              <a:gd name="connsiteY1795" fmla="*/ 1436356 h 4535662"/>
              <a:gd name="connsiteX1796" fmla="*/ 1336535 w 11239836"/>
              <a:gd name="connsiteY1796" fmla="*/ 1457122 h 4535662"/>
              <a:gd name="connsiteX1797" fmla="*/ 1402159 w 11239836"/>
              <a:gd name="connsiteY1797" fmla="*/ 1401658 h 4535662"/>
              <a:gd name="connsiteX1798" fmla="*/ 1414289 w 11239836"/>
              <a:gd name="connsiteY1798" fmla="*/ 1421421 h 4535662"/>
              <a:gd name="connsiteX1799" fmla="*/ 1387543 w 11239836"/>
              <a:gd name="connsiteY1799" fmla="*/ 1459035 h 4535662"/>
              <a:gd name="connsiteX1800" fmla="*/ 1462541 w 11239836"/>
              <a:gd name="connsiteY1800" fmla="*/ 1395648 h 4535662"/>
              <a:gd name="connsiteX1801" fmla="*/ 1484047 w 11239836"/>
              <a:gd name="connsiteY1801" fmla="*/ 1407488 h 4535662"/>
              <a:gd name="connsiteX1802" fmla="*/ 1511483 w 11239836"/>
              <a:gd name="connsiteY1802" fmla="*/ 1376795 h 4535662"/>
              <a:gd name="connsiteX1803" fmla="*/ 1461163 w 11239836"/>
              <a:gd name="connsiteY1803" fmla="*/ 1381804 h 4535662"/>
              <a:gd name="connsiteX1804" fmla="*/ 1530232 w 11239836"/>
              <a:gd name="connsiteY1804" fmla="*/ 1360948 h 4535662"/>
              <a:gd name="connsiteX1805" fmla="*/ 1332401 w 11239836"/>
              <a:gd name="connsiteY1805" fmla="*/ 1415592 h 4535662"/>
              <a:gd name="connsiteX1806" fmla="*/ 1497285 w 11239836"/>
              <a:gd name="connsiteY1806" fmla="*/ 1336266 h 4535662"/>
              <a:gd name="connsiteX1807" fmla="*/ 1546226 w 11239836"/>
              <a:gd name="connsiteY1807" fmla="*/ 1317415 h 4535662"/>
              <a:gd name="connsiteX1808" fmla="*/ 1547604 w 11239836"/>
              <a:gd name="connsiteY1808" fmla="*/ 1331258 h 4535662"/>
              <a:gd name="connsiteX1809" fmla="*/ 1657617 w 11239836"/>
              <a:gd name="connsiteY1809" fmla="*/ 1313318 h 4535662"/>
              <a:gd name="connsiteX1810" fmla="*/ 1658995 w 11239836"/>
              <a:gd name="connsiteY1810" fmla="*/ 1327160 h 4535662"/>
              <a:gd name="connsiteX1811" fmla="*/ 1697873 w 11239836"/>
              <a:gd name="connsiteY1811" fmla="*/ 1309310 h 4535662"/>
              <a:gd name="connsiteX1812" fmla="*/ 1657617 w 11239836"/>
              <a:gd name="connsiteY1812" fmla="*/ 1313318 h 4535662"/>
              <a:gd name="connsiteX1813" fmla="*/ 1722552 w 11239836"/>
              <a:gd name="connsiteY1813" fmla="*/ 1250931 h 4535662"/>
              <a:gd name="connsiteX1814" fmla="*/ 1792310 w 11239836"/>
              <a:gd name="connsiteY1814" fmla="*/ 1236997 h 4535662"/>
              <a:gd name="connsiteX1815" fmla="*/ 1970703 w 11239836"/>
              <a:gd name="connsiteY1815" fmla="*/ 1191280 h 4535662"/>
              <a:gd name="connsiteX1816" fmla="*/ 1962017 w 11239836"/>
              <a:gd name="connsiteY1816" fmla="*/ 1206125 h 4535662"/>
              <a:gd name="connsiteX1817" fmla="*/ 1982145 w 11239836"/>
              <a:gd name="connsiteY1817" fmla="*/ 1204121 h 4535662"/>
              <a:gd name="connsiteX1818" fmla="*/ 2020333 w 11239836"/>
              <a:gd name="connsiteY1818" fmla="*/ 1179349 h 4535662"/>
              <a:gd name="connsiteX1819" fmla="*/ 2031774 w 11239836"/>
              <a:gd name="connsiteY1819" fmla="*/ 1192190 h 4535662"/>
              <a:gd name="connsiteX1820" fmla="*/ 2050525 w 11239836"/>
              <a:gd name="connsiteY1820" fmla="*/ 1176344 h 4535662"/>
              <a:gd name="connsiteX1821" fmla="*/ 2061966 w 11239836"/>
              <a:gd name="connsiteY1821" fmla="*/ 1189185 h 4535662"/>
              <a:gd name="connsiteX1822" fmla="*/ 2069963 w 11239836"/>
              <a:gd name="connsiteY1822" fmla="*/ 1167418 h 4535662"/>
              <a:gd name="connsiteX1823" fmla="*/ 2189351 w 11239836"/>
              <a:gd name="connsiteY1823" fmla="*/ 1141554 h 4535662"/>
              <a:gd name="connsiteX1824" fmla="*/ 2202171 w 11239836"/>
              <a:gd name="connsiteY1824" fmla="*/ 1168239 h 4535662"/>
              <a:gd name="connsiteX1825" fmla="*/ 2362503 w 11239836"/>
              <a:gd name="connsiteY1825" fmla="*/ 1145290 h 4535662"/>
              <a:gd name="connsiteX1826" fmla="*/ 2363192 w 11239836"/>
              <a:gd name="connsiteY1826" fmla="*/ 1152211 h 4535662"/>
              <a:gd name="connsiteX1827" fmla="*/ 2327071 w 11239836"/>
              <a:gd name="connsiteY1827" fmla="*/ 1197748 h 4535662"/>
              <a:gd name="connsiteX1828" fmla="*/ 2365259 w 11239836"/>
              <a:gd name="connsiteY1828" fmla="*/ 1172976 h 4535662"/>
              <a:gd name="connsiteX1829" fmla="*/ 2373255 w 11239836"/>
              <a:gd name="connsiteY1829" fmla="*/ 1151210 h 4535662"/>
              <a:gd name="connsiteX1830" fmla="*/ 2386075 w 11239836"/>
              <a:gd name="connsiteY1830" fmla="*/ 1177894 h 4535662"/>
              <a:gd name="connsiteX1831" fmla="*/ 2436395 w 11239836"/>
              <a:gd name="connsiteY1831" fmla="*/ 1172885 h 4535662"/>
              <a:gd name="connsiteX1832" fmla="*/ 2622784 w 11239836"/>
              <a:gd name="connsiteY1832" fmla="*/ 1105401 h 4535662"/>
              <a:gd name="connsiteX1833" fmla="*/ 2605412 w 11239836"/>
              <a:gd name="connsiteY1833" fmla="*/ 1135091 h 4535662"/>
              <a:gd name="connsiteX1834" fmla="*/ 2653665 w 11239836"/>
              <a:gd name="connsiteY1834" fmla="*/ 1109317 h 4535662"/>
              <a:gd name="connsiteX1835" fmla="*/ 2703984 w 11239836"/>
              <a:gd name="connsiteY1835" fmla="*/ 1104309 h 4535662"/>
              <a:gd name="connsiteX1836" fmla="*/ 2686613 w 11239836"/>
              <a:gd name="connsiteY1836" fmla="*/ 1133999 h 4535662"/>
              <a:gd name="connsiteX1837" fmla="*/ 2716803 w 11239836"/>
              <a:gd name="connsiteY1837" fmla="*/ 1130994 h 4535662"/>
              <a:gd name="connsiteX1838" fmla="*/ 2734864 w 11239836"/>
              <a:gd name="connsiteY1838" fmla="*/ 1108225 h 4535662"/>
              <a:gd name="connsiteX1839" fmla="*/ 2764367 w 11239836"/>
              <a:gd name="connsiteY1839" fmla="*/ 1098298 h 4535662"/>
              <a:gd name="connsiteX1840" fmla="*/ 3061040 w 11239836"/>
              <a:gd name="connsiteY1840" fmla="*/ 1117699 h 4535662"/>
              <a:gd name="connsiteX1841" fmla="*/ 3120045 w 11239836"/>
              <a:gd name="connsiteY1841" fmla="*/ 1097845 h 4535662"/>
              <a:gd name="connsiteX1842" fmla="*/ 3201245 w 11239836"/>
              <a:gd name="connsiteY1842" fmla="*/ 1096753 h 4535662"/>
              <a:gd name="connsiteX1843" fmla="*/ 3272381 w 11239836"/>
              <a:gd name="connsiteY1843" fmla="*/ 1096662 h 4535662"/>
              <a:gd name="connsiteX1844" fmla="*/ 3264384 w 11239836"/>
              <a:gd name="connsiteY1844" fmla="*/ 1118430 h 4535662"/>
              <a:gd name="connsiteX1845" fmla="*/ 3306706 w 11239836"/>
              <a:gd name="connsiteY1845" fmla="*/ 1135188 h 4535662"/>
              <a:gd name="connsiteX1846" fmla="*/ 3357025 w 11239836"/>
              <a:gd name="connsiteY1846" fmla="*/ 1130179 h 4535662"/>
              <a:gd name="connsiteX1847" fmla="*/ 3338275 w 11239836"/>
              <a:gd name="connsiteY1847" fmla="*/ 1146026 h 4535662"/>
              <a:gd name="connsiteX1848" fmla="*/ 3695332 w 11239836"/>
              <a:gd name="connsiteY1848" fmla="*/ 1159417 h 4535662"/>
              <a:gd name="connsiteX1849" fmla="*/ 3602001 w 11239836"/>
              <a:gd name="connsiteY1849" fmla="*/ 1140745 h 4535662"/>
              <a:gd name="connsiteX1850" fmla="*/ 3622129 w 11239836"/>
              <a:gd name="connsiteY1850" fmla="*/ 1138742 h 4535662"/>
              <a:gd name="connsiteX1851" fmla="*/ 3581185 w 11239836"/>
              <a:gd name="connsiteY1851" fmla="*/ 1135827 h 4535662"/>
              <a:gd name="connsiteX1852" fmla="*/ 3587804 w 11239836"/>
              <a:gd name="connsiteY1852" fmla="*/ 1100217 h 4535662"/>
              <a:gd name="connsiteX1853" fmla="*/ 3701951 w 11239836"/>
              <a:gd name="connsiteY1853" fmla="*/ 1123806 h 4535662"/>
              <a:gd name="connsiteX1854" fmla="*/ 3744273 w 11239836"/>
              <a:gd name="connsiteY1854" fmla="*/ 1140565 h 4535662"/>
              <a:gd name="connsiteX1855" fmla="*/ 3714770 w 11239836"/>
              <a:gd name="connsiteY1855" fmla="*/ 1150492 h 4535662"/>
              <a:gd name="connsiteX1856" fmla="*/ 3765778 w 11239836"/>
              <a:gd name="connsiteY1856" fmla="*/ 1152405 h 4535662"/>
              <a:gd name="connsiteX1857" fmla="*/ 3765089 w 11239836"/>
              <a:gd name="connsiteY1857" fmla="*/ 1145483 h 4535662"/>
              <a:gd name="connsiteX1858" fmla="*/ 3737655 w 11239836"/>
              <a:gd name="connsiteY1858" fmla="*/ 1176175 h 4535662"/>
              <a:gd name="connsiteX1859" fmla="*/ 3696021 w 11239836"/>
              <a:gd name="connsiteY1859" fmla="*/ 1166339 h 4535662"/>
              <a:gd name="connsiteX1860" fmla="*/ 3689402 w 11239836"/>
              <a:gd name="connsiteY1860" fmla="*/ 1201948 h 4535662"/>
              <a:gd name="connsiteX1861" fmla="*/ 3730346 w 11239836"/>
              <a:gd name="connsiteY1861" fmla="*/ 1204863 h 4535662"/>
              <a:gd name="connsiteX1862" fmla="*/ 3889300 w 11239836"/>
              <a:gd name="connsiteY1862" fmla="*/ 1168070 h 4535662"/>
              <a:gd name="connsiteX1863" fmla="*/ 3900742 w 11239836"/>
              <a:gd name="connsiteY1863" fmla="*/ 1180912 h 4535662"/>
              <a:gd name="connsiteX1864" fmla="*/ 3984008 w 11239836"/>
              <a:gd name="connsiteY1864" fmla="*/ 1200585 h 4535662"/>
              <a:gd name="connsiteX1865" fmla="*/ 3965258 w 11239836"/>
              <a:gd name="connsiteY1865" fmla="*/ 1216432 h 4535662"/>
              <a:gd name="connsiteX1866" fmla="*/ 4024953 w 11239836"/>
              <a:gd name="connsiteY1866" fmla="*/ 1203500 h 4535662"/>
              <a:gd name="connsiteX1867" fmla="*/ 4057211 w 11239836"/>
              <a:gd name="connsiteY1867" fmla="*/ 1221259 h 4535662"/>
              <a:gd name="connsiteX1868" fmla="*/ 4070031 w 11239836"/>
              <a:gd name="connsiteY1868" fmla="*/ 1247944 h 4535662"/>
              <a:gd name="connsiteX1869" fmla="*/ 4100222 w 11239836"/>
              <a:gd name="connsiteY1869" fmla="*/ 1244939 h 4535662"/>
              <a:gd name="connsiteX1870" fmla="*/ 4088092 w 11239836"/>
              <a:gd name="connsiteY1870" fmla="*/ 1225176 h 4535662"/>
              <a:gd name="connsiteX1871" fmla="*/ 4139100 w 11239836"/>
              <a:gd name="connsiteY1871" fmla="*/ 1227088 h 4535662"/>
              <a:gd name="connsiteX1872" fmla="*/ 4141167 w 11239836"/>
              <a:gd name="connsiteY1872" fmla="*/ 1247854 h 4535662"/>
              <a:gd name="connsiteX1873" fmla="*/ 4182800 w 11239836"/>
              <a:gd name="connsiteY1873" fmla="*/ 1257691 h 4535662"/>
              <a:gd name="connsiteX1874" fmla="*/ 4200861 w 11239836"/>
              <a:gd name="connsiteY1874" fmla="*/ 1234922 h 4535662"/>
              <a:gd name="connsiteX1875" fmla="*/ 4138411 w 11239836"/>
              <a:gd name="connsiteY1875" fmla="*/ 1220167 h 4535662"/>
              <a:gd name="connsiteX1876" fmla="*/ 4157160 w 11239836"/>
              <a:gd name="connsiteY1876" fmla="*/ 1204321 h 4535662"/>
              <a:gd name="connsiteX1877" fmla="*/ 4208857 w 11239836"/>
              <a:gd name="connsiteY1877" fmla="*/ 1213154 h 4535662"/>
              <a:gd name="connsiteX1878" fmla="*/ 4185974 w 11239836"/>
              <a:gd name="connsiteY1878" fmla="*/ 1187472 h 4535662"/>
              <a:gd name="connsiteX1879" fmla="*/ 4241804 w 11239836"/>
              <a:gd name="connsiteY1879" fmla="*/ 1237836 h 4535662"/>
              <a:gd name="connsiteX1880" fmla="*/ 4296258 w 11239836"/>
              <a:gd name="connsiteY1880" fmla="*/ 1274358 h 4535662"/>
              <a:gd name="connsiteX1881" fmla="*/ 4258069 w 11239836"/>
              <a:gd name="connsiteY1881" fmla="*/ 1299130 h 4535662"/>
              <a:gd name="connsiteX1882" fmla="*/ 4331272 w 11239836"/>
              <a:gd name="connsiteY1882" fmla="*/ 1319805 h 4535662"/>
              <a:gd name="connsiteX1883" fmla="*/ 4361464 w 11239836"/>
              <a:gd name="connsiteY1883" fmla="*/ 1316800 h 4535662"/>
              <a:gd name="connsiteX1884" fmla="*/ 4342714 w 11239836"/>
              <a:gd name="connsiteY1884" fmla="*/ 1332647 h 4535662"/>
              <a:gd name="connsiteX1885" fmla="*/ 4373595 w 11239836"/>
              <a:gd name="connsiteY1885" fmla="*/ 1336563 h 4535662"/>
              <a:gd name="connsiteX1886" fmla="*/ 4392344 w 11239836"/>
              <a:gd name="connsiteY1886" fmla="*/ 1320716 h 4535662"/>
              <a:gd name="connsiteX1887" fmla="*/ 4380214 w 11239836"/>
              <a:gd name="connsiteY1887" fmla="*/ 1300953 h 4535662"/>
              <a:gd name="connsiteX1888" fmla="*/ 4421847 w 11239836"/>
              <a:gd name="connsiteY1888" fmla="*/ 1310789 h 4535662"/>
              <a:gd name="connsiteX1889" fmla="*/ 4409717 w 11239836"/>
              <a:gd name="connsiteY1889" fmla="*/ 1291025 h 4535662"/>
              <a:gd name="connsiteX1890" fmla="*/ 4429844 w 11239836"/>
              <a:gd name="connsiteY1890" fmla="*/ 1289022 h 4535662"/>
              <a:gd name="connsiteX1891" fmla="*/ 4433288 w 11239836"/>
              <a:gd name="connsiteY1891" fmla="*/ 1323631 h 4535662"/>
              <a:gd name="connsiteX1892" fmla="*/ 4464859 w 11239836"/>
              <a:gd name="connsiteY1892" fmla="*/ 1334469 h 4535662"/>
              <a:gd name="connsiteX1893" fmla="*/ 4488431 w 11239836"/>
              <a:gd name="connsiteY1893" fmla="*/ 1367074 h 4535662"/>
              <a:gd name="connsiteX1894" fmla="*/ 4517244 w 11239836"/>
              <a:gd name="connsiteY1894" fmla="*/ 1350225 h 4535662"/>
              <a:gd name="connsiteX1895" fmla="*/ 4499872 w 11239836"/>
              <a:gd name="connsiteY1895" fmla="*/ 1379916 h 4535662"/>
              <a:gd name="connsiteX1896" fmla="*/ 4614708 w 11239836"/>
              <a:gd name="connsiteY1896" fmla="*/ 1410426 h 4535662"/>
              <a:gd name="connsiteX1897" fmla="*/ 4646966 w 11239836"/>
              <a:gd name="connsiteY1897" fmla="*/ 1428186 h 4535662"/>
              <a:gd name="connsiteX1898" fmla="*/ 4660476 w 11239836"/>
              <a:gd name="connsiteY1898" fmla="*/ 1461792 h 4535662"/>
              <a:gd name="connsiteX1899" fmla="*/ 4739609 w 11239836"/>
              <a:gd name="connsiteY1899" fmla="*/ 1439936 h 4535662"/>
              <a:gd name="connsiteX1900" fmla="*/ 4743053 w 11239836"/>
              <a:gd name="connsiteY1900" fmla="*/ 1474544 h 4535662"/>
              <a:gd name="connsiteX1901" fmla="*/ 4712861 w 11239836"/>
              <a:gd name="connsiteY1901" fmla="*/ 1477549 h 4535662"/>
              <a:gd name="connsiteX1902" fmla="*/ 4786064 w 11239836"/>
              <a:gd name="connsiteY1902" fmla="*/ 1498224 h 4535662"/>
              <a:gd name="connsiteX1903" fmla="*/ 4763180 w 11239836"/>
              <a:gd name="connsiteY1903" fmla="*/ 1472540 h 4535662"/>
              <a:gd name="connsiteX1904" fmla="*/ 4890147 w 11239836"/>
              <a:gd name="connsiteY1904" fmla="*/ 1522815 h 4535662"/>
              <a:gd name="connsiteX1905" fmla="*/ 4966794 w 11239836"/>
              <a:gd name="connsiteY1905" fmla="*/ 1578099 h 4535662"/>
              <a:gd name="connsiteX1906" fmla="*/ 4978925 w 11239836"/>
              <a:gd name="connsiteY1906" fmla="*/ 1597861 h 4535662"/>
              <a:gd name="connsiteX1907" fmla="*/ 4986922 w 11239836"/>
              <a:gd name="connsiteY1907" fmla="*/ 1576095 h 4535662"/>
              <a:gd name="connsiteX1908" fmla="*/ 5027178 w 11239836"/>
              <a:gd name="connsiteY1908" fmla="*/ 1572088 h 4535662"/>
              <a:gd name="connsiteX1909" fmla="*/ 5072256 w 11239836"/>
              <a:gd name="connsiteY1909" fmla="*/ 1616533 h 4535662"/>
              <a:gd name="connsiteX1910" fmla="*/ 5042065 w 11239836"/>
              <a:gd name="connsiteY1910" fmla="*/ 1619538 h 4535662"/>
              <a:gd name="connsiteX1911" fmla="*/ 5074323 w 11239836"/>
              <a:gd name="connsiteY1911" fmla="*/ 1637298 h 4535662"/>
              <a:gd name="connsiteX1912" fmla="*/ 5125331 w 11239836"/>
              <a:gd name="connsiteY1912" fmla="*/ 1639211 h 4535662"/>
              <a:gd name="connsiteX1913" fmla="*/ 5106581 w 11239836"/>
              <a:gd name="connsiteY1913" fmla="*/ 1655058 h 4535662"/>
              <a:gd name="connsiteX1914" fmla="*/ 5127398 w 11239836"/>
              <a:gd name="connsiteY1914" fmla="*/ 1659977 h 4535662"/>
              <a:gd name="connsiteX1915" fmla="*/ 5067704 w 11239836"/>
              <a:gd name="connsiteY1915" fmla="*/ 1672908 h 4535662"/>
              <a:gd name="connsiteX1916" fmla="*/ 5140907 w 11239836"/>
              <a:gd name="connsiteY1916" fmla="*/ 1693583 h 4535662"/>
              <a:gd name="connsiteX1917" fmla="*/ 5132910 w 11239836"/>
              <a:gd name="connsiteY1917" fmla="*/ 1715349 h 4535662"/>
              <a:gd name="connsiteX1918" fmla="*/ 5183918 w 11239836"/>
              <a:gd name="connsiteY1918" fmla="*/ 1717262 h 4535662"/>
              <a:gd name="connsiteX1919" fmla="*/ 5161723 w 11239836"/>
              <a:gd name="connsiteY1919" fmla="*/ 1698501 h 4535662"/>
              <a:gd name="connsiteX1920" fmla="*/ 5255054 w 11239836"/>
              <a:gd name="connsiteY1920" fmla="*/ 1717173 h 4535662"/>
              <a:gd name="connsiteX1921" fmla="*/ 5226930 w 11239836"/>
              <a:gd name="connsiteY1921" fmla="*/ 1740942 h 4535662"/>
              <a:gd name="connsiteX1922" fmla="*/ 5175921 w 11239836"/>
              <a:gd name="connsiteY1922" fmla="*/ 1739029 h 4535662"/>
              <a:gd name="connsiteX1923" fmla="*/ 5239061 w 11239836"/>
              <a:gd name="connsiteY1923" fmla="*/ 1760706 h 4535662"/>
              <a:gd name="connsiteX1924" fmla="*/ 5246368 w 11239836"/>
              <a:gd name="connsiteY1924" fmla="*/ 1732017 h 4535662"/>
              <a:gd name="connsiteX1925" fmla="*/ 5298754 w 11239836"/>
              <a:gd name="connsiteY1925" fmla="*/ 1747774 h 4535662"/>
              <a:gd name="connsiteX1926" fmla="*/ 5290757 w 11239836"/>
              <a:gd name="connsiteY1926" fmla="*/ 1769541 h 4535662"/>
              <a:gd name="connsiteX1927" fmla="*/ 5416346 w 11239836"/>
              <a:gd name="connsiteY1927" fmla="*/ 1805971 h 4535662"/>
              <a:gd name="connsiteX1928" fmla="*/ 5378158 w 11239836"/>
              <a:gd name="connsiteY1928" fmla="*/ 1830744 h 4535662"/>
              <a:gd name="connsiteX1929" fmla="*/ 5419791 w 11239836"/>
              <a:gd name="connsiteY1929" fmla="*/ 1840580 h 4535662"/>
              <a:gd name="connsiteX1930" fmla="*/ 5410415 w 11239836"/>
              <a:gd name="connsiteY1930" fmla="*/ 1848504 h 4535662"/>
              <a:gd name="connsiteX1931" fmla="*/ 5427028 w 11239836"/>
              <a:gd name="connsiteY1931" fmla="*/ 1849471 h 4535662"/>
              <a:gd name="connsiteX1932" fmla="*/ 5448020 w 11239836"/>
              <a:gd name="connsiteY1932" fmla="*/ 1845054 h 4535662"/>
              <a:gd name="connsiteX1933" fmla="*/ 5447500 w 11239836"/>
              <a:gd name="connsiteY1933" fmla="*/ 1850929 h 4535662"/>
              <a:gd name="connsiteX1934" fmla="*/ 5452737 w 11239836"/>
              <a:gd name="connsiteY1934" fmla="*/ 1865261 h 4535662"/>
              <a:gd name="connsiteX1935" fmla="*/ 5403797 w 11239836"/>
              <a:gd name="connsiteY1935" fmla="*/ 1884114 h 4535662"/>
              <a:gd name="connsiteX1936" fmla="*/ 5372228 w 11239836"/>
              <a:gd name="connsiteY1936" fmla="*/ 1873275 h 4535662"/>
              <a:gd name="connsiteX1937" fmla="*/ 5423925 w 11239836"/>
              <a:gd name="connsiteY1937" fmla="*/ 1882110 h 4535662"/>
              <a:gd name="connsiteX1938" fmla="*/ 5466246 w 11239836"/>
              <a:gd name="connsiteY1938" fmla="*/ 1898868 h 4535662"/>
              <a:gd name="connsiteX1939" fmla="*/ 5444052 w 11239836"/>
              <a:gd name="connsiteY1939" fmla="*/ 1880107 h 4535662"/>
              <a:gd name="connsiteX1940" fmla="*/ 5452737 w 11239836"/>
              <a:gd name="connsiteY1940" fmla="*/ 1865261 h 4535662"/>
              <a:gd name="connsiteX1941" fmla="*/ 5550202 w 11239836"/>
              <a:gd name="connsiteY1941" fmla="*/ 1925462 h 4535662"/>
              <a:gd name="connsiteX1942" fmla="*/ 5606985 w 11239836"/>
              <a:gd name="connsiteY1942" fmla="*/ 1950284 h 4535662"/>
              <a:gd name="connsiteX1943" fmla="*/ 5622214 w 11239836"/>
              <a:gd name="connsiteY1943" fmla="*/ 1943158 h 4535662"/>
              <a:gd name="connsiteX1944" fmla="*/ 5624605 w 11239836"/>
              <a:gd name="connsiteY1944" fmla="*/ 1943833 h 4535662"/>
              <a:gd name="connsiteX1945" fmla="*/ 5631620 w 11239836"/>
              <a:gd name="connsiteY1945" fmla="*/ 1939012 h 4535662"/>
              <a:gd name="connsiteX1946" fmla="*/ 5632952 w 11239836"/>
              <a:gd name="connsiteY1946" fmla="*/ 1939944 h 4535662"/>
              <a:gd name="connsiteX1947" fmla="*/ 5642844 w 11239836"/>
              <a:gd name="connsiteY1947" fmla="*/ 1937212 h 4535662"/>
              <a:gd name="connsiteX1948" fmla="*/ 5570330 w 11239836"/>
              <a:gd name="connsiteY1948" fmla="*/ 1923459 h 4535662"/>
              <a:gd name="connsiteX1949" fmla="*/ 5536005 w 11239836"/>
              <a:gd name="connsiteY1949" fmla="*/ 1884934 h 4535662"/>
              <a:gd name="connsiteX1950" fmla="*/ 5567574 w 11239836"/>
              <a:gd name="connsiteY1950" fmla="*/ 1895773 h 4535662"/>
              <a:gd name="connsiteX1951" fmla="*/ 5586323 w 11239836"/>
              <a:gd name="connsiteY1951" fmla="*/ 1879926 h 4535662"/>
              <a:gd name="connsiteX1952" fmla="*/ 5627957 w 11239836"/>
              <a:gd name="connsiteY1952" fmla="*/ 1889762 h 4535662"/>
              <a:gd name="connsiteX1953" fmla="*/ 5579015 w 11239836"/>
              <a:gd name="connsiteY1953" fmla="*/ 1908615 h 4535662"/>
              <a:gd name="connsiteX1954" fmla="*/ 5658838 w 11239836"/>
              <a:gd name="connsiteY1954" fmla="*/ 1893679 h 4535662"/>
              <a:gd name="connsiteX1955" fmla="*/ 5646707 w 11239836"/>
              <a:gd name="connsiteY1955" fmla="*/ 1873915 h 4535662"/>
              <a:gd name="connsiteX1956" fmla="*/ 5668212 w 11239836"/>
              <a:gd name="connsiteY1956" fmla="*/ 1885755 h 4535662"/>
              <a:gd name="connsiteX1957" fmla="*/ 5662971 w 11239836"/>
              <a:gd name="connsiteY1957" fmla="*/ 1935209 h 4535662"/>
              <a:gd name="connsiteX1958" fmla="*/ 5758369 w 11239836"/>
              <a:gd name="connsiteY1958" fmla="*/ 1974645 h 4535662"/>
              <a:gd name="connsiteX1959" fmla="*/ 5767743 w 11239836"/>
              <a:gd name="connsiteY1959" fmla="*/ 1966721 h 4535662"/>
              <a:gd name="connsiteX1960" fmla="*/ 5778495 w 11239836"/>
              <a:gd name="connsiteY1960" fmla="*/ 1972641 h 4535662"/>
              <a:gd name="connsiteX1961" fmla="*/ 5750372 w 11239836"/>
              <a:gd name="connsiteY1961" fmla="*/ 1996412 h 4535662"/>
              <a:gd name="connsiteX1962" fmla="*/ 5705982 w 11239836"/>
              <a:gd name="connsiteY1962" fmla="*/ 1958889 h 4535662"/>
              <a:gd name="connsiteX1963" fmla="*/ 5677168 w 11239836"/>
              <a:gd name="connsiteY1963" fmla="*/ 1975737 h 4535662"/>
              <a:gd name="connsiteX1964" fmla="*/ 5771877 w 11239836"/>
              <a:gd name="connsiteY1964" fmla="*/ 2008252 h 4535662"/>
              <a:gd name="connsiteX1965" fmla="*/ 5779874 w 11239836"/>
              <a:gd name="connsiteY1965" fmla="*/ 1986485 h 4535662"/>
              <a:gd name="connsiteX1966" fmla="*/ 5813511 w 11239836"/>
              <a:gd name="connsiteY1966" fmla="*/ 2018088 h 4535662"/>
              <a:gd name="connsiteX1967" fmla="*/ 5853766 w 11239836"/>
              <a:gd name="connsiteY1967" fmla="*/ 2014081 h 4535662"/>
              <a:gd name="connsiteX1968" fmla="*/ 5855833 w 11239836"/>
              <a:gd name="connsiteY1968" fmla="*/ 2034846 h 4535662"/>
              <a:gd name="connsiteX1969" fmla="*/ 5847147 w 11239836"/>
              <a:gd name="connsiteY1969" fmla="*/ 2049691 h 4535662"/>
              <a:gd name="connsiteX1970" fmla="*/ 5826330 w 11239836"/>
              <a:gd name="connsiteY1970" fmla="*/ 2044773 h 4535662"/>
              <a:gd name="connsiteX1971" fmla="*/ 5807581 w 11239836"/>
              <a:gd name="connsiteY1971" fmla="*/ 2060620 h 4535662"/>
              <a:gd name="connsiteX1972" fmla="*/ 5818333 w 11239836"/>
              <a:gd name="connsiteY1972" fmla="*/ 2066540 h 4535662"/>
              <a:gd name="connsiteX1973" fmla="*/ 5866585 w 11239836"/>
              <a:gd name="connsiteY1973" fmla="*/ 2040766 h 4535662"/>
              <a:gd name="connsiteX1974" fmla="*/ 5879404 w 11239836"/>
              <a:gd name="connsiteY1974" fmla="*/ 2067451 h 4535662"/>
              <a:gd name="connsiteX1975" fmla="*/ 5880782 w 11239836"/>
              <a:gd name="connsiteY1975" fmla="*/ 2081295 h 4535662"/>
              <a:gd name="connsiteX1976" fmla="*/ 5821090 w 11239836"/>
              <a:gd name="connsiteY1976" fmla="*/ 2094227 h 4535662"/>
              <a:gd name="connsiteX1977" fmla="*/ 5788142 w 11239836"/>
              <a:gd name="connsiteY1977" fmla="*/ 2069545 h 4535662"/>
              <a:gd name="connsiteX1978" fmla="*/ 5735756 w 11239836"/>
              <a:gd name="connsiteY1978" fmla="*/ 2053789 h 4535662"/>
              <a:gd name="connsiteX1979" fmla="*/ 5757262 w 11239836"/>
              <a:gd name="connsiteY1979" fmla="*/ 2065629 h 4535662"/>
              <a:gd name="connsiteX1980" fmla="*/ 5758639 w 11239836"/>
              <a:gd name="connsiteY1980" fmla="*/ 2079472 h 4535662"/>
              <a:gd name="connsiteX1981" fmla="*/ 5788142 w 11239836"/>
              <a:gd name="connsiteY1981" fmla="*/ 2069545 h 4535662"/>
              <a:gd name="connsiteX1982" fmla="*/ 5780145 w 11239836"/>
              <a:gd name="connsiteY1982" fmla="*/ 2091312 h 4535662"/>
              <a:gd name="connsiteX1983" fmla="*/ 5800272 w 11239836"/>
              <a:gd name="connsiteY1983" fmla="*/ 2089309 h 4535662"/>
              <a:gd name="connsiteX1984" fmla="*/ 5762084 w 11239836"/>
              <a:gd name="connsiteY1984" fmla="*/ 2114081 h 4535662"/>
              <a:gd name="connsiteX1985" fmla="*/ 5795031 w 11239836"/>
              <a:gd name="connsiteY1985" fmla="*/ 2138762 h 4535662"/>
              <a:gd name="connsiteX1986" fmla="*/ 5803028 w 11239836"/>
              <a:gd name="connsiteY1986" fmla="*/ 2116995 h 4535662"/>
              <a:gd name="connsiteX1987" fmla="*/ 5782900 w 11239836"/>
              <a:gd name="connsiteY1987" fmla="*/ 2118999 h 4535662"/>
              <a:gd name="connsiteX1988" fmla="*/ 5811714 w 11239836"/>
              <a:gd name="connsiteY1988" fmla="*/ 2102151 h 4535662"/>
              <a:gd name="connsiteX1989" fmla="*/ 5792275 w 11239836"/>
              <a:gd name="connsiteY1989" fmla="*/ 2111076 h 4535662"/>
              <a:gd name="connsiteX1990" fmla="*/ 5821779 w 11239836"/>
              <a:gd name="connsiteY1990" fmla="*/ 2101149 h 4535662"/>
              <a:gd name="connsiteX1991" fmla="*/ 5843973 w 11239836"/>
              <a:gd name="connsiteY1991" fmla="*/ 2119910 h 4535662"/>
              <a:gd name="connsiteX1992" fmla="*/ 5831842 w 11239836"/>
              <a:gd name="connsiteY1992" fmla="*/ 2100147 h 4535662"/>
              <a:gd name="connsiteX1993" fmla="*/ 5862033 w 11239836"/>
              <a:gd name="connsiteY1993" fmla="*/ 2097142 h 4535662"/>
              <a:gd name="connsiteX1994" fmla="*/ 5905045 w 11239836"/>
              <a:gd name="connsiteY1994" fmla="*/ 2120821 h 4535662"/>
              <a:gd name="connsiteX1995" fmla="*/ 5897047 w 11239836"/>
              <a:gd name="connsiteY1995" fmla="*/ 2142588 h 4535662"/>
              <a:gd name="connsiteX1996" fmla="*/ 5916487 w 11239836"/>
              <a:gd name="connsiteY1996" fmla="*/ 2133663 h 4535662"/>
              <a:gd name="connsiteX1997" fmla="*/ 5936614 w 11239836"/>
              <a:gd name="connsiteY1997" fmla="*/ 2131659 h 4535662"/>
              <a:gd name="connsiteX1998" fmla="*/ 5948745 w 11239836"/>
              <a:gd name="connsiteY1998" fmla="*/ 2151423 h 4535662"/>
              <a:gd name="connsiteX1999" fmla="*/ 5903630 w 11239836"/>
              <a:gd name="connsiteY1999" fmla="*/ 2157661 h 4535662"/>
              <a:gd name="connsiteX2000" fmla="*/ 5879730 w 11239836"/>
              <a:gd name="connsiteY2000" fmla="*/ 2166673 h 4535662"/>
              <a:gd name="connsiteX2001" fmla="*/ 5878987 w 11239836"/>
              <a:gd name="connsiteY2001" fmla="*/ 2165357 h 4535662"/>
              <a:gd name="connsiteX2002" fmla="*/ 5874955 w 11239836"/>
              <a:gd name="connsiteY2002" fmla="*/ 2168473 h 4535662"/>
              <a:gd name="connsiteX2003" fmla="*/ 5859549 w 11239836"/>
              <a:gd name="connsiteY2003" fmla="*/ 2174281 h 4535662"/>
              <a:gd name="connsiteX2004" fmla="*/ 5866010 w 11239836"/>
              <a:gd name="connsiteY2004" fmla="*/ 2175387 h 4535662"/>
              <a:gd name="connsiteX2005" fmla="*/ 5874955 w 11239836"/>
              <a:gd name="connsiteY2005" fmla="*/ 2168473 h 4535662"/>
              <a:gd name="connsiteX2006" fmla="*/ 5879730 w 11239836"/>
              <a:gd name="connsiteY2006" fmla="*/ 2166673 h 4535662"/>
              <a:gd name="connsiteX2007" fmla="*/ 5882842 w 11239836"/>
              <a:gd name="connsiteY2007" fmla="*/ 2172182 h 4535662"/>
              <a:gd name="connsiteX2008" fmla="*/ 5901181 w 11239836"/>
              <a:gd name="connsiteY2008" fmla="*/ 2184119 h 4535662"/>
              <a:gd name="connsiteX2009" fmla="*/ 5883121 w 11239836"/>
              <a:gd name="connsiteY2009" fmla="*/ 2206887 h 4535662"/>
              <a:gd name="connsiteX2010" fmla="*/ 5904626 w 11239836"/>
              <a:gd name="connsiteY2010" fmla="*/ 2218727 h 4535662"/>
              <a:gd name="connsiteX2011" fmla="*/ 5924065 w 11239836"/>
              <a:gd name="connsiteY2011" fmla="*/ 2209802 h 4535662"/>
              <a:gd name="connsiteX2012" fmla="*/ 5912623 w 11239836"/>
              <a:gd name="connsiteY2012" fmla="*/ 2196960 h 4535662"/>
              <a:gd name="connsiteX2013" fmla="*/ 5942814 w 11239836"/>
              <a:gd name="connsiteY2013" fmla="*/ 2193955 h 4535662"/>
              <a:gd name="connsiteX2014" fmla="*/ 5941436 w 11239836"/>
              <a:gd name="connsiteY2014" fmla="*/ 2180111 h 4535662"/>
              <a:gd name="connsiteX2015" fmla="*/ 5981692 w 11239836"/>
              <a:gd name="connsiteY2015" fmla="*/ 2176105 h 4535662"/>
              <a:gd name="connsiteX2016" fmla="*/ 5973006 w 11239836"/>
              <a:gd name="connsiteY2016" fmla="*/ 2190949 h 4535662"/>
              <a:gd name="connsiteX2017" fmla="*/ 6013951 w 11239836"/>
              <a:gd name="connsiteY2017" fmla="*/ 2193864 h 4535662"/>
              <a:gd name="connsiteX2018" fmla="*/ 6055584 w 11239836"/>
              <a:gd name="connsiteY2018" fmla="*/ 2203701 h 4535662"/>
              <a:gd name="connsiteX2019" fmla="*/ 6066336 w 11239836"/>
              <a:gd name="connsiteY2019" fmla="*/ 2209621 h 4535662"/>
              <a:gd name="connsiteX2020" fmla="*/ 6058340 w 11239836"/>
              <a:gd name="connsiteY2020" fmla="*/ 2231388 h 4535662"/>
              <a:gd name="connsiteX2021" fmla="*/ 6099285 w 11239836"/>
              <a:gd name="connsiteY2021" fmla="*/ 2234303 h 4535662"/>
              <a:gd name="connsiteX2022" fmla="*/ 6091287 w 11239836"/>
              <a:gd name="connsiteY2022" fmla="*/ 2256069 h 4535662"/>
              <a:gd name="connsiteX2023" fmla="*/ 6110725 w 11239836"/>
              <a:gd name="connsiteY2023" fmla="*/ 2247144 h 4535662"/>
              <a:gd name="connsiteX2024" fmla="*/ 6102040 w 11239836"/>
              <a:gd name="connsiteY2024" fmla="*/ 2261989 h 4535662"/>
              <a:gd name="connsiteX2025" fmla="*/ 6112792 w 11239836"/>
              <a:gd name="connsiteY2025" fmla="*/ 2267909 h 4535662"/>
              <a:gd name="connsiteX2026" fmla="*/ 6121478 w 11239836"/>
              <a:gd name="connsiteY2026" fmla="*/ 2253064 h 4535662"/>
              <a:gd name="connsiteX2027" fmla="*/ 6173176 w 11239836"/>
              <a:gd name="connsiteY2027" fmla="*/ 2261899 h 4535662"/>
              <a:gd name="connsiteX2028" fmla="*/ 6154425 w 11239836"/>
              <a:gd name="connsiteY2028" fmla="*/ 2277746 h 4535662"/>
              <a:gd name="connsiteX2029" fmla="*/ 6175931 w 11239836"/>
              <a:gd name="connsiteY2029" fmla="*/ 2289586 h 4535662"/>
              <a:gd name="connsiteX2030" fmla="*/ 6218254 w 11239836"/>
              <a:gd name="connsiteY2030" fmla="*/ 2306343 h 4535662"/>
              <a:gd name="connsiteX2031" fmla="*/ 6248445 w 11239836"/>
              <a:gd name="connsiteY2031" fmla="*/ 2303338 h 4535662"/>
              <a:gd name="connsiteX2032" fmla="*/ 6267194 w 11239836"/>
              <a:gd name="connsiteY2032" fmla="*/ 2287492 h 4535662"/>
              <a:gd name="connsiteX2033" fmla="*/ 6278637 w 11239836"/>
              <a:gd name="connsiteY2033" fmla="*/ 2300334 h 4535662"/>
              <a:gd name="connsiteX2034" fmla="*/ 6249134 w 11239836"/>
              <a:gd name="connsiteY2034" fmla="*/ 2310260 h 4535662"/>
              <a:gd name="connsiteX2035" fmla="*/ 6222388 w 11239836"/>
              <a:gd name="connsiteY2035" fmla="*/ 2347874 h 4535662"/>
              <a:gd name="connsiteX2036" fmla="*/ 6252579 w 11239836"/>
              <a:gd name="connsiteY2036" fmla="*/ 2344869 h 4535662"/>
              <a:gd name="connsiteX2037" fmla="*/ 6293523 w 11239836"/>
              <a:gd name="connsiteY2037" fmla="*/ 2347784 h 4535662"/>
              <a:gd name="connsiteX2038" fmla="*/ 6294901 w 11239836"/>
              <a:gd name="connsiteY2038" fmla="*/ 2361627 h 4535662"/>
              <a:gd name="connsiteX2039" fmla="*/ 6304276 w 11239836"/>
              <a:gd name="connsiteY2039" fmla="*/ 2353704 h 4535662"/>
              <a:gd name="connsiteX2040" fmla="*/ 6388232 w 11239836"/>
              <a:gd name="connsiteY2040" fmla="*/ 2380298 h 4535662"/>
              <a:gd name="connsiteX2041" fmla="*/ 6375413 w 11239836"/>
              <a:gd name="connsiteY2041" fmla="*/ 2353613 h 4535662"/>
              <a:gd name="connsiteX2042" fmla="*/ 6355284 w 11239836"/>
              <a:gd name="connsiteY2042" fmla="*/ 2355617 h 4535662"/>
              <a:gd name="connsiteX2043" fmla="*/ 6366036 w 11239836"/>
              <a:gd name="connsiteY2043" fmla="*/ 2361536 h 4535662"/>
              <a:gd name="connsiteX2044" fmla="*/ 6313651 w 11239836"/>
              <a:gd name="connsiteY2044" fmla="*/ 2345780 h 4535662"/>
              <a:gd name="connsiteX2045" fmla="*/ 6322337 w 11239836"/>
              <a:gd name="connsiteY2045" fmla="*/ 2330935 h 4535662"/>
              <a:gd name="connsiteX2046" fmla="*/ 6343154 w 11239836"/>
              <a:gd name="connsiteY2046" fmla="*/ 2335853 h 4535662"/>
              <a:gd name="connsiteX2047" fmla="*/ 6393472 w 11239836"/>
              <a:gd name="connsiteY2047" fmla="*/ 2330844 h 4535662"/>
              <a:gd name="connsiteX2048" fmla="*/ 6384787 w 11239836"/>
              <a:gd name="connsiteY2048" fmla="*/ 2345690 h 4535662"/>
              <a:gd name="connsiteX2049" fmla="*/ 6404914 w 11239836"/>
              <a:gd name="connsiteY2049" fmla="*/ 2343686 h 4535662"/>
              <a:gd name="connsiteX2050" fmla="*/ 6404225 w 11239836"/>
              <a:gd name="connsiteY2050" fmla="*/ 2336764 h 4535662"/>
              <a:gd name="connsiteX2051" fmla="*/ 6475361 w 11239836"/>
              <a:gd name="connsiteY2051" fmla="*/ 2336674 h 4535662"/>
              <a:gd name="connsiteX2052" fmla="*/ 6477428 w 11239836"/>
              <a:gd name="connsiteY2052" fmla="*/ 2357438 h 4535662"/>
              <a:gd name="connsiteX2053" fmla="*/ 6486803 w 11239836"/>
              <a:gd name="connsiteY2053" fmla="*/ 2349515 h 4535662"/>
              <a:gd name="connsiteX2054" fmla="*/ 6488181 w 11239836"/>
              <a:gd name="connsiteY2054" fmla="*/ 2363358 h 4535662"/>
              <a:gd name="connsiteX2055" fmla="*/ 6498245 w 11239836"/>
              <a:gd name="connsiteY2055" fmla="*/ 2362357 h 4535662"/>
              <a:gd name="connsiteX2056" fmla="*/ 6496867 w 11239836"/>
              <a:gd name="connsiteY2056" fmla="*/ 2348513 h 4535662"/>
              <a:gd name="connsiteX2057" fmla="*/ 6527748 w 11239836"/>
              <a:gd name="connsiteY2057" fmla="*/ 2352431 h 4535662"/>
              <a:gd name="connsiteX2058" fmla="*/ 6519061 w 11239836"/>
              <a:gd name="connsiteY2058" fmla="*/ 2367275 h 4535662"/>
              <a:gd name="connsiteX2059" fmla="*/ 6537811 w 11239836"/>
              <a:gd name="connsiteY2059" fmla="*/ 2351429 h 4535662"/>
              <a:gd name="connsiteX2060" fmla="*/ 6536433 w 11239836"/>
              <a:gd name="connsiteY2060" fmla="*/ 2337585 h 4535662"/>
              <a:gd name="connsiteX2061" fmla="*/ 6578067 w 11239836"/>
              <a:gd name="connsiteY2061" fmla="*/ 2347422 h 4535662"/>
              <a:gd name="connsiteX2062" fmla="*/ 6569380 w 11239836"/>
              <a:gd name="connsiteY2062" fmla="*/ 2362266 h 4535662"/>
              <a:gd name="connsiteX2063" fmla="*/ 6621078 w 11239836"/>
              <a:gd name="connsiteY2063" fmla="*/ 2371101 h 4535662"/>
              <a:gd name="connsiteX2064" fmla="*/ 6693591 w 11239836"/>
              <a:gd name="connsiteY2064" fmla="*/ 2384854 h 4535662"/>
              <a:gd name="connsiteX2065" fmla="*/ 6692213 w 11239836"/>
              <a:gd name="connsiteY2065" fmla="*/ 2371011 h 4535662"/>
              <a:gd name="connsiteX2066" fmla="*/ 6703655 w 11239836"/>
              <a:gd name="connsiteY2066" fmla="*/ 2383852 h 4535662"/>
              <a:gd name="connsiteX2067" fmla="*/ 6712340 w 11239836"/>
              <a:gd name="connsiteY2067" fmla="*/ 2369007 h 4535662"/>
              <a:gd name="connsiteX2068" fmla="*/ 6724471 w 11239836"/>
              <a:gd name="connsiteY2068" fmla="*/ 2388771 h 4535662"/>
              <a:gd name="connsiteX2069" fmla="*/ 6753974 w 11239836"/>
              <a:gd name="connsiteY2069" fmla="*/ 2378844 h 4535662"/>
              <a:gd name="connsiteX2070" fmla="*/ 6752596 w 11239836"/>
              <a:gd name="connsiteY2070" fmla="*/ 2365000 h 4535662"/>
              <a:gd name="connsiteX2071" fmla="*/ 6761972 w 11239836"/>
              <a:gd name="connsiteY2071" fmla="*/ 2357077 h 4535662"/>
              <a:gd name="connsiteX2072" fmla="*/ 6812979 w 11239836"/>
              <a:gd name="connsiteY2072" fmla="*/ 2358990 h 4535662"/>
              <a:gd name="connsiteX2073" fmla="*/ 6784166 w 11239836"/>
              <a:gd name="connsiteY2073" fmla="*/ 2375838 h 4535662"/>
              <a:gd name="connsiteX2074" fmla="*/ 6794918 w 11239836"/>
              <a:gd name="connsiteY2074" fmla="*/ 2381759 h 4535662"/>
              <a:gd name="connsiteX2075" fmla="*/ 6855302 w 11239836"/>
              <a:gd name="connsiteY2075" fmla="*/ 2375748 h 4535662"/>
              <a:gd name="connsiteX2076" fmla="*/ 6814357 w 11239836"/>
              <a:gd name="connsiteY2076" fmla="*/ 2372833 h 4535662"/>
              <a:gd name="connsiteX2077" fmla="*/ 6822353 w 11239836"/>
              <a:gd name="connsiteY2077" fmla="*/ 2351066 h 4535662"/>
              <a:gd name="connsiteX2078" fmla="*/ 6843171 w 11239836"/>
              <a:gd name="connsiteY2078" fmla="*/ 2355984 h 4535662"/>
              <a:gd name="connsiteX2079" fmla="*/ 6875429 w 11239836"/>
              <a:gd name="connsiteY2079" fmla="*/ 2373745 h 4535662"/>
              <a:gd name="connsiteX2080" fmla="*/ 6862609 w 11239836"/>
              <a:gd name="connsiteY2080" fmla="*/ 2347059 h 4535662"/>
              <a:gd name="connsiteX2081" fmla="*/ 6894179 w 11239836"/>
              <a:gd name="connsiteY2081" fmla="*/ 2357897 h 4535662"/>
              <a:gd name="connsiteX2082" fmla="*/ 6914996 w 11239836"/>
              <a:gd name="connsiteY2082" fmla="*/ 2362816 h 4535662"/>
              <a:gd name="connsiteX2083" fmla="*/ 6984064 w 11239836"/>
              <a:gd name="connsiteY2083" fmla="*/ 2341960 h 4535662"/>
              <a:gd name="connsiteX2084" fmla="*/ 7001436 w 11239836"/>
              <a:gd name="connsiteY2084" fmla="*/ 2312269 h 4535662"/>
              <a:gd name="connsiteX2085" fmla="*/ 7024319 w 11239836"/>
              <a:gd name="connsiteY2085" fmla="*/ 2337953 h 4535662"/>
              <a:gd name="connsiteX2086" fmla="*/ 7080568 w 11239836"/>
              <a:gd name="connsiteY2086" fmla="*/ 2290413 h 4535662"/>
              <a:gd name="connsiteX2087" fmla="*/ 7100007 w 11239836"/>
              <a:gd name="connsiteY2087" fmla="*/ 2281488 h 4535662"/>
              <a:gd name="connsiteX2088" fmla="*/ 7179829 w 11239836"/>
              <a:gd name="connsiteY2088" fmla="*/ 2266552 h 4535662"/>
              <a:gd name="connsiteX2089" fmla="*/ 7162457 w 11239836"/>
              <a:gd name="connsiteY2089" fmla="*/ 2296241 h 4535662"/>
              <a:gd name="connsiteX2090" fmla="*/ 7204090 w 11239836"/>
              <a:gd name="connsiteY2090" fmla="*/ 2306078 h 4535662"/>
              <a:gd name="connsiteX2091" fmla="*/ 7213466 w 11239836"/>
              <a:gd name="connsiteY2091" fmla="*/ 2298154 h 4535662"/>
              <a:gd name="connsiteX2092" fmla="*/ 7256477 w 11239836"/>
              <a:gd name="connsiteY2092" fmla="*/ 2321835 h 4535662"/>
              <a:gd name="connsiteX2093" fmla="*/ 7252343 w 11239836"/>
              <a:gd name="connsiteY2093" fmla="*/ 2280304 h 4535662"/>
              <a:gd name="connsiteX2094" fmla="*/ 7304729 w 11239836"/>
              <a:gd name="connsiteY2094" fmla="*/ 2296061 h 4535662"/>
              <a:gd name="connsiteX2095" fmla="*/ 7260340 w 11239836"/>
              <a:gd name="connsiteY2095" fmla="*/ 2258538 h 4535662"/>
              <a:gd name="connsiteX2096" fmla="*/ 7321412 w 11239836"/>
              <a:gd name="connsiteY2096" fmla="*/ 2259449 h 4535662"/>
              <a:gd name="connsiteX2097" fmla="*/ 7248209 w 11239836"/>
              <a:gd name="connsiteY2097" fmla="*/ 2238774 h 4535662"/>
              <a:gd name="connsiteX2098" fmla="*/ 7298528 w 11239836"/>
              <a:gd name="connsiteY2098" fmla="*/ 2233765 h 4535662"/>
              <a:gd name="connsiteX2099" fmla="*/ 7288464 w 11239836"/>
              <a:gd name="connsiteY2099" fmla="*/ 2234767 h 4535662"/>
              <a:gd name="connsiteX2100" fmla="*/ 7340850 w 11239836"/>
              <a:gd name="connsiteY2100" fmla="*/ 2250524 h 4535662"/>
              <a:gd name="connsiteX2101" fmla="*/ 7353669 w 11239836"/>
              <a:gd name="connsiteY2101" fmla="*/ 2277208 h 4535662"/>
              <a:gd name="connsiteX2102" fmla="*/ 7373108 w 11239836"/>
              <a:gd name="connsiteY2102" fmla="*/ 2268283 h 4535662"/>
              <a:gd name="connsiteX2103" fmla="*/ 7361667 w 11239836"/>
              <a:gd name="connsiteY2103" fmla="*/ 2255442 h 4535662"/>
              <a:gd name="connsiteX2104" fmla="*/ 7390481 w 11239836"/>
              <a:gd name="connsiteY2104" fmla="*/ 2238593 h 4535662"/>
              <a:gd name="connsiteX2105" fmla="*/ 7430047 w 11239836"/>
              <a:gd name="connsiteY2105" fmla="*/ 2227665 h 4535662"/>
              <a:gd name="connsiteX2106" fmla="*/ 7450863 w 11239836"/>
              <a:gd name="connsiteY2106" fmla="*/ 2232583 h 4535662"/>
              <a:gd name="connsiteX2107" fmla="*/ 7469613 w 11239836"/>
              <a:gd name="connsiteY2107" fmla="*/ 2216736 h 4535662"/>
              <a:gd name="connsiteX2108" fmla="*/ 7501871 w 11239836"/>
              <a:gd name="connsiteY2108" fmla="*/ 2234496 h 4535662"/>
              <a:gd name="connsiteX2109" fmla="*/ 7539371 w 11239836"/>
              <a:gd name="connsiteY2109" fmla="*/ 2202802 h 4535662"/>
              <a:gd name="connsiteX2110" fmla="*/ 7532062 w 11239836"/>
              <a:gd name="connsiteY2110" fmla="*/ 2231491 h 4535662"/>
              <a:gd name="connsiteX2111" fmla="*/ 7552190 w 11239836"/>
              <a:gd name="connsiteY2111" fmla="*/ 2229487 h 4535662"/>
              <a:gd name="connsiteX2112" fmla="*/ 7578937 w 11239836"/>
              <a:gd name="connsiteY2112" fmla="*/ 2191873 h 4535662"/>
              <a:gd name="connsiteX2113" fmla="*/ 7677508 w 11239836"/>
              <a:gd name="connsiteY2113" fmla="*/ 2161090 h 4535662"/>
              <a:gd name="connsiteX2114" fmla="*/ 7686194 w 11239836"/>
              <a:gd name="connsiteY2114" fmla="*/ 2146246 h 4535662"/>
              <a:gd name="connsiteX2115" fmla="*/ 7717763 w 11239836"/>
              <a:gd name="connsiteY2115" fmla="*/ 2157083 h 4535662"/>
              <a:gd name="connsiteX2116" fmla="*/ 7705632 w 11239836"/>
              <a:gd name="connsiteY2116" fmla="*/ 2137321 h 4535662"/>
              <a:gd name="connsiteX2117" fmla="*/ 7753885 w 11239836"/>
              <a:gd name="connsiteY2117" fmla="*/ 2111546 h 4535662"/>
              <a:gd name="connsiteX2118" fmla="*/ 7765327 w 11239836"/>
              <a:gd name="connsiteY2118" fmla="*/ 2124388 h 4535662"/>
              <a:gd name="connsiteX2119" fmla="*/ 7803515 w 11239836"/>
              <a:gd name="connsiteY2119" fmla="*/ 2099616 h 4535662"/>
              <a:gd name="connsiteX2120" fmla="*/ 7841703 w 11239836"/>
              <a:gd name="connsiteY2120" fmla="*/ 2074844 h 4535662"/>
              <a:gd name="connsiteX2121" fmla="*/ 7873962 w 11239836"/>
              <a:gd name="connsiteY2121" fmla="*/ 2092604 h 4535662"/>
              <a:gd name="connsiteX2122" fmla="*/ 7902776 w 11239836"/>
              <a:gd name="connsiteY2122" fmla="*/ 2075755 h 4535662"/>
              <a:gd name="connsiteX2123" fmla="*/ 7889956 w 11239836"/>
              <a:gd name="connsiteY2123" fmla="*/ 2049070 h 4535662"/>
              <a:gd name="connsiteX2124" fmla="*/ 7924281 w 11239836"/>
              <a:gd name="connsiteY2124" fmla="*/ 2087595 h 4535662"/>
              <a:gd name="connsiteX2125" fmla="*/ 7943719 w 11239836"/>
              <a:gd name="connsiteY2125" fmla="*/ 2078670 h 4535662"/>
              <a:gd name="connsiteX2126" fmla="*/ 7930900 w 11239836"/>
              <a:gd name="connsiteY2126" fmla="*/ 2051985 h 4535662"/>
              <a:gd name="connsiteX2127" fmla="*/ 7952405 w 11239836"/>
              <a:gd name="connsiteY2127" fmla="*/ 2063824 h 4535662"/>
              <a:gd name="connsiteX2128" fmla="*/ 7929522 w 11239836"/>
              <a:gd name="connsiteY2128" fmla="*/ 2038142 h 4535662"/>
              <a:gd name="connsiteX2129" fmla="*/ 7948960 w 11239836"/>
              <a:gd name="connsiteY2129" fmla="*/ 2029216 h 4535662"/>
              <a:gd name="connsiteX2130" fmla="*/ 7959713 w 11239836"/>
              <a:gd name="connsiteY2130" fmla="*/ 2035136 h 4535662"/>
              <a:gd name="connsiteX2131" fmla="*/ 7961091 w 11239836"/>
              <a:gd name="connsiteY2131" fmla="*/ 2048980 h 4535662"/>
              <a:gd name="connsiteX2132" fmla="*/ 7989904 w 11239836"/>
              <a:gd name="connsiteY2132" fmla="*/ 2032131 h 4535662"/>
              <a:gd name="connsiteX2133" fmla="*/ 7959713 w 11239836"/>
              <a:gd name="connsiteY2133" fmla="*/ 2035136 h 4535662"/>
              <a:gd name="connsiteX2134" fmla="*/ 7976396 w 11239836"/>
              <a:gd name="connsiteY2134" fmla="*/ 1998524 h 4535662"/>
              <a:gd name="connsiteX2135" fmla="*/ 8007964 w 11239836"/>
              <a:gd name="connsiteY2135" fmla="*/ 2009362 h 4535662"/>
              <a:gd name="connsiteX2136" fmla="*/ 8020785 w 11239836"/>
              <a:gd name="connsiteY2136" fmla="*/ 2036048 h 4535662"/>
              <a:gd name="connsiteX2137" fmla="*/ 8048910 w 11239836"/>
              <a:gd name="connsiteY2137" fmla="*/ 2012277 h 4535662"/>
              <a:gd name="connsiteX2138" fmla="*/ 8018029 w 11239836"/>
              <a:gd name="connsiteY2138" fmla="*/ 2008361 h 4535662"/>
              <a:gd name="connsiteX2139" fmla="*/ 8054150 w 11239836"/>
              <a:gd name="connsiteY2139" fmla="*/ 1962823 h 4535662"/>
              <a:gd name="connsiteX2140" fmla="*/ 8105159 w 11239836"/>
              <a:gd name="connsiteY2140" fmla="*/ 1964737 h 4535662"/>
              <a:gd name="connsiteX2141" fmla="*/ 8131905 w 11239836"/>
              <a:gd name="connsiteY2141" fmla="*/ 1927123 h 4535662"/>
              <a:gd name="connsiteX2142" fmla="*/ 8172160 w 11239836"/>
              <a:gd name="connsiteY2142" fmla="*/ 1923116 h 4535662"/>
              <a:gd name="connsiteX2143" fmla="*/ 8154100 w 11239836"/>
              <a:gd name="connsiteY2143" fmla="*/ 1945885 h 4535662"/>
              <a:gd name="connsiteX2144" fmla="*/ 8156856 w 11239836"/>
              <a:gd name="connsiteY2144" fmla="*/ 1973571 h 4535662"/>
              <a:gd name="connsiteX2145" fmla="*/ 8186358 w 11239836"/>
              <a:gd name="connsiteY2145" fmla="*/ 1963644 h 4535662"/>
              <a:gd name="connsiteX2146" fmla="*/ 8211038 w 11239836"/>
              <a:gd name="connsiteY2146" fmla="*/ 1905265 h 4535662"/>
              <a:gd name="connsiteX2147" fmla="*/ 8233921 w 11239836"/>
              <a:gd name="connsiteY2147" fmla="*/ 1930949 h 4535662"/>
              <a:gd name="connsiteX2148" fmla="*/ 8225924 w 11239836"/>
              <a:gd name="connsiteY2148" fmla="*/ 1952715 h 4535662"/>
              <a:gd name="connsiteX2149" fmla="*/ 8284929 w 11239836"/>
              <a:gd name="connsiteY2149" fmla="*/ 1932862 h 4535662"/>
              <a:gd name="connsiteX2150" fmla="*/ 8323118 w 11239836"/>
              <a:gd name="connsiteY2150" fmla="*/ 1908090 h 4535662"/>
              <a:gd name="connsiteX2151" fmla="*/ 8348486 w 11239836"/>
              <a:gd name="connsiteY2151" fmla="*/ 1856633 h 4535662"/>
              <a:gd name="connsiteX2152" fmla="*/ 8351931 w 11239836"/>
              <a:gd name="connsiteY2152" fmla="*/ 1891241 h 4535662"/>
              <a:gd name="connsiteX2153" fmla="*/ 8416866 w 11239836"/>
              <a:gd name="connsiteY2153" fmla="*/ 1828855 h 4535662"/>
              <a:gd name="connsiteX2154" fmla="*/ 8397428 w 11239836"/>
              <a:gd name="connsiteY2154" fmla="*/ 1837780 h 4535662"/>
              <a:gd name="connsiteX2155" fmla="*/ 8405424 w 11239836"/>
              <a:gd name="connsiteY2155" fmla="*/ 1816013 h 4535662"/>
              <a:gd name="connsiteX2156" fmla="*/ 8455743 w 11239836"/>
              <a:gd name="connsiteY2156" fmla="*/ 1811005 h 4535662"/>
              <a:gd name="connsiteX2157" fmla="*/ 8472426 w 11239836"/>
              <a:gd name="connsiteY2157" fmla="*/ 1774392 h 4535662"/>
              <a:gd name="connsiteX2158" fmla="*/ 8512681 w 11239836"/>
              <a:gd name="connsiteY2158" fmla="*/ 1770385 h 4535662"/>
              <a:gd name="connsiteX2159" fmla="*/ 8469670 w 11239836"/>
              <a:gd name="connsiteY2159" fmla="*/ 1746706 h 4535662"/>
              <a:gd name="connsiteX2160" fmla="*/ 8560934 w 11239836"/>
              <a:gd name="connsiteY2160" fmla="*/ 1744612 h 4535662"/>
              <a:gd name="connsiteX2161" fmla="*/ 8549492 w 11239836"/>
              <a:gd name="connsiteY2161" fmla="*/ 1731770 h 4535662"/>
              <a:gd name="connsiteX2162" fmla="*/ 8570309 w 11239836"/>
              <a:gd name="connsiteY2162" fmla="*/ 1736689 h 4535662"/>
              <a:gd name="connsiteX2163" fmla="*/ 8608497 w 11239836"/>
              <a:gd name="connsiteY2163" fmla="*/ 1711916 h 4535662"/>
              <a:gd name="connsiteX2164" fmla="*/ 8596365 w 11239836"/>
              <a:gd name="connsiteY2164" fmla="*/ 1692153 h 4535662"/>
              <a:gd name="connsiteX2165" fmla="*/ 8617872 w 11239836"/>
              <a:gd name="connsiteY2165" fmla="*/ 1703993 h 4535662"/>
              <a:gd name="connsiteX2166" fmla="*/ 8666124 w 11239836"/>
              <a:gd name="connsiteY2166" fmla="*/ 1678220 h 4535662"/>
              <a:gd name="connsiteX2167" fmla="*/ 8643240 w 11239836"/>
              <a:gd name="connsiteY2167" fmla="*/ 1652536 h 4535662"/>
              <a:gd name="connsiteX2168" fmla="*/ 8672054 w 11239836"/>
              <a:gd name="connsiteY2168" fmla="*/ 1635687 h 4535662"/>
              <a:gd name="connsiteX2169" fmla="*/ 8684184 w 11239836"/>
              <a:gd name="connsiteY2169" fmla="*/ 1655451 h 4535662"/>
              <a:gd name="connsiteX2170" fmla="*/ 8826874 w 11239836"/>
              <a:gd name="connsiteY2170" fmla="*/ 1557364 h 4535662"/>
              <a:gd name="connsiteX2171" fmla="*/ 8816121 w 11239836"/>
              <a:gd name="connsiteY2171" fmla="*/ 1551444 h 4535662"/>
              <a:gd name="connsiteX2172" fmla="*/ 8845624 w 11239836"/>
              <a:gd name="connsiteY2172" fmla="*/ 1541517 h 4535662"/>
              <a:gd name="connsiteX2173" fmla="*/ 8857066 w 11239836"/>
              <a:gd name="connsiteY2173" fmla="*/ 1554359 h 4535662"/>
              <a:gd name="connsiteX2174" fmla="*/ 8893876 w 11239836"/>
              <a:gd name="connsiteY2174" fmla="*/ 1515743 h 4535662"/>
              <a:gd name="connsiteX2175" fmla="*/ 8915382 w 11239836"/>
              <a:gd name="connsiteY2175" fmla="*/ 1527583 h 4535662"/>
              <a:gd name="connsiteX2176" fmla="*/ 8962256 w 11239836"/>
              <a:gd name="connsiteY2176" fmla="*/ 1487966 h 4535662"/>
              <a:gd name="connsiteX2177" fmla="*/ 8951503 w 11239836"/>
              <a:gd name="connsiteY2177" fmla="*/ 1482046 h 4535662"/>
              <a:gd name="connsiteX2178" fmla="*/ 8922000 w 11239836"/>
              <a:gd name="connsiteY2178" fmla="*/ 1491973 h 4535662"/>
              <a:gd name="connsiteX2179" fmla="*/ 8927930 w 11239836"/>
              <a:gd name="connsiteY2179" fmla="*/ 1449441 h 4535662"/>
              <a:gd name="connsiteX2180" fmla="*/ 8950814 w 11239836"/>
              <a:gd name="connsiteY2180" fmla="*/ 1475124 h 4535662"/>
              <a:gd name="connsiteX2181" fmla="*/ 9070620 w 11239836"/>
              <a:gd name="connsiteY2181" fmla="*/ 1351354 h 4535662"/>
              <a:gd name="connsiteX2182" fmla="*/ 9079306 w 11239836"/>
              <a:gd name="connsiteY2182" fmla="*/ 1336510 h 4535662"/>
              <a:gd name="connsiteX2183" fmla="*/ 9083440 w 11239836"/>
              <a:gd name="connsiteY2183" fmla="*/ 1378039 h 4535662"/>
              <a:gd name="connsiteX2184" fmla="*/ 9157750 w 11239836"/>
              <a:gd name="connsiteY2184" fmla="*/ 1307730 h 4535662"/>
              <a:gd name="connsiteX2185" fmla="*/ 9158439 w 11239836"/>
              <a:gd name="connsiteY2185" fmla="*/ 1314652 h 4535662"/>
              <a:gd name="connsiteX2186" fmla="*/ 9152508 w 11239836"/>
              <a:gd name="connsiteY2186" fmla="*/ 1357184 h 4535662"/>
              <a:gd name="connsiteX2187" fmla="*/ 9187252 w 11239836"/>
              <a:gd name="connsiteY2187" fmla="*/ 1297803 h 4535662"/>
              <a:gd name="connsiteX2188" fmla="*/ 9208069 w 11239836"/>
              <a:gd name="connsiteY2188" fmla="*/ 1302722 h 4535662"/>
              <a:gd name="connsiteX2189" fmla="*/ 9253709 w 11239836"/>
              <a:gd name="connsiteY2189" fmla="*/ 1215606 h 4535662"/>
              <a:gd name="connsiteX2190" fmla="*/ 9256030 w 11239836"/>
              <a:gd name="connsiteY2190" fmla="*/ 1172483 h 4535662"/>
              <a:gd name="connsiteX2191" fmla="*/ 9256508 w 11239836"/>
              <a:gd name="connsiteY2191" fmla="*/ 1172334 h 4535662"/>
              <a:gd name="connsiteX2192" fmla="*/ 9266209 w 11239836"/>
              <a:gd name="connsiteY2192" fmla="*/ 1176882 h 4535662"/>
              <a:gd name="connsiteX2193" fmla="*/ 9266803 w 11239836"/>
              <a:gd name="connsiteY2193" fmla="*/ 1178040 h 4535662"/>
              <a:gd name="connsiteX2194" fmla="*/ 9267751 w 11239836"/>
              <a:gd name="connsiteY2194" fmla="*/ 1177605 h 4535662"/>
              <a:gd name="connsiteX2195" fmla="*/ 9276039 w 11239836"/>
              <a:gd name="connsiteY2195" fmla="*/ 1181490 h 4535662"/>
              <a:gd name="connsiteX2196" fmla="*/ 9288997 w 11239836"/>
              <a:gd name="connsiteY2196" fmla="*/ 1196802 h 4535662"/>
              <a:gd name="connsiteX2197" fmla="*/ 9268181 w 11239836"/>
              <a:gd name="connsiteY2197" fmla="*/ 1191884 h 4535662"/>
              <a:gd name="connsiteX2198" fmla="*/ 9279622 w 11239836"/>
              <a:gd name="connsiteY2198" fmla="*/ 1204725 h 4535662"/>
              <a:gd name="connsiteX2199" fmla="*/ 9308436 w 11239836"/>
              <a:gd name="connsiteY2199" fmla="*/ 1187877 h 4535662"/>
              <a:gd name="connsiteX2200" fmla="*/ 9296994 w 11239836"/>
              <a:gd name="connsiteY2200" fmla="*/ 1175035 h 4535662"/>
              <a:gd name="connsiteX2201" fmla="*/ 9337249 w 11239836"/>
              <a:gd name="connsiteY2201" fmla="*/ 1171028 h 4535662"/>
              <a:gd name="connsiteX2202" fmla="*/ 9325808 w 11239836"/>
              <a:gd name="connsiteY2202" fmla="*/ 1158187 h 4535662"/>
              <a:gd name="connsiteX2203" fmla="*/ 9314917 w 11239836"/>
              <a:gd name="connsiteY2203" fmla="*/ 1163639 h 4535662"/>
              <a:gd name="connsiteX2204" fmla="*/ 9295873 w 11239836"/>
              <a:gd name="connsiteY2204" fmla="*/ 1154714 h 4535662"/>
              <a:gd name="connsiteX2205" fmla="*/ 9302355 w 11239836"/>
              <a:gd name="connsiteY2205" fmla="*/ 1139550 h 4535662"/>
              <a:gd name="connsiteX2206" fmla="*/ 9320985 w 11239836"/>
              <a:gd name="connsiteY2206" fmla="*/ 1109734 h 4535662"/>
              <a:gd name="connsiteX2207" fmla="*/ 9346624 w 11239836"/>
              <a:gd name="connsiteY2207" fmla="*/ 1163105 h 4535662"/>
              <a:gd name="connsiteX2208" fmla="*/ 9382057 w 11239836"/>
              <a:gd name="connsiteY2208" fmla="*/ 1110645 h 4535662"/>
              <a:gd name="connsiteX2209" fmla="*/ 9431687 w 11239836"/>
              <a:gd name="connsiteY2209" fmla="*/ 1098715 h 4535662"/>
              <a:gd name="connsiteX2210" fmla="*/ 9448370 w 11239836"/>
              <a:gd name="connsiteY2210" fmla="*/ 1062104 h 4535662"/>
              <a:gd name="connsiteX2211" fmla="*/ 9450437 w 11239836"/>
              <a:gd name="connsiteY2211" fmla="*/ 1082868 h 4535662"/>
              <a:gd name="connsiteX2212" fmla="*/ 9468497 w 11239836"/>
              <a:gd name="connsiteY2212" fmla="*/ 1060100 h 4535662"/>
              <a:gd name="connsiteX2213" fmla="*/ 9446992 w 11239836"/>
              <a:gd name="connsiteY2213" fmla="*/ 1048260 h 4535662"/>
              <a:gd name="connsiteX2214" fmla="*/ 9473049 w 11239836"/>
              <a:gd name="connsiteY2214" fmla="*/ 1003724 h 4535662"/>
              <a:gd name="connsiteX2215" fmla="*/ 9550804 w 11239836"/>
              <a:gd name="connsiteY2215" fmla="*/ 968024 h 4535662"/>
              <a:gd name="connsiteX2216" fmla="*/ 9558112 w 11239836"/>
              <a:gd name="connsiteY2216" fmla="*/ 939335 h 4535662"/>
              <a:gd name="connsiteX2217" fmla="*/ 9593815 w 11239836"/>
              <a:gd name="connsiteY2217" fmla="*/ 991703 h 4535662"/>
              <a:gd name="connsiteX2218" fmla="*/ 9645241 w 11239836"/>
              <a:gd name="connsiteY2218" fmla="*/ 895710 h 4535662"/>
              <a:gd name="connsiteX2219" fmla="*/ 9707420 w 11239836"/>
              <a:gd name="connsiteY2219" fmla="*/ 805638 h 4535662"/>
              <a:gd name="connsiteX2220" fmla="*/ 9614361 w 11239836"/>
              <a:gd name="connsiteY2220" fmla="*/ 891795 h 4535662"/>
              <a:gd name="connsiteX2221" fmla="*/ 9626492 w 11239836"/>
              <a:gd name="connsiteY2221" fmla="*/ 911557 h 4535662"/>
              <a:gd name="connsiteX2222" fmla="*/ 9604986 w 11239836"/>
              <a:gd name="connsiteY2222" fmla="*/ 899718 h 4535662"/>
              <a:gd name="connsiteX2223" fmla="*/ 9608160 w 11239836"/>
              <a:gd name="connsiteY2223" fmla="*/ 829499 h 4535662"/>
              <a:gd name="connsiteX2224" fmla="*/ 9676540 w 11239836"/>
              <a:gd name="connsiteY2224" fmla="*/ 801722 h 4535662"/>
              <a:gd name="connsiteX2225" fmla="*/ 9670340 w 11239836"/>
              <a:gd name="connsiteY2225" fmla="*/ 739427 h 4535662"/>
              <a:gd name="connsiteX2226" fmla="*/ 9702597 w 11239836"/>
              <a:gd name="connsiteY2226" fmla="*/ 757186 h 4535662"/>
              <a:gd name="connsiteX2227" fmla="*/ 9733478 w 11239836"/>
              <a:gd name="connsiteY2227" fmla="*/ 761103 h 4535662"/>
              <a:gd name="connsiteX2228" fmla="*/ 9729344 w 11239836"/>
              <a:gd name="connsiteY2228" fmla="*/ 719573 h 4535662"/>
              <a:gd name="connsiteX2229" fmla="*/ 9768221 w 11239836"/>
              <a:gd name="connsiteY2229" fmla="*/ 701722 h 4535662"/>
              <a:gd name="connsiteX2230" fmla="*/ 9738030 w 11239836"/>
              <a:gd name="connsiteY2230" fmla="*/ 704727 h 4535662"/>
              <a:gd name="connsiteX2231" fmla="*/ 9725210 w 11239836"/>
              <a:gd name="connsiteY2231" fmla="*/ 678042 h 4535662"/>
              <a:gd name="connsiteX2232" fmla="*/ 9764776 w 11239836"/>
              <a:gd name="connsiteY2232" fmla="*/ 667113 h 4535662"/>
              <a:gd name="connsiteX2233" fmla="*/ 9786971 w 11239836"/>
              <a:gd name="connsiteY2233" fmla="*/ 685875 h 4535662"/>
              <a:gd name="connsiteX2234" fmla="*/ 9780081 w 11239836"/>
              <a:gd name="connsiteY2234" fmla="*/ 616658 h 4535662"/>
              <a:gd name="connsiteX2235" fmla="*/ 9817581 w 11239836"/>
              <a:gd name="connsiteY2235" fmla="*/ 584964 h 4535662"/>
              <a:gd name="connsiteX2236" fmla="*/ 9830400 w 11239836"/>
              <a:gd name="connsiteY2236" fmla="*/ 611650 h 4535662"/>
              <a:gd name="connsiteX2237" fmla="*/ 9811651 w 11239836"/>
              <a:gd name="connsiteY2237" fmla="*/ 627496 h 4535662"/>
              <a:gd name="connsiteX2238" fmla="*/ 9833156 w 11239836"/>
              <a:gd name="connsiteY2238" fmla="*/ 639336 h 4535662"/>
              <a:gd name="connsiteX2239" fmla="*/ 9830400 w 11239836"/>
              <a:gd name="connsiteY2239" fmla="*/ 611650 h 4535662"/>
              <a:gd name="connsiteX2240" fmla="*/ 9879341 w 11239836"/>
              <a:gd name="connsiteY2240" fmla="*/ 592797 h 4535662"/>
              <a:gd name="connsiteX2241" fmla="*/ 9867482 w 11239836"/>
              <a:gd name="connsiteY2241" fmla="*/ 677861 h 4535662"/>
              <a:gd name="connsiteX2242" fmla="*/ 9943169 w 11239836"/>
              <a:gd name="connsiteY2242" fmla="*/ 621396 h 4535662"/>
              <a:gd name="connsiteX2243" fmla="*/ 9950477 w 11239836"/>
              <a:gd name="connsiteY2243" fmla="*/ 592707 h 4535662"/>
              <a:gd name="connsiteX2244" fmla="*/ 9929661 w 11239836"/>
              <a:gd name="connsiteY2244" fmla="*/ 587788 h 4535662"/>
              <a:gd name="connsiteX2245" fmla="*/ 10052222 w 11239836"/>
              <a:gd name="connsiteY2245" fmla="*/ 491705 h 4535662"/>
              <a:gd name="connsiteX2246" fmla="*/ 10040782 w 11239836"/>
              <a:gd name="connsiteY2246" fmla="*/ 478864 h 4535662"/>
              <a:gd name="connsiteX2247" fmla="*/ 10069594 w 11239836"/>
              <a:gd name="connsiteY2247" fmla="*/ 462016 h 4535662"/>
              <a:gd name="connsiteX2248" fmla="*/ 10082414 w 11239836"/>
              <a:gd name="connsiteY2248" fmla="*/ 488700 h 4535662"/>
              <a:gd name="connsiteX2249" fmla="*/ 10129288 w 11239836"/>
              <a:gd name="connsiteY2249" fmla="*/ 449083 h 4535662"/>
              <a:gd name="connsiteX2250" fmla="*/ 10160169 w 11239836"/>
              <a:gd name="connsiteY2250" fmla="*/ 453000 h 4535662"/>
              <a:gd name="connsiteX2251" fmla="*/ 10158102 w 11239836"/>
              <a:gd name="connsiteY2251" fmla="*/ 432235 h 4535662"/>
              <a:gd name="connsiteX2252" fmla="*/ 10189671 w 11239836"/>
              <a:gd name="connsiteY2252" fmla="*/ 443073 h 4535662"/>
              <a:gd name="connsiteX2253" fmla="*/ 10196979 w 11239836"/>
              <a:gd name="connsiteY2253" fmla="*/ 414384 h 4535662"/>
              <a:gd name="connsiteX2254" fmla="*/ 10239990 w 11239836"/>
              <a:gd name="connsiteY2254" fmla="*/ 438064 h 4535662"/>
              <a:gd name="connsiteX2255" fmla="*/ 10268115 w 11239836"/>
              <a:gd name="connsiteY2255" fmla="*/ 414293 h 4535662"/>
              <a:gd name="connsiteX2256" fmla="*/ 10268804 w 11239836"/>
              <a:gd name="connsiteY2256" fmla="*/ 421215 h 4535662"/>
              <a:gd name="connsiteX2257" fmla="*/ 10269493 w 11239836"/>
              <a:gd name="connsiteY2257" fmla="*/ 428137 h 4535662"/>
              <a:gd name="connsiteX2258" fmla="*/ 10250743 w 11239836"/>
              <a:gd name="connsiteY2258" fmla="*/ 443984 h 4535662"/>
              <a:gd name="connsiteX2259" fmla="*/ 10296239 w 11239836"/>
              <a:gd name="connsiteY2259" fmla="*/ 390523 h 4535662"/>
              <a:gd name="connsiteX2260" fmla="*/ 10327120 w 11239836"/>
              <a:gd name="connsiteY2260" fmla="*/ 394439 h 4535662"/>
              <a:gd name="connsiteX2261" fmla="*/ 10335117 w 11239836"/>
              <a:gd name="connsiteY2261" fmla="*/ 372673 h 4535662"/>
              <a:gd name="connsiteX2262" fmla="*/ 10378817 w 11239836"/>
              <a:gd name="connsiteY2262" fmla="*/ 403274 h 4535662"/>
              <a:gd name="connsiteX2263" fmla="*/ 10351381 w 11239836"/>
              <a:gd name="connsiteY2263" fmla="*/ 433967 h 4535662"/>
              <a:gd name="connsiteX2264" fmla="*/ 10383640 w 11239836"/>
              <a:gd name="connsiteY2264" fmla="*/ 451726 h 4535662"/>
              <a:gd name="connsiteX2265" fmla="*/ 10408319 w 11239836"/>
              <a:gd name="connsiteY2265" fmla="*/ 393347 h 4535662"/>
              <a:gd name="connsiteX2266" fmla="*/ 10404874 w 11239836"/>
              <a:gd name="connsiteY2266" fmla="*/ 358739 h 4535662"/>
              <a:gd name="connsiteX2267" fmla="*/ 10396877 w 11239836"/>
              <a:gd name="connsiteY2267" fmla="*/ 380505 h 4535662"/>
              <a:gd name="connsiteX2268" fmla="*/ 10437822 w 11239836"/>
              <a:gd name="connsiteY2268" fmla="*/ 383420 h 4535662"/>
              <a:gd name="connsiteX2269" fmla="*/ 10435755 w 11239836"/>
              <a:gd name="connsiteY2269" fmla="*/ 362656 h 4535662"/>
              <a:gd name="connsiteX2270" fmla="*/ 10446508 w 11239836"/>
              <a:gd name="connsiteY2270" fmla="*/ 368575 h 4535662"/>
              <a:gd name="connsiteX2271" fmla="*/ 10432999 w 11239836"/>
              <a:gd name="connsiteY2271" fmla="*/ 334969 h 4535662"/>
              <a:gd name="connsiteX2272" fmla="*/ 10474632 w 11239836"/>
              <a:gd name="connsiteY2272" fmla="*/ 344805 h 4535662"/>
              <a:gd name="connsiteX2273" fmla="*/ 10460435 w 11239836"/>
              <a:gd name="connsiteY2273" fmla="*/ 304276 h 4535662"/>
              <a:gd name="connsiteX2274" fmla="*/ 10472566 w 11239836"/>
              <a:gd name="connsiteY2274" fmla="*/ 324040 h 4535662"/>
              <a:gd name="connsiteX2275" fmla="*/ 10502757 w 11239836"/>
              <a:gd name="connsiteY2275" fmla="*/ 321035 h 4535662"/>
              <a:gd name="connsiteX2276" fmla="*/ 10517373 w 11239836"/>
              <a:gd name="connsiteY2276" fmla="*/ 263658 h 4535662"/>
              <a:gd name="connsiteX2277" fmla="*/ 10495178 w 11239836"/>
              <a:gd name="connsiteY2277" fmla="*/ 244896 h 4535662"/>
              <a:gd name="connsiteX2278" fmla="*/ 10503864 w 11239836"/>
              <a:gd name="connsiteY2278" fmla="*/ 230051 h 4535662"/>
              <a:gd name="connsiteX2279" fmla="*/ 10533366 w 11239836"/>
              <a:gd name="connsiteY2279" fmla="*/ 220124 h 4535662"/>
              <a:gd name="connsiteX2280" fmla="*/ 10509376 w 11239836"/>
              <a:gd name="connsiteY2280" fmla="*/ 285425 h 4535662"/>
              <a:gd name="connsiteX2281" fmla="*/ 10530192 w 11239836"/>
              <a:gd name="connsiteY2281" fmla="*/ 290342 h 4535662"/>
              <a:gd name="connsiteX2282" fmla="*/ 10609054 w 11239836"/>
              <a:gd name="connsiteY2282" fmla="*/ 163658 h 4535662"/>
              <a:gd name="connsiteX2283" fmla="*/ 10649309 w 11239836"/>
              <a:gd name="connsiteY2283" fmla="*/ 159651 h 4535662"/>
              <a:gd name="connsiteX2284" fmla="*/ 10637449 w 11239836"/>
              <a:gd name="connsiteY2284" fmla="*/ 244715 h 4535662"/>
              <a:gd name="connsiteX2285" fmla="*/ 10647514 w 11239836"/>
              <a:gd name="connsiteY2285" fmla="*/ 243713 h 4535662"/>
              <a:gd name="connsiteX2286" fmla="*/ 10719067 w 11239836"/>
              <a:gd name="connsiteY2286" fmla="*/ 145717 h 4535662"/>
              <a:gd name="connsiteX2287" fmla="*/ 10803441 w 11239836"/>
              <a:gd name="connsiteY2287" fmla="*/ 74406 h 4535662"/>
              <a:gd name="connsiteX2288" fmla="*/ 10812126 w 11239836"/>
              <a:gd name="connsiteY2288" fmla="*/ 59561 h 4535662"/>
              <a:gd name="connsiteX2289" fmla="*/ 10834321 w 11239836"/>
              <a:gd name="connsiteY2289" fmla="*/ 78323 h 4535662"/>
              <a:gd name="connsiteX2290" fmla="*/ 10873887 w 11239836"/>
              <a:gd name="connsiteY2290" fmla="*/ 67394 h 4535662"/>
              <a:gd name="connsiteX2291" fmla="*/ 10862446 w 11239836"/>
              <a:gd name="connsiteY2291" fmla="*/ 54552 h 4535662"/>
              <a:gd name="connsiteX2292" fmla="*/ 10853071 w 11239836"/>
              <a:gd name="connsiteY2292" fmla="*/ 62476 h 4535662"/>
              <a:gd name="connsiteX2293" fmla="*/ 10869066 w 11239836"/>
              <a:gd name="connsiteY2293" fmla="*/ 18942 h 4535662"/>
              <a:gd name="connsiteX2294" fmla="*/ 10989141 w 11239836"/>
              <a:gd name="connsiteY2294" fmla="*/ 0 h 453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</a:cxnLst>
            <a:rect l="l" t="t" r="r" b="b"/>
            <a:pathLst>
              <a:path w="11239836" h="4535662">
                <a:moveTo>
                  <a:pt x="1519595" y="3745569"/>
                </a:moveTo>
                <a:lnTo>
                  <a:pt x="1520676" y="3746220"/>
                </a:lnTo>
                <a:lnTo>
                  <a:pt x="1520152" y="3746134"/>
                </a:lnTo>
                <a:close/>
                <a:moveTo>
                  <a:pt x="1493768" y="3725168"/>
                </a:moveTo>
                <a:cubicBezTo>
                  <a:pt x="1503832" y="3724166"/>
                  <a:pt x="1507037" y="3730838"/>
                  <a:pt x="1511500" y="3737384"/>
                </a:cubicBezTo>
                <a:lnTo>
                  <a:pt x="1519595" y="3745569"/>
                </a:lnTo>
                <a:lnTo>
                  <a:pt x="1510501" y="3740105"/>
                </a:lnTo>
                <a:cubicBezTo>
                  <a:pt x="1505038" y="3736280"/>
                  <a:pt x="1499489" y="3731589"/>
                  <a:pt x="1493768" y="3725168"/>
                </a:cubicBezTo>
                <a:close/>
                <a:moveTo>
                  <a:pt x="1531956" y="3700396"/>
                </a:moveTo>
                <a:cubicBezTo>
                  <a:pt x="1562837" y="3704312"/>
                  <a:pt x="1562148" y="3697391"/>
                  <a:pt x="1573590" y="3710232"/>
                </a:cubicBezTo>
                <a:cubicBezTo>
                  <a:pt x="1553462" y="3712236"/>
                  <a:pt x="1533334" y="3714239"/>
                  <a:pt x="1531956" y="3700396"/>
                </a:cubicBezTo>
                <a:close/>
                <a:moveTo>
                  <a:pt x="1810733" y="3659650"/>
                </a:moveTo>
                <a:cubicBezTo>
                  <a:pt x="1811909" y="3660297"/>
                  <a:pt x="1812710" y="3661965"/>
                  <a:pt x="1813055" y="3665426"/>
                </a:cubicBezTo>
                <a:cubicBezTo>
                  <a:pt x="1784241" y="3682274"/>
                  <a:pt x="1756117" y="3706045"/>
                  <a:pt x="1716550" y="3716973"/>
                </a:cubicBezTo>
                <a:cubicBezTo>
                  <a:pt x="1714483" y="3696208"/>
                  <a:pt x="1776245" y="3704041"/>
                  <a:pt x="1753361" y="3678357"/>
                </a:cubicBezTo>
                <a:cubicBezTo>
                  <a:pt x="1784241" y="3682274"/>
                  <a:pt x="1793616" y="3674350"/>
                  <a:pt x="1792238" y="3660508"/>
                </a:cubicBezTo>
                <a:cubicBezTo>
                  <a:pt x="1800303" y="3664947"/>
                  <a:pt x="1807205" y="3657707"/>
                  <a:pt x="1810733" y="3659650"/>
                </a:cubicBezTo>
                <a:close/>
                <a:moveTo>
                  <a:pt x="1231838" y="3646386"/>
                </a:moveTo>
                <a:cubicBezTo>
                  <a:pt x="1232527" y="3653309"/>
                  <a:pt x="1242591" y="3652306"/>
                  <a:pt x="1243280" y="3659228"/>
                </a:cubicBezTo>
                <a:cubicBezTo>
                  <a:pt x="1233905" y="3667152"/>
                  <a:pt x="1222463" y="3654309"/>
                  <a:pt x="1202336" y="3656313"/>
                </a:cubicBezTo>
                <a:cubicBezTo>
                  <a:pt x="1190205" y="3636550"/>
                  <a:pt x="1212399" y="3655312"/>
                  <a:pt x="1232527" y="3653309"/>
                </a:cubicBezTo>
                <a:cubicBezTo>
                  <a:pt x="1231838" y="3646386"/>
                  <a:pt x="1231838" y="3646386"/>
                  <a:pt x="1231838" y="3646386"/>
                </a:cubicBezTo>
                <a:close/>
                <a:moveTo>
                  <a:pt x="9405293" y="3587359"/>
                </a:moveTo>
                <a:lnTo>
                  <a:pt x="9407625" y="3587526"/>
                </a:lnTo>
                <a:cubicBezTo>
                  <a:pt x="9407970" y="3590987"/>
                  <a:pt x="9408056" y="3591852"/>
                  <a:pt x="9407687" y="3591342"/>
                </a:cubicBezTo>
                <a:close/>
                <a:moveTo>
                  <a:pt x="570202" y="3140082"/>
                </a:moveTo>
                <a:lnTo>
                  <a:pt x="568125" y="3167100"/>
                </a:lnTo>
                <a:cubicBezTo>
                  <a:pt x="540827" y="3194393"/>
                  <a:pt x="455913" y="3202845"/>
                  <a:pt x="459014" y="3233993"/>
                </a:cubicBezTo>
                <a:cubicBezTo>
                  <a:pt x="467700" y="3219147"/>
                  <a:pt x="456947" y="3213227"/>
                  <a:pt x="446195" y="3207307"/>
                </a:cubicBezTo>
                <a:cubicBezTo>
                  <a:pt x="485761" y="3196379"/>
                  <a:pt x="536080" y="3191370"/>
                  <a:pt x="523260" y="3164685"/>
                </a:cubicBezTo>
                <a:cubicBezTo>
                  <a:pt x="538356" y="3163183"/>
                  <a:pt x="545732" y="3160701"/>
                  <a:pt x="551677" y="3156614"/>
                </a:cubicBezTo>
                <a:close/>
                <a:moveTo>
                  <a:pt x="571512" y="3138911"/>
                </a:moveTo>
                <a:lnTo>
                  <a:pt x="570202" y="3140082"/>
                </a:lnTo>
                <a:lnTo>
                  <a:pt x="570289" y="3138934"/>
                </a:lnTo>
                <a:close/>
                <a:moveTo>
                  <a:pt x="851650" y="2992192"/>
                </a:moveTo>
                <a:cubicBezTo>
                  <a:pt x="844103" y="2992944"/>
                  <a:pt x="834168" y="2995243"/>
                  <a:pt x="823312" y="2997853"/>
                </a:cubicBezTo>
                <a:lnTo>
                  <a:pt x="796977" y="3003701"/>
                </a:lnTo>
                <a:lnTo>
                  <a:pt x="793605" y="3009707"/>
                </a:lnTo>
                <a:cubicBezTo>
                  <a:pt x="785402" y="3016639"/>
                  <a:pt x="775855" y="3022832"/>
                  <a:pt x="771512" y="3030255"/>
                </a:cubicBezTo>
                <a:cubicBezTo>
                  <a:pt x="772200" y="3037177"/>
                  <a:pt x="782954" y="3043097"/>
                  <a:pt x="783643" y="3050019"/>
                </a:cubicBezTo>
                <a:cubicBezTo>
                  <a:pt x="773578" y="3051021"/>
                  <a:pt x="763515" y="3052022"/>
                  <a:pt x="764204" y="3058944"/>
                </a:cubicBezTo>
                <a:lnTo>
                  <a:pt x="768111" y="3059501"/>
                </a:lnTo>
                <a:lnTo>
                  <a:pt x="796091" y="3046654"/>
                </a:lnTo>
                <a:cubicBezTo>
                  <a:pt x="763832" y="3028894"/>
                  <a:pt x="842964" y="3007037"/>
                  <a:pt x="851650" y="2992192"/>
                </a:cubicBezTo>
                <a:close/>
                <a:moveTo>
                  <a:pt x="1494647" y="2854308"/>
                </a:moveTo>
                <a:lnTo>
                  <a:pt x="1485071" y="2859238"/>
                </a:lnTo>
                <a:cubicBezTo>
                  <a:pt x="1475981" y="2863638"/>
                  <a:pt x="1467205" y="2868007"/>
                  <a:pt x="1459616" y="2873132"/>
                </a:cubicBezTo>
                <a:lnTo>
                  <a:pt x="1452792" y="2879991"/>
                </a:lnTo>
                <a:lnTo>
                  <a:pt x="1458471" y="2879959"/>
                </a:lnTo>
                <a:cubicBezTo>
                  <a:pt x="1471615" y="2877995"/>
                  <a:pt x="1467195" y="2871881"/>
                  <a:pt x="1497903" y="2874067"/>
                </a:cubicBezTo>
                <a:cubicBezTo>
                  <a:pt x="1487495" y="2871608"/>
                  <a:pt x="1484462" y="2866667"/>
                  <a:pt x="1485289" y="2862216"/>
                </a:cubicBezTo>
                <a:close/>
                <a:moveTo>
                  <a:pt x="1519595" y="2852939"/>
                </a:moveTo>
                <a:lnTo>
                  <a:pt x="1520677" y="2853589"/>
                </a:lnTo>
                <a:lnTo>
                  <a:pt x="1520154" y="2853503"/>
                </a:lnTo>
                <a:close/>
                <a:moveTo>
                  <a:pt x="1574597" y="2801395"/>
                </a:moveTo>
                <a:lnTo>
                  <a:pt x="1567808" y="2814068"/>
                </a:lnTo>
                <a:lnTo>
                  <a:pt x="1573592" y="2817602"/>
                </a:lnTo>
                <a:lnTo>
                  <a:pt x="1565760" y="2817890"/>
                </a:lnTo>
                <a:lnTo>
                  <a:pt x="1561740" y="2825394"/>
                </a:lnTo>
                <a:cubicBezTo>
                  <a:pt x="1557397" y="2832817"/>
                  <a:pt x="1552883" y="2838509"/>
                  <a:pt x="1547850" y="2839010"/>
                </a:cubicBezTo>
                <a:cubicBezTo>
                  <a:pt x="1547161" y="2832088"/>
                  <a:pt x="1547161" y="2832088"/>
                  <a:pt x="1536408" y="2826168"/>
                </a:cubicBezTo>
                <a:cubicBezTo>
                  <a:pt x="1529549" y="2833841"/>
                  <a:pt x="1521261" y="2839909"/>
                  <a:pt x="1512414" y="2845158"/>
                </a:cubicBezTo>
                <a:lnTo>
                  <a:pt x="1512075" y="2845332"/>
                </a:lnTo>
                <a:lnTo>
                  <a:pt x="1519595" y="2852939"/>
                </a:lnTo>
                <a:lnTo>
                  <a:pt x="1510501" y="2847474"/>
                </a:lnTo>
                <a:lnTo>
                  <a:pt x="1509556" y="2846629"/>
                </a:lnTo>
                <a:lnTo>
                  <a:pt x="1495918" y="2853652"/>
                </a:lnTo>
                <a:lnTo>
                  <a:pt x="1498041" y="2862695"/>
                </a:lnTo>
                <a:cubicBezTo>
                  <a:pt x="1499558" y="2865164"/>
                  <a:pt x="1502246" y="2866645"/>
                  <a:pt x="1507278" y="2866144"/>
                </a:cubicBezTo>
                <a:cubicBezTo>
                  <a:pt x="1506590" y="2859222"/>
                  <a:pt x="1528784" y="2877984"/>
                  <a:pt x="1526717" y="2857218"/>
                </a:cubicBezTo>
                <a:lnTo>
                  <a:pt x="1520677" y="2853589"/>
                </a:lnTo>
                <a:lnTo>
                  <a:pt x="1536780" y="2856217"/>
                </a:lnTo>
                <a:cubicBezTo>
                  <a:pt x="1523961" y="2829532"/>
                  <a:pt x="1586411" y="2844287"/>
                  <a:pt x="1573592" y="2817602"/>
                </a:cubicBezTo>
                <a:lnTo>
                  <a:pt x="1580909" y="2802729"/>
                </a:lnTo>
                <a:close/>
                <a:moveTo>
                  <a:pt x="1753126" y="2768212"/>
                </a:moveTo>
                <a:lnTo>
                  <a:pt x="1754368" y="2769520"/>
                </a:lnTo>
                <a:cubicBezTo>
                  <a:pt x="1755057" y="2776442"/>
                  <a:pt x="1734239" y="2771525"/>
                  <a:pt x="1734929" y="2778446"/>
                </a:cubicBezTo>
                <a:close/>
                <a:moveTo>
                  <a:pt x="1810734" y="2767018"/>
                </a:moveTo>
                <a:cubicBezTo>
                  <a:pt x="1811910" y="2767666"/>
                  <a:pt x="1812712" y="2769334"/>
                  <a:pt x="1813056" y="2772794"/>
                </a:cubicBezTo>
                <a:cubicBezTo>
                  <a:pt x="1784242" y="2789643"/>
                  <a:pt x="1756118" y="2813414"/>
                  <a:pt x="1716551" y="2824342"/>
                </a:cubicBezTo>
                <a:cubicBezTo>
                  <a:pt x="1714484" y="2803577"/>
                  <a:pt x="1776246" y="2811410"/>
                  <a:pt x="1753362" y="2785727"/>
                </a:cubicBezTo>
                <a:cubicBezTo>
                  <a:pt x="1784242" y="2789643"/>
                  <a:pt x="1793617" y="2781720"/>
                  <a:pt x="1792240" y="2767876"/>
                </a:cubicBezTo>
                <a:cubicBezTo>
                  <a:pt x="1800304" y="2772316"/>
                  <a:pt x="1807206" y="2765076"/>
                  <a:pt x="1810734" y="2767018"/>
                </a:cubicBezTo>
                <a:close/>
                <a:moveTo>
                  <a:pt x="3639173" y="2678481"/>
                </a:moveTo>
                <a:lnTo>
                  <a:pt x="3640770" y="2680094"/>
                </a:lnTo>
                <a:lnTo>
                  <a:pt x="3635884" y="2680100"/>
                </a:lnTo>
                <a:cubicBezTo>
                  <a:pt x="3637262" y="2693944"/>
                  <a:pt x="3657390" y="2691940"/>
                  <a:pt x="3637951" y="2700865"/>
                </a:cubicBezTo>
                <a:cubicBezTo>
                  <a:pt x="3607761" y="2703871"/>
                  <a:pt x="3645948" y="2679098"/>
                  <a:pt x="3626510" y="2688023"/>
                </a:cubicBezTo>
                <a:cubicBezTo>
                  <a:pt x="3597007" y="2697951"/>
                  <a:pt x="3627199" y="2694945"/>
                  <a:pt x="3618513" y="2709791"/>
                </a:cubicBezTo>
                <a:cubicBezTo>
                  <a:pt x="3597007" y="2697951"/>
                  <a:pt x="3589010" y="2719718"/>
                  <a:pt x="3568194" y="2714799"/>
                </a:cubicBezTo>
                <a:cubicBezTo>
                  <a:pt x="3569571" y="2728642"/>
                  <a:pt x="3589699" y="2726639"/>
                  <a:pt x="3599762" y="2725637"/>
                </a:cubicBezTo>
                <a:cubicBezTo>
                  <a:pt x="3609827" y="2724635"/>
                  <a:pt x="3628576" y="2708789"/>
                  <a:pt x="3639329" y="2714709"/>
                </a:cubicBezTo>
                <a:cubicBezTo>
                  <a:pt x="3629955" y="2722631"/>
                  <a:pt x="3620580" y="2730555"/>
                  <a:pt x="3621269" y="2737477"/>
                </a:cubicBezTo>
                <a:cubicBezTo>
                  <a:pt x="3631332" y="2736475"/>
                  <a:pt x="3652148" y="2741393"/>
                  <a:pt x="3650771" y="2727550"/>
                </a:cubicBezTo>
                <a:cubicBezTo>
                  <a:pt x="3630643" y="2729553"/>
                  <a:pt x="3658768" y="2705784"/>
                  <a:pt x="3637951" y="2700865"/>
                </a:cubicBezTo>
                <a:cubicBezTo>
                  <a:pt x="3657390" y="2691940"/>
                  <a:pt x="3659457" y="2712705"/>
                  <a:pt x="3680273" y="2717624"/>
                </a:cubicBezTo>
                <a:cubicBezTo>
                  <a:pt x="3679929" y="2714163"/>
                  <a:pt x="3684789" y="2711932"/>
                  <a:pt x="3689649" y="2709700"/>
                </a:cubicBezTo>
                <a:lnTo>
                  <a:pt x="3696607" y="2703818"/>
                </a:lnTo>
                <a:lnTo>
                  <a:pt x="3696381" y="2701539"/>
                </a:lnTo>
                <a:lnTo>
                  <a:pt x="3675948" y="2699704"/>
                </a:lnTo>
                <a:cubicBezTo>
                  <a:pt x="3670659" y="2697610"/>
                  <a:pt x="3667798" y="2694399"/>
                  <a:pt x="3667453" y="2690938"/>
                </a:cubicBezTo>
                <a:lnTo>
                  <a:pt x="3668690" y="2689713"/>
                </a:lnTo>
                <a:lnTo>
                  <a:pt x="3653988" y="2685666"/>
                </a:lnTo>
                <a:lnTo>
                  <a:pt x="3645187" y="2681398"/>
                </a:lnTo>
                <a:lnTo>
                  <a:pt x="3646637" y="2686020"/>
                </a:lnTo>
                <a:lnTo>
                  <a:pt x="3640770" y="2680094"/>
                </a:lnTo>
                <a:lnTo>
                  <a:pt x="3642494" y="2680091"/>
                </a:lnTo>
                <a:close/>
                <a:moveTo>
                  <a:pt x="2047195" y="2649945"/>
                </a:moveTo>
                <a:lnTo>
                  <a:pt x="2044942" y="2651848"/>
                </a:lnTo>
                <a:lnTo>
                  <a:pt x="2045515" y="2655824"/>
                </a:lnTo>
                <a:close/>
                <a:moveTo>
                  <a:pt x="996492" y="2520344"/>
                </a:moveTo>
                <a:lnTo>
                  <a:pt x="974691" y="2532331"/>
                </a:lnTo>
                <a:lnTo>
                  <a:pt x="973086" y="2540968"/>
                </a:lnTo>
                <a:cubicBezTo>
                  <a:pt x="969570" y="2543939"/>
                  <a:pt x="967226" y="2545920"/>
                  <a:pt x="977635" y="2548379"/>
                </a:cubicBezTo>
                <a:cubicBezTo>
                  <a:pt x="976084" y="2532805"/>
                  <a:pt x="1005163" y="2537775"/>
                  <a:pt x="1005901" y="2530820"/>
                </a:cubicBezTo>
                <a:close/>
                <a:moveTo>
                  <a:pt x="1084123" y="2495031"/>
                </a:moveTo>
                <a:lnTo>
                  <a:pt x="1074352" y="2498180"/>
                </a:lnTo>
                <a:cubicBezTo>
                  <a:pt x="1062117" y="2502893"/>
                  <a:pt x="1047366" y="2507857"/>
                  <a:pt x="1036268" y="2498476"/>
                </a:cubicBezTo>
                <a:lnTo>
                  <a:pt x="1001867" y="2517389"/>
                </a:lnTo>
                <a:lnTo>
                  <a:pt x="1043637" y="2509479"/>
                </a:lnTo>
                <a:cubicBezTo>
                  <a:pt x="1057216" y="2505507"/>
                  <a:pt x="1069452" y="2500794"/>
                  <a:pt x="1084203" y="2495830"/>
                </a:cubicBezTo>
                <a:close/>
                <a:moveTo>
                  <a:pt x="1122637" y="2455494"/>
                </a:moveTo>
                <a:lnTo>
                  <a:pt x="1102599" y="2472430"/>
                </a:lnTo>
                <a:lnTo>
                  <a:pt x="1103764" y="2476276"/>
                </a:lnTo>
                <a:lnTo>
                  <a:pt x="1110110" y="2474523"/>
                </a:lnTo>
                <a:lnTo>
                  <a:pt x="1118802" y="2475142"/>
                </a:lnTo>
                <a:lnTo>
                  <a:pt x="1126502" y="2470033"/>
                </a:lnTo>
                <a:lnTo>
                  <a:pt x="1127268" y="2465911"/>
                </a:lnTo>
                <a:close/>
                <a:moveTo>
                  <a:pt x="1190812" y="2417374"/>
                </a:moveTo>
                <a:lnTo>
                  <a:pt x="1191777" y="2427075"/>
                </a:lnTo>
                <a:lnTo>
                  <a:pt x="1198322" y="2424473"/>
                </a:lnTo>
                <a:lnTo>
                  <a:pt x="1197510" y="2421638"/>
                </a:lnTo>
                <a:close/>
                <a:moveTo>
                  <a:pt x="2945098" y="2283749"/>
                </a:moveTo>
                <a:lnTo>
                  <a:pt x="2947016" y="2294301"/>
                </a:lnTo>
                <a:cubicBezTo>
                  <a:pt x="2961768" y="2289337"/>
                  <a:pt x="2974347" y="2288085"/>
                  <a:pt x="2985755" y="2287824"/>
                </a:cubicBezTo>
                <a:lnTo>
                  <a:pt x="3001678" y="2287555"/>
                </a:lnTo>
                <a:lnTo>
                  <a:pt x="2984198" y="2285735"/>
                </a:lnTo>
                <a:close/>
                <a:moveTo>
                  <a:pt x="2808444" y="2277475"/>
                </a:moveTo>
                <a:lnTo>
                  <a:pt x="2721402" y="2281129"/>
                </a:lnTo>
                <a:lnTo>
                  <a:pt x="2721340" y="2286182"/>
                </a:lnTo>
                <a:cubicBezTo>
                  <a:pt x="2717997" y="2290884"/>
                  <a:pt x="2713482" y="2296576"/>
                  <a:pt x="2714171" y="2303498"/>
                </a:cubicBezTo>
                <a:cubicBezTo>
                  <a:pt x="2767005" y="2298238"/>
                  <a:pt x="2844421" y="2310193"/>
                  <a:pt x="2895066" y="2297287"/>
                </a:cubicBezTo>
                <a:lnTo>
                  <a:pt x="2920913" y="2282521"/>
                </a:lnTo>
                <a:lnTo>
                  <a:pt x="2828147" y="2277808"/>
                </a:lnTo>
                <a:lnTo>
                  <a:pt x="2822151" y="2277895"/>
                </a:lnTo>
                <a:close/>
                <a:moveTo>
                  <a:pt x="7210710" y="2270468"/>
                </a:moveTo>
                <a:cubicBezTo>
                  <a:pt x="7221462" y="2276388"/>
                  <a:pt x="7202023" y="2285313"/>
                  <a:pt x="7213466" y="2298154"/>
                </a:cubicBezTo>
                <a:cubicBezTo>
                  <a:pt x="7201334" y="2278392"/>
                  <a:pt x="7201334" y="2278392"/>
                  <a:pt x="7210710" y="2270468"/>
                </a:cubicBezTo>
                <a:close/>
                <a:moveTo>
                  <a:pt x="570203" y="2247450"/>
                </a:moveTo>
                <a:lnTo>
                  <a:pt x="568126" y="2274470"/>
                </a:lnTo>
                <a:cubicBezTo>
                  <a:pt x="540828" y="2301762"/>
                  <a:pt x="455915" y="2310214"/>
                  <a:pt x="459015" y="2341361"/>
                </a:cubicBezTo>
                <a:cubicBezTo>
                  <a:pt x="467701" y="2326517"/>
                  <a:pt x="456948" y="2320597"/>
                  <a:pt x="446196" y="2314677"/>
                </a:cubicBezTo>
                <a:cubicBezTo>
                  <a:pt x="485762" y="2303748"/>
                  <a:pt x="536081" y="2298739"/>
                  <a:pt x="523261" y="2272054"/>
                </a:cubicBezTo>
                <a:cubicBezTo>
                  <a:pt x="538356" y="2270551"/>
                  <a:pt x="545733" y="2268070"/>
                  <a:pt x="551678" y="2263983"/>
                </a:cubicBezTo>
                <a:close/>
                <a:moveTo>
                  <a:pt x="571514" y="2246281"/>
                </a:moveTo>
                <a:lnTo>
                  <a:pt x="570203" y="2247450"/>
                </a:lnTo>
                <a:lnTo>
                  <a:pt x="570291" y="2246303"/>
                </a:lnTo>
                <a:close/>
                <a:moveTo>
                  <a:pt x="5632780" y="1938214"/>
                </a:moveTo>
                <a:lnTo>
                  <a:pt x="5631620" y="1939012"/>
                </a:lnTo>
                <a:lnTo>
                  <a:pt x="5631402" y="1938859"/>
                </a:lnTo>
                <a:close/>
                <a:moveTo>
                  <a:pt x="5622027" y="1932294"/>
                </a:moveTo>
                <a:lnTo>
                  <a:pt x="5631402" y="1938859"/>
                </a:lnTo>
                <a:lnTo>
                  <a:pt x="5622214" y="1943158"/>
                </a:lnTo>
                <a:lnTo>
                  <a:pt x="5616599" y="1941572"/>
                </a:lnTo>
                <a:cubicBezTo>
                  <a:pt x="5612480" y="1938487"/>
                  <a:pt x="5611963" y="1933296"/>
                  <a:pt x="5622027" y="1932294"/>
                </a:cubicBezTo>
                <a:close/>
                <a:moveTo>
                  <a:pt x="1753128" y="1875580"/>
                </a:moveTo>
                <a:lnTo>
                  <a:pt x="1754369" y="1876890"/>
                </a:lnTo>
                <a:cubicBezTo>
                  <a:pt x="1755058" y="1883811"/>
                  <a:pt x="1734241" y="1878893"/>
                  <a:pt x="1734930" y="1885815"/>
                </a:cubicBezTo>
                <a:close/>
                <a:moveTo>
                  <a:pt x="5448190" y="1843130"/>
                </a:moveTo>
                <a:lnTo>
                  <a:pt x="5450671" y="1844497"/>
                </a:lnTo>
                <a:lnTo>
                  <a:pt x="5448020" y="1845054"/>
                </a:lnTo>
                <a:close/>
                <a:moveTo>
                  <a:pt x="5436473" y="1803968"/>
                </a:moveTo>
                <a:cubicBezTo>
                  <a:pt x="5457979" y="1815808"/>
                  <a:pt x="5480173" y="1834570"/>
                  <a:pt x="5501679" y="1846409"/>
                </a:cubicBezTo>
                <a:cubicBezTo>
                  <a:pt x="5532560" y="1850326"/>
                  <a:pt x="5531181" y="1836483"/>
                  <a:pt x="5540556" y="1828559"/>
                </a:cubicBezTo>
                <a:cubicBezTo>
                  <a:pt x="5552687" y="1848322"/>
                  <a:pt x="5531870" y="1843404"/>
                  <a:pt x="5533937" y="1864169"/>
                </a:cubicBezTo>
                <a:cubicBezTo>
                  <a:pt x="5482929" y="1862256"/>
                  <a:pt x="5480863" y="1841492"/>
                  <a:pt x="5449293" y="1830653"/>
                </a:cubicBezTo>
                <a:lnTo>
                  <a:pt x="5448190" y="1843130"/>
                </a:lnTo>
                <a:lnTo>
                  <a:pt x="5418413" y="1826737"/>
                </a:lnTo>
                <a:cubicBezTo>
                  <a:pt x="5427788" y="1818813"/>
                  <a:pt x="5437851" y="1817811"/>
                  <a:pt x="5436473" y="1803968"/>
                </a:cubicBezTo>
                <a:close/>
                <a:moveTo>
                  <a:pt x="3644777" y="1787458"/>
                </a:moveTo>
                <a:cubicBezTo>
                  <a:pt x="3646121" y="1788198"/>
                  <a:pt x="3646293" y="1789929"/>
                  <a:pt x="3646638" y="1793388"/>
                </a:cubicBezTo>
                <a:lnTo>
                  <a:pt x="3640771" y="1787463"/>
                </a:lnTo>
                <a:close/>
                <a:moveTo>
                  <a:pt x="10645725" y="1589898"/>
                </a:moveTo>
                <a:lnTo>
                  <a:pt x="10648485" y="1593615"/>
                </a:lnTo>
                <a:cubicBezTo>
                  <a:pt x="10650346" y="1599546"/>
                  <a:pt x="10651035" y="1606468"/>
                  <a:pt x="10651724" y="1613390"/>
                </a:cubicBezTo>
                <a:lnTo>
                  <a:pt x="10646540" y="1615202"/>
                </a:lnTo>
                <a:lnTo>
                  <a:pt x="10654797" y="1617949"/>
                </a:lnTo>
                <a:cubicBezTo>
                  <a:pt x="10664171" y="1610025"/>
                  <a:pt x="10663482" y="1603103"/>
                  <a:pt x="10662793" y="1596182"/>
                </a:cubicBezTo>
                <a:close/>
                <a:moveTo>
                  <a:pt x="10640572" y="1578701"/>
                </a:moveTo>
                <a:lnTo>
                  <a:pt x="10638215" y="1579782"/>
                </a:lnTo>
                <a:lnTo>
                  <a:pt x="10640483" y="1582838"/>
                </a:lnTo>
                <a:close/>
                <a:moveTo>
                  <a:pt x="2889064" y="1384286"/>
                </a:moveTo>
                <a:lnTo>
                  <a:pt x="2884567" y="1386915"/>
                </a:lnTo>
                <a:lnTo>
                  <a:pt x="2879090" y="1384432"/>
                </a:lnTo>
                <a:close/>
                <a:moveTo>
                  <a:pt x="2906177" y="1374279"/>
                </a:moveTo>
                <a:cubicBezTo>
                  <a:pt x="2913726" y="1373528"/>
                  <a:pt x="2919101" y="1376488"/>
                  <a:pt x="2914758" y="1383910"/>
                </a:cubicBezTo>
                <a:lnTo>
                  <a:pt x="2889064" y="1384286"/>
                </a:lnTo>
                <a:close/>
                <a:moveTo>
                  <a:pt x="9293743" y="1156867"/>
                </a:moveTo>
                <a:lnTo>
                  <a:pt x="9288671" y="1168000"/>
                </a:lnTo>
                <a:lnTo>
                  <a:pt x="9267751" y="1177605"/>
                </a:lnTo>
                <a:lnTo>
                  <a:pt x="9266209" y="1176882"/>
                </a:lnTo>
                <a:lnTo>
                  <a:pt x="9262861" y="1170351"/>
                </a:lnTo>
                <a:lnTo>
                  <a:pt x="9256508" y="1172334"/>
                </a:lnTo>
                <a:lnTo>
                  <a:pt x="9256050" y="1172120"/>
                </a:lnTo>
                <a:lnTo>
                  <a:pt x="9256030" y="1172483"/>
                </a:lnTo>
                <a:lnTo>
                  <a:pt x="9252465" y="1173597"/>
                </a:lnTo>
                <a:cubicBezTo>
                  <a:pt x="9248999" y="1174679"/>
                  <a:pt x="9246072" y="1173987"/>
                  <a:pt x="9245297" y="1166201"/>
                </a:cubicBezTo>
                <a:cubicBezTo>
                  <a:pt x="9254672" y="1158277"/>
                  <a:pt x="9255361" y="1165199"/>
                  <a:pt x="9276178" y="1170117"/>
                </a:cubicBezTo>
                <a:close/>
                <a:moveTo>
                  <a:pt x="9294928" y="1154270"/>
                </a:moveTo>
                <a:lnTo>
                  <a:pt x="9295873" y="1154714"/>
                </a:lnTo>
                <a:lnTo>
                  <a:pt x="9295528" y="1155521"/>
                </a:lnTo>
                <a:lnTo>
                  <a:pt x="9293743" y="1156867"/>
                </a:lnTo>
                <a:close/>
                <a:moveTo>
                  <a:pt x="9592166" y="873033"/>
                </a:moveTo>
                <a:cubicBezTo>
                  <a:pt x="9602919" y="878953"/>
                  <a:pt x="9584858" y="901722"/>
                  <a:pt x="9604986" y="899718"/>
                </a:cubicBezTo>
                <a:cubicBezTo>
                  <a:pt x="9596989" y="921484"/>
                  <a:pt x="9631315" y="960010"/>
                  <a:pt x="9591748" y="970938"/>
                </a:cubicBezTo>
                <a:cubicBezTo>
                  <a:pt x="9578928" y="944253"/>
                  <a:pt x="9564042" y="896802"/>
                  <a:pt x="9592166" y="873033"/>
                </a:cubicBezTo>
                <a:close/>
                <a:moveTo>
                  <a:pt x="10989141" y="0"/>
                </a:moveTo>
                <a:cubicBezTo>
                  <a:pt x="11000583" y="12841"/>
                  <a:pt x="11030775" y="9835"/>
                  <a:pt x="11060966" y="6830"/>
                </a:cubicBezTo>
                <a:cubicBezTo>
                  <a:pt x="11094602" y="38434"/>
                  <a:pt x="11079987" y="95811"/>
                  <a:pt x="11054618" y="147269"/>
                </a:cubicBezTo>
                <a:cubicBezTo>
                  <a:pt x="11033112" y="135428"/>
                  <a:pt x="11053240" y="133425"/>
                  <a:pt x="11042487" y="127505"/>
                </a:cubicBezTo>
                <a:cubicBezTo>
                  <a:pt x="11012296" y="130510"/>
                  <a:pt x="11035179" y="156194"/>
                  <a:pt x="11005677" y="166120"/>
                </a:cubicBezTo>
                <a:cubicBezTo>
                  <a:pt x="11050755" y="210565"/>
                  <a:pt x="10933434" y="257194"/>
                  <a:pt x="10936879" y="291803"/>
                </a:cubicBezTo>
                <a:cubicBezTo>
                  <a:pt x="10877185" y="304735"/>
                  <a:pt x="10851816" y="356192"/>
                  <a:pt x="10843820" y="377959"/>
                </a:cubicBezTo>
                <a:cubicBezTo>
                  <a:pt x="10853883" y="376958"/>
                  <a:pt x="10861191" y="348269"/>
                  <a:pt x="10883386" y="367031"/>
                </a:cubicBezTo>
                <a:cubicBezTo>
                  <a:pt x="10865325" y="389799"/>
                  <a:pt x="10835134" y="392805"/>
                  <a:pt x="10837890" y="420491"/>
                </a:cubicBezTo>
                <a:cubicBezTo>
                  <a:pt x="10809076" y="437340"/>
                  <a:pt x="10770889" y="462112"/>
                  <a:pt x="10783019" y="481876"/>
                </a:cubicBezTo>
                <a:cubicBezTo>
                  <a:pt x="10773644" y="489798"/>
                  <a:pt x="10782330" y="474953"/>
                  <a:pt x="10762202" y="476957"/>
                </a:cubicBezTo>
                <a:cubicBezTo>
                  <a:pt x="10743452" y="492804"/>
                  <a:pt x="10756272" y="519489"/>
                  <a:pt x="10726081" y="522494"/>
                </a:cubicBezTo>
                <a:cubicBezTo>
                  <a:pt x="10725392" y="515572"/>
                  <a:pt x="10755583" y="512567"/>
                  <a:pt x="10744141" y="499725"/>
                </a:cubicBezTo>
                <a:cubicBezTo>
                  <a:pt x="10724703" y="508651"/>
                  <a:pt x="10685825" y="526501"/>
                  <a:pt x="10727458" y="536338"/>
                </a:cubicBezTo>
                <a:cubicBezTo>
                  <a:pt x="10678517" y="555190"/>
                  <a:pt x="10651082" y="585882"/>
                  <a:pt x="10613582" y="617576"/>
                </a:cubicBezTo>
                <a:cubicBezTo>
                  <a:pt x="10636466" y="643259"/>
                  <a:pt x="10620472" y="686793"/>
                  <a:pt x="10601723" y="702640"/>
                </a:cubicBezTo>
                <a:cubicBezTo>
                  <a:pt x="10623228" y="714479"/>
                  <a:pt x="10633981" y="720400"/>
                  <a:pt x="10654798" y="725318"/>
                </a:cubicBezTo>
                <a:cubicBezTo>
                  <a:pt x="10664172" y="717395"/>
                  <a:pt x="10663483" y="710473"/>
                  <a:pt x="10662794" y="703551"/>
                </a:cubicBezTo>
                <a:cubicBezTo>
                  <a:pt x="10641978" y="698633"/>
                  <a:pt x="10631225" y="692713"/>
                  <a:pt x="10640600" y="684789"/>
                </a:cubicBezTo>
                <a:cubicBezTo>
                  <a:pt x="10660039" y="675864"/>
                  <a:pt x="10678788" y="660017"/>
                  <a:pt x="10696849" y="637249"/>
                </a:cubicBezTo>
                <a:cubicBezTo>
                  <a:pt x="10706913" y="636247"/>
                  <a:pt x="10707602" y="643169"/>
                  <a:pt x="10717666" y="642167"/>
                </a:cubicBezTo>
                <a:cubicBezTo>
                  <a:pt x="10706224" y="629325"/>
                  <a:pt x="10727040" y="634244"/>
                  <a:pt x="10725663" y="620400"/>
                </a:cubicBezTo>
                <a:cubicBezTo>
                  <a:pt x="10725663" y="620400"/>
                  <a:pt x="10715599" y="621402"/>
                  <a:pt x="10714910" y="614480"/>
                </a:cubicBezTo>
                <a:cubicBezTo>
                  <a:pt x="10724974" y="613478"/>
                  <a:pt x="10735037" y="612477"/>
                  <a:pt x="10745101" y="611475"/>
                </a:cubicBezTo>
                <a:cubicBezTo>
                  <a:pt x="10736415" y="626320"/>
                  <a:pt x="10719044" y="656010"/>
                  <a:pt x="10749924" y="659926"/>
                </a:cubicBezTo>
                <a:cubicBezTo>
                  <a:pt x="10767985" y="637157"/>
                  <a:pt x="10755854" y="617395"/>
                  <a:pt x="10795420" y="606466"/>
                </a:cubicBezTo>
                <a:cubicBezTo>
                  <a:pt x="10805484" y="605464"/>
                  <a:pt x="10796798" y="620309"/>
                  <a:pt x="10816926" y="618306"/>
                </a:cubicBezTo>
                <a:cubicBezTo>
                  <a:pt x="10836364" y="609381"/>
                  <a:pt x="10844361" y="587614"/>
                  <a:pt x="10864489" y="585610"/>
                </a:cubicBezTo>
                <a:cubicBezTo>
                  <a:pt x="10865867" y="599454"/>
                  <a:pt x="10866556" y="606376"/>
                  <a:pt x="10876621" y="605374"/>
                </a:cubicBezTo>
                <a:cubicBezTo>
                  <a:pt x="10906811" y="602369"/>
                  <a:pt x="10894680" y="582605"/>
                  <a:pt x="10935625" y="585520"/>
                </a:cubicBezTo>
                <a:cubicBezTo>
                  <a:pt x="10935625" y="585520"/>
                  <a:pt x="10924872" y="579600"/>
                  <a:pt x="10924183" y="572678"/>
                </a:cubicBezTo>
                <a:cubicBezTo>
                  <a:pt x="10955063" y="576595"/>
                  <a:pt x="10974502" y="567669"/>
                  <a:pt x="10992563" y="544900"/>
                </a:cubicBezTo>
                <a:cubicBezTo>
                  <a:pt x="11024132" y="555739"/>
                  <a:pt x="11032129" y="533973"/>
                  <a:pt x="11062321" y="530967"/>
                </a:cubicBezTo>
                <a:cubicBezTo>
                  <a:pt x="11029644" y="611113"/>
                  <a:pt x="10941826" y="647815"/>
                  <a:pt x="10909838" y="734883"/>
                </a:cubicBezTo>
                <a:cubicBezTo>
                  <a:pt x="10879647" y="737888"/>
                  <a:pt x="10872340" y="766577"/>
                  <a:pt x="10865031" y="795265"/>
                </a:cubicBezTo>
                <a:cubicBezTo>
                  <a:pt x="10824775" y="799272"/>
                  <a:pt x="10797340" y="829964"/>
                  <a:pt x="10820224" y="855648"/>
                </a:cubicBezTo>
                <a:cubicBezTo>
                  <a:pt x="10828909" y="840802"/>
                  <a:pt x="10825464" y="806193"/>
                  <a:pt x="10855656" y="803188"/>
                </a:cubicBezTo>
                <a:cubicBezTo>
                  <a:pt x="10838284" y="832879"/>
                  <a:pt x="10832354" y="875410"/>
                  <a:pt x="10792788" y="886339"/>
                </a:cubicBezTo>
                <a:cubicBezTo>
                  <a:pt x="10813605" y="891257"/>
                  <a:pt x="10795544" y="914026"/>
                  <a:pt x="10786169" y="921950"/>
                </a:cubicBezTo>
                <a:cubicBezTo>
                  <a:pt x="10784791" y="908106"/>
                  <a:pt x="10792788" y="886339"/>
                  <a:pt x="10782036" y="880419"/>
                </a:cubicBezTo>
                <a:cubicBezTo>
                  <a:pt x="10763285" y="896266"/>
                  <a:pt x="10796922" y="927870"/>
                  <a:pt x="10778861" y="950638"/>
                </a:cubicBezTo>
                <a:cubicBezTo>
                  <a:pt x="10758733" y="952641"/>
                  <a:pt x="10758045" y="945720"/>
                  <a:pt x="10747981" y="946722"/>
                </a:cubicBezTo>
                <a:cubicBezTo>
                  <a:pt x="10738606" y="954645"/>
                  <a:pt x="10731298" y="983334"/>
                  <a:pt x="10719167" y="963570"/>
                </a:cubicBezTo>
                <a:cubicBezTo>
                  <a:pt x="10719856" y="970492"/>
                  <a:pt x="10709792" y="971494"/>
                  <a:pt x="10710481" y="978415"/>
                </a:cubicBezTo>
                <a:cubicBezTo>
                  <a:pt x="10721234" y="984335"/>
                  <a:pt x="10722612" y="998179"/>
                  <a:pt x="10733365" y="1004099"/>
                </a:cubicBezTo>
                <a:cubicBezTo>
                  <a:pt x="10733365" y="1004099"/>
                  <a:pt x="10743429" y="1003097"/>
                  <a:pt x="10742740" y="996175"/>
                </a:cubicBezTo>
                <a:cubicBezTo>
                  <a:pt x="10742051" y="989254"/>
                  <a:pt x="10731987" y="990255"/>
                  <a:pt x="10740673" y="975410"/>
                </a:cubicBezTo>
                <a:cubicBezTo>
                  <a:pt x="10762178" y="987250"/>
                  <a:pt x="10738606" y="954645"/>
                  <a:pt x="10759423" y="959563"/>
                </a:cubicBezTo>
                <a:cubicBezTo>
                  <a:pt x="10760972" y="975137"/>
                  <a:pt x="10755312" y="975700"/>
                  <a:pt x="10753257" y="983769"/>
                </a:cubicBezTo>
                <a:lnTo>
                  <a:pt x="10753010" y="990008"/>
                </a:lnTo>
                <a:lnTo>
                  <a:pt x="10775426" y="972775"/>
                </a:lnTo>
                <a:lnTo>
                  <a:pt x="10803014" y="967124"/>
                </a:lnTo>
                <a:lnTo>
                  <a:pt x="10803235" y="966489"/>
                </a:lnTo>
                <a:lnTo>
                  <a:pt x="10799977" y="957770"/>
                </a:lnTo>
                <a:lnTo>
                  <a:pt x="10807479" y="954325"/>
                </a:lnTo>
                <a:lnTo>
                  <a:pt x="10807986" y="952873"/>
                </a:lnTo>
                <a:lnTo>
                  <a:pt x="10810731" y="952832"/>
                </a:lnTo>
                <a:lnTo>
                  <a:pt x="10812125" y="952192"/>
                </a:lnTo>
                <a:lnTo>
                  <a:pt x="10812310" y="952809"/>
                </a:lnTo>
                <a:lnTo>
                  <a:pt x="10829869" y="952551"/>
                </a:lnTo>
                <a:cubicBezTo>
                  <a:pt x="10838555" y="937706"/>
                  <a:pt x="10837866" y="930785"/>
                  <a:pt x="10847241" y="922861"/>
                </a:cubicBezTo>
                <a:cubicBezTo>
                  <a:pt x="10847241" y="922861"/>
                  <a:pt x="10836488" y="916941"/>
                  <a:pt x="10836488" y="916941"/>
                </a:cubicBezTo>
                <a:cubicBezTo>
                  <a:pt x="10846552" y="915939"/>
                  <a:pt x="10856616" y="914937"/>
                  <a:pt x="10865302" y="900092"/>
                </a:cubicBezTo>
                <a:cubicBezTo>
                  <a:pt x="10907353" y="812023"/>
                  <a:pt x="10991727" y="740712"/>
                  <a:pt x="11057350" y="685248"/>
                </a:cubicBezTo>
                <a:cubicBezTo>
                  <a:pt x="11060795" y="719856"/>
                  <a:pt x="11051421" y="727780"/>
                  <a:pt x="11053487" y="748545"/>
                </a:cubicBezTo>
                <a:cubicBezTo>
                  <a:pt x="11072926" y="739620"/>
                  <a:pt x="11091676" y="723773"/>
                  <a:pt x="11099673" y="702006"/>
                </a:cubicBezTo>
                <a:cubicBezTo>
                  <a:pt x="11109737" y="701004"/>
                  <a:pt x="11141306" y="711842"/>
                  <a:pt x="11140617" y="704921"/>
                </a:cubicBezTo>
                <a:cubicBezTo>
                  <a:pt x="11117733" y="679238"/>
                  <a:pt x="11179494" y="687070"/>
                  <a:pt x="11176738" y="659384"/>
                </a:cubicBezTo>
                <a:cubicBezTo>
                  <a:pt x="11197556" y="664302"/>
                  <a:pt x="11186113" y="651460"/>
                  <a:pt x="11215616" y="641533"/>
                </a:cubicBezTo>
                <a:cubicBezTo>
                  <a:pt x="11216994" y="655377"/>
                  <a:pt x="11196866" y="657379"/>
                  <a:pt x="11198244" y="671223"/>
                </a:cubicBezTo>
                <a:cubicBezTo>
                  <a:pt x="11208308" y="670222"/>
                  <a:pt x="11229124" y="675139"/>
                  <a:pt x="11239188" y="674138"/>
                </a:cubicBezTo>
                <a:cubicBezTo>
                  <a:pt x="11243322" y="715669"/>
                  <a:pt x="11227328" y="759202"/>
                  <a:pt x="11201271" y="803738"/>
                </a:cubicBezTo>
                <a:cubicBezTo>
                  <a:pt x="11193963" y="832426"/>
                  <a:pt x="11180036" y="896724"/>
                  <a:pt x="11141848" y="921497"/>
                </a:cubicBezTo>
                <a:cubicBezTo>
                  <a:pt x="11146672" y="969949"/>
                  <a:pt x="11091111" y="1024411"/>
                  <a:pt x="11054300" y="1063026"/>
                </a:cubicBezTo>
                <a:cubicBezTo>
                  <a:pt x="11048370" y="1105559"/>
                  <a:pt x="11010871" y="1137253"/>
                  <a:pt x="10974060" y="1175868"/>
                </a:cubicBezTo>
                <a:cubicBezTo>
                  <a:pt x="10973371" y="1168946"/>
                  <a:pt x="10973371" y="1168946"/>
                  <a:pt x="10962619" y="1163026"/>
                </a:cubicBezTo>
                <a:cubicBezTo>
                  <a:pt x="10964686" y="1183791"/>
                  <a:pt x="10925809" y="1201642"/>
                  <a:pt x="10947314" y="1213482"/>
                </a:cubicBezTo>
                <a:cubicBezTo>
                  <a:pt x="10947314" y="1213482"/>
                  <a:pt x="10947314" y="1213482"/>
                  <a:pt x="10916433" y="1209566"/>
                </a:cubicBezTo>
                <a:cubicBezTo>
                  <a:pt x="10880312" y="1255102"/>
                  <a:pt x="10855632" y="1313481"/>
                  <a:pt x="10861833" y="1375777"/>
                </a:cubicBezTo>
                <a:cubicBezTo>
                  <a:pt x="10842395" y="1384702"/>
                  <a:pt x="10823645" y="1400548"/>
                  <a:pt x="10845839" y="1419310"/>
                </a:cubicBezTo>
                <a:cubicBezTo>
                  <a:pt x="10765329" y="1427324"/>
                  <a:pt x="10688952" y="1476868"/>
                  <a:pt x="10672958" y="1520402"/>
                </a:cubicBezTo>
                <a:cubicBezTo>
                  <a:pt x="10683023" y="1519400"/>
                  <a:pt x="10681644" y="1505557"/>
                  <a:pt x="10692397" y="1511477"/>
                </a:cubicBezTo>
                <a:cubicBezTo>
                  <a:pt x="10698118" y="1517898"/>
                  <a:pt x="10698635" y="1523089"/>
                  <a:pt x="10699151" y="1528280"/>
                </a:cubicBezTo>
                <a:lnTo>
                  <a:pt x="10700103" y="1530649"/>
                </a:lnTo>
                <a:lnTo>
                  <a:pt x="10707256" y="1532339"/>
                </a:lnTo>
                <a:cubicBezTo>
                  <a:pt x="10709945" y="1533819"/>
                  <a:pt x="10712633" y="1535299"/>
                  <a:pt x="10717665" y="1534798"/>
                </a:cubicBezTo>
                <a:cubicBezTo>
                  <a:pt x="10706223" y="1521956"/>
                  <a:pt x="10727039" y="1526874"/>
                  <a:pt x="10725661" y="1513031"/>
                </a:cubicBezTo>
                <a:cubicBezTo>
                  <a:pt x="10725661" y="1513031"/>
                  <a:pt x="10715598" y="1514032"/>
                  <a:pt x="10714909" y="1507111"/>
                </a:cubicBezTo>
                <a:cubicBezTo>
                  <a:pt x="10724972" y="1506109"/>
                  <a:pt x="10735036" y="1505107"/>
                  <a:pt x="10745100" y="1504105"/>
                </a:cubicBezTo>
                <a:cubicBezTo>
                  <a:pt x="10736415" y="1518951"/>
                  <a:pt x="10719043" y="1548641"/>
                  <a:pt x="10749923" y="1552558"/>
                </a:cubicBezTo>
                <a:cubicBezTo>
                  <a:pt x="10767984" y="1529789"/>
                  <a:pt x="10755853" y="1510025"/>
                  <a:pt x="10795419" y="1499097"/>
                </a:cubicBezTo>
                <a:cubicBezTo>
                  <a:pt x="10805483" y="1498095"/>
                  <a:pt x="10796797" y="1512940"/>
                  <a:pt x="10816925" y="1510937"/>
                </a:cubicBezTo>
                <a:cubicBezTo>
                  <a:pt x="10836363" y="1502012"/>
                  <a:pt x="10844361" y="1480244"/>
                  <a:pt x="10864488" y="1478241"/>
                </a:cubicBezTo>
                <a:cubicBezTo>
                  <a:pt x="10865866" y="1492084"/>
                  <a:pt x="10866555" y="1499006"/>
                  <a:pt x="10876619" y="1498004"/>
                </a:cubicBezTo>
                <a:cubicBezTo>
                  <a:pt x="10906810" y="1494999"/>
                  <a:pt x="10894679" y="1475236"/>
                  <a:pt x="10935624" y="1478150"/>
                </a:cubicBezTo>
                <a:cubicBezTo>
                  <a:pt x="10935624" y="1478150"/>
                  <a:pt x="10924871" y="1472231"/>
                  <a:pt x="10924182" y="1465309"/>
                </a:cubicBezTo>
                <a:cubicBezTo>
                  <a:pt x="10955062" y="1469225"/>
                  <a:pt x="10974501" y="1460300"/>
                  <a:pt x="10992562" y="1437532"/>
                </a:cubicBezTo>
                <a:cubicBezTo>
                  <a:pt x="11024131" y="1448370"/>
                  <a:pt x="11032128" y="1426603"/>
                  <a:pt x="11062321" y="1423598"/>
                </a:cubicBezTo>
                <a:cubicBezTo>
                  <a:pt x="11029643" y="1503744"/>
                  <a:pt x="10941825" y="1540446"/>
                  <a:pt x="10909837" y="1627513"/>
                </a:cubicBezTo>
                <a:cubicBezTo>
                  <a:pt x="10879646" y="1630518"/>
                  <a:pt x="10872338" y="1659207"/>
                  <a:pt x="10865030" y="1687896"/>
                </a:cubicBezTo>
                <a:cubicBezTo>
                  <a:pt x="10824774" y="1691903"/>
                  <a:pt x="10797339" y="1722595"/>
                  <a:pt x="10820223" y="1748278"/>
                </a:cubicBezTo>
                <a:cubicBezTo>
                  <a:pt x="10828908" y="1733433"/>
                  <a:pt x="10825463" y="1698825"/>
                  <a:pt x="10855655" y="1695820"/>
                </a:cubicBezTo>
                <a:cubicBezTo>
                  <a:pt x="10838283" y="1725509"/>
                  <a:pt x="10832353" y="1768042"/>
                  <a:pt x="10792787" y="1778971"/>
                </a:cubicBezTo>
                <a:cubicBezTo>
                  <a:pt x="10813604" y="1783888"/>
                  <a:pt x="10795544" y="1806657"/>
                  <a:pt x="10786168" y="1814580"/>
                </a:cubicBezTo>
                <a:cubicBezTo>
                  <a:pt x="10784790" y="1800737"/>
                  <a:pt x="10792787" y="1778971"/>
                  <a:pt x="10782034" y="1773051"/>
                </a:cubicBezTo>
                <a:cubicBezTo>
                  <a:pt x="10763284" y="1788897"/>
                  <a:pt x="10796921" y="1820500"/>
                  <a:pt x="10778860" y="1843269"/>
                </a:cubicBezTo>
                <a:cubicBezTo>
                  <a:pt x="10758732" y="1845273"/>
                  <a:pt x="10758044" y="1838351"/>
                  <a:pt x="10747980" y="1839353"/>
                </a:cubicBezTo>
                <a:cubicBezTo>
                  <a:pt x="10738605" y="1847276"/>
                  <a:pt x="10731297" y="1875964"/>
                  <a:pt x="10719166" y="1856202"/>
                </a:cubicBezTo>
                <a:cubicBezTo>
                  <a:pt x="10719855" y="1863122"/>
                  <a:pt x="10709791" y="1864124"/>
                  <a:pt x="10710480" y="1871046"/>
                </a:cubicBezTo>
                <a:cubicBezTo>
                  <a:pt x="10721233" y="1876966"/>
                  <a:pt x="10722611" y="1890810"/>
                  <a:pt x="10733364" y="1896730"/>
                </a:cubicBezTo>
                <a:cubicBezTo>
                  <a:pt x="10733364" y="1896730"/>
                  <a:pt x="10743428" y="1895728"/>
                  <a:pt x="10742739" y="1888806"/>
                </a:cubicBezTo>
                <a:cubicBezTo>
                  <a:pt x="10742050" y="1881884"/>
                  <a:pt x="10731986" y="1882886"/>
                  <a:pt x="10740672" y="1868041"/>
                </a:cubicBezTo>
                <a:cubicBezTo>
                  <a:pt x="10762177" y="1879881"/>
                  <a:pt x="10738605" y="1847276"/>
                  <a:pt x="10759421" y="1852195"/>
                </a:cubicBezTo>
                <a:cubicBezTo>
                  <a:pt x="10761488" y="1872959"/>
                  <a:pt x="10750736" y="1867040"/>
                  <a:pt x="10752803" y="1887804"/>
                </a:cubicBezTo>
                <a:cubicBezTo>
                  <a:pt x="10763555" y="1893724"/>
                  <a:pt x="10783683" y="1891721"/>
                  <a:pt x="10782994" y="1884799"/>
                </a:cubicBezTo>
                <a:cubicBezTo>
                  <a:pt x="10784372" y="1898643"/>
                  <a:pt x="10785750" y="1912486"/>
                  <a:pt x="10806567" y="1917405"/>
                </a:cubicBezTo>
                <a:cubicBezTo>
                  <a:pt x="10803811" y="1889717"/>
                  <a:pt x="10787546" y="1828424"/>
                  <a:pt x="10829868" y="1845181"/>
                </a:cubicBezTo>
                <a:cubicBezTo>
                  <a:pt x="10838555" y="1830337"/>
                  <a:pt x="10837866" y="1823415"/>
                  <a:pt x="10847240" y="1815492"/>
                </a:cubicBezTo>
                <a:cubicBezTo>
                  <a:pt x="10847240" y="1815492"/>
                  <a:pt x="10836487" y="1809572"/>
                  <a:pt x="10836487" y="1809572"/>
                </a:cubicBezTo>
                <a:cubicBezTo>
                  <a:pt x="10846551" y="1808570"/>
                  <a:pt x="10856615" y="1807568"/>
                  <a:pt x="10865301" y="1792723"/>
                </a:cubicBezTo>
                <a:cubicBezTo>
                  <a:pt x="10907352" y="1704654"/>
                  <a:pt x="10991727" y="1633343"/>
                  <a:pt x="11057349" y="1577879"/>
                </a:cubicBezTo>
                <a:cubicBezTo>
                  <a:pt x="11060794" y="1612487"/>
                  <a:pt x="11051420" y="1620410"/>
                  <a:pt x="11053486" y="1641176"/>
                </a:cubicBezTo>
                <a:cubicBezTo>
                  <a:pt x="11072925" y="1632251"/>
                  <a:pt x="11091675" y="1616403"/>
                  <a:pt x="11099672" y="1594637"/>
                </a:cubicBezTo>
                <a:cubicBezTo>
                  <a:pt x="11109736" y="1593636"/>
                  <a:pt x="11141305" y="1604473"/>
                  <a:pt x="11140616" y="1597551"/>
                </a:cubicBezTo>
                <a:cubicBezTo>
                  <a:pt x="11117732" y="1571869"/>
                  <a:pt x="11179493" y="1579701"/>
                  <a:pt x="11176737" y="1552015"/>
                </a:cubicBezTo>
                <a:cubicBezTo>
                  <a:pt x="11197554" y="1556933"/>
                  <a:pt x="11186112" y="1544091"/>
                  <a:pt x="11215615" y="1534164"/>
                </a:cubicBezTo>
                <a:cubicBezTo>
                  <a:pt x="11216993" y="1548007"/>
                  <a:pt x="11196865" y="1550011"/>
                  <a:pt x="11198243" y="1563855"/>
                </a:cubicBezTo>
                <a:cubicBezTo>
                  <a:pt x="11208308" y="1562853"/>
                  <a:pt x="11229123" y="1567771"/>
                  <a:pt x="11239187" y="1566769"/>
                </a:cubicBezTo>
                <a:cubicBezTo>
                  <a:pt x="11243321" y="1608299"/>
                  <a:pt x="11227328" y="1651832"/>
                  <a:pt x="11201270" y="1696368"/>
                </a:cubicBezTo>
                <a:cubicBezTo>
                  <a:pt x="11193962" y="1725057"/>
                  <a:pt x="11180035" y="1789356"/>
                  <a:pt x="11141848" y="1814128"/>
                </a:cubicBezTo>
                <a:cubicBezTo>
                  <a:pt x="11146670" y="1862580"/>
                  <a:pt x="11091110" y="1917042"/>
                  <a:pt x="11054299" y="1955658"/>
                </a:cubicBezTo>
                <a:cubicBezTo>
                  <a:pt x="11048369" y="1998189"/>
                  <a:pt x="11010870" y="2029884"/>
                  <a:pt x="10974059" y="2068499"/>
                </a:cubicBezTo>
                <a:cubicBezTo>
                  <a:pt x="10973370" y="2061578"/>
                  <a:pt x="10973370" y="2061578"/>
                  <a:pt x="10962619" y="2055658"/>
                </a:cubicBezTo>
                <a:cubicBezTo>
                  <a:pt x="10964686" y="2076423"/>
                  <a:pt x="10925807" y="2094273"/>
                  <a:pt x="10947313" y="2106113"/>
                </a:cubicBezTo>
                <a:cubicBezTo>
                  <a:pt x="10947313" y="2106113"/>
                  <a:pt x="10947313" y="2106113"/>
                  <a:pt x="10916432" y="2102196"/>
                </a:cubicBezTo>
                <a:cubicBezTo>
                  <a:pt x="10880311" y="2147734"/>
                  <a:pt x="10855631" y="2206112"/>
                  <a:pt x="10861832" y="2268408"/>
                </a:cubicBezTo>
                <a:cubicBezTo>
                  <a:pt x="10842394" y="2277333"/>
                  <a:pt x="10823644" y="2293180"/>
                  <a:pt x="10845838" y="2311942"/>
                </a:cubicBezTo>
                <a:cubicBezTo>
                  <a:pt x="10765328" y="2319956"/>
                  <a:pt x="10688951" y="2369500"/>
                  <a:pt x="10672957" y="2413033"/>
                </a:cubicBezTo>
                <a:cubicBezTo>
                  <a:pt x="10683021" y="2412031"/>
                  <a:pt x="10681643" y="2398188"/>
                  <a:pt x="10692396" y="2404108"/>
                </a:cubicBezTo>
                <a:cubicBezTo>
                  <a:pt x="10703838" y="2416949"/>
                  <a:pt x="10694463" y="2424873"/>
                  <a:pt x="10705905" y="2437715"/>
                </a:cubicBezTo>
                <a:cubicBezTo>
                  <a:pt x="10696531" y="2445638"/>
                  <a:pt x="10676402" y="2447642"/>
                  <a:pt x="10687844" y="2460484"/>
                </a:cubicBezTo>
                <a:cubicBezTo>
                  <a:pt x="10657653" y="2463489"/>
                  <a:pt x="10647589" y="2464491"/>
                  <a:pt x="10638214" y="2472414"/>
                </a:cubicBezTo>
                <a:cubicBezTo>
                  <a:pt x="10648967" y="2478334"/>
                  <a:pt x="10650345" y="2492178"/>
                  <a:pt x="10651723" y="2506020"/>
                </a:cubicBezTo>
                <a:cubicBezTo>
                  <a:pt x="10562526" y="2528880"/>
                  <a:pt x="10496213" y="2577422"/>
                  <a:pt x="10462159" y="2643725"/>
                </a:cubicBezTo>
                <a:cubicBezTo>
                  <a:pt x="10421215" y="2640810"/>
                  <a:pt x="10435412" y="2681338"/>
                  <a:pt x="10415974" y="2690263"/>
                </a:cubicBezTo>
                <a:cubicBezTo>
                  <a:pt x="10458985" y="2713943"/>
                  <a:pt x="10370477" y="2743723"/>
                  <a:pt x="10432927" y="2758478"/>
                </a:cubicBezTo>
                <a:cubicBezTo>
                  <a:pt x="10302787" y="2778423"/>
                  <a:pt x="10274933" y="2907020"/>
                  <a:pt x="10187115" y="2943723"/>
                </a:cubicBezTo>
                <a:cubicBezTo>
                  <a:pt x="10189870" y="2971410"/>
                  <a:pt x="10153060" y="3010025"/>
                  <a:pt x="10124246" y="3026874"/>
                </a:cubicBezTo>
                <a:cubicBezTo>
                  <a:pt x="10099567" y="3085253"/>
                  <a:pt x="10041940" y="3118950"/>
                  <a:pt x="9993688" y="3144724"/>
                </a:cubicBezTo>
                <a:cubicBezTo>
                  <a:pt x="9968319" y="3196181"/>
                  <a:pt x="9938817" y="3206108"/>
                  <a:pt x="9922823" y="3249641"/>
                </a:cubicBezTo>
                <a:cubicBezTo>
                  <a:pt x="9912759" y="3250643"/>
                  <a:pt x="9900628" y="3230881"/>
                  <a:pt x="9891942" y="3245725"/>
                </a:cubicBezTo>
                <a:cubicBezTo>
                  <a:pt x="9914137" y="3264487"/>
                  <a:pt x="9866574" y="3297183"/>
                  <a:pt x="9847824" y="3313030"/>
                </a:cubicBezTo>
                <a:cubicBezTo>
                  <a:pt x="9847135" y="3306108"/>
                  <a:pt x="9855821" y="3291263"/>
                  <a:pt x="9845757" y="3292264"/>
                </a:cubicBezTo>
                <a:cubicBezTo>
                  <a:pt x="9829763" y="3335798"/>
                  <a:pt x="9773514" y="3383339"/>
                  <a:pt x="9713820" y="3396271"/>
                </a:cubicBezTo>
                <a:cubicBezTo>
                  <a:pt x="9723195" y="3388348"/>
                  <a:pt x="9747875" y="3329969"/>
                  <a:pt x="9780822" y="3354650"/>
                </a:cubicBezTo>
                <a:cubicBezTo>
                  <a:pt x="9799572" y="3338803"/>
                  <a:pt x="9796816" y="3311117"/>
                  <a:pt x="9815566" y="3295270"/>
                </a:cubicBezTo>
                <a:cubicBezTo>
                  <a:pt x="9804813" y="3289350"/>
                  <a:pt x="9795438" y="3297273"/>
                  <a:pt x="9784685" y="3291353"/>
                </a:cubicBezTo>
                <a:cubicBezTo>
                  <a:pt x="9783307" y="3277509"/>
                  <a:pt x="9833626" y="3272501"/>
                  <a:pt x="9811432" y="3253739"/>
                </a:cubicBezTo>
                <a:cubicBezTo>
                  <a:pt x="9793371" y="3276508"/>
                  <a:pt x="9754495" y="3294358"/>
                  <a:pt x="9767314" y="3321044"/>
                </a:cubicBezTo>
                <a:cubicBezTo>
                  <a:pt x="9686114" y="3322136"/>
                  <a:pt x="9664879" y="3415123"/>
                  <a:pt x="9585058" y="3430059"/>
                </a:cubicBezTo>
                <a:cubicBezTo>
                  <a:pt x="9577061" y="3451825"/>
                  <a:pt x="9546869" y="3454831"/>
                  <a:pt x="9578439" y="3465669"/>
                </a:cubicBezTo>
                <a:cubicBezTo>
                  <a:pt x="9556933" y="3453829"/>
                  <a:pt x="9558311" y="3467672"/>
                  <a:pt x="9548247" y="3468674"/>
                </a:cubicBezTo>
                <a:cubicBezTo>
                  <a:pt x="9547558" y="3461752"/>
                  <a:pt x="9546869" y="3454831"/>
                  <a:pt x="9546869" y="3454831"/>
                </a:cubicBezTo>
                <a:cubicBezTo>
                  <a:pt x="9529498" y="3484521"/>
                  <a:pt x="9489242" y="3488528"/>
                  <a:pt x="9481245" y="3510294"/>
                </a:cubicBezTo>
                <a:cubicBezTo>
                  <a:pt x="9491309" y="3509293"/>
                  <a:pt x="9510059" y="3493446"/>
                  <a:pt x="9502062" y="3515213"/>
                </a:cubicBezTo>
                <a:cubicBezTo>
                  <a:pt x="9461118" y="3512299"/>
                  <a:pt x="9483312" y="3531060"/>
                  <a:pt x="9463185" y="3533063"/>
                </a:cubicBezTo>
                <a:cubicBezTo>
                  <a:pt x="9471871" y="3518218"/>
                  <a:pt x="9453121" y="3534065"/>
                  <a:pt x="9432304" y="3529147"/>
                </a:cubicBezTo>
                <a:cubicBezTo>
                  <a:pt x="9414244" y="3551916"/>
                  <a:pt x="9394805" y="3560841"/>
                  <a:pt x="9386808" y="3582608"/>
                </a:cubicBezTo>
                <a:cubicBezTo>
                  <a:pt x="9396528" y="3578145"/>
                  <a:pt x="9402076" y="3582836"/>
                  <a:pt x="9405023" y="3586911"/>
                </a:cubicBezTo>
                <a:lnTo>
                  <a:pt x="9405293" y="3587359"/>
                </a:lnTo>
                <a:lnTo>
                  <a:pt x="9402507" y="3587161"/>
                </a:lnTo>
                <a:cubicBezTo>
                  <a:pt x="9397389" y="3586798"/>
                  <a:pt x="9387153" y="3586069"/>
                  <a:pt x="9366680" y="3584612"/>
                </a:cubicBezTo>
                <a:cubicBezTo>
                  <a:pt x="9329181" y="3616305"/>
                  <a:pt x="9291682" y="3647999"/>
                  <a:pt x="9254871" y="3686615"/>
                </a:cubicBezTo>
                <a:cubicBezTo>
                  <a:pt x="9263557" y="3671769"/>
                  <a:pt x="9293059" y="3661842"/>
                  <a:pt x="9262179" y="3657926"/>
                </a:cubicBezTo>
                <a:cubicBezTo>
                  <a:pt x="9242740" y="3666851"/>
                  <a:pt x="9224680" y="3689619"/>
                  <a:pt x="9215994" y="3704465"/>
                </a:cubicBezTo>
                <a:cubicBezTo>
                  <a:pt x="9215305" y="3697542"/>
                  <a:pt x="9214616" y="3690622"/>
                  <a:pt x="9204552" y="3691622"/>
                </a:cubicBezTo>
                <a:cubicBezTo>
                  <a:pt x="9206619" y="3712389"/>
                  <a:pt x="9185802" y="3707470"/>
                  <a:pt x="9176428" y="3715393"/>
                </a:cubicBezTo>
                <a:cubicBezTo>
                  <a:pt x="9176428" y="3715393"/>
                  <a:pt x="9187179" y="3721313"/>
                  <a:pt x="9187179" y="3721313"/>
                </a:cubicBezTo>
                <a:cubicBezTo>
                  <a:pt x="9156989" y="3724318"/>
                  <a:pt x="9169120" y="3744082"/>
                  <a:pt x="9159056" y="3745084"/>
                </a:cubicBezTo>
                <a:cubicBezTo>
                  <a:pt x="9158367" y="3738162"/>
                  <a:pt x="9158367" y="3738162"/>
                  <a:pt x="9137550" y="3733244"/>
                </a:cubicBezTo>
                <a:cubicBezTo>
                  <a:pt x="9089298" y="3759018"/>
                  <a:pt x="9040357" y="3777870"/>
                  <a:pt x="9013609" y="3815483"/>
                </a:cubicBezTo>
                <a:cubicBezTo>
                  <a:pt x="8992794" y="3810565"/>
                  <a:pt x="8971977" y="3805647"/>
                  <a:pt x="8974733" y="3833334"/>
                </a:cubicBezTo>
                <a:cubicBezTo>
                  <a:pt x="8964669" y="3834336"/>
                  <a:pt x="8963980" y="3827414"/>
                  <a:pt x="8953228" y="3821494"/>
                </a:cubicBezTo>
                <a:cubicBezTo>
                  <a:pt x="8955295" y="3842259"/>
                  <a:pt x="8907042" y="3868033"/>
                  <a:pt x="8876162" y="3864117"/>
                </a:cubicBezTo>
                <a:cubicBezTo>
                  <a:pt x="8876162" y="3864117"/>
                  <a:pt x="8876162" y="3864117"/>
                  <a:pt x="8867476" y="3878961"/>
                </a:cubicBezTo>
                <a:cubicBezTo>
                  <a:pt x="8689082" y="3924680"/>
                  <a:pt x="8557145" y="4028686"/>
                  <a:pt x="8378753" y="4074404"/>
                </a:cubicBezTo>
                <a:cubicBezTo>
                  <a:pt x="8350629" y="4098175"/>
                  <a:pt x="8311063" y="4109103"/>
                  <a:pt x="8271496" y="4120032"/>
                </a:cubicBezTo>
                <a:cubicBezTo>
                  <a:pt x="8271496" y="4120032"/>
                  <a:pt x="8271496" y="4120032"/>
                  <a:pt x="8262810" y="4134877"/>
                </a:cubicBezTo>
                <a:cubicBezTo>
                  <a:pt x="8222555" y="4138884"/>
                  <a:pt x="8183678" y="4156735"/>
                  <a:pt x="8174992" y="4171580"/>
                </a:cubicBezTo>
                <a:cubicBezTo>
                  <a:pt x="8162861" y="4151817"/>
                  <a:pt x="8155553" y="4180505"/>
                  <a:pt x="8136115" y="4189431"/>
                </a:cubicBezTo>
                <a:cubicBezTo>
                  <a:pt x="8085796" y="4194438"/>
                  <a:pt x="8036854" y="4213291"/>
                  <a:pt x="7978538" y="4240067"/>
                </a:cubicBezTo>
                <a:cubicBezTo>
                  <a:pt x="7929597" y="4258919"/>
                  <a:pt x="7870593" y="4278773"/>
                  <a:pt x="7810898" y="4291705"/>
                </a:cubicBezTo>
                <a:cubicBezTo>
                  <a:pt x="7810898" y="4291705"/>
                  <a:pt x="7810898" y="4291705"/>
                  <a:pt x="7801524" y="4299629"/>
                </a:cubicBezTo>
                <a:cubicBezTo>
                  <a:pt x="7752582" y="4318480"/>
                  <a:pt x="7692889" y="4331412"/>
                  <a:pt x="7643258" y="4343343"/>
                </a:cubicBezTo>
                <a:cubicBezTo>
                  <a:pt x="7643258" y="4343343"/>
                  <a:pt x="7643258" y="4343343"/>
                  <a:pt x="7484993" y="4387058"/>
                </a:cubicBezTo>
                <a:cubicBezTo>
                  <a:pt x="7375669" y="4411921"/>
                  <a:pt x="7256281" y="4437785"/>
                  <a:pt x="7136894" y="4463649"/>
                </a:cubicBezTo>
                <a:cubicBezTo>
                  <a:pt x="7136894" y="4463649"/>
                  <a:pt x="7136894" y="4463649"/>
                  <a:pt x="6966497" y="4487600"/>
                </a:cubicBezTo>
                <a:cubicBezTo>
                  <a:pt x="6896050" y="4494613"/>
                  <a:pt x="6846420" y="4506543"/>
                  <a:pt x="6775974" y="4513555"/>
                </a:cubicBezTo>
                <a:cubicBezTo>
                  <a:pt x="6775974" y="4513555"/>
                  <a:pt x="6775974" y="4513555"/>
                  <a:pt x="6594136" y="4524665"/>
                </a:cubicBezTo>
                <a:cubicBezTo>
                  <a:pt x="6563944" y="4527670"/>
                  <a:pt x="6523689" y="4531677"/>
                  <a:pt x="6493497" y="4534682"/>
                </a:cubicBezTo>
                <a:cubicBezTo>
                  <a:pt x="6493497" y="4534682"/>
                  <a:pt x="6493497" y="4534682"/>
                  <a:pt x="6401545" y="4529854"/>
                </a:cubicBezTo>
                <a:cubicBezTo>
                  <a:pt x="6331098" y="4536867"/>
                  <a:pt x="6270027" y="4535956"/>
                  <a:pt x="6208954" y="4535044"/>
                </a:cubicBezTo>
                <a:cubicBezTo>
                  <a:pt x="6137819" y="4535135"/>
                  <a:pt x="6076058" y="4527302"/>
                  <a:pt x="6014297" y="4519469"/>
                </a:cubicBezTo>
                <a:cubicBezTo>
                  <a:pt x="5942472" y="4512638"/>
                  <a:pt x="5881401" y="4511726"/>
                  <a:pt x="5819639" y="4503894"/>
                </a:cubicBezTo>
                <a:cubicBezTo>
                  <a:pt x="5757190" y="4489138"/>
                  <a:pt x="5685365" y="4482308"/>
                  <a:pt x="5623604" y="4474475"/>
                </a:cubicBezTo>
                <a:cubicBezTo>
                  <a:pt x="5623604" y="4474475"/>
                  <a:pt x="5623604" y="4474475"/>
                  <a:pt x="5530274" y="4455803"/>
                </a:cubicBezTo>
                <a:cubicBezTo>
                  <a:pt x="5498704" y="4444966"/>
                  <a:pt x="5467824" y="4441050"/>
                  <a:pt x="5436255" y="4430211"/>
                </a:cubicBezTo>
                <a:cubicBezTo>
                  <a:pt x="5383868" y="4414455"/>
                  <a:pt x="5321419" y="4399700"/>
                  <a:pt x="5258969" y="4384946"/>
                </a:cubicBezTo>
                <a:cubicBezTo>
                  <a:pt x="5195830" y="4363269"/>
                  <a:pt x="5143444" y="4347512"/>
                  <a:pt x="5090368" y="4324834"/>
                </a:cubicBezTo>
                <a:cubicBezTo>
                  <a:pt x="5037294" y="4302156"/>
                  <a:pt x="4984219" y="4279478"/>
                  <a:pt x="4921079" y="4257802"/>
                </a:cubicBezTo>
                <a:cubicBezTo>
                  <a:pt x="4921768" y="4264724"/>
                  <a:pt x="4890889" y="4260808"/>
                  <a:pt x="4879446" y="4247966"/>
                </a:cubicBezTo>
                <a:cubicBezTo>
                  <a:pt x="4889510" y="4246964"/>
                  <a:pt x="4900952" y="4259806"/>
                  <a:pt x="4910327" y="4251882"/>
                </a:cubicBezTo>
                <a:cubicBezTo>
                  <a:pt x="4887444" y="4226199"/>
                  <a:pt x="4879446" y="4247966"/>
                  <a:pt x="4858631" y="4243047"/>
                </a:cubicBezTo>
                <a:cubicBezTo>
                  <a:pt x="4858631" y="4243047"/>
                  <a:pt x="4858631" y="4243047"/>
                  <a:pt x="4846499" y="4223284"/>
                </a:cubicBezTo>
                <a:cubicBezTo>
                  <a:pt x="4793424" y="4200606"/>
                  <a:pt x="4740349" y="4177928"/>
                  <a:pt x="4697338" y="4154248"/>
                </a:cubicBezTo>
                <a:cubicBezTo>
                  <a:pt x="4644263" y="4131570"/>
                  <a:pt x="4601252" y="4107890"/>
                  <a:pt x="4548176" y="4085212"/>
                </a:cubicBezTo>
                <a:cubicBezTo>
                  <a:pt x="4558241" y="4084211"/>
                  <a:pt x="4567615" y="4076287"/>
                  <a:pt x="4557552" y="4077288"/>
                </a:cubicBezTo>
                <a:cubicBezTo>
                  <a:pt x="4557552" y="4077288"/>
                  <a:pt x="4557552" y="4077288"/>
                  <a:pt x="4526671" y="4073371"/>
                </a:cubicBezTo>
                <a:cubicBezTo>
                  <a:pt x="4482971" y="4042770"/>
                  <a:pt x="4439959" y="4019091"/>
                  <a:pt x="4396259" y="3988489"/>
                </a:cubicBezTo>
                <a:cubicBezTo>
                  <a:pt x="4396259" y="3988489"/>
                  <a:pt x="4396259" y="3988489"/>
                  <a:pt x="4331054" y="3946048"/>
                </a:cubicBezTo>
                <a:cubicBezTo>
                  <a:pt x="4331054" y="3946048"/>
                  <a:pt x="4331054" y="3946048"/>
                  <a:pt x="4288043" y="3922368"/>
                </a:cubicBezTo>
                <a:cubicBezTo>
                  <a:pt x="4234967" y="3899689"/>
                  <a:pt x="4190578" y="3862167"/>
                  <a:pt x="4146877" y="3831565"/>
                </a:cubicBezTo>
                <a:cubicBezTo>
                  <a:pt x="4093803" y="3808887"/>
                  <a:pt x="4040728" y="3786209"/>
                  <a:pt x="4016467" y="3746683"/>
                </a:cubicBezTo>
                <a:cubicBezTo>
                  <a:pt x="3976210" y="3750690"/>
                  <a:pt x="3994273" y="3727921"/>
                  <a:pt x="3954016" y="3731928"/>
                </a:cubicBezTo>
                <a:cubicBezTo>
                  <a:pt x="3950571" y="3697319"/>
                  <a:pt x="3890878" y="3710251"/>
                  <a:pt x="3887433" y="3675643"/>
                </a:cubicBezTo>
                <a:cubicBezTo>
                  <a:pt x="3805544" y="3669813"/>
                  <a:pt x="3769152" y="3610522"/>
                  <a:pt x="3697328" y="3603692"/>
                </a:cubicBezTo>
                <a:cubicBezTo>
                  <a:pt x="3697328" y="3603692"/>
                  <a:pt x="3697328" y="3603692"/>
                  <a:pt x="3695949" y="3589848"/>
                </a:cubicBezTo>
                <a:cubicBezTo>
                  <a:pt x="3634188" y="3582016"/>
                  <a:pt x="3599174" y="3536569"/>
                  <a:pt x="3548855" y="3541578"/>
                </a:cubicBezTo>
                <a:cubicBezTo>
                  <a:pt x="3546099" y="3513890"/>
                  <a:pt x="3507911" y="3538663"/>
                  <a:pt x="3515219" y="3509974"/>
                </a:cubicBezTo>
                <a:cubicBezTo>
                  <a:pt x="3515219" y="3509974"/>
                  <a:pt x="3515219" y="3509974"/>
                  <a:pt x="3495779" y="3518899"/>
                </a:cubicBezTo>
                <a:cubicBezTo>
                  <a:pt x="3493713" y="3498134"/>
                  <a:pt x="3474274" y="3507059"/>
                  <a:pt x="3452769" y="3495220"/>
                </a:cubicBezTo>
                <a:cubicBezTo>
                  <a:pt x="3431952" y="3490302"/>
                  <a:pt x="3420511" y="3477460"/>
                  <a:pt x="3399693" y="3472542"/>
                </a:cubicBezTo>
                <a:cubicBezTo>
                  <a:pt x="3378877" y="3467623"/>
                  <a:pt x="3368124" y="3461703"/>
                  <a:pt x="3358749" y="3469627"/>
                </a:cubicBezTo>
                <a:cubicBezTo>
                  <a:pt x="3337243" y="3457787"/>
                  <a:pt x="3316427" y="3452868"/>
                  <a:pt x="3295610" y="3447951"/>
                </a:cubicBezTo>
                <a:cubicBezTo>
                  <a:pt x="3295610" y="3447951"/>
                  <a:pt x="3295610" y="3447951"/>
                  <a:pt x="3243913" y="3439116"/>
                </a:cubicBezTo>
                <a:cubicBezTo>
                  <a:pt x="3223097" y="3434198"/>
                  <a:pt x="3212344" y="3428278"/>
                  <a:pt x="3191527" y="3423359"/>
                </a:cubicBezTo>
                <a:cubicBezTo>
                  <a:pt x="3171399" y="3425363"/>
                  <a:pt x="3159958" y="3412521"/>
                  <a:pt x="3139142" y="3407603"/>
                </a:cubicBezTo>
                <a:cubicBezTo>
                  <a:pt x="3139831" y="3414525"/>
                  <a:pt x="3139831" y="3414525"/>
                  <a:pt x="3140520" y="3421446"/>
                </a:cubicBezTo>
                <a:cubicBezTo>
                  <a:pt x="3119014" y="3409606"/>
                  <a:pt x="3098198" y="3404688"/>
                  <a:pt x="3077381" y="3399770"/>
                </a:cubicBezTo>
                <a:cubicBezTo>
                  <a:pt x="3056565" y="3394851"/>
                  <a:pt x="3036436" y="3396855"/>
                  <a:pt x="3016308" y="3398858"/>
                </a:cubicBezTo>
                <a:cubicBezTo>
                  <a:pt x="3016308" y="3398858"/>
                  <a:pt x="3016308" y="3398858"/>
                  <a:pt x="3014241" y="3378094"/>
                </a:cubicBezTo>
                <a:cubicBezTo>
                  <a:pt x="2995492" y="3393940"/>
                  <a:pt x="2974676" y="3389023"/>
                  <a:pt x="2963233" y="3376181"/>
                </a:cubicBezTo>
                <a:cubicBezTo>
                  <a:pt x="2963922" y="3383103"/>
                  <a:pt x="2964611" y="3390024"/>
                  <a:pt x="2964611" y="3390024"/>
                </a:cubicBezTo>
                <a:cubicBezTo>
                  <a:pt x="2954548" y="3391026"/>
                  <a:pt x="2952481" y="3370261"/>
                  <a:pt x="2943106" y="3378184"/>
                </a:cubicBezTo>
                <a:cubicBezTo>
                  <a:pt x="2922978" y="3380188"/>
                  <a:pt x="2903540" y="3389113"/>
                  <a:pt x="2882723" y="3384195"/>
                </a:cubicBezTo>
                <a:cubicBezTo>
                  <a:pt x="2861907" y="3379276"/>
                  <a:pt x="2841090" y="3374358"/>
                  <a:pt x="2820963" y="3376362"/>
                </a:cubicBezTo>
                <a:cubicBezTo>
                  <a:pt x="2831026" y="3375360"/>
                  <a:pt x="2821652" y="3383283"/>
                  <a:pt x="2822341" y="3390205"/>
                </a:cubicBezTo>
                <a:cubicBezTo>
                  <a:pt x="2800834" y="3378365"/>
                  <a:pt x="2780707" y="3380369"/>
                  <a:pt x="2750516" y="3383374"/>
                </a:cubicBezTo>
                <a:cubicBezTo>
                  <a:pt x="2730388" y="3385377"/>
                  <a:pt x="2700196" y="3388383"/>
                  <a:pt x="2680069" y="3390386"/>
                </a:cubicBezTo>
                <a:cubicBezTo>
                  <a:pt x="2669316" y="3384466"/>
                  <a:pt x="2668627" y="3377544"/>
                  <a:pt x="2658563" y="3378546"/>
                </a:cubicBezTo>
                <a:cubicBezTo>
                  <a:pt x="2660630" y="3399311"/>
                  <a:pt x="2648499" y="3379548"/>
                  <a:pt x="2640503" y="3401315"/>
                </a:cubicBezTo>
                <a:cubicBezTo>
                  <a:pt x="2618307" y="3382553"/>
                  <a:pt x="2610311" y="3404320"/>
                  <a:pt x="2588116" y="3385558"/>
                </a:cubicBezTo>
                <a:cubicBezTo>
                  <a:pt x="2580808" y="3414247"/>
                  <a:pt x="2529111" y="3405412"/>
                  <a:pt x="2499609" y="3415339"/>
                </a:cubicBezTo>
                <a:cubicBezTo>
                  <a:pt x="2486789" y="3388654"/>
                  <a:pt x="2460732" y="3433190"/>
                  <a:pt x="2428473" y="3415430"/>
                </a:cubicBezTo>
                <a:cubicBezTo>
                  <a:pt x="2419787" y="3430275"/>
                  <a:pt x="2439914" y="3428272"/>
                  <a:pt x="2430540" y="3436195"/>
                </a:cubicBezTo>
                <a:cubicBezTo>
                  <a:pt x="2420476" y="3437197"/>
                  <a:pt x="2409035" y="3424355"/>
                  <a:pt x="2401037" y="3446122"/>
                </a:cubicBezTo>
                <a:cubicBezTo>
                  <a:pt x="2370158" y="3442206"/>
                  <a:pt x="2340655" y="3452133"/>
                  <a:pt x="2321216" y="3461058"/>
                </a:cubicBezTo>
                <a:cubicBezTo>
                  <a:pt x="2300400" y="3456140"/>
                  <a:pt x="2319149" y="3440292"/>
                  <a:pt x="2299022" y="3442296"/>
                </a:cubicBezTo>
                <a:cubicBezTo>
                  <a:pt x="2280961" y="3465065"/>
                  <a:pt x="2272275" y="3479910"/>
                  <a:pt x="2232709" y="3490838"/>
                </a:cubicBezTo>
                <a:cubicBezTo>
                  <a:pt x="2221955" y="3484919"/>
                  <a:pt x="2242083" y="3482915"/>
                  <a:pt x="2241394" y="3475994"/>
                </a:cubicBezTo>
                <a:cubicBezTo>
                  <a:pt x="2220578" y="3471075"/>
                  <a:pt x="2229264" y="3456230"/>
                  <a:pt x="2219200" y="3457232"/>
                </a:cubicBezTo>
                <a:cubicBezTo>
                  <a:pt x="2210514" y="3472077"/>
                  <a:pt x="2201828" y="3486922"/>
                  <a:pt x="2181011" y="3482003"/>
                </a:cubicBezTo>
                <a:cubicBezTo>
                  <a:pt x="2181011" y="3482003"/>
                  <a:pt x="2200450" y="3473079"/>
                  <a:pt x="2189698" y="3467159"/>
                </a:cubicBezTo>
                <a:cubicBezTo>
                  <a:pt x="2170258" y="3476084"/>
                  <a:pt x="2150131" y="3478088"/>
                  <a:pt x="2152198" y="3498852"/>
                </a:cubicBezTo>
                <a:cubicBezTo>
                  <a:pt x="2131381" y="3493934"/>
                  <a:pt x="2140756" y="3486010"/>
                  <a:pt x="2120629" y="3488014"/>
                </a:cubicBezTo>
                <a:cubicBezTo>
                  <a:pt x="2111253" y="3495937"/>
                  <a:pt x="2101190" y="3496939"/>
                  <a:pt x="2103257" y="3517704"/>
                </a:cubicBezTo>
                <a:cubicBezTo>
                  <a:pt x="2071687" y="3506866"/>
                  <a:pt x="2064379" y="3535555"/>
                  <a:pt x="2044941" y="3544480"/>
                </a:cubicBezTo>
                <a:cubicBezTo>
                  <a:pt x="2036255" y="3559326"/>
                  <a:pt x="2075821" y="3548397"/>
                  <a:pt x="2067135" y="3563242"/>
                </a:cubicBezTo>
                <a:cubicBezTo>
                  <a:pt x="2047008" y="3565246"/>
                  <a:pt x="2034188" y="3538560"/>
                  <a:pt x="2025502" y="3553406"/>
                </a:cubicBezTo>
                <a:cubicBezTo>
                  <a:pt x="2036255" y="3559326"/>
                  <a:pt x="2048385" y="3579088"/>
                  <a:pt x="2017506" y="3575172"/>
                </a:cubicBezTo>
                <a:cubicBezTo>
                  <a:pt x="2016817" y="3568251"/>
                  <a:pt x="2026191" y="3560327"/>
                  <a:pt x="2015439" y="3554407"/>
                </a:cubicBezTo>
                <a:cubicBezTo>
                  <a:pt x="1975872" y="3565336"/>
                  <a:pt x="1936994" y="3583186"/>
                  <a:pt x="1909559" y="3613878"/>
                </a:cubicBezTo>
                <a:cubicBezTo>
                  <a:pt x="1898117" y="3601036"/>
                  <a:pt x="1939061" y="3603951"/>
                  <a:pt x="1918245" y="3599033"/>
                </a:cubicBezTo>
                <a:cubicBezTo>
                  <a:pt x="1888053" y="3602038"/>
                  <a:pt x="1829049" y="3621892"/>
                  <a:pt x="1851243" y="3640654"/>
                </a:cubicBezTo>
                <a:cubicBezTo>
                  <a:pt x="1840491" y="3634734"/>
                  <a:pt x="1841180" y="3641656"/>
                  <a:pt x="1831115" y="3642657"/>
                </a:cubicBezTo>
                <a:cubicBezTo>
                  <a:pt x="1830426" y="3635736"/>
                  <a:pt x="1829738" y="3628814"/>
                  <a:pt x="1819673" y="3629816"/>
                </a:cubicBezTo>
                <a:cubicBezTo>
                  <a:pt x="1831804" y="3649579"/>
                  <a:pt x="1800235" y="3638741"/>
                  <a:pt x="1811677" y="3651583"/>
                </a:cubicBezTo>
                <a:cubicBezTo>
                  <a:pt x="1821740" y="3650581"/>
                  <a:pt x="1831804" y="3649579"/>
                  <a:pt x="1831804" y="3649579"/>
                </a:cubicBezTo>
                <a:cubicBezTo>
                  <a:pt x="1833871" y="3670344"/>
                  <a:pt x="1790171" y="3639742"/>
                  <a:pt x="1792238" y="3660508"/>
                </a:cubicBezTo>
                <a:cubicBezTo>
                  <a:pt x="1771422" y="3655590"/>
                  <a:pt x="1772800" y="3669433"/>
                  <a:pt x="1762735" y="3670434"/>
                </a:cubicBezTo>
                <a:cubicBezTo>
                  <a:pt x="1751294" y="3657593"/>
                  <a:pt x="1771422" y="3655590"/>
                  <a:pt x="1761357" y="3656591"/>
                </a:cubicBezTo>
                <a:cubicBezTo>
                  <a:pt x="1731855" y="3666517"/>
                  <a:pt x="1702353" y="3676445"/>
                  <a:pt x="1695045" y="3705133"/>
                </a:cubicBezTo>
                <a:cubicBezTo>
                  <a:pt x="1694356" y="3698212"/>
                  <a:pt x="1693667" y="3691290"/>
                  <a:pt x="1683603" y="3692291"/>
                </a:cubicBezTo>
                <a:cubicBezTo>
                  <a:pt x="1684292" y="3699213"/>
                  <a:pt x="1673539" y="3693293"/>
                  <a:pt x="1664165" y="3701217"/>
                </a:cubicBezTo>
                <a:cubicBezTo>
                  <a:pt x="1674917" y="3707137"/>
                  <a:pt x="1675606" y="3714059"/>
                  <a:pt x="1685670" y="3713057"/>
                </a:cubicBezTo>
                <a:cubicBezTo>
                  <a:pt x="1665543" y="3715060"/>
                  <a:pt x="1656167" y="3722984"/>
                  <a:pt x="1646792" y="3730907"/>
                </a:cubicBezTo>
                <a:cubicBezTo>
                  <a:pt x="1656856" y="3729906"/>
                  <a:pt x="1668299" y="3742747"/>
                  <a:pt x="1658234" y="3743749"/>
                </a:cubicBezTo>
                <a:cubicBezTo>
                  <a:pt x="1635351" y="3718066"/>
                  <a:pt x="1628732" y="3753676"/>
                  <a:pt x="1607915" y="3748758"/>
                </a:cubicBezTo>
                <a:cubicBezTo>
                  <a:pt x="1597852" y="3749760"/>
                  <a:pt x="1605848" y="3727993"/>
                  <a:pt x="1595785" y="3728994"/>
                </a:cubicBezTo>
                <a:cubicBezTo>
                  <a:pt x="1597852" y="3749760"/>
                  <a:pt x="1577035" y="3744841"/>
                  <a:pt x="1568349" y="3759687"/>
                </a:cubicBezTo>
                <a:cubicBezTo>
                  <a:pt x="1599230" y="3763603"/>
                  <a:pt x="1570416" y="3780451"/>
                  <a:pt x="1560352" y="3781453"/>
                </a:cubicBezTo>
                <a:cubicBezTo>
                  <a:pt x="1569727" y="3773530"/>
                  <a:pt x="1558285" y="3760689"/>
                  <a:pt x="1537468" y="3755770"/>
                </a:cubicBezTo>
                <a:cubicBezTo>
                  <a:pt x="1538157" y="3762692"/>
                  <a:pt x="1549599" y="3775534"/>
                  <a:pt x="1539535" y="3776535"/>
                </a:cubicBezTo>
                <a:cubicBezTo>
                  <a:pt x="1516652" y="3750852"/>
                  <a:pt x="1469777" y="3790469"/>
                  <a:pt x="1460403" y="3798392"/>
                </a:cubicBezTo>
                <a:cubicBezTo>
                  <a:pt x="1461092" y="3805314"/>
                  <a:pt x="1471155" y="3804312"/>
                  <a:pt x="1471844" y="3811234"/>
                </a:cubicBezTo>
                <a:cubicBezTo>
                  <a:pt x="1440964" y="3807317"/>
                  <a:pt x="1461781" y="3812236"/>
                  <a:pt x="1452405" y="3820159"/>
                </a:cubicBezTo>
                <a:cubicBezTo>
                  <a:pt x="1452405" y="3820159"/>
                  <a:pt x="1452405" y="3820159"/>
                  <a:pt x="1422215" y="3823164"/>
                </a:cubicBezTo>
                <a:cubicBezTo>
                  <a:pt x="1430900" y="3808319"/>
                  <a:pt x="1410772" y="3810323"/>
                  <a:pt x="1399331" y="3797481"/>
                </a:cubicBezTo>
                <a:cubicBezTo>
                  <a:pt x="1429522" y="3794476"/>
                  <a:pt x="1439586" y="3793475"/>
                  <a:pt x="1437520" y="3772709"/>
                </a:cubicBezTo>
                <a:cubicBezTo>
                  <a:pt x="1478464" y="3775624"/>
                  <a:pt x="1456958" y="3763784"/>
                  <a:pt x="1497902" y="3766699"/>
                </a:cubicBezTo>
                <a:cubicBezTo>
                  <a:pt x="1477086" y="3761781"/>
                  <a:pt x="1485772" y="3746935"/>
                  <a:pt x="1495835" y="3745934"/>
                </a:cubicBezTo>
                <a:cubicBezTo>
                  <a:pt x="1496524" y="3752855"/>
                  <a:pt x="1497213" y="3759777"/>
                  <a:pt x="1507277" y="3758774"/>
                </a:cubicBezTo>
                <a:cubicBezTo>
                  <a:pt x="1506588" y="3751854"/>
                  <a:pt x="1528783" y="3770615"/>
                  <a:pt x="1526716" y="3749850"/>
                </a:cubicBezTo>
                <a:lnTo>
                  <a:pt x="1520676" y="3746220"/>
                </a:lnTo>
                <a:lnTo>
                  <a:pt x="1536779" y="3748848"/>
                </a:lnTo>
                <a:cubicBezTo>
                  <a:pt x="1523960" y="3722163"/>
                  <a:pt x="1586409" y="3736918"/>
                  <a:pt x="1573590" y="3710232"/>
                </a:cubicBezTo>
                <a:cubicBezTo>
                  <a:pt x="1580209" y="3674623"/>
                  <a:pt x="1620464" y="3670616"/>
                  <a:pt x="1649278" y="3653767"/>
                </a:cubicBezTo>
                <a:cubicBezTo>
                  <a:pt x="1639213" y="3654769"/>
                  <a:pt x="1639213" y="3654769"/>
                  <a:pt x="1638524" y="3647847"/>
                </a:cubicBezTo>
                <a:cubicBezTo>
                  <a:pt x="1628461" y="3648849"/>
                  <a:pt x="1639213" y="3654769"/>
                  <a:pt x="1618397" y="3649850"/>
                </a:cubicBezTo>
                <a:cubicBezTo>
                  <a:pt x="1617019" y="3636007"/>
                  <a:pt x="1659342" y="3652765"/>
                  <a:pt x="1668716" y="3644842"/>
                </a:cubicBezTo>
                <a:cubicBezTo>
                  <a:pt x="1657964" y="3638922"/>
                  <a:pt x="1647211" y="3633002"/>
                  <a:pt x="1656586" y="3625078"/>
                </a:cubicBezTo>
                <a:cubicBezTo>
                  <a:pt x="1658653" y="3645843"/>
                  <a:pt x="1677402" y="3629996"/>
                  <a:pt x="1698219" y="3634915"/>
                </a:cubicBezTo>
                <a:cubicBezTo>
                  <a:pt x="1696152" y="3614149"/>
                  <a:pt x="1775284" y="3592293"/>
                  <a:pt x="1752401" y="3566609"/>
                </a:cubicBezTo>
                <a:cubicBezTo>
                  <a:pt x="1772528" y="3564606"/>
                  <a:pt x="1773217" y="3571527"/>
                  <a:pt x="1783971" y="3577447"/>
                </a:cubicBezTo>
                <a:cubicBezTo>
                  <a:pt x="1792656" y="3562602"/>
                  <a:pt x="1822848" y="3559597"/>
                  <a:pt x="1831534" y="3544751"/>
                </a:cubicBezTo>
                <a:cubicBezTo>
                  <a:pt x="1832223" y="3551673"/>
                  <a:pt x="1832912" y="3558595"/>
                  <a:pt x="1842975" y="3557593"/>
                </a:cubicBezTo>
                <a:cubicBezTo>
                  <a:pt x="1852351" y="3549670"/>
                  <a:pt x="1862414" y="3548668"/>
                  <a:pt x="1850973" y="3535826"/>
                </a:cubicBezTo>
                <a:cubicBezTo>
                  <a:pt x="1850973" y="3535826"/>
                  <a:pt x="1830845" y="3537829"/>
                  <a:pt x="1830156" y="3530908"/>
                </a:cubicBezTo>
                <a:cubicBezTo>
                  <a:pt x="1840219" y="3529906"/>
                  <a:pt x="1838841" y="3516063"/>
                  <a:pt x="1859658" y="3520982"/>
                </a:cubicBezTo>
                <a:cubicBezTo>
                  <a:pt x="1861036" y="3534824"/>
                  <a:pt x="1861725" y="3541746"/>
                  <a:pt x="1881852" y="3539743"/>
                </a:cubicBezTo>
                <a:cubicBezTo>
                  <a:pt x="1879096" y="3512056"/>
                  <a:pt x="1952299" y="3532730"/>
                  <a:pt x="1938791" y="3499124"/>
                </a:cubicBezTo>
                <a:cubicBezTo>
                  <a:pt x="1948165" y="3491201"/>
                  <a:pt x="1948854" y="3498122"/>
                  <a:pt x="1959607" y="3504041"/>
                </a:cubicBezTo>
                <a:cubicBezTo>
                  <a:pt x="1947476" y="3484279"/>
                  <a:pt x="1978357" y="3488195"/>
                  <a:pt x="1957541" y="3483277"/>
                </a:cubicBezTo>
                <a:cubicBezTo>
                  <a:pt x="1957541" y="3483277"/>
                  <a:pt x="1947476" y="3484279"/>
                  <a:pt x="1946787" y="3477357"/>
                </a:cubicBezTo>
                <a:cubicBezTo>
                  <a:pt x="1966226" y="3468432"/>
                  <a:pt x="1987042" y="3473350"/>
                  <a:pt x="2007171" y="3471347"/>
                </a:cubicBezTo>
                <a:cubicBezTo>
                  <a:pt x="2006482" y="3464425"/>
                  <a:pt x="2006482" y="3464425"/>
                  <a:pt x="1995728" y="3458505"/>
                </a:cubicBezTo>
                <a:cubicBezTo>
                  <a:pt x="1985664" y="3459507"/>
                  <a:pt x="1985664" y="3459507"/>
                  <a:pt x="1975601" y="3460508"/>
                </a:cubicBezTo>
                <a:cubicBezTo>
                  <a:pt x="2002348" y="3422894"/>
                  <a:pt x="2075550" y="3443569"/>
                  <a:pt x="2081480" y="3401037"/>
                </a:cubicBezTo>
                <a:cubicBezTo>
                  <a:pt x="2102297" y="3405956"/>
                  <a:pt x="2082169" y="3407958"/>
                  <a:pt x="2092922" y="3413878"/>
                </a:cubicBezTo>
                <a:cubicBezTo>
                  <a:pt x="2123113" y="3410873"/>
                  <a:pt x="2141863" y="3395027"/>
                  <a:pt x="2172055" y="3392022"/>
                </a:cubicBezTo>
                <a:cubicBezTo>
                  <a:pt x="2168610" y="3357413"/>
                  <a:pt x="2243191" y="3391931"/>
                  <a:pt x="2228992" y="3351402"/>
                </a:cubicBezTo>
                <a:cubicBezTo>
                  <a:pt x="2261251" y="3369162"/>
                  <a:pt x="2257806" y="3334554"/>
                  <a:pt x="2290065" y="3352314"/>
                </a:cubicBezTo>
                <a:cubicBezTo>
                  <a:pt x="2287998" y="3331548"/>
                  <a:pt x="2308814" y="3336467"/>
                  <a:pt x="2318878" y="3335465"/>
                </a:cubicBezTo>
                <a:cubicBezTo>
                  <a:pt x="2331009" y="3355228"/>
                  <a:pt x="2369886" y="3337378"/>
                  <a:pt x="2367130" y="3309691"/>
                </a:cubicBezTo>
                <a:cubicBezTo>
                  <a:pt x="2387947" y="3314609"/>
                  <a:pt x="2378572" y="3322533"/>
                  <a:pt x="2389324" y="3328453"/>
                </a:cubicBezTo>
                <a:cubicBezTo>
                  <a:pt x="2387947" y="3314609"/>
                  <a:pt x="2410141" y="3333371"/>
                  <a:pt x="2408763" y="3319527"/>
                </a:cubicBezTo>
                <a:cubicBezTo>
                  <a:pt x="2398011" y="3313607"/>
                  <a:pt x="2396633" y="3299765"/>
                  <a:pt x="2417449" y="3304682"/>
                </a:cubicBezTo>
                <a:cubicBezTo>
                  <a:pt x="2418138" y="3311604"/>
                  <a:pt x="2408763" y="3319527"/>
                  <a:pt x="2409452" y="3326449"/>
                </a:cubicBezTo>
                <a:cubicBezTo>
                  <a:pt x="2430269" y="3331367"/>
                  <a:pt x="2427513" y="3303680"/>
                  <a:pt x="2437577" y="3302679"/>
                </a:cubicBezTo>
                <a:cubicBezTo>
                  <a:pt x="2448330" y="3308599"/>
                  <a:pt x="2448330" y="3308599"/>
                  <a:pt x="2459082" y="3314519"/>
                </a:cubicBezTo>
                <a:cubicBezTo>
                  <a:pt x="2467080" y="3292752"/>
                  <a:pt x="2477832" y="3298672"/>
                  <a:pt x="2485829" y="3276905"/>
                </a:cubicBezTo>
                <a:cubicBezTo>
                  <a:pt x="2475765" y="3277907"/>
                  <a:pt x="2475765" y="3277907"/>
                  <a:pt x="2474387" y="3264064"/>
                </a:cubicBezTo>
                <a:cubicBezTo>
                  <a:pt x="2475076" y="3270985"/>
                  <a:pt x="2485140" y="3269984"/>
                  <a:pt x="2485140" y="3269984"/>
                </a:cubicBezTo>
                <a:cubicBezTo>
                  <a:pt x="2484451" y="3263062"/>
                  <a:pt x="2463635" y="3258143"/>
                  <a:pt x="2462946" y="3251222"/>
                </a:cubicBezTo>
                <a:cubicBezTo>
                  <a:pt x="2504579" y="3261058"/>
                  <a:pt x="2481696" y="3235375"/>
                  <a:pt x="2524018" y="3252133"/>
                </a:cubicBezTo>
                <a:cubicBezTo>
                  <a:pt x="2514642" y="3260057"/>
                  <a:pt x="2493826" y="3255138"/>
                  <a:pt x="2515331" y="3266978"/>
                </a:cubicBezTo>
                <a:cubicBezTo>
                  <a:pt x="2516709" y="3280822"/>
                  <a:pt x="2485140" y="3269984"/>
                  <a:pt x="2496582" y="3282826"/>
                </a:cubicBezTo>
                <a:cubicBezTo>
                  <a:pt x="2507335" y="3288745"/>
                  <a:pt x="2516020" y="3273900"/>
                  <a:pt x="2528151" y="3293663"/>
                </a:cubicBezTo>
                <a:cubicBezTo>
                  <a:pt x="2526085" y="3272898"/>
                  <a:pt x="2547590" y="3284739"/>
                  <a:pt x="2546212" y="3270895"/>
                </a:cubicBezTo>
                <a:cubicBezTo>
                  <a:pt x="2535460" y="3264975"/>
                  <a:pt x="2536149" y="3271897"/>
                  <a:pt x="2526085" y="3272898"/>
                </a:cubicBezTo>
                <a:cubicBezTo>
                  <a:pt x="2534771" y="3258053"/>
                  <a:pt x="2524707" y="3259055"/>
                  <a:pt x="2524018" y="3252133"/>
                </a:cubicBezTo>
                <a:cubicBezTo>
                  <a:pt x="2522640" y="3238289"/>
                  <a:pt x="2532704" y="3237288"/>
                  <a:pt x="2543456" y="3243208"/>
                </a:cubicBezTo>
                <a:cubicBezTo>
                  <a:pt x="2544145" y="3250130"/>
                  <a:pt x="2534771" y="3258053"/>
                  <a:pt x="2544834" y="3257051"/>
                </a:cubicBezTo>
                <a:cubicBezTo>
                  <a:pt x="2544834" y="3257051"/>
                  <a:pt x="2555587" y="3262971"/>
                  <a:pt x="2554898" y="3256050"/>
                </a:cubicBezTo>
                <a:cubicBezTo>
                  <a:pt x="2564273" y="3248126"/>
                  <a:pt x="2543456" y="3243208"/>
                  <a:pt x="2552831" y="3235284"/>
                </a:cubicBezTo>
                <a:cubicBezTo>
                  <a:pt x="2584400" y="3246123"/>
                  <a:pt x="2611147" y="3208508"/>
                  <a:pt x="2646161" y="3253956"/>
                </a:cubicBezTo>
                <a:cubicBezTo>
                  <a:pt x="2645473" y="3247034"/>
                  <a:pt x="2666289" y="3251952"/>
                  <a:pt x="2654847" y="3239110"/>
                </a:cubicBezTo>
                <a:cubicBezTo>
                  <a:pt x="2643406" y="3226269"/>
                  <a:pt x="2634719" y="3241114"/>
                  <a:pt x="2633341" y="3227270"/>
                </a:cubicBezTo>
                <a:cubicBezTo>
                  <a:pt x="2654158" y="3232189"/>
                  <a:pt x="2692346" y="3207416"/>
                  <a:pt x="2685728" y="3243027"/>
                </a:cubicBezTo>
                <a:cubicBezTo>
                  <a:pt x="2696480" y="3248947"/>
                  <a:pt x="2695791" y="3242025"/>
                  <a:pt x="2695791" y="3242025"/>
                </a:cubicBezTo>
                <a:cubicBezTo>
                  <a:pt x="2705166" y="3234102"/>
                  <a:pt x="2694413" y="3228182"/>
                  <a:pt x="2703788" y="3220258"/>
                </a:cubicBezTo>
                <a:cubicBezTo>
                  <a:pt x="2723916" y="3218255"/>
                  <a:pt x="2744043" y="3216251"/>
                  <a:pt x="2764860" y="3221169"/>
                </a:cubicBezTo>
                <a:cubicBezTo>
                  <a:pt x="2795052" y="3218164"/>
                  <a:pt x="2815179" y="3216161"/>
                  <a:pt x="2824555" y="3208237"/>
                </a:cubicBezTo>
                <a:cubicBezTo>
                  <a:pt x="2876940" y="3223994"/>
                  <a:pt x="2916507" y="3213065"/>
                  <a:pt x="2957451" y="3215980"/>
                </a:cubicBezTo>
                <a:cubicBezTo>
                  <a:pt x="2957451" y="3215980"/>
                  <a:pt x="2956762" y="3209058"/>
                  <a:pt x="2956762" y="3209058"/>
                </a:cubicBezTo>
                <a:cubicBezTo>
                  <a:pt x="2978268" y="3220898"/>
                  <a:pt x="2999084" y="3225816"/>
                  <a:pt x="3019211" y="3223813"/>
                </a:cubicBezTo>
                <a:cubicBezTo>
                  <a:pt x="3040028" y="3228731"/>
                  <a:pt x="3060157" y="3226728"/>
                  <a:pt x="3080973" y="3231646"/>
                </a:cubicBezTo>
                <a:cubicBezTo>
                  <a:pt x="3090347" y="3223723"/>
                  <a:pt x="3090347" y="3223723"/>
                  <a:pt x="3089658" y="3216801"/>
                </a:cubicBezTo>
                <a:cubicBezTo>
                  <a:pt x="3111165" y="3228641"/>
                  <a:pt x="3141356" y="3225636"/>
                  <a:pt x="3172924" y="3236474"/>
                </a:cubicBezTo>
                <a:cubicBezTo>
                  <a:pt x="3172924" y="3236474"/>
                  <a:pt x="3162172" y="3230554"/>
                  <a:pt x="3171547" y="3222630"/>
                </a:cubicBezTo>
                <a:cubicBezTo>
                  <a:pt x="3184367" y="3249315"/>
                  <a:pt x="3195120" y="3255235"/>
                  <a:pt x="3213181" y="3232467"/>
                </a:cubicBezTo>
                <a:cubicBezTo>
                  <a:pt x="3236753" y="3265071"/>
                  <a:pt x="3285005" y="3239297"/>
                  <a:pt x="3297825" y="3265983"/>
                </a:cubicBezTo>
                <a:cubicBezTo>
                  <a:pt x="3306511" y="3251137"/>
                  <a:pt x="3328016" y="3262978"/>
                  <a:pt x="3309267" y="3278825"/>
                </a:cubicBezTo>
                <a:cubicBezTo>
                  <a:pt x="3317264" y="3257057"/>
                  <a:pt x="3288449" y="3273906"/>
                  <a:pt x="3289138" y="3280828"/>
                </a:cubicBezTo>
                <a:cubicBezTo>
                  <a:pt x="3299892" y="3286748"/>
                  <a:pt x="3290516" y="3294672"/>
                  <a:pt x="3291895" y="3308514"/>
                </a:cubicBezTo>
                <a:cubicBezTo>
                  <a:pt x="3322086" y="3305509"/>
                  <a:pt x="3329394" y="3276821"/>
                  <a:pt x="3328705" y="3269899"/>
                </a:cubicBezTo>
                <a:cubicBezTo>
                  <a:pt x="3350211" y="3281739"/>
                  <a:pt x="3380403" y="3278734"/>
                  <a:pt x="3401219" y="3283652"/>
                </a:cubicBezTo>
                <a:cubicBezTo>
                  <a:pt x="3401908" y="3290573"/>
                  <a:pt x="3401908" y="3290573"/>
                  <a:pt x="3402597" y="3297495"/>
                </a:cubicBezTo>
                <a:cubicBezTo>
                  <a:pt x="3442163" y="3286566"/>
                  <a:pt x="3474422" y="3304326"/>
                  <a:pt x="3505991" y="3315165"/>
                </a:cubicBezTo>
                <a:cubicBezTo>
                  <a:pt x="3537560" y="3326003"/>
                  <a:pt x="3559066" y="3337843"/>
                  <a:pt x="3600010" y="3340757"/>
                </a:cubicBezTo>
                <a:cubicBezTo>
                  <a:pt x="3601388" y="3354601"/>
                  <a:pt x="3611452" y="3353599"/>
                  <a:pt x="3612141" y="3360521"/>
                </a:cubicBezTo>
                <a:cubicBezTo>
                  <a:pt x="3612141" y="3360521"/>
                  <a:pt x="3611452" y="3353599"/>
                  <a:pt x="3621515" y="3352597"/>
                </a:cubicBezTo>
                <a:cubicBezTo>
                  <a:pt x="3632268" y="3358517"/>
                  <a:pt x="3643021" y="3364437"/>
                  <a:pt x="3653774" y="3370357"/>
                </a:cubicBezTo>
                <a:cubicBezTo>
                  <a:pt x="3664526" y="3376277"/>
                  <a:pt x="3675280" y="3382197"/>
                  <a:pt x="3695407" y="3380194"/>
                </a:cubicBezTo>
                <a:cubicBezTo>
                  <a:pt x="3716913" y="3392034"/>
                  <a:pt x="3738418" y="3403874"/>
                  <a:pt x="3759235" y="3408792"/>
                </a:cubicBezTo>
                <a:cubicBezTo>
                  <a:pt x="3811621" y="3424548"/>
                  <a:pt x="3854632" y="3448228"/>
                  <a:pt x="3897644" y="3471908"/>
                </a:cubicBezTo>
                <a:cubicBezTo>
                  <a:pt x="3917082" y="3462982"/>
                  <a:pt x="3939277" y="3481744"/>
                  <a:pt x="3941344" y="3502510"/>
                </a:cubicBezTo>
                <a:cubicBezTo>
                  <a:pt x="3970847" y="3492582"/>
                  <a:pt x="3973603" y="3520270"/>
                  <a:pt x="3984355" y="3526189"/>
                </a:cubicBezTo>
                <a:cubicBezTo>
                  <a:pt x="4013858" y="3516263"/>
                  <a:pt x="4068311" y="3552784"/>
                  <a:pt x="4110633" y="3569542"/>
                </a:cubicBezTo>
                <a:cubicBezTo>
                  <a:pt x="4100569" y="3570544"/>
                  <a:pt x="4091194" y="3578468"/>
                  <a:pt x="4091883" y="3585388"/>
                </a:cubicBezTo>
                <a:cubicBezTo>
                  <a:pt x="4141514" y="3573459"/>
                  <a:pt x="4135584" y="3615990"/>
                  <a:pt x="4175149" y="3605062"/>
                </a:cubicBezTo>
                <a:cubicBezTo>
                  <a:pt x="4165775" y="3612985"/>
                  <a:pt x="4165775" y="3612985"/>
                  <a:pt x="4166464" y="3619907"/>
                </a:cubicBezTo>
                <a:cubicBezTo>
                  <a:pt x="4167153" y="3626829"/>
                  <a:pt x="4176527" y="3618905"/>
                  <a:pt x="4186592" y="3617903"/>
                </a:cubicBezTo>
                <a:cubicBezTo>
                  <a:pt x="4187970" y="3631747"/>
                  <a:pt x="4216783" y="3614898"/>
                  <a:pt x="4187970" y="3631747"/>
                </a:cubicBezTo>
                <a:cubicBezTo>
                  <a:pt x="4218850" y="3635664"/>
                  <a:pt x="4220916" y="3656428"/>
                  <a:pt x="4261172" y="3652421"/>
                </a:cubicBezTo>
                <a:cubicBezTo>
                  <a:pt x="4251797" y="3660345"/>
                  <a:pt x="4241734" y="3661347"/>
                  <a:pt x="4242423" y="3668268"/>
                </a:cubicBezTo>
                <a:cubicBezTo>
                  <a:pt x="4262550" y="3666265"/>
                  <a:pt x="4264617" y="3687030"/>
                  <a:pt x="4294809" y="3684025"/>
                </a:cubicBezTo>
                <a:cubicBezTo>
                  <a:pt x="4284056" y="3678105"/>
                  <a:pt x="4276058" y="3699872"/>
                  <a:pt x="4286123" y="3698870"/>
                </a:cubicBezTo>
                <a:cubicBezTo>
                  <a:pt x="4306939" y="3703788"/>
                  <a:pt x="4294809" y="3684025"/>
                  <a:pt x="4315625" y="3688943"/>
                </a:cubicBezTo>
                <a:cubicBezTo>
                  <a:pt x="4317692" y="3709708"/>
                  <a:pt x="4339198" y="3721547"/>
                  <a:pt x="4370078" y="3725464"/>
                </a:cubicBezTo>
                <a:cubicBezTo>
                  <a:pt x="4362082" y="3747231"/>
                  <a:pt x="4402336" y="3743224"/>
                  <a:pt x="4423842" y="3755064"/>
                </a:cubicBezTo>
                <a:cubicBezTo>
                  <a:pt x="4435284" y="3767906"/>
                  <a:pt x="4448792" y="3801513"/>
                  <a:pt x="4467543" y="3785666"/>
                </a:cubicBezTo>
                <a:cubicBezTo>
                  <a:pt x="4479674" y="3805429"/>
                  <a:pt x="4490425" y="3811349"/>
                  <a:pt x="4501868" y="3824191"/>
                </a:cubicBezTo>
                <a:cubicBezTo>
                  <a:pt x="4523373" y="3836031"/>
                  <a:pt x="4544879" y="3847870"/>
                  <a:pt x="4566384" y="3859710"/>
                </a:cubicBezTo>
                <a:cubicBezTo>
                  <a:pt x="4609395" y="3883390"/>
                  <a:pt x="4652408" y="3907071"/>
                  <a:pt x="4686043" y="3938673"/>
                </a:cubicBezTo>
                <a:cubicBezTo>
                  <a:pt x="4686043" y="3938673"/>
                  <a:pt x="4684665" y="3924830"/>
                  <a:pt x="4694729" y="3923828"/>
                </a:cubicBezTo>
                <a:cubicBezTo>
                  <a:pt x="4706171" y="3936670"/>
                  <a:pt x="4695419" y="3930750"/>
                  <a:pt x="4696796" y="3944593"/>
                </a:cubicBezTo>
                <a:cubicBezTo>
                  <a:pt x="4759247" y="3959348"/>
                  <a:pt x="4848025" y="4034395"/>
                  <a:pt x="4952107" y="4058986"/>
                </a:cubicBezTo>
                <a:cubicBezTo>
                  <a:pt x="4942044" y="4059987"/>
                  <a:pt x="4942044" y="4059987"/>
                  <a:pt x="4942733" y="4066909"/>
                </a:cubicBezTo>
                <a:cubicBezTo>
                  <a:pt x="4973613" y="4070825"/>
                  <a:pt x="5005182" y="4081664"/>
                  <a:pt x="5027377" y="4100426"/>
                </a:cubicBezTo>
                <a:cubicBezTo>
                  <a:pt x="5058947" y="4111263"/>
                  <a:pt x="5080452" y="4123103"/>
                  <a:pt x="5102647" y="4141865"/>
                </a:cubicBezTo>
                <a:cubicBezTo>
                  <a:pt x="5195288" y="4153615"/>
                  <a:pt x="5278554" y="4173287"/>
                  <a:pt x="5314258" y="4225656"/>
                </a:cubicBezTo>
                <a:cubicBezTo>
                  <a:pt x="5334385" y="4223653"/>
                  <a:pt x="5322944" y="4210811"/>
                  <a:pt x="5343071" y="4208807"/>
                </a:cubicBezTo>
                <a:cubicBezTo>
                  <a:pt x="5355202" y="4228571"/>
                  <a:pt x="5394080" y="4210720"/>
                  <a:pt x="5405521" y="4223562"/>
                </a:cubicBezTo>
                <a:cubicBezTo>
                  <a:pt x="5396147" y="4231485"/>
                  <a:pt x="5385393" y="4225566"/>
                  <a:pt x="5386082" y="4232486"/>
                </a:cubicBezTo>
                <a:cubicBezTo>
                  <a:pt x="5406210" y="4230483"/>
                  <a:pt x="5416963" y="4236403"/>
                  <a:pt x="5436402" y="4227479"/>
                </a:cubicBezTo>
                <a:cubicBezTo>
                  <a:pt x="5490166" y="4257078"/>
                  <a:pt x="5562680" y="4270831"/>
                  <a:pt x="5635193" y="4284584"/>
                </a:cubicBezTo>
                <a:cubicBezTo>
                  <a:pt x="5717771" y="4297335"/>
                  <a:pt x="5789595" y="4304166"/>
                  <a:pt x="5853423" y="4332764"/>
                </a:cubicBezTo>
                <a:cubicBezTo>
                  <a:pt x="5862798" y="4324841"/>
                  <a:pt x="5882926" y="4322838"/>
                  <a:pt x="5871484" y="4309996"/>
                </a:cubicBezTo>
                <a:cubicBezTo>
                  <a:pt x="5747272" y="4287408"/>
                  <a:pt x="5623751" y="4271741"/>
                  <a:pt x="5518290" y="4233307"/>
                </a:cubicBezTo>
                <a:cubicBezTo>
                  <a:pt x="5518290" y="4233307"/>
                  <a:pt x="5518290" y="4233307"/>
                  <a:pt x="5341004" y="4188042"/>
                </a:cubicBezTo>
                <a:cubicBezTo>
                  <a:pt x="5288618" y="4172285"/>
                  <a:pt x="5235543" y="4149608"/>
                  <a:pt x="5183157" y="4133851"/>
                </a:cubicBezTo>
                <a:cubicBezTo>
                  <a:pt x="5140146" y="4110172"/>
                  <a:pt x="5077696" y="4095416"/>
                  <a:pt x="5034685" y="4071737"/>
                </a:cubicBezTo>
                <a:cubicBezTo>
                  <a:pt x="5034685" y="4071737"/>
                  <a:pt x="5034685" y="4071737"/>
                  <a:pt x="4895587" y="4001699"/>
                </a:cubicBezTo>
                <a:cubicBezTo>
                  <a:pt x="4789437" y="3956343"/>
                  <a:pt x="4712790" y="3901060"/>
                  <a:pt x="4626768" y="3853700"/>
                </a:cubicBezTo>
                <a:cubicBezTo>
                  <a:pt x="4626768" y="3853700"/>
                  <a:pt x="4626768" y="3853700"/>
                  <a:pt x="4517861" y="3780657"/>
                </a:cubicBezTo>
                <a:cubicBezTo>
                  <a:pt x="4517861" y="3780657"/>
                  <a:pt x="4517861" y="3780657"/>
                  <a:pt x="4441903" y="3732295"/>
                </a:cubicBezTo>
                <a:cubicBezTo>
                  <a:pt x="4387449" y="3695774"/>
                  <a:pt x="4333686" y="3666174"/>
                  <a:pt x="4279233" y="3629653"/>
                </a:cubicBezTo>
                <a:cubicBezTo>
                  <a:pt x="4171015" y="3563532"/>
                  <a:pt x="4064177" y="3511254"/>
                  <a:pt x="3956648" y="3452054"/>
                </a:cubicBezTo>
                <a:cubicBezTo>
                  <a:pt x="3903573" y="3429376"/>
                  <a:pt x="3840435" y="3407699"/>
                  <a:pt x="3787360" y="3385022"/>
                </a:cubicBezTo>
                <a:cubicBezTo>
                  <a:pt x="3734285" y="3362343"/>
                  <a:pt x="3680521" y="3332743"/>
                  <a:pt x="3628135" y="3316988"/>
                </a:cubicBezTo>
                <a:cubicBezTo>
                  <a:pt x="3522673" y="3278552"/>
                  <a:pt x="3407838" y="3248042"/>
                  <a:pt x="3303755" y="3223450"/>
                </a:cubicBezTo>
                <a:cubicBezTo>
                  <a:pt x="3199672" y="3198860"/>
                  <a:pt x="3096965" y="3188112"/>
                  <a:pt x="2984198" y="3178366"/>
                </a:cubicBezTo>
                <a:cubicBezTo>
                  <a:pt x="2871428" y="3168620"/>
                  <a:pt x="2759348" y="3165796"/>
                  <a:pt x="2648646" y="3176815"/>
                </a:cubicBezTo>
                <a:cubicBezTo>
                  <a:pt x="2608391" y="3180822"/>
                  <a:pt x="2558761" y="3192753"/>
                  <a:pt x="2537944" y="3187834"/>
                </a:cubicBezTo>
                <a:cubicBezTo>
                  <a:pt x="2519195" y="3203681"/>
                  <a:pt x="2498378" y="3198763"/>
                  <a:pt x="2479629" y="3214609"/>
                </a:cubicBezTo>
                <a:cubicBezTo>
                  <a:pt x="2479629" y="3214609"/>
                  <a:pt x="2468186" y="3201768"/>
                  <a:pt x="2458812" y="3209692"/>
                </a:cubicBezTo>
                <a:cubicBezTo>
                  <a:pt x="2470942" y="3229455"/>
                  <a:pt x="2428620" y="3212697"/>
                  <a:pt x="2418556" y="3213699"/>
                </a:cubicBezTo>
                <a:cubicBezTo>
                  <a:pt x="2388365" y="3216704"/>
                  <a:pt x="2381057" y="3245392"/>
                  <a:pt x="2359551" y="3233552"/>
                </a:cubicBezTo>
                <a:cubicBezTo>
                  <a:pt x="2368927" y="3225629"/>
                  <a:pt x="2378301" y="3217706"/>
                  <a:pt x="2389054" y="3223626"/>
                </a:cubicBezTo>
                <a:cubicBezTo>
                  <a:pt x="2345354" y="3193024"/>
                  <a:pt x="2332115" y="3264244"/>
                  <a:pt x="2289105" y="3240565"/>
                </a:cubicBezTo>
                <a:cubicBezTo>
                  <a:pt x="2272422" y="3277177"/>
                  <a:pt x="2178402" y="3251584"/>
                  <a:pt x="2192601" y="3292112"/>
                </a:cubicBezTo>
                <a:cubicBezTo>
                  <a:pt x="2181847" y="3286192"/>
                  <a:pt x="2172473" y="3294116"/>
                  <a:pt x="2161720" y="3288196"/>
                </a:cubicBezTo>
                <a:cubicBezTo>
                  <a:pt x="2173162" y="3301038"/>
                  <a:pt x="2133595" y="3311967"/>
                  <a:pt x="2121465" y="3292203"/>
                </a:cubicBezTo>
                <a:cubicBezTo>
                  <a:pt x="2091962" y="3302130"/>
                  <a:pt x="2084655" y="3330818"/>
                  <a:pt x="2043710" y="3327904"/>
                </a:cubicBezTo>
                <a:cubicBezTo>
                  <a:pt x="2033646" y="3328906"/>
                  <a:pt x="2042331" y="3314060"/>
                  <a:pt x="2031579" y="3308140"/>
                </a:cubicBezTo>
                <a:cubicBezTo>
                  <a:pt x="2032268" y="3315062"/>
                  <a:pt x="2022893" y="3322986"/>
                  <a:pt x="2033646" y="3328906"/>
                </a:cubicBezTo>
                <a:cubicBezTo>
                  <a:pt x="2015586" y="3351674"/>
                  <a:pt x="1963889" y="3342840"/>
                  <a:pt x="1947206" y="3379451"/>
                </a:cubicBezTo>
                <a:cubicBezTo>
                  <a:pt x="1935764" y="3366609"/>
                  <a:pt x="1916325" y="3375535"/>
                  <a:pt x="1927767" y="3388376"/>
                </a:cubicBezTo>
                <a:cubicBezTo>
                  <a:pt x="1917703" y="3389378"/>
                  <a:pt x="1917014" y="3382456"/>
                  <a:pt x="1916325" y="3375535"/>
                </a:cubicBezTo>
                <a:cubicBezTo>
                  <a:pt x="1907640" y="3390380"/>
                  <a:pt x="1866695" y="3387465"/>
                  <a:pt x="1878826" y="3407229"/>
                </a:cubicBezTo>
                <a:cubicBezTo>
                  <a:pt x="1868762" y="3408231"/>
                  <a:pt x="1859387" y="3416154"/>
                  <a:pt x="1839260" y="3418158"/>
                </a:cubicBezTo>
                <a:cubicBezTo>
                  <a:pt x="1796937" y="3401399"/>
                  <a:pt x="1762882" y="3467701"/>
                  <a:pt x="1691058" y="3460871"/>
                </a:cubicBezTo>
                <a:cubicBezTo>
                  <a:pt x="1685128" y="3503402"/>
                  <a:pt x="1591798" y="3484731"/>
                  <a:pt x="1596621" y="3533183"/>
                </a:cubicBezTo>
                <a:cubicBezTo>
                  <a:pt x="1575804" y="3528265"/>
                  <a:pt x="1587934" y="3548028"/>
                  <a:pt x="1567118" y="3543110"/>
                </a:cubicBezTo>
                <a:cubicBezTo>
                  <a:pt x="1574426" y="3514422"/>
                  <a:pt x="1613992" y="3503493"/>
                  <a:pt x="1632053" y="3480724"/>
                </a:cubicBezTo>
                <a:cubicBezTo>
                  <a:pt x="1621300" y="3474804"/>
                  <a:pt x="1620611" y="3467882"/>
                  <a:pt x="1610547" y="3468884"/>
                </a:cubicBezTo>
                <a:cubicBezTo>
                  <a:pt x="1600483" y="3469886"/>
                  <a:pt x="1590420" y="3470887"/>
                  <a:pt x="1601861" y="3483729"/>
                </a:cubicBezTo>
                <a:cubicBezTo>
                  <a:pt x="1571670" y="3486734"/>
                  <a:pt x="1599794" y="3462964"/>
                  <a:pt x="1569604" y="3465969"/>
                </a:cubicBezTo>
                <a:cubicBezTo>
                  <a:pt x="1581045" y="3478811"/>
                  <a:pt x="1541479" y="3489740"/>
                  <a:pt x="1573048" y="3500578"/>
                </a:cubicBezTo>
                <a:cubicBezTo>
                  <a:pt x="1542857" y="3503583"/>
                  <a:pt x="1554988" y="3523347"/>
                  <a:pt x="1534170" y="3518429"/>
                </a:cubicBezTo>
                <a:cubicBezTo>
                  <a:pt x="1554988" y="3523347"/>
                  <a:pt x="1545613" y="3531270"/>
                  <a:pt x="1557055" y="3544112"/>
                </a:cubicBezTo>
                <a:cubicBezTo>
                  <a:pt x="1516110" y="3541196"/>
                  <a:pt x="1518177" y="3561962"/>
                  <a:pt x="1519555" y="3575806"/>
                </a:cubicBezTo>
                <a:cubicBezTo>
                  <a:pt x="1499427" y="3577809"/>
                  <a:pt x="1508113" y="3562964"/>
                  <a:pt x="1498049" y="3563965"/>
                </a:cubicBezTo>
                <a:cubicBezTo>
                  <a:pt x="1479299" y="3579813"/>
                  <a:pt x="1451175" y="3603583"/>
                  <a:pt x="1430358" y="3598665"/>
                </a:cubicBezTo>
                <a:cubicBezTo>
                  <a:pt x="1449797" y="3589740"/>
                  <a:pt x="1448419" y="3575896"/>
                  <a:pt x="1467858" y="3566971"/>
                </a:cubicBezTo>
                <a:cubicBezTo>
                  <a:pt x="1447041" y="3562052"/>
                  <a:pt x="1446352" y="3555131"/>
                  <a:pt x="1416161" y="3558137"/>
                </a:cubicBezTo>
                <a:cubicBezTo>
                  <a:pt x="1436978" y="3563054"/>
                  <a:pt x="1416850" y="3565058"/>
                  <a:pt x="1428291" y="3577899"/>
                </a:cubicBezTo>
                <a:cubicBezTo>
                  <a:pt x="1406097" y="3559138"/>
                  <a:pt x="1318278" y="3595840"/>
                  <a:pt x="1330410" y="3615604"/>
                </a:cubicBezTo>
                <a:cubicBezTo>
                  <a:pt x="1310971" y="3624529"/>
                  <a:pt x="1329031" y="3601760"/>
                  <a:pt x="1309593" y="3610686"/>
                </a:cubicBezTo>
                <a:cubicBezTo>
                  <a:pt x="1309593" y="3610686"/>
                  <a:pt x="1299529" y="3611688"/>
                  <a:pt x="1300218" y="3618609"/>
                </a:cubicBezTo>
                <a:cubicBezTo>
                  <a:pt x="1311660" y="3631451"/>
                  <a:pt x="1312349" y="3638372"/>
                  <a:pt x="1342540" y="3635368"/>
                </a:cubicBezTo>
                <a:cubicBezTo>
                  <a:pt x="1322412" y="3637371"/>
                  <a:pt x="1323790" y="3651215"/>
                  <a:pt x="1313727" y="3652215"/>
                </a:cubicBezTo>
                <a:cubicBezTo>
                  <a:pt x="1334543" y="3657135"/>
                  <a:pt x="1343229" y="3642289"/>
                  <a:pt x="1354671" y="3655131"/>
                </a:cubicBezTo>
                <a:cubicBezTo>
                  <a:pt x="1323790" y="3651215"/>
                  <a:pt x="1336610" y="3677899"/>
                  <a:pt x="1315794" y="3672981"/>
                </a:cubicBezTo>
                <a:cubicBezTo>
                  <a:pt x="1303663" y="3653218"/>
                  <a:pt x="1313727" y="3652215"/>
                  <a:pt x="1302285" y="3639375"/>
                </a:cubicBezTo>
                <a:cubicBezTo>
                  <a:pt x="1282157" y="3641378"/>
                  <a:pt x="1284224" y="3662143"/>
                  <a:pt x="1264096" y="3664146"/>
                </a:cubicBezTo>
                <a:cubicBezTo>
                  <a:pt x="1262719" y="3650302"/>
                  <a:pt x="1242591" y="3652306"/>
                  <a:pt x="1241902" y="3645385"/>
                </a:cubicBezTo>
                <a:cubicBezTo>
                  <a:pt x="1241213" y="3638463"/>
                  <a:pt x="1259274" y="3615694"/>
                  <a:pt x="1229082" y="3618700"/>
                </a:cubicBezTo>
                <a:cubicBezTo>
                  <a:pt x="1219019" y="3619701"/>
                  <a:pt x="1241213" y="3638463"/>
                  <a:pt x="1221086" y="3640467"/>
                </a:cubicBezTo>
                <a:cubicBezTo>
                  <a:pt x="1219708" y="3626623"/>
                  <a:pt x="1190894" y="3643472"/>
                  <a:pt x="1189516" y="3629628"/>
                </a:cubicBezTo>
                <a:cubicBezTo>
                  <a:pt x="1180141" y="3637552"/>
                  <a:pt x="1171455" y="3652397"/>
                  <a:pt x="1202336" y="3656313"/>
                </a:cubicBezTo>
                <a:cubicBezTo>
                  <a:pt x="1192961" y="3664236"/>
                  <a:pt x="1192961" y="3664236"/>
                  <a:pt x="1193650" y="3671158"/>
                </a:cubicBezTo>
                <a:cubicBezTo>
                  <a:pt x="1204403" y="3677078"/>
                  <a:pt x="1213088" y="3662233"/>
                  <a:pt x="1224530" y="3675075"/>
                </a:cubicBezTo>
                <a:cubicBezTo>
                  <a:pt x="1195028" y="3685002"/>
                  <a:pt x="1187030" y="3706769"/>
                  <a:pt x="1156839" y="3709774"/>
                </a:cubicBezTo>
                <a:cubicBezTo>
                  <a:pt x="1164836" y="3688007"/>
                  <a:pt x="1163458" y="3674164"/>
                  <a:pt x="1181519" y="3651396"/>
                </a:cubicBezTo>
                <a:cubicBezTo>
                  <a:pt x="1171455" y="3652397"/>
                  <a:pt x="1171455" y="3652397"/>
                  <a:pt x="1160702" y="3646477"/>
                </a:cubicBezTo>
                <a:cubicBezTo>
                  <a:pt x="1142641" y="3669245"/>
                  <a:pt x="1134645" y="3691012"/>
                  <a:pt x="1116584" y="3713781"/>
                </a:cubicBezTo>
                <a:cubicBezTo>
                  <a:pt x="1106520" y="3714783"/>
                  <a:pt x="1105831" y="3707861"/>
                  <a:pt x="1095078" y="3701941"/>
                </a:cubicBezTo>
                <a:cubicBezTo>
                  <a:pt x="1095767" y="3708863"/>
                  <a:pt x="1095767" y="3708863"/>
                  <a:pt x="1095767" y="3708863"/>
                </a:cubicBezTo>
                <a:cubicBezTo>
                  <a:pt x="1096456" y="3715785"/>
                  <a:pt x="1106520" y="3714783"/>
                  <a:pt x="1107209" y="3721705"/>
                </a:cubicBezTo>
                <a:cubicBezTo>
                  <a:pt x="1097834" y="3729628"/>
                  <a:pt x="1089149" y="3744473"/>
                  <a:pt x="1068332" y="3739555"/>
                </a:cubicBezTo>
                <a:cubicBezTo>
                  <a:pt x="1059646" y="3754400"/>
                  <a:pt x="1064469" y="3802852"/>
                  <a:pt x="1032899" y="3792014"/>
                </a:cubicBezTo>
                <a:cubicBezTo>
                  <a:pt x="1032210" y="3785092"/>
                  <a:pt x="1030143" y="3764327"/>
                  <a:pt x="1037451" y="3735639"/>
                </a:cubicBezTo>
                <a:cubicBezTo>
                  <a:pt x="1018702" y="3751486"/>
                  <a:pt x="1021458" y="3779172"/>
                  <a:pt x="991266" y="3782177"/>
                </a:cubicBezTo>
                <a:cubicBezTo>
                  <a:pt x="1011393" y="3780174"/>
                  <a:pt x="1013460" y="3800939"/>
                  <a:pt x="1024213" y="3806859"/>
                </a:cubicBezTo>
                <a:cubicBezTo>
                  <a:pt x="1014149" y="3807861"/>
                  <a:pt x="1024903" y="3813781"/>
                  <a:pt x="1014838" y="3814783"/>
                </a:cubicBezTo>
                <a:cubicBezTo>
                  <a:pt x="1013460" y="3800939"/>
                  <a:pt x="1002019" y="3788097"/>
                  <a:pt x="981202" y="3783179"/>
                </a:cubicBezTo>
                <a:cubicBezTo>
                  <a:pt x="983958" y="3810866"/>
                  <a:pt x="963142" y="3805948"/>
                  <a:pt x="943013" y="3807951"/>
                </a:cubicBezTo>
                <a:cubicBezTo>
                  <a:pt x="947147" y="3849481"/>
                  <a:pt x="896140" y="3847568"/>
                  <a:pt x="878768" y="3877259"/>
                </a:cubicBezTo>
                <a:cubicBezTo>
                  <a:pt x="857262" y="3865419"/>
                  <a:pt x="906203" y="3846567"/>
                  <a:pt x="874634" y="3835728"/>
                </a:cubicBezTo>
                <a:cubicBezTo>
                  <a:pt x="845132" y="3845655"/>
                  <a:pt x="858640" y="3879262"/>
                  <a:pt x="807633" y="3877349"/>
                </a:cubicBezTo>
                <a:cubicBezTo>
                  <a:pt x="809699" y="3898114"/>
                  <a:pt x="780197" y="3908042"/>
                  <a:pt x="771510" y="3922886"/>
                </a:cubicBezTo>
                <a:cubicBezTo>
                  <a:pt x="772199" y="3929809"/>
                  <a:pt x="782952" y="3935728"/>
                  <a:pt x="783642" y="3942649"/>
                </a:cubicBezTo>
                <a:cubicBezTo>
                  <a:pt x="773577" y="3943652"/>
                  <a:pt x="763514" y="3944653"/>
                  <a:pt x="764203" y="3951575"/>
                </a:cubicBezTo>
                <a:cubicBezTo>
                  <a:pt x="784330" y="3949571"/>
                  <a:pt x="785020" y="3956493"/>
                  <a:pt x="785708" y="3963415"/>
                </a:cubicBezTo>
                <a:cubicBezTo>
                  <a:pt x="755517" y="3966420"/>
                  <a:pt x="763514" y="3944653"/>
                  <a:pt x="762825" y="3937731"/>
                </a:cubicBezTo>
                <a:cubicBezTo>
                  <a:pt x="743387" y="3946656"/>
                  <a:pt x="751383" y="3924889"/>
                  <a:pt x="731255" y="3926894"/>
                </a:cubicBezTo>
                <a:cubicBezTo>
                  <a:pt x="742697" y="3939735"/>
                  <a:pt x="744076" y="3953578"/>
                  <a:pt x="713195" y="3949662"/>
                </a:cubicBezTo>
                <a:cubicBezTo>
                  <a:pt x="721192" y="3927896"/>
                  <a:pt x="710439" y="3921976"/>
                  <a:pt x="729877" y="3913050"/>
                </a:cubicBezTo>
                <a:cubicBezTo>
                  <a:pt x="729877" y="3913050"/>
                  <a:pt x="719125" y="3907130"/>
                  <a:pt x="719125" y="3907130"/>
                </a:cubicBezTo>
                <a:cubicBezTo>
                  <a:pt x="698998" y="3909134"/>
                  <a:pt x="711817" y="3935818"/>
                  <a:pt x="690311" y="3923978"/>
                </a:cubicBezTo>
                <a:cubicBezTo>
                  <a:pt x="698309" y="3902212"/>
                  <a:pt x="738564" y="3898205"/>
                  <a:pt x="735808" y="3870518"/>
                </a:cubicBezTo>
                <a:cubicBezTo>
                  <a:pt x="735808" y="3870518"/>
                  <a:pt x="715680" y="3872521"/>
                  <a:pt x="714991" y="3865599"/>
                </a:cubicBezTo>
                <a:cubicBezTo>
                  <a:pt x="735119" y="3863596"/>
                  <a:pt x="723676" y="3850755"/>
                  <a:pt x="744493" y="3855672"/>
                </a:cubicBezTo>
                <a:cubicBezTo>
                  <a:pt x="745182" y="3862594"/>
                  <a:pt x="745871" y="3869516"/>
                  <a:pt x="755935" y="3868514"/>
                </a:cubicBezTo>
                <a:cubicBezTo>
                  <a:pt x="765309" y="3860591"/>
                  <a:pt x="782682" y="3830901"/>
                  <a:pt x="761865" y="3825983"/>
                </a:cubicBezTo>
                <a:cubicBezTo>
                  <a:pt x="782682" y="3830901"/>
                  <a:pt x="771240" y="3818059"/>
                  <a:pt x="792056" y="3822978"/>
                </a:cubicBezTo>
                <a:cubicBezTo>
                  <a:pt x="803499" y="3835819"/>
                  <a:pt x="762554" y="3832905"/>
                  <a:pt x="773996" y="3845745"/>
                </a:cubicBezTo>
                <a:cubicBezTo>
                  <a:pt x="804188" y="3842741"/>
                  <a:pt x="803499" y="3835819"/>
                  <a:pt x="844443" y="3838734"/>
                </a:cubicBezTo>
                <a:cubicBezTo>
                  <a:pt x="843754" y="3831812"/>
                  <a:pt x="843065" y="3824891"/>
                  <a:pt x="843065" y="3824891"/>
                </a:cubicBezTo>
                <a:cubicBezTo>
                  <a:pt x="832311" y="3818971"/>
                  <a:pt x="843065" y="3824891"/>
                  <a:pt x="822937" y="3826894"/>
                </a:cubicBezTo>
                <a:cubicBezTo>
                  <a:pt x="822248" y="3819972"/>
                  <a:pt x="811495" y="3814052"/>
                  <a:pt x="801432" y="3815054"/>
                </a:cubicBezTo>
                <a:cubicBezTo>
                  <a:pt x="800054" y="3801210"/>
                  <a:pt x="820181" y="3799207"/>
                  <a:pt x="818803" y="3785363"/>
                </a:cubicBezTo>
                <a:cubicBezTo>
                  <a:pt x="797298" y="3773524"/>
                  <a:pt x="789990" y="3802212"/>
                  <a:pt x="787922" y="3781447"/>
                </a:cubicBezTo>
                <a:cubicBezTo>
                  <a:pt x="797298" y="3773524"/>
                  <a:pt x="825422" y="3749754"/>
                  <a:pt x="845549" y="3747750"/>
                </a:cubicBezTo>
                <a:cubicBezTo>
                  <a:pt x="835486" y="3748752"/>
                  <a:pt x="836864" y="3762594"/>
                  <a:pt x="837553" y="3769517"/>
                </a:cubicBezTo>
                <a:cubicBezTo>
                  <a:pt x="877808" y="3765510"/>
                  <a:pt x="884427" y="3729899"/>
                  <a:pt x="914618" y="3726894"/>
                </a:cubicBezTo>
                <a:cubicBezTo>
                  <a:pt x="913929" y="3719973"/>
                  <a:pt x="903866" y="3720974"/>
                  <a:pt x="893802" y="3721976"/>
                </a:cubicBezTo>
                <a:cubicBezTo>
                  <a:pt x="882360" y="3709134"/>
                  <a:pt x="891735" y="3701211"/>
                  <a:pt x="901110" y="3693287"/>
                </a:cubicBezTo>
                <a:cubicBezTo>
                  <a:pt x="951429" y="3688279"/>
                  <a:pt x="968801" y="3658589"/>
                  <a:pt x="986172" y="3628898"/>
                </a:cubicBezTo>
                <a:cubicBezTo>
                  <a:pt x="986862" y="3635820"/>
                  <a:pt x="968112" y="3651667"/>
                  <a:pt x="988240" y="3649663"/>
                </a:cubicBezTo>
                <a:cubicBezTo>
                  <a:pt x="1019119" y="3653580"/>
                  <a:pt x="996236" y="3627896"/>
                  <a:pt x="1015674" y="3618971"/>
                </a:cubicBezTo>
                <a:cubicBezTo>
                  <a:pt x="1026428" y="3624891"/>
                  <a:pt x="1017741" y="3639736"/>
                  <a:pt x="1037181" y="3630811"/>
                </a:cubicBezTo>
                <a:cubicBezTo>
                  <a:pt x="1037181" y="3630811"/>
                  <a:pt x="1037181" y="3630811"/>
                  <a:pt x="1035803" y="3616967"/>
                </a:cubicBezTo>
                <a:cubicBezTo>
                  <a:pt x="1076058" y="3612960"/>
                  <a:pt x="1051797" y="3573434"/>
                  <a:pt x="1070546" y="3557587"/>
                </a:cubicBezTo>
                <a:cubicBezTo>
                  <a:pt x="1112179" y="3567424"/>
                  <a:pt x="1128862" y="3530811"/>
                  <a:pt x="1097292" y="3519973"/>
                </a:cubicBezTo>
                <a:cubicBezTo>
                  <a:pt x="1097292" y="3519973"/>
                  <a:pt x="1100048" y="3547660"/>
                  <a:pt x="1077853" y="3528898"/>
                </a:cubicBezTo>
                <a:cubicBezTo>
                  <a:pt x="1097981" y="3526895"/>
                  <a:pt x="1067790" y="3529900"/>
                  <a:pt x="1066412" y="3516056"/>
                </a:cubicBezTo>
                <a:cubicBezTo>
                  <a:pt x="1086540" y="3514053"/>
                  <a:pt x="1096603" y="3513051"/>
                  <a:pt x="1116731" y="3511048"/>
                </a:cubicBezTo>
                <a:cubicBezTo>
                  <a:pt x="1128862" y="3530811"/>
                  <a:pt x="1118110" y="3524891"/>
                  <a:pt x="1120176" y="3545657"/>
                </a:cubicBezTo>
                <a:cubicBezTo>
                  <a:pt x="1159742" y="3534728"/>
                  <a:pt x="1187867" y="3510957"/>
                  <a:pt x="1175736" y="3491194"/>
                </a:cubicBezTo>
                <a:cubicBezTo>
                  <a:pt x="1176425" y="3498116"/>
                  <a:pt x="1205928" y="3488189"/>
                  <a:pt x="1215991" y="3487188"/>
                </a:cubicBezTo>
                <a:cubicBezTo>
                  <a:pt x="1193797" y="3468426"/>
                  <a:pt x="1244805" y="3470339"/>
                  <a:pt x="1253490" y="3455493"/>
                </a:cubicBezTo>
                <a:cubicBezTo>
                  <a:pt x="1243427" y="3456495"/>
                  <a:pt x="1230607" y="3429811"/>
                  <a:pt x="1250735" y="3427807"/>
                </a:cubicBezTo>
                <a:cubicBezTo>
                  <a:pt x="1251423" y="3434728"/>
                  <a:pt x="1262866" y="3447570"/>
                  <a:pt x="1282993" y="3445566"/>
                </a:cubicBezTo>
                <a:cubicBezTo>
                  <a:pt x="1280237" y="3417880"/>
                  <a:pt x="1323248" y="3441559"/>
                  <a:pt x="1310429" y="3414874"/>
                </a:cubicBezTo>
                <a:cubicBezTo>
                  <a:pt x="1301054" y="3422798"/>
                  <a:pt x="1299676" y="3408955"/>
                  <a:pt x="1298987" y="3402033"/>
                </a:cubicBezTo>
                <a:cubicBezTo>
                  <a:pt x="1318425" y="3393108"/>
                  <a:pt x="1337175" y="3377261"/>
                  <a:pt x="1339242" y="3398026"/>
                </a:cubicBezTo>
                <a:cubicBezTo>
                  <a:pt x="1347239" y="3376259"/>
                  <a:pt x="1364611" y="3346568"/>
                  <a:pt x="1404866" y="3342561"/>
                </a:cubicBezTo>
                <a:cubicBezTo>
                  <a:pt x="1404866" y="3342561"/>
                  <a:pt x="1404866" y="3342561"/>
                  <a:pt x="1403488" y="3328718"/>
                </a:cubicBezTo>
                <a:cubicBezTo>
                  <a:pt x="1432991" y="3318792"/>
                  <a:pt x="1404866" y="3342561"/>
                  <a:pt x="1424993" y="3340558"/>
                </a:cubicBezTo>
                <a:cubicBezTo>
                  <a:pt x="1443744" y="3324712"/>
                  <a:pt x="1441677" y="3303946"/>
                  <a:pt x="1471179" y="3294019"/>
                </a:cubicBezTo>
                <a:cubicBezTo>
                  <a:pt x="1450362" y="3289101"/>
                  <a:pt x="1461805" y="3301943"/>
                  <a:pt x="1440988" y="3297025"/>
                </a:cubicBezTo>
                <a:cubicBezTo>
                  <a:pt x="1461116" y="3295021"/>
                  <a:pt x="1477798" y="3258409"/>
                  <a:pt x="1499304" y="3270249"/>
                </a:cubicBezTo>
                <a:cubicBezTo>
                  <a:pt x="1489239" y="3271251"/>
                  <a:pt x="1470490" y="3287098"/>
                  <a:pt x="1480554" y="3286096"/>
                </a:cubicBezTo>
                <a:cubicBezTo>
                  <a:pt x="1499993" y="3277171"/>
                  <a:pt x="1520120" y="3275167"/>
                  <a:pt x="1518053" y="3254402"/>
                </a:cubicBezTo>
                <a:cubicBezTo>
                  <a:pt x="1507989" y="3255403"/>
                  <a:pt x="1499304" y="3270249"/>
                  <a:pt x="1497237" y="3249483"/>
                </a:cubicBezTo>
                <a:cubicBezTo>
                  <a:pt x="1517364" y="3247480"/>
                  <a:pt x="1515986" y="3233636"/>
                  <a:pt x="1528118" y="3253400"/>
                </a:cubicBezTo>
                <a:cubicBezTo>
                  <a:pt x="1515986" y="3233636"/>
                  <a:pt x="1536803" y="3238556"/>
                  <a:pt x="1545489" y="3223710"/>
                </a:cubicBezTo>
                <a:cubicBezTo>
                  <a:pt x="1525362" y="3225714"/>
                  <a:pt x="1515297" y="3226715"/>
                  <a:pt x="1494481" y="3221797"/>
                </a:cubicBezTo>
                <a:cubicBezTo>
                  <a:pt x="1505922" y="3234639"/>
                  <a:pt x="1485106" y="3229721"/>
                  <a:pt x="1496548" y="3242563"/>
                </a:cubicBezTo>
                <a:cubicBezTo>
                  <a:pt x="1434098" y="3227808"/>
                  <a:pt x="1430235" y="3291105"/>
                  <a:pt x="1369163" y="3290193"/>
                </a:cubicBezTo>
                <a:cubicBezTo>
                  <a:pt x="1361166" y="3311960"/>
                  <a:pt x="1319533" y="3302124"/>
                  <a:pt x="1322289" y="3329811"/>
                </a:cubicBezTo>
                <a:cubicBezTo>
                  <a:pt x="1272659" y="3341741"/>
                  <a:pt x="1233781" y="3359591"/>
                  <a:pt x="1216410" y="3389282"/>
                </a:cubicBezTo>
                <a:cubicBezTo>
                  <a:pt x="1205657" y="3383362"/>
                  <a:pt x="1195593" y="3384363"/>
                  <a:pt x="1184151" y="3371522"/>
                </a:cubicBezTo>
                <a:cubicBezTo>
                  <a:pt x="1174777" y="3379445"/>
                  <a:pt x="1164712" y="3380447"/>
                  <a:pt x="1165401" y="3387369"/>
                </a:cubicBezTo>
                <a:cubicBezTo>
                  <a:pt x="1135210" y="3390374"/>
                  <a:pt x="1134521" y="3383452"/>
                  <a:pt x="1113704" y="3378534"/>
                </a:cubicBezTo>
                <a:cubicBezTo>
                  <a:pt x="1115082" y="3392377"/>
                  <a:pt x="1115771" y="3399299"/>
                  <a:pt x="1126524" y="3405219"/>
                </a:cubicBezTo>
                <a:cubicBezTo>
                  <a:pt x="1107775" y="3421066"/>
                  <a:pt x="1086957" y="3416148"/>
                  <a:pt x="1076894" y="3417150"/>
                </a:cubicBezTo>
                <a:cubicBezTo>
                  <a:pt x="1077583" y="3424071"/>
                  <a:pt x="1088335" y="3429992"/>
                  <a:pt x="1068897" y="3438916"/>
                </a:cubicBezTo>
                <a:cubicBezTo>
                  <a:pt x="1057456" y="3426075"/>
                  <a:pt x="1076205" y="3410228"/>
                  <a:pt x="1055389" y="3405310"/>
                </a:cubicBezTo>
                <a:cubicBezTo>
                  <a:pt x="1046702" y="3420155"/>
                  <a:pt x="1038017" y="3435000"/>
                  <a:pt x="1016511" y="3423160"/>
                </a:cubicBezTo>
                <a:cubicBezTo>
                  <a:pt x="1017889" y="3437004"/>
                  <a:pt x="1007825" y="3438005"/>
                  <a:pt x="1008514" y="3444926"/>
                </a:cubicBezTo>
                <a:cubicBezTo>
                  <a:pt x="1019267" y="3450846"/>
                  <a:pt x="1030020" y="3456766"/>
                  <a:pt x="1031398" y="3470610"/>
                </a:cubicBezTo>
                <a:cubicBezTo>
                  <a:pt x="1011270" y="3472613"/>
                  <a:pt x="1030020" y="3456766"/>
                  <a:pt x="999828" y="3459772"/>
                </a:cubicBezTo>
                <a:cubicBezTo>
                  <a:pt x="1001895" y="3480537"/>
                  <a:pt x="971015" y="3476620"/>
                  <a:pt x="952265" y="3492467"/>
                </a:cubicBezTo>
                <a:cubicBezTo>
                  <a:pt x="950198" y="3471702"/>
                  <a:pt x="960262" y="3470700"/>
                  <a:pt x="929382" y="3466784"/>
                </a:cubicBezTo>
                <a:cubicBezTo>
                  <a:pt x="949509" y="3464780"/>
                  <a:pt x="937378" y="3445018"/>
                  <a:pt x="937378" y="3445018"/>
                </a:cubicBezTo>
                <a:cubicBezTo>
                  <a:pt x="956817" y="3436092"/>
                  <a:pt x="966192" y="3428169"/>
                  <a:pt x="975566" y="3420245"/>
                </a:cubicBezTo>
                <a:cubicBezTo>
                  <a:pt x="987009" y="3433087"/>
                  <a:pt x="956817" y="3436092"/>
                  <a:pt x="977633" y="3441010"/>
                </a:cubicBezTo>
                <a:cubicBezTo>
                  <a:pt x="975566" y="3420245"/>
                  <a:pt x="1027953" y="3436001"/>
                  <a:pt x="995005" y="3411320"/>
                </a:cubicBezTo>
                <a:cubicBezTo>
                  <a:pt x="1035261" y="3407313"/>
                  <a:pt x="1054699" y="3398388"/>
                  <a:pt x="1084201" y="3388461"/>
                </a:cubicBezTo>
                <a:cubicBezTo>
                  <a:pt x="1082823" y="3374617"/>
                  <a:pt x="1082823" y="3374617"/>
                  <a:pt x="1082134" y="3367696"/>
                </a:cubicBezTo>
                <a:cubicBezTo>
                  <a:pt x="1082134" y="3367696"/>
                  <a:pt x="1092199" y="3366694"/>
                  <a:pt x="1091510" y="3359772"/>
                </a:cubicBezTo>
                <a:cubicBezTo>
                  <a:pt x="1110948" y="3350848"/>
                  <a:pt x="1092888" y="3373615"/>
                  <a:pt x="1113015" y="3371612"/>
                </a:cubicBezTo>
                <a:cubicBezTo>
                  <a:pt x="1133143" y="3369608"/>
                  <a:pt x="1131765" y="3355765"/>
                  <a:pt x="1120323" y="3342924"/>
                </a:cubicBezTo>
                <a:cubicBezTo>
                  <a:pt x="1130387" y="3341922"/>
                  <a:pt x="1131765" y="3355765"/>
                  <a:pt x="1151892" y="3353761"/>
                </a:cubicBezTo>
                <a:cubicBezTo>
                  <a:pt x="1170643" y="3337915"/>
                  <a:pt x="1158512" y="3318152"/>
                  <a:pt x="1199456" y="3321066"/>
                </a:cubicBezTo>
                <a:cubicBezTo>
                  <a:pt x="1208831" y="3313143"/>
                  <a:pt x="1188703" y="3315146"/>
                  <a:pt x="1188015" y="3308225"/>
                </a:cubicBezTo>
                <a:cubicBezTo>
                  <a:pt x="1217516" y="3298298"/>
                  <a:pt x="1217516" y="3298298"/>
                  <a:pt x="1196700" y="3293379"/>
                </a:cubicBezTo>
                <a:cubicBezTo>
                  <a:pt x="1206075" y="3285456"/>
                  <a:pt x="1226891" y="3290374"/>
                  <a:pt x="1236266" y="3282451"/>
                </a:cubicBezTo>
                <a:cubicBezTo>
                  <a:pt x="1252949" y="3245839"/>
                  <a:pt x="1314021" y="3246750"/>
                  <a:pt x="1332771" y="3230903"/>
                </a:cubicBezTo>
                <a:cubicBezTo>
                  <a:pt x="1341457" y="3216058"/>
                  <a:pt x="1349453" y="3194291"/>
                  <a:pt x="1318572" y="3190374"/>
                </a:cubicBezTo>
                <a:cubicBezTo>
                  <a:pt x="1319261" y="3197296"/>
                  <a:pt x="1330015" y="3203216"/>
                  <a:pt x="1320639" y="3211140"/>
                </a:cubicBezTo>
                <a:cubicBezTo>
                  <a:pt x="1300512" y="3213143"/>
                  <a:pt x="1319261" y="3197296"/>
                  <a:pt x="1299134" y="3199300"/>
                </a:cubicBezTo>
                <a:cubicBezTo>
                  <a:pt x="1240818" y="3226075"/>
                  <a:pt x="1193255" y="3258771"/>
                  <a:pt x="1124186" y="3279627"/>
                </a:cubicBezTo>
                <a:cubicBezTo>
                  <a:pt x="1122808" y="3265784"/>
                  <a:pt x="1142936" y="3263780"/>
                  <a:pt x="1142247" y="3256858"/>
                </a:cubicBezTo>
                <a:cubicBezTo>
                  <a:pt x="1130805" y="3244016"/>
                  <a:pt x="1122119" y="3258862"/>
                  <a:pt x="1120741" y="3245018"/>
                </a:cubicBezTo>
                <a:cubicBezTo>
                  <a:pt x="1130805" y="3244016"/>
                  <a:pt x="1130805" y="3244016"/>
                  <a:pt x="1140869" y="3243015"/>
                </a:cubicBezTo>
                <a:cubicBezTo>
                  <a:pt x="1149555" y="3228169"/>
                  <a:pt x="1138113" y="3215328"/>
                  <a:pt x="1157552" y="3206402"/>
                </a:cubicBezTo>
                <a:cubicBezTo>
                  <a:pt x="1148866" y="3221248"/>
                  <a:pt x="1168993" y="3219244"/>
                  <a:pt x="1170371" y="3233088"/>
                </a:cubicBezTo>
                <a:cubicBezTo>
                  <a:pt x="1160308" y="3234089"/>
                  <a:pt x="1150244" y="3235091"/>
                  <a:pt x="1150244" y="3235091"/>
                </a:cubicBezTo>
                <a:cubicBezTo>
                  <a:pt x="1150933" y="3242013"/>
                  <a:pt x="1152311" y="3255856"/>
                  <a:pt x="1172438" y="3253853"/>
                </a:cubicBezTo>
                <a:cubicBezTo>
                  <a:pt x="1150244" y="3235091"/>
                  <a:pt x="1191877" y="3244928"/>
                  <a:pt x="1189810" y="3224162"/>
                </a:cubicBezTo>
                <a:cubicBezTo>
                  <a:pt x="1169682" y="3226166"/>
                  <a:pt x="1187743" y="3203398"/>
                  <a:pt x="1187054" y="3196476"/>
                </a:cubicBezTo>
                <a:cubicBezTo>
                  <a:pt x="1226620" y="3185547"/>
                  <a:pt x="1281492" y="3124163"/>
                  <a:pt x="1322436" y="3127077"/>
                </a:cubicBezTo>
                <a:cubicBezTo>
                  <a:pt x="1321747" y="3120156"/>
                  <a:pt x="1291555" y="3123161"/>
                  <a:pt x="1300242" y="3108316"/>
                </a:cubicBezTo>
                <a:cubicBezTo>
                  <a:pt x="1341875" y="3118152"/>
                  <a:pt x="1351250" y="3110229"/>
                  <a:pt x="1370688" y="3101303"/>
                </a:cubicBezTo>
                <a:cubicBezTo>
                  <a:pt x="1361313" y="3109227"/>
                  <a:pt x="1382819" y="3121067"/>
                  <a:pt x="1352628" y="3124072"/>
                </a:cubicBezTo>
                <a:cubicBezTo>
                  <a:pt x="1352628" y="3124072"/>
                  <a:pt x="1351939" y="3117150"/>
                  <a:pt x="1341875" y="3118152"/>
                </a:cubicBezTo>
                <a:cubicBezTo>
                  <a:pt x="1342563" y="3125074"/>
                  <a:pt x="1333878" y="3139919"/>
                  <a:pt x="1344630" y="3145839"/>
                </a:cubicBezTo>
                <a:cubicBezTo>
                  <a:pt x="1343252" y="3131996"/>
                  <a:pt x="1413699" y="3124983"/>
                  <a:pt x="1379374" y="3086459"/>
                </a:cubicBezTo>
                <a:cubicBezTo>
                  <a:pt x="1399501" y="3084455"/>
                  <a:pt x="1408187" y="3069610"/>
                  <a:pt x="1418252" y="3068608"/>
                </a:cubicBezTo>
                <a:cubicBezTo>
                  <a:pt x="1430382" y="3088371"/>
                  <a:pt x="1400879" y="3098299"/>
                  <a:pt x="1421697" y="3103216"/>
                </a:cubicBezTo>
                <a:cubicBezTo>
                  <a:pt x="1441824" y="3101213"/>
                  <a:pt x="1429004" y="3074528"/>
                  <a:pt x="1449131" y="3072525"/>
                </a:cubicBezTo>
                <a:cubicBezTo>
                  <a:pt x="1416874" y="3054765"/>
                  <a:pt x="1496695" y="3039829"/>
                  <a:pt x="1484564" y="3020066"/>
                </a:cubicBezTo>
                <a:cubicBezTo>
                  <a:pt x="1495317" y="3025985"/>
                  <a:pt x="1485253" y="3026987"/>
                  <a:pt x="1485942" y="3033909"/>
                </a:cubicBezTo>
                <a:cubicBezTo>
                  <a:pt x="1506759" y="3038827"/>
                  <a:pt x="1526198" y="3029902"/>
                  <a:pt x="1514755" y="3017061"/>
                </a:cubicBezTo>
                <a:cubicBezTo>
                  <a:pt x="1545636" y="3020977"/>
                  <a:pt x="1533505" y="3001214"/>
                  <a:pt x="1555700" y="3019975"/>
                </a:cubicBezTo>
                <a:cubicBezTo>
                  <a:pt x="1564386" y="3005131"/>
                  <a:pt x="1573071" y="2990285"/>
                  <a:pt x="1562319" y="2984365"/>
                </a:cubicBezTo>
                <a:cubicBezTo>
                  <a:pt x="1571004" y="2969520"/>
                  <a:pt x="1573760" y="2997207"/>
                  <a:pt x="1593200" y="2988282"/>
                </a:cubicBezTo>
                <a:cubicBezTo>
                  <a:pt x="1581758" y="2975440"/>
                  <a:pt x="1581069" y="2968518"/>
                  <a:pt x="1610571" y="2958591"/>
                </a:cubicBezTo>
                <a:cubicBezTo>
                  <a:pt x="1621324" y="2964511"/>
                  <a:pt x="1611949" y="2972435"/>
                  <a:pt x="1622702" y="2978355"/>
                </a:cubicBezTo>
                <a:cubicBezTo>
                  <a:pt x="1632077" y="2970431"/>
                  <a:pt x="1621324" y="2964511"/>
                  <a:pt x="1620635" y="2957589"/>
                </a:cubicBezTo>
                <a:cubicBezTo>
                  <a:pt x="1630699" y="2956588"/>
                  <a:pt x="1630699" y="2956588"/>
                  <a:pt x="1640762" y="2955586"/>
                </a:cubicBezTo>
                <a:cubicBezTo>
                  <a:pt x="1662268" y="2967426"/>
                  <a:pt x="1622012" y="2971433"/>
                  <a:pt x="1632766" y="2977353"/>
                </a:cubicBezTo>
                <a:cubicBezTo>
                  <a:pt x="1662957" y="2974348"/>
                  <a:pt x="1681018" y="2951579"/>
                  <a:pt x="1659512" y="2939739"/>
                </a:cubicBezTo>
                <a:cubicBezTo>
                  <a:pt x="1681018" y="2951579"/>
                  <a:pt x="1711898" y="2955496"/>
                  <a:pt x="1699079" y="2928810"/>
                </a:cubicBezTo>
                <a:cubicBezTo>
                  <a:pt x="1708453" y="2920887"/>
                  <a:pt x="1709831" y="2934730"/>
                  <a:pt x="1720584" y="2940650"/>
                </a:cubicBezTo>
                <a:cubicBezTo>
                  <a:pt x="1758083" y="2908956"/>
                  <a:pt x="1799028" y="2911871"/>
                  <a:pt x="1835838" y="2873256"/>
                </a:cubicBezTo>
                <a:cubicBezTo>
                  <a:pt x="1856655" y="2878174"/>
                  <a:pt x="1847280" y="2886098"/>
                  <a:pt x="1858033" y="2892018"/>
                </a:cubicBezTo>
                <a:cubicBezTo>
                  <a:pt x="1876783" y="2876171"/>
                  <a:pt x="1884090" y="2847482"/>
                  <a:pt x="1906285" y="2866244"/>
                </a:cubicBezTo>
                <a:cubicBezTo>
                  <a:pt x="1914282" y="2844477"/>
                  <a:pt x="1935098" y="2849395"/>
                  <a:pt x="1934409" y="2842473"/>
                </a:cubicBezTo>
                <a:cubicBezTo>
                  <a:pt x="1934409" y="2842473"/>
                  <a:pt x="1945163" y="2848393"/>
                  <a:pt x="1955226" y="2847391"/>
                </a:cubicBezTo>
                <a:cubicBezTo>
                  <a:pt x="1953848" y="2833548"/>
                  <a:pt x="2000722" y="2793931"/>
                  <a:pt x="2023606" y="2819614"/>
                </a:cubicBezTo>
                <a:cubicBezTo>
                  <a:pt x="2031603" y="2797848"/>
                  <a:pt x="2060416" y="2780999"/>
                  <a:pt x="2059038" y="2767155"/>
                </a:cubicBezTo>
                <a:cubicBezTo>
                  <a:pt x="2101360" y="2783914"/>
                  <a:pt x="2166984" y="2728449"/>
                  <a:pt x="2160366" y="2764060"/>
                </a:cubicBezTo>
                <a:cubicBezTo>
                  <a:pt x="2181182" y="2768978"/>
                  <a:pt x="2168362" y="2742292"/>
                  <a:pt x="2199932" y="2753131"/>
                </a:cubicBezTo>
                <a:cubicBezTo>
                  <a:pt x="2210685" y="2759051"/>
                  <a:pt x="2169740" y="2756136"/>
                  <a:pt x="2181182" y="2768978"/>
                </a:cubicBezTo>
                <a:cubicBezTo>
                  <a:pt x="2211374" y="2765973"/>
                  <a:pt x="2251629" y="2761966"/>
                  <a:pt x="2228746" y="2736282"/>
                </a:cubicBezTo>
                <a:cubicBezTo>
                  <a:pt x="2219370" y="2744206"/>
                  <a:pt x="2199932" y="2753131"/>
                  <a:pt x="2198554" y="2739287"/>
                </a:cubicBezTo>
                <a:cubicBezTo>
                  <a:pt x="2228746" y="2736282"/>
                  <a:pt x="2268312" y="2725353"/>
                  <a:pt x="2289817" y="2737193"/>
                </a:cubicBezTo>
                <a:cubicBezTo>
                  <a:pt x="2308567" y="2721346"/>
                  <a:pt x="2268312" y="2725353"/>
                  <a:pt x="2287750" y="2716428"/>
                </a:cubicBezTo>
                <a:cubicBezTo>
                  <a:pt x="2318631" y="2720344"/>
                  <a:pt x="2307189" y="2707503"/>
                  <a:pt x="2327316" y="2705500"/>
                </a:cubicBezTo>
                <a:cubicBezTo>
                  <a:pt x="2317253" y="2706501"/>
                  <a:pt x="2296437" y="2701583"/>
                  <a:pt x="2295748" y="2694662"/>
                </a:cubicBezTo>
                <a:cubicBezTo>
                  <a:pt x="2286372" y="2702584"/>
                  <a:pt x="2266934" y="2711510"/>
                  <a:pt x="2245428" y="2699670"/>
                </a:cubicBezTo>
                <a:cubicBezTo>
                  <a:pt x="2254114" y="2684825"/>
                  <a:pt x="2275619" y="2696665"/>
                  <a:pt x="2294370" y="2680818"/>
                </a:cubicBezTo>
                <a:cubicBezTo>
                  <a:pt x="2315186" y="2685736"/>
                  <a:pt x="2328005" y="2712421"/>
                  <a:pt x="2336692" y="2697576"/>
                </a:cubicBezTo>
                <a:cubicBezTo>
                  <a:pt x="2356130" y="2688651"/>
                  <a:pt x="2335314" y="2683733"/>
                  <a:pt x="2343999" y="2668888"/>
                </a:cubicBezTo>
                <a:cubicBezTo>
                  <a:pt x="2343999" y="2668888"/>
                  <a:pt x="2343999" y="2668888"/>
                  <a:pt x="2364816" y="2673806"/>
                </a:cubicBezTo>
                <a:cubicBezTo>
                  <a:pt x="2355441" y="2681730"/>
                  <a:pt x="2346755" y="2696574"/>
                  <a:pt x="2357508" y="2702494"/>
                </a:cubicBezTo>
                <a:cubicBezTo>
                  <a:pt x="2376947" y="2693569"/>
                  <a:pt x="2368260" y="2708414"/>
                  <a:pt x="2369638" y="2722258"/>
                </a:cubicBezTo>
                <a:cubicBezTo>
                  <a:pt x="2400519" y="2726174"/>
                  <a:pt x="2388389" y="2706410"/>
                  <a:pt x="2407828" y="2697486"/>
                </a:cubicBezTo>
                <a:cubicBezTo>
                  <a:pt x="2438707" y="2701402"/>
                  <a:pt x="2489027" y="2696393"/>
                  <a:pt x="2485582" y="2661785"/>
                </a:cubicBezTo>
                <a:cubicBezTo>
                  <a:pt x="2507087" y="2673625"/>
                  <a:pt x="2478274" y="2690473"/>
                  <a:pt x="2489716" y="2703315"/>
                </a:cubicBezTo>
                <a:cubicBezTo>
                  <a:pt x="2498402" y="2688469"/>
                  <a:pt x="2507776" y="2680546"/>
                  <a:pt x="2506398" y="2666703"/>
                </a:cubicBezTo>
                <a:cubicBezTo>
                  <a:pt x="2527215" y="2671622"/>
                  <a:pt x="2547342" y="2669618"/>
                  <a:pt x="2566093" y="2653771"/>
                </a:cubicBezTo>
                <a:cubicBezTo>
                  <a:pt x="2586909" y="2658689"/>
                  <a:pt x="2548031" y="2676539"/>
                  <a:pt x="2579601" y="2687377"/>
                </a:cubicBezTo>
                <a:cubicBezTo>
                  <a:pt x="2579601" y="2687377"/>
                  <a:pt x="2579601" y="2687377"/>
                  <a:pt x="2607037" y="2656686"/>
                </a:cubicBezTo>
                <a:cubicBezTo>
                  <a:pt x="2609104" y="2677450"/>
                  <a:pt x="2628542" y="2668525"/>
                  <a:pt x="2650048" y="2680365"/>
                </a:cubicBezTo>
                <a:cubicBezTo>
                  <a:pt x="2659423" y="2672442"/>
                  <a:pt x="2648670" y="2666522"/>
                  <a:pt x="2658734" y="2665520"/>
                </a:cubicBezTo>
                <a:cubicBezTo>
                  <a:pt x="2689614" y="2669436"/>
                  <a:pt x="2729869" y="2665430"/>
                  <a:pt x="2737177" y="2636741"/>
                </a:cubicBezTo>
                <a:cubicBezTo>
                  <a:pt x="2739244" y="2657506"/>
                  <a:pt x="2778810" y="2646578"/>
                  <a:pt x="2777432" y="2632734"/>
                </a:cubicBezTo>
                <a:cubicBezTo>
                  <a:pt x="2811069" y="2664337"/>
                  <a:pt x="2827752" y="2627726"/>
                  <a:pt x="2849257" y="2639566"/>
                </a:cubicBezTo>
                <a:cubicBezTo>
                  <a:pt x="2857944" y="2624720"/>
                  <a:pt x="2859321" y="2638564"/>
                  <a:pt x="2868696" y="2630641"/>
                </a:cubicBezTo>
                <a:cubicBezTo>
                  <a:pt x="2868696" y="2630641"/>
                  <a:pt x="2857944" y="2624720"/>
                  <a:pt x="2857255" y="2617799"/>
                </a:cubicBezTo>
                <a:cubicBezTo>
                  <a:pt x="2877382" y="2615795"/>
                  <a:pt x="2886067" y="2600950"/>
                  <a:pt x="2907573" y="2612790"/>
                </a:cubicBezTo>
                <a:cubicBezTo>
                  <a:pt x="2888134" y="2621715"/>
                  <a:pt x="2867318" y="2616797"/>
                  <a:pt x="2878760" y="2629639"/>
                </a:cubicBezTo>
                <a:cubicBezTo>
                  <a:pt x="2908262" y="2619712"/>
                  <a:pt x="2941899" y="2651315"/>
                  <a:pt x="2972090" y="2648309"/>
                </a:cubicBezTo>
                <a:cubicBezTo>
                  <a:pt x="2991529" y="2639384"/>
                  <a:pt x="3000903" y="2631461"/>
                  <a:pt x="2989462" y="2618620"/>
                </a:cubicBezTo>
                <a:cubicBezTo>
                  <a:pt x="2957892" y="2607781"/>
                  <a:pt x="2971401" y="2641387"/>
                  <a:pt x="2950584" y="2636469"/>
                </a:cubicBezTo>
                <a:cubicBezTo>
                  <a:pt x="2969335" y="2620623"/>
                  <a:pt x="2957892" y="2607781"/>
                  <a:pt x="2956514" y="2593938"/>
                </a:cubicBezTo>
                <a:cubicBezTo>
                  <a:pt x="2968646" y="2613701"/>
                  <a:pt x="2988773" y="2611698"/>
                  <a:pt x="3009589" y="2616616"/>
                </a:cubicBezTo>
                <a:cubicBezTo>
                  <a:pt x="3000214" y="2624540"/>
                  <a:pt x="2991529" y="2639384"/>
                  <a:pt x="3002281" y="2645304"/>
                </a:cubicBezTo>
                <a:cubicBezTo>
                  <a:pt x="3012345" y="2644302"/>
                  <a:pt x="3010279" y="2623538"/>
                  <a:pt x="3031095" y="2628455"/>
                </a:cubicBezTo>
                <a:cubicBezTo>
                  <a:pt x="3021720" y="2636379"/>
                  <a:pt x="3022409" y="2643301"/>
                  <a:pt x="3023098" y="2650222"/>
                </a:cubicBezTo>
                <a:cubicBezTo>
                  <a:pt x="3043225" y="2648219"/>
                  <a:pt x="3062665" y="2639294"/>
                  <a:pt x="3082792" y="2637290"/>
                </a:cubicBezTo>
                <a:cubicBezTo>
                  <a:pt x="3095612" y="2663976"/>
                  <a:pt x="3144554" y="2645123"/>
                  <a:pt x="3176123" y="2655962"/>
                </a:cubicBezTo>
                <a:cubicBezTo>
                  <a:pt x="3175433" y="2649040"/>
                  <a:pt x="3185497" y="2648038"/>
                  <a:pt x="3184808" y="2641116"/>
                </a:cubicBezTo>
                <a:cubicBezTo>
                  <a:pt x="3194872" y="2640115"/>
                  <a:pt x="3196250" y="2653958"/>
                  <a:pt x="3215000" y="2638111"/>
                </a:cubicBezTo>
                <a:cubicBezTo>
                  <a:pt x="3228509" y="2671718"/>
                  <a:pt x="3246570" y="2648949"/>
                  <a:pt x="3276761" y="2645944"/>
                </a:cubicBezTo>
                <a:cubicBezTo>
                  <a:pt x="3267386" y="2653868"/>
                  <a:pt x="3297577" y="2650862"/>
                  <a:pt x="3288892" y="2665708"/>
                </a:cubicBezTo>
                <a:cubicBezTo>
                  <a:pt x="3269453" y="2674633"/>
                  <a:pt x="3259389" y="2675635"/>
                  <a:pt x="3248637" y="2669715"/>
                </a:cubicBezTo>
                <a:cubicBezTo>
                  <a:pt x="3251392" y="2697402"/>
                  <a:pt x="3291647" y="2693394"/>
                  <a:pt x="3321838" y="2690389"/>
                </a:cubicBezTo>
                <a:cubicBezTo>
                  <a:pt x="3310397" y="2677547"/>
                  <a:pt x="3291647" y="2693394"/>
                  <a:pt x="3289581" y="2672630"/>
                </a:cubicBezTo>
                <a:cubicBezTo>
                  <a:pt x="3329837" y="2668623"/>
                  <a:pt x="3361405" y="2679460"/>
                  <a:pt x="3400971" y="2668531"/>
                </a:cubicBezTo>
                <a:cubicBezTo>
                  <a:pt x="3410346" y="2660609"/>
                  <a:pt x="3410346" y="2660609"/>
                  <a:pt x="3399594" y="2654689"/>
                </a:cubicBezTo>
                <a:cubicBezTo>
                  <a:pt x="3399594" y="2654689"/>
                  <a:pt x="3399594" y="2654689"/>
                  <a:pt x="3428407" y="2637840"/>
                </a:cubicBezTo>
                <a:cubicBezTo>
                  <a:pt x="3439849" y="2650682"/>
                  <a:pt x="3420410" y="2659607"/>
                  <a:pt x="3431852" y="2672448"/>
                </a:cubicBezTo>
                <a:cubicBezTo>
                  <a:pt x="3454047" y="2691210"/>
                  <a:pt x="3460665" y="2655600"/>
                  <a:pt x="3483548" y="2681283"/>
                </a:cubicBezTo>
                <a:cubicBezTo>
                  <a:pt x="3502298" y="2665436"/>
                  <a:pt x="3470729" y="2654598"/>
                  <a:pt x="3450602" y="2656602"/>
                </a:cubicBezTo>
                <a:cubicBezTo>
                  <a:pt x="3469351" y="2640755"/>
                  <a:pt x="3492235" y="2666437"/>
                  <a:pt x="3500232" y="2644671"/>
                </a:cubicBezTo>
                <a:cubicBezTo>
                  <a:pt x="3512362" y="2664434"/>
                  <a:pt x="3473485" y="2682284"/>
                  <a:pt x="3495680" y="2701046"/>
                </a:cubicBezTo>
                <a:cubicBezTo>
                  <a:pt x="3525183" y="2691119"/>
                  <a:pt x="3578257" y="2713798"/>
                  <a:pt x="3594251" y="2670263"/>
                </a:cubicBezTo>
                <a:cubicBezTo>
                  <a:pt x="3564749" y="2680190"/>
                  <a:pt x="3543932" y="2675272"/>
                  <a:pt x="3533869" y="2676274"/>
                </a:cubicBezTo>
                <a:cubicBezTo>
                  <a:pt x="3542554" y="2661429"/>
                  <a:pt x="3554685" y="2681192"/>
                  <a:pt x="3552618" y="2660427"/>
                </a:cubicBezTo>
                <a:cubicBezTo>
                  <a:pt x="3568403" y="2665846"/>
                  <a:pt x="3591390" y="2667053"/>
                  <a:pt x="3610691" y="2669501"/>
                </a:cubicBezTo>
                <a:lnTo>
                  <a:pt x="3628455" y="2673282"/>
                </a:lnTo>
                <a:lnTo>
                  <a:pt x="3618113" y="2668266"/>
                </a:lnTo>
                <a:cubicBezTo>
                  <a:pt x="3606731" y="2662409"/>
                  <a:pt x="3595706" y="2656953"/>
                  <a:pt x="3584383" y="2653274"/>
                </a:cubicBezTo>
                <a:lnTo>
                  <a:pt x="3565535" y="2650978"/>
                </a:lnTo>
                <a:lnTo>
                  <a:pt x="3561993" y="2652503"/>
                </a:lnTo>
                <a:lnTo>
                  <a:pt x="3559842" y="2650284"/>
                </a:lnTo>
                <a:lnTo>
                  <a:pt x="3548856" y="2648946"/>
                </a:lnTo>
                <a:lnTo>
                  <a:pt x="3544263" y="2641184"/>
                </a:lnTo>
                <a:lnTo>
                  <a:pt x="3521049" y="2649589"/>
                </a:lnTo>
                <a:cubicBezTo>
                  <a:pt x="3518293" y="2621902"/>
                  <a:pt x="3488790" y="2631829"/>
                  <a:pt x="3468662" y="2633833"/>
                </a:cubicBezTo>
                <a:cubicBezTo>
                  <a:pt x="3478038" y="2625909"/>
                  <a:pt x="3457221" y="2620991"/>
                  <a:pt x="3466595" y="2613067"/>
                </a:cubicBezTo>
                <a:cubicBezTo>
                  <a:pt x="3447157" y="2621993"/>
                  <a:pt x="3425651" y="2610153"/>
                  <a:pt x="3404835" y="2605234"/>
                </a:cubicBezTo>
                <a:cubicBezTo>
                  <a:pt x="3394082" y="2599314"/>
                  <a:pt x="3373265" y="2594397"/>
                  <a:pt x="3354516" y="2610243"/>
                </a:cubicBezTo>
                <a:cubicBezTo>
                  <a:pt x="3353137" y="2596399"/>
                  <a:pt x="3334388" y="2612246"/>
                  <a:pt x="3314259" y="2614250"/>
                </a:cubicBezTo>
                <a:cubicBezTo>
                  <a:pt x="3302818" y="2601408"/>
                  <a:pt x="3312193" y="2593486"/>
                  <a:pt x="3301440" y="2587566"/>
                </a:cubicBezTo>
                <a:cubicBezTo>
                  <a:pt x="3284068" y="2617255"/>
                  <a:pt x="3249054" y="2571809"/>
                  <a:pt x="3218862" y="2574814"/>
                </a:cubicBezTo>
                <a:cubicBezTo>
                  <a:pt x="3209488" y="2582738"/>
                  <a:pt x="3210177" y="2589659"/>
                  <a:pt x="3210177" y="2589659"/>
                </a:cubicBezTo>
                <a:cubicBezTo>
                  <a:pt x="3189360" y="2584741"/>
                  <a:pt x="3179297" y="2585743"/>
                  <a:pt x="3149105" y="2588748"/>
                </a:cubicBezTo>
                <a:cubicBezTo>
                  <a:pt x="3147727" y="2574905"/>
                  <a:pt x="3178608" y="2578821"/>
                  <a:pt x="3167166" y="2565979"/>
                </a:cubicBezTo>
                <a:cubicBezTo>
                  <a:pt x="3120292" y="2605597"/>
                  <a:pt x="3055775" y="2570077"/>
                  <a:pt x="3015520" y="2574084"/>
                </a:cubicBezTo>
                <a:cubicBezTo>
                  <a:pt x="3026272" y="2580004"/>
                  <a:pt x="3026961" y="2586925"/>
                  <a:pt x="3017586" y="2594849"/>
                </a:cubicBezTo>
                <a:cubicBezTo>
                  <a:pt x="2996081" y="2583009"/>
                  <a:pt x="2977331" y="2598856"/>
                  <a:pt x="2966579" y="2592936"/>
                </a:cubicBezTo>
                <a:cubicBezTo>
                  <a:pt x="2975953" y="2585012"/>
                  <a:pt x="2984639" y="2570167"/>
                  <a:pt x="2983950" y="2563245"/>
                </a:cubicBezTo>
                <a:cubicBezTo>
                  <a:pt x="2902061" y="2557417"/>
                  <a:pt x="2804179" y="2595120"/>
                  <a:pt x="2730288" y="2567525"/>
                </a:cubicBezTo>
                <a:cubicBezTo>
                  <a:pt x="2740352" y="2566523"/>
                  <a:pt x="2751104" y="2572443"/>
                  <a:pt x="2759790" y="2557597"/>
                </a:cubicBezTo>
                <a:cubicBezTo>
                  <a:pt x="2749037" y="2551677"/>
                  <a:pt x="2758412" y="2543754"/>
                  <a:pt x="2747659" y="2537834"/>
                </a:cubicBezTo>
                <a:cubicBezTo>
                  <a:pt x="2720223" y="2568526"/>
                  <a:pt x="2707404" y="2541841"/>
                  <a:pt x="2697340" y="2542843"/>
                </a:cubicBezTo>
                <a:cubicBezTo>
                  <a:pt x="2677901" y="2551768"/>
                  <a:pt x="2688655" y="2557688"/>
                  <a:pt x="2669216" y="2566613"/>
                </a:cubicBezTo>
                <a:cubicBezTo>
                  <a:pt x="2657774" y="2553771"/>
                  <a:pt x="2647711" y="2554773"/>
                  <a:pt x="2636957" y="2548853"/>
                </a:cubicBezTo>
                <a:cubicBezTo>
                  <a:pt x="2627582" y="2556777"/>
                  <a:pt x="2638335" y="2562697"/>
                  <a:pt x="2628960" y="2570620"/>
                </a:cubicBezTo>
                <a:cubicBezTo>
                  <a:pt x="2618208" y="2564700"/>
                  <a:pt x="2580020" y="2589472"/>
                  <a:pt x="2578642" y="2575629"/>
                </a:cubicBezTo>
                <a:cubicBezTo>
                  <a:pt x="2588016" y="2567705"/>
                  <a:pt x="2598769" y="2573625"/>
                  <a:pt x="2608143" y="2565702"/>
                </a:cubicBezTo>
                <a:cubicBezTo>
                  <a:pt x="2567199" y="2562787"/>
                  <a:pt x="2596702" y="2552860"/>
                  <a:pt x="2574507" y="2534098"/>
                </a:cubicBezTo>
                <a:cubicBezTo>
                  <a:pt x="2555069" y="2543023"/>
                  <a:pt x="2565821" y="2548943"/>
                  <a:pt x="2566510" y="2555865"/>
                </a:cubicBezTo>
                <a:cubicBezTo>
                  <a:pt x="2537008" y="2565792"/>
                  <a:pt x="2496064" y="2562877"/>
                  <a:pt x="2455808" y="2566884"/>
                </a:cubicBezTo>
                <a:cubicBezTo>
                  <a:pt x="2457186" y="2580728"/>
                  <a:pt x="2437748" y="2589653"/>
                  <a:pt x="2428373" y="2597577"/>
                </a:cubicBezTo>
                <a:cubicBezTo>
                  <a:pt x="2407556" y="2592659"/>
                  <a:pt x="2437059" y="2582731"/>
                  <a:pt x="2416242" y="2577813"/>
                </a:cubicBezTo>
                <a:cubicBezTo>
                  <a:pt x="2398182" y="2600582"/>
                  <a:pt x="2378054" y="2602586"/>
                  <a:pt x="2368679" y="2610509"/>
                </a:cubicBezTo>
                <a:cubicBezTo>
                  <a:pt x="2369368" y="2617431"/>
                  <a:pt x="2388807" y="2608506"/>
                  <a:pt x="2379432" y="2616429"/>
                </a:cubicBezTo>
                <a:cubicBezTo>
                  <a:pt x="2358615" y="2611511"/>
                  <a:pt x="2360681" y="2632275"/>
                  <a:pt x="2361371" y="2639197"/>
                </a:cubicBezTo>
                <a:cubicBezTo>
                  <a:pt x="2350618" y="2633277"/>
                  <a:pt x="2341932" y="2648122"/>
                  <a:pt x="2321116" y="2643204"/>
                </a:cubicBezTo>
                <a:cubicBezTo>
                  <a:pt x="2319738" y="2629361"/>
                  <a:pt x="2340554" y="2634279"/>
                  <a:pt x="2339865" y="2627357"/>
                </a:cubicBezTo>
                <a:cubicBezTo>
                  <a:pt x="2319049" y="2622440"/>
                  <a:pt x="2339176" y="2620436"/>
                  <a:pt x="2348551" y="2612513"/>
                </a:cubicBezTo>
                <a:cubicBezTo>
                  <a:pt x="2329113" y="2621438"/>
                  <a:pt x="2308296" y="2616520"/>
                  <a:pt x="2296854" y="2603678"/>
                </a:cubicBezTo>
                <a:cubicBezTo>
                  <a:pt x="2308296" y="2616520"/>
                  <a:pt x="2327046" y="2600672"/>
                  <a:pt x="2316293" y="2594752"/>
                </a:cubicBezTo>
                <a:cubicBezTo>
                  <a:pt x="2275349" y="2591838"/>
                  <a:pt x="2258666" y="2628450"/>
                  <a:pt x="2228474" y="2631455"/>
                </a:cubicBezTo>
                <a:cubicBezTo>
                  <a:pt x="2237849" y="2623532"/>
                  <a:pt x="2256599" y="2607685"/>
                  <a:pt x="2225718" y="2603768"/>
                </a:cubicBezTo>
                <a:cubicBezTo>
                  <a:pt x="2217722" y="2625535"/>
                  <a:pt x="2190286" y="2656227"/>
                  <a:pt x="2168781" y="2644387"/>
                </a:cubicBezTo>
                <a:cubicBezTo>
                  <a:pt x="2179533" y="2650308"/>
                  <a:pt x="2198972" y="2641381"/>
                  <a:pt x="2188219" y="2635462"/>
                </a:cubicBezTo>
                <a:cubicBezTo>
                  <a:pt x="2158027" y="2638468"/>
                  <a:pt x="2137900" y="2640471"/>
                  <a:pt x="2119150" y="2656317"/>
                </a:cubicBezTo>
                <a:cubicBezTo>
                  <a:pt x="2108398" y="2650397"/>
                  <a:pt x="2097645" y="2644478"/>
                  <a:pt x="2096956" y="2637556"/>
                </a:cubicBezTo>
                <a:cubicBezTo>
                  <a:pt x="2078206" y="2653402"/>
                  <a:pt x="2088269" y="2652401"/>
                  <a:pt x="2079584" y="2667246"/>
                </a:cubicBezTo>
                <a:lnTo>
                  <a:pt x="2066410" y="2665576"/>
                </a:lnTo>
                <a:lnTo>
                  <a:pt x="2067136" y="2670610"/>
                </a:lnTo>
                <a:cubicBezTo>
                  <a:pt x="2047009" y="2672614"/>
                  <a:pt x="2034190" y="2645929"/>
                  <a:pt x="2025503" y="2660774"/>
                </a:cubicBezTo>
                <a:cubicBezTo>
                  <a:pt x="2036256" y="2666694"/>
                  <a:pt x="2048387" y="2686457"/>
                  <a:pt x="2017507" y="2682541"/>
                </a:cubicBezTo>
                <a:cubicBezTo>
                  <a:pt x="2016818" y="2675619"/>
                  <a:pt x="2026192" y="2667696"/>
                  <a:pt x="2015440" y="2661775"/>
                </a:cubicBezTo>
                <a:lnTo>
                  <a:pt x="1966563" y="2680755"/>
                </a:lnTo>
                <a:lnTo>
                  <a:pt x="1944255" y="2694613"/>
                </a:lnTo>
                <a:lnTo>
                  <a:pt x="1909560" y="2721247"/>
                </a:lnTo>
                <a:cubicBezTo>
                  <a:pt x="1898119" y="2708405"/>
                  <a:pt x="1939063" y="2711320"/>
                  <a:pt x="1918246" y="2706402"/>
                </a:cubicBezTo>
                <a:cubicBezTo>
                  <a:pt x="1888054" y="2709407"/>
                  <a:pt x="1829050" y="2729261"/>
                  <a:pt x="1851244" y="2748022"/>
                </a:cubicBezTo>
                <a:cubicBezTo>
                  <a:pt x="1840492" y="2742102"/>
                  <a:pt x="1841181" y="2749024"/>
                  <a:pt x="1831117" y="2750026"/>
                </a:cubicBezTo>
                <a:cubicBezTo>
                  <a:pt x="1830428" y="2743105"/>
                  <a:pt x="1829739" y="2736183"/>
                  <a:pt x="1819674" y="2737185"/>
                </a:cubicBezTo>
                <a:cubicBezTo>
                  <a:pt x="1831805" y="2756947"/>
                  <a:pt x="1800236" y="2746110"/>
                  <a:pt x="1811678" y="2758951"/>
                </a:cubicBezTo>
                <a:cubicBezTo>
                  <a:pt x="1821741" y="2757949"/>
                  <a:pt x="1831805" y="2756947"/>
                  <a:pt x="1831805" y="2756947"/>
                </a:cubicBezTo>
                <a:cubicBezTo>
                  <a:pt x="1833873" y="2777713"/>
                  <a:pt x="1790173" y="2747111"/>
                  <a:pt x="1792240" y="2767876"/>
                </a:cubicBezTo>
                <a:cubicBezTo>
                  <a:pt x="1771423" y="2762958"/>
                  <a:pt x="1772801" y="2776801"/>
                  <a:pt x="1762737" y="2777803"/>
                </a:cubicBezTo>
                <a:cubicBezTo>
                  <a:pt x="1751295" y="2764961"/>
                  <a:pt x="1771423" y="2762958"/>
                  <a:pt x="1761359" y="2763960"/>
                </a:cubicBezTo>
                <a:lnTo>
                  <a:pt x="1758783" y="2765030"/>
                </a:lnTo>
                <a:lnTo>
                  <a:pt x="1753126" y="2768212"/>
                </a:lnTo>
                <a:lnTo>
                  <a:pt x="1752562" y="2767616"/>
                </a:lnTo>
                <a:lnTo>
                  <a:pt x="1719879" y="2781196"/>
                </a:lnTo>
                <a:cubicBezTo>
                  <a:pt x="1707902" y="2788504"/>
                  <a:pt x="1698700" y="2798158"/>
                  <a:pt x="1695046" y="2812503"/>
                </a:cubicBezTo>
                <a:cubicBezTo>
                  <a:pt x="1694357" y="2805581"/>
                  <a:pt x="1693668" y="2798659"/>
                  <a:pt x="1683605" y="2799661"/>
                </a:cubicBezTo>
                <a:cubicBezTo>
                  <a:pt x="1684294" y="2806582"/>
                  <a:pt x="1673540" y="2800662"/>
                  <a:pt x="1664166" y="2808586"/>
                </a:cubicBezTo>
                <a:cubicBezTo>
                  <a:pt x="1674918" y="2814506"/>
                  <a:pt x="1675607" y="2821428"/>
                  <a:pt x="1685672" y="2820426"/>
                </a:cubicBezTo>
                <a:cubicBezTo>
                  <a:pt x="1665544" y="2822430"/>
                  <a:pt x="1656169" y="2830353"/>
                  <a:pt x="1646793" y="2838276"/>
                </a:cubicBezTo>
                <a:cubicBezTo>
                  <a:pt x="1656858" y="2837274"/>
                  <a:pt x="1668300" y="2850116"/>
                  <a:pt x="1658236" y="2851117"/>
                </a:cubicBezTo>
                <a:cubicBezTo>
                  <a:pt x="1635352" y="2825435"/>
                  <a:pt x="1628733" y="2861045"/>
                  <a:pt x="1607916" y="2856126"/>
                </a:cubicBezTo>
                <a:cubicBezTo>
                  <a:pt x="1597853" y="2857128"/>
                  <a:pt x="1605849" y="2835362"/>
                  <a:pt x="1595786" y="2836364"/>
                </a:cubicBezTo>
                <a:cubicBezTo>
                  <a:pt x="1597853" y="2857128"/>
                  <a:pt x="1577036" y="2852210"/>
                  <a:pt x="1568350" y="2867055"/>
                </a:cubicBezTo>
                <a:cubicBezTo>
                  <a:pt x="1599231" y="2870972"/>
                  <a:pt x="1570417" y="2887820"/>
                  <a:pt x="1560353" y="2888822"/>
                </a:cubicBezTo>
                <a:cubicBezTo>
                  <a:pt x="1569728" y="2880899"/>
                  <a:pt x="1558286" y="2868057"/>
                  <a:pt x="1537469" y="2863138"/>
                </a:cubicBezTo>
                <a:cubicBezTo>
                  <a:pt x="1538158" y="2870060"/>
                  <a:pt x="1549601" y="2882902"/>
                  <a:pt x="1539536" y="2883904"/>
                </a:cubicBezTo>
                <a:cubicBezTo>
                  <a:pt x="1516653" y="2858221"/>
                  <a:pt x="1469778" y="2897838"/>
                  <a:pt x="1460404" y="2905761"/>
                </a:cubicBezTo>
                <a:cubicBezTo>
                  <a:pt x="1461093" y="2912683"/>
                  <a:pt x="1471156" y="2911681"/>
                  <a:pt x="1471845" y="2918603"/>
                </a:cubicBezTo>
                <a:cubicBezTo>
                  <a:pt x="1440966" y="2914687"/>
                  <a:pt x="1461782" y="2919605"/>
                  <a:pt x="1452407" y="2927529"/>
                </a:cubicBezTo>
                <a:cubicBezTo>
                  <a:pt x="1452407" y="2927529"/>
                  <a:pt x="1452407" y="2927529"/>
                  <a:pt x="1422216" y="2930533"/>
                </a:cubicBezTo>
                <a:cubicBezTo>
                  <a:pt x="1430901" y="2915688"/>
                  <a:pt x="1410774" y="2917692"/>
                  <a:pt x="1399333" y="2904850"/>
                </a:cubicBezTo>
                <a:cubicBezTo>
                  <a:pt x="1414428" y="2903347"/>
                  <a:pt x="1424491" y="2902346"/>
                  <a:pt x="1430523" y="2899123"/>
                </a:cubicBezTo>
                <a:lnTo>
                  <a:pt x="1437033" y="2881403"/>
                </a:lnTo>
                <a:lnTo>
                  <a:pt x="1429840" y="2878717"/>
                </a:lnTo>
                <a:cubicBezTo>
                  <a:pt x="1382277" y="2911413"/>
                  <a:pt x="1381588" y="2904491"/>
                  <a:pt x="1321894" y="2917423"/>
                </a:cubicBezTo>
                <a:cubicBezTo>
                  <a:pt x="1331269" y="2909499"/>
                  <a:pt x="1330580" y="2902578"/>
                  <a:pt x="1319827" y="2896658"/>
                </a:cubicBezTo>
                <a:cubicBezTo>
                  <a:pt x="1312520" y="2925347"/>
                  <a:pt x="1299700" y="2898661"/>
                  <a:pt x="1291013" y="2913507"/>
                </a:cubicBezTo>
                <a:cubicBezTo>
                  <a:pt x="1282328" y="2928352"/>
                  <a:pt x="1283017" y="2935274"/>
                  <a:pt x="1293769" y="2941194"/>
                </a:cubicBezTo>
                <a:cubicBezTo>
                  <a:pt x="1272953" y="2936275"/>
                  <a:pt x="1262889" y="2937277"/>
                  <a:pt x="1263578" y="2944199"/>
                </a:cubicBezTo>
                <a:cubicBezTo>
                  <a:pt x="1264267" y="2951121"/>
                  <a:pt x="1274331" y="2950119"/>
                  <a:pt x="1275020" y="2957041"/>
                </a:cubicBezTo>
                <a:cubicBezTo>
                  <a:pt x="1245518" y="2966967"/>
                  <a:pt x="1254203" y="2952122"/>
                  <a:pt x="1225390" y="2968971"/>
                </a:cubicBezTo>
                <a:cubicBezTo>
                  <a:pt x="1236143" y="2974890"/>
                  <a:pt x="1255581" y="2965965"/>
                  <a:pt x="1246896" y="2980810"/>
                </a:cubicBezTo>
                <a:cubicBezTo>
                  <a:pt x="1195887" y="2978897"/>
                  <a:pt x="1139639" y="3026438"/>
                  <a:pt x="1135505" y="2984908"/>
                </a:cubicBezTo>
                <a:cubicBezTo>
                  <a:pt x="1106002" y="2994835"/>
                  <a:pt x="1108069" y="3015600"/>
                  <a:pt x="1078566" y="3025527"/>
                </a:cubicBezTo>
                <a:cubicBezTo>
                  <a:pt x="1087941" y="3017604"/>
                  <a:pt x="1087253" y="3010682"/>
                  <a:pt x="1077188" y="3011684"/>
                </a:cubicBezTo>
                <a:cubicBezTo>
                  <a:pt x="1068503" y="3026529"/>
                  <a:pt x="1046307" y="3007767"/>
                  <a:pt x="1027558" y="3023614"/>
                </a:cubicBezTo>
                <a:cubicBezTo>
                  <a:pt x="1039689" y="3043378"/>
                  <a:pt x="1059817" y="3041374"/>
                  <a:pt x="1061884" y="3062140"/>
                </a:cubicBezTo>
                <a:cubicBezTo>
                  <a:pt x="1040378" y="3050300"/>
                  <a:pt x="990748" y="3062230"/>
                  <a:pt x="1013631" y="3087913"/>
                </a:cubicBezTo>
                <a:cubicBezTo>
                  <a:pt x="944562" y="3108769"/>
                  <a:pt x="886936" y="3142466"/>
                  <a:pt x="829309" y="3176163"/>
                </a:cubicBezTo>
                <a:cubicBezTo>
                  <a:pt x="771681" y="3209861"/>
                  <a:pt x="724119" y="3242556"/>
                  <a:pt x="666491" y="3276253"/>
                </a:cubicBezTo>
                <a:cubicBezTo>
                  <a:pt x="654361" y="3256489"/>
                  <a:pt x="685930" y="3267328"/>
                  <a:pt x="684552" y="3253485"/>
                </a:cubicBezTo>
                <a:cubicBezTo>
                  <a:pt x="673800" y="3247565"/>
                  <a:pt x="693238" y="3238640"/>
                  <a:pt x="672421" y="3233722"/>
                </a:cubicBezTo>
                <a:cubicBezTo>
                  <a:pt x="673110" y="3240643"/>
                  <a:pt x="663046" y="3241645"/>
                  <a:pt x="663046" y="3241645"/>
                </a:cubicBezTo>
                <a:cubicBezTo>
                  <a:pt x="663735" y="3248567"/>
                  <a:pt x="674488" y="3254486"/>
                  <a:pt x="665113" y="3262409"/>
                </a:cubicBezTo>
                <a:cubicBezTo>
                  <a:pt x="645675" y="3271335"/>
                  <a:pt x="654361" y="3256489"/>
                  <a:pt x="643608" y="3250570"/>
                </a:cubicBezTo>
                <a:cubicBezTo>
                  <a:pt x="634233" y="3258493"/>
                  <a:pt x="624169" y="3259495"/>
                  <a:pt x="614794" y="3267418"/>
                </a:cubicBezTo>
                <a:cubicBezTo>
                  <a:pt x="615483" y="3274340"/>
                  <a:pt x="626236" y="3280260"/>
                  <a:pt x="626236" y="3280260"/>
                </a:cubicBezTo>
                <a:cubicBezTo>
                  <a:pt x="656428" y="3277255"/>
                  <a:pt x="677244" y="3282173"/>
                  <a:pt x="687997" y="3288093"/>
                </a:cubicBezTo>
                <a:cubicBezTo>
                  <a:pt x="677933" y="3289095"/>
                  <a:pt x="679311" y="3302938"/>
                  <a:pt x="659184" y="3304942"/>
                </a:cubicBezTo>
                <a:cubicBezTo>
                  <a:pt x="658495" y="3298020"/>
                  <a:pt x="667180" y="3283175"/>
                  <a:pt x="647052" y="3285178"/>
                </a:cubicBezTo>
                <a:cubicBezTo>
                  <a:pt x="628992" y="3307947"/>
                  <a:pt x="567920" y="3307036"/>
                  <a:pt x="571365" y="3341644"/>
                </a:cubicBezTo>
                <a:cubicBezTo>
                  <a:pt x="550549" y="3336726"/>
                  <a:pt x="540485" y="3337728"/>
                  <a:pt x="551927" y="3350569"/>
                </a:cubicBezTo>
                <a:cubicBezTo>
                  <a:pt x="531109" y="3345651"/>
                  <a:pt x="531798" y="3352573"/>
                  <a:pt x="512360" y="3361498"/>
                </a:cubicBezTo>
                <a:cubicBezTo>
                  <a:pt x="521046" y="3346653"/>
                  <a:pt x="540485" y="3337728"/>
                  <a:pt x="539107" y="3323885"/>
                </a:cubicBezTo>
                <a:cubicBezTo>
                  <a:pt x="488098" y="3321972"/>
                  <a:pt x="491543" y="3356580"/>
                  <a:pt x="472105" y="3365505"/>
                </a:cubicBezTo>
                <a:cubicBezTo>
                  <a:pt x="450599" y="3353665"/>
                  <a:pt x="443291" y="3382354"/>
                  <a:pt x="423163" y="3384357"/>
                </a:cubicBezTo>
                <a:cubicBezTo>
                  <a:pt x="411722" y="3371515"/>
                  <a:pt x="419718" y="3349748"/>
                  <a:pt x="398902" y="3344831"/>
                </a:cubicBezTo>
                <a:cubicBezTo>
                  <a:pt x="411033" y="3364594"/>
                  <a:pt x="381530" y="3374521"/>
                  <a:pt x="372156" y="3382444"/>
                </a:cubicBezTo>
                <a:cubicBezTo>
                  <a:pt x="374223" y="3403209"/>
                  <a:pt x="373534" y="3396288"/>
                  <a:pt x="384975" y="3409130"/>
                </a:cubicBezTo>
                <a:cubicBezTo>
                  <a:pt x="364848" y="3411133"/>
                  <a:pt x="364848" y="3411133"/>
                  <a:pt x="334656" y="3414138"/>
                </a:cubicBezTo>
                <a:cubicBezTo>
                  <a:pt x="333278" y="3400295"/>
                  <a:pt x="323215" y="3401296"/>
                  <a:pt x="311772" y="3388455"/>
                </a:cubicBezTo>
                <a:cubicBezTo>
                  <a:pt x="321148" y="3380531"/>
                  <a:pt x="341275" y="3378528"/>
                  <a:pt x="339208" y="3357763"/>
                </a:cubicBezTo>
                <a:cubicBezTo>
                  <a:pt x="389527" y="3352754"/>
                  <a:pt x="396835" y="3324066"/>
                  <a:pt x="445087" y="3298291"/>
                </a:cubicBezTo>
                <a:cubicBezTo>
                  <a:pt x="432267" y="3271607"/>
                  <a:pt x="483275" y="3273519"/>
                  <a:pt x="491273" y="3251753"/>
                </a:cubicBezTo>
                <a:cubicBezTo>
                  <a:pt x="491273" y="3251753"/>
                  <a:pt x="481208" y="3252755"/>
                  <a:pt x="480520" y="3245833"/>
                </a:cubicBezTo>
                <a:cubicBezTo>
                  <a:pt x="500647" y="3243829"/>
                  <a:pt x="499269" y="3229986"/>
                  <a:pt x="520086" y="3234904"/>
                </a:cubicBezTo>
                <a:cubicBezTo>
                  <a:pt x="530839" y="3240824"/>
                  <a:pt x="532217" y="3254667"/>
                  <a:pt x="551655" y="3245742"/>
                </a:cubicBezTo>
                <a:cubicBezTo>
                  <a:pt x="551655" y="3245742"/>
                  <a:pt x="551655" y="3245742"/>
                  <a:pt x="550966" y="3238821"/>
                </a:cubicBezTo>
                <a:cubicBezTo>
                  <a:pt x="558964" y="3217054"/>
                  <a:pt x="529461" y="3226981"/>
                  <a:pt x="537458" y="3205213"/>
                </a:cubicBezTo>
                <a:cubicBezTo>
                  <a:pt x="557586" y="3203210"/>
                  <a:pt x="557586" y="3203210"/>
                  <a:pt x="565582" y="3181444"/>
                </a:cubicBezTo>
                <a:cubicBezTo>
                  <a:pt x="565582" y="3181444"/>
                  <a:pt x="575646" y="3180442"/>
                  <a:pt x="575646" y="3180442"/>
                </a:cubicBezTo>
                <a:cubicBezTo>
                  <a:pt x="585021" y="3172519"/>
                  <a:pt x="583643" y="3158675"/>
                  <a:pt x="593707" y="3157673"/>
                </a:cubicBezTo>
                <a:cubicBezTo>
                  <a:pt x="625277" y="3168512"/>
                  <a:pt x="575646" y="3180442"/>
                  <a:pt x="566960" y="3195286"/>
                </a:cubicBezTo>
                <a:cubicBezTo>
                  <a:pt x="577713" y="3201206"/>
                  <a:pt x="569027" y="3216052"/>
                  <a:pt x="599219" y="3213047"/>
                </a:cubicBezTo>
                <a:cubicBezTo>
                  <a:pt x="597152" y="3192281"/>
                  <a:pt x="626655" y="3182354"/>
                  <a:pt x="625277" y="3168512"/>
                </a:cubicBezTo>
                <a:cubicBezTo>
                  <a:pt x="644715" y="3159586"/>
                  <a:pt x="656157" y="3172428"/>
                  <a:pt x="654089" y="3151663"/>
                </a:cubicBezTo>
                <a:cubicBezTo>
                  <a:pt x="674217" y="3149659"/>
                  <a:pt x="664843" y="3157583"/>
                  <a:pt x="684970" y="3155579"/>
                </a:cubicBezTo>
                <a:cubicBezTo>
                  <a:pt x="683592" y="3141736"/>
                  <a:pt x="693655" y="3140734"/>
                  <a:pt x="692278" y="3126890"/>
                </a:cubicBezTo>
                <a:cubicBezTo>
                  <a:pt x="702342" y="3125889"/>
                  <a:pt x="723847" y="3137729"/>
                  <a:pt x="733223" y="3129805"/>
                </a:cubicBezTo>
                <a:cubicBezTo>
                  <a:pt x="722469" y="3123885"/>
                  <a:pt x="701653" y="3118967"/>
                  <a:pt x="699586" y="3098202"/>
                </a:cubicBezTo>
                <a:cubicBezTo>
                  <a:pt x="741908" y="3114960"/>
                  <a:pt x="729089" y="3088275"/>
                  <a:pt x="761347" y="3106035"/>
                </a:cubicBezTo>
                <a:cubicBezTo>
                  <a:pt x="759279" y="3085269"/>
                  <a:pt x="759279" y="3085269"/>
                  <a:pt x="767966" y="3070425"/>
                </a:cubicBezTo>
                <a:cubicBezTo>
                  <a:pt x="757902" y="3071427"/>
                  <a:pt x="740530" y="3101116"/>
                  <a:pt x="718336" y="3082355"/>
                </a:cubicBezTo>
                <a:cubicBezTo>
                  <a:pt x="727711" y="3074432"/>
                  <a:pt x="742462" y="3069468"/>
                  <a:pt x="757213" y="3064505"/>
                </a:cubicBezTo>
                <a:lnTo>
                  <a:pt x="763259" y="3061728"/>
                </a:lnTo>
                <a:lnTo>
                  <a:pt x="763205" y="3061664"/>
                </a:lnTo>
                <a:cubicBezTo>
                  <a:pt x="761344" y="3055734"/>
                  <a:pt x="763171" y="3048561"/>
                  <a:pt x="762826" y="3045100"/>
                </a:cubicBezTo>
                <a:cubicBezTo>
                  <a:pt x="748247" y="3051794"/>
                  <a:pt x="749101" y="3041224"/>
                  <a:pt x="741947" y="3036366"/>
                </a:cubicBezTo>
                <a:lnTo>
                  <a:pt x="732143" y="3034436"/>
                </a:lnTo>
                <a:lnTo>
                  <a:pt x="732167" y="3036614"/>
                </a:lnTo>
                <a:lnTo>
                  <a:pt x="738097" y="3051931"/>
                </a:lnTo>
                <a:lnTo>
                  <a:pt x="735366" y="3052491"/>
                </a:lnTo>
                <a:lnTo>
                  <a:pt x="736269" y="3055121"/>
                </a:lnTo>
                <a:cubicBezTo>
                  <a:pt x="736353" y="3059154"/>
                  <a:pt x="734225" y="3063298"/>
                  <a:pt x="727022" y="3067510"/>
                </a:cubicBezTo>
                <a:lnTo>
                  <a:pt x="724743" y="3054666"/>
                </a:lnTo>
                <a:lnTo>
                  <a:pt x="713196" y="3057031"/>
                </a:lnTo>
                <a:lnTo>
                  <a:pt x="715752" y="3042444"/>
                </a:lnTo>
                <a:lnTo>
                  <a:pt x="714202" y="3040825"/>
                </a:lnTo>
                <a:cubicBezTo>
                  <a:pt x="704827" y="3048748"/>
                  <a:pt x="694763" y="3049750"/>
                  <a:pt x="694763" y="3049750"/>
                </a:cubicBezTo>
                <a:cubicBezTo>
                  <a:pt x="694763" y="3049750"/>
                  <a:pt x="694763" y="3049750"/>
                  <a:pt x="686766" y="3071517"/>
                </a:cubicBezTo>
                <a:cubicBezTo>
                  <a:pt x="666638" y="3073521"/>
                  <a:pt x="657264" y="3081444"/>
                  <a:pt x="647200" y="3082446"/>
                </a:cubicBezTo>
                <a:cubicBezTo>
                  <a:pt x="635070" y="3062682"/>
                  <a:pt x="655197" y="3060679"/>
                  <a:pt x="653819" y="3046835"/>
                </a:cubicBezTo>
                <a:cubicBezTo>
                  <a:pt x="643755" y="3047837"/>
                  <a:pt x="634380" y="3055760"/>
                  <a:pt x="634380" y="3055760"/>
                </a:cubicBezTo>
                <a:cubicBezTo>
                  <a:pt x="634380" y="3055760"/>
                  <a:pt x="634380" y="3055760"/>
                  <a:pt x="627761" y="3091371"/>
                </a:cubicBezTo>
                <a:cubicBezTo>
                  <a:pt x="637136" y="3083448"/>
                  <a:pt x="647200" y="3082446"/>
                  <a:pt x="647889" y="3089368"/>
                </a:cubicBezTo>
                <a:cubicBezTo>
                  <a:pt x="618387" y="3099295"/>
                  <a:pt x="600325" y="3122063"/>
                  <a:pt x="570823" y="3131990"/>
                </a:cubicBezTo>
                <a:lnTo>
                  <a:pt x="570289" y="3138934"/>
                </a:lnTo>
                <a:lnTo>
                  <a:pt x="558039" y="3139160"/>
                </a:lnTo>
                <a:cubicBezTo>
                  <a:pt x="546439" y="3142281"/>
                  <a:pt x="539666" y="3150819"/>
                  <a:pt x="530568" y="3135996"/>
                </a:cubicBezTo>
                <a:cubicBezTo>
                  <a:pt x="544077" y="3169604"/>
                  <a:pt x="470874" y="3148929"/>
                  <a:pt x="504510" y="3180532"/>
                </a:cubicBezTo>
                <a:cubicBezTo>
                  <a:pt x="453502" y="3178619"/>
                  <a:pt x="455569" y="3199384"/>
                  <a:pt x="425377" y="3202389"/>
                </a:cubicBezTo>
                <a:cubicBezTo>
                  <a:pt x="424688" y="3195468"/>
                  <a:pt x="434063" y="3187545"/>
                  <a:pt x="423999" y="3188546"/>
                </a:cubicBezTo>
                <a:cubicBezTo>
                  <a:pt x="414625" y="3196469"/>
                  <a:pt x="393809" y="3191552"/>
                  <a:pt x="393809" y="3191552"/>
                </a:cubicBezTo>
                <a:cubicBezTo>
                  <a:pt x="404561" y="3197472"/>
                  <a:pt x="374370" y="3200477"/>
                  <a:pt x="386500" y="3220240"/>
                </a:cubicBezTo>
                <a:cubicBezTo>
                  <a:pt x="395875" y="3212316"/>
                  <a:pt x="405939" y="3211314"/>
                  <a:pt x="406628" y="3218236"/>
                </a:cubicBezTo>
                <a:cubicBezTo>
                  <a:pt x="387189" y="3227161"/>
                  <a:pt x="379193" y="3248929"/>
                  <a:pt x="348312" y="3245012"/>
                </a:cubicBezTo>
                <a:cubicBezTo>
                  <a:pt x="347623" y="3238090"/>
                  <a:pt x="346245" y="3224247"/>
                  <a:pt x="336181" y="3225248"/>
                </a:cubicBezTo>
                <a:cubicBezTo>
                  <a:pt x="317431" y="3241095"/>
                  <a:pt x="338248" y="3246014"/>
                  <a:pt x="329562" y="3260859"/>
                </a:cubicBezTo>
                <a:cubicBezTo>
                  <a:pt x="288618" y="3257944"/>
                  <a:pt x="291374" y="3285631"/>
                  <a:pt x="249740" y="3275795"/>
                </a:cubicBezTo>
                <a:cubicBezTo>
                  <a:pt x="241055" y="3290640"/>
                  <a:pt x="200800" y="3294647"/>
                  <a:pt x="191425" y="3302571"/>
                </a:cubicBezTo>
                <a:cubicBezTo>
                  <a:pt x="201489" y="3301568"/>
                  <a:pt x="190047" y="3288727"/>
                  <a:pt x="179983" y="3289728"/>
                </a:cubicBezTo>
                <a:cubicBezTo>
                  <a:pt x="170608" y="3297652"/>
                  <a:pt x="120289" y="3302661"/>
                  <a:pt x="151169" y="3306577"/>
                </a:cubicBezTo>
                <a:cubicBezTo>
                  <a:pt x="132420" y="3322424"/>
                  <a:pt x="141105" y="3307579"/>
                  <a:pt x="120289" y="3302661"/>
                </a:cubicBezTo>
                <a:cubicBezTo>
                  <a:pt x="121667" y="3316504"/>
                  <a:pt x="90787" y="3312587"/>
                  <a:pt x="91476" y="3319509"/>
                </a:cubicBezTo>
                <a:cubicBezTo>
                  <a:pt x="112981" y="3331349"/>
                  <a:pt x="111603" y="3317505"/>
                  <a:pt x="131731" y="3315502"/>
                </a:cubicBezTo>
                <a:cubicBezTo>
                  <a:pt x="142483" y="3321422"/>
                  <a:pt x="122356" y="3323425"/>
                  <a:pt x="133798" y="3336267"/>
                </a:cubicBezTo>
                <a:cubicBezTo>
                  <a:pt x="113670" y="3338271"/>
                  <a:pt x="104295" y="3346194"/>
                  <a:pt x="115048" y="3352114"/>
                </a:cubicBezTo>
                <a:cubicBezTo>
                  <a:pt x="94232" y="3347196"/>
                  <a:pt x="76170" y="3369965"/>
                  <a:pt x="64040" y="3350201"/>
                </a:cubicBezTo>
                <a:cubicBezTo>
                  <a:pt x="74103" y="3349200"/>
                  <a:pt x="104984" y="3353116"/>
                  <a:pt x="102228" y="3325429"/>
                </a:cubicBezTo>
                <a:cubicBezTo>
                  <a:pt x="63351" y="3343280"/>
                  <a:pt x="72036" y="3328434"/>
                  <a:pt x="41157" y="3324518"/>
                </a:cubicBezTo>
                <a:cubicBezTo>
                  <a:pt x="53287" y="3344281"/>
                  <a:pt x="2279" y="3342368"/>
                  <a:pt x="3657" y="3356212"/>
                </a:cubicBezTo>
                <a:cubicBezTo>
                  <a:pt x="-7785" y="3343370"/>
                  <a:pt x="12343" y="3341366"/>
                  <a:pt x="901" y="3328525"/>
                </a:cubicBezTo>
                <a:cubicBezTo>
                  <a:pt x="31092" y="3325519"/>
                  <a:pt x="40467" y="3317596"/>
                  <a:pt x="49153" y="3302752"/>
                </a:cubicBezTo>
                <a:cubicBezTo>
                  <a:pt x="39090" y="3303753"/>
                  <a:pt x="28336" y="3297833"/>
                  <a:pt x="38401" y="3296831"/>
                </a:cubicBezTo>
                <a:cubicBezTo>
                  <a:pt x="69281" y="3300748"/>
                  <a:pt x="85964" y="3264136"/>
                  <a:pt x="83897" y="3243370"/>
                </a:cubicBezTo>
                <a:cubicBezTo>
                  <a:pt x="104025" y="3241367"/>
                  <a:pt x="104714" y="3248288"/>
                  <a:pt x="124841" y="3246285"/>
                </a:cubicBezTo>
                <a:cubicBezTo>
                  <a:pt x="122774" y="3225521"/>
                  <a:pt x="150898" y="3201750"/>
                  <a:pt x="162340" y="3214592"/>
                </a:cubicBezTo>
                <a:cubicBezTo>
                  <a:pt x="183846" y="3226432"/>
                  <a:pt x="142213" y="3216595"/>
                  <a:pt x="143591" y="3230438"/>
                </a:cubicBezTo>
                <a:cubicBezTo>
                  <a:pt x="154343" y="3236358"/>
                  <a:pt x="136282" y="3259127"/>
                  <a:pt x="166474" y="3256122"/>
                </a:cubicBezTo>
                <a:cubicBezTo>
                  <a:pt x="175849" y="3248198"/>
                  <a:pt x="155721" y="3250202"/>
                  <a:pt x="164407" y="3235356"/>
                </a:cubicBezTo>
                <a:cubicBezTo>
                  <a:pt x="184535" y="3233353"/>
                  <a:pt x="183157" y="3219510"/>
                  <a:pt x="192532" y="3211587"/>
                </a:cubicBezTo>
                <a:cubicBezTo>
                  <a:pt x="212660" y="3209583"/>
                  <a:pt x="204662" y="3231349"/>
                  <a:pt x="224101" y="3222425"/>
                </a:cubicBezTo>
                <a:cubicBezTo>
                  <a:pt x="202595" y="3210585"/>
                  <a:pt x="220656" y="3187816"/>
                  <a:pt x="230031" y="3179892"/>
                </a:cubicBezTo>
                <a:cubicBezTo>
                  <a:pt x="219278" y="3173972"/>
                  <a:pt x="218589" y="3167051"/>
                  <a:pt x="217211" y="3153207"/>
                </a:cubicBezTo>
                <a:cubicBezTo>
                  <a:pt x="246714" y="3143281"/>
                  <a:pt x="244647" y="3122516"/>
                  <a:pt x="284902" y="3118509"/>
                </a:cubicBezTo>
                <a:cubicBezTo>
                  <a:pt x="285591" y="3125430"/>
                  <a:pt x="266153" y="3134356"/>
                  <a:pt x="286280" y="3132352"/>
                </a:cubicBezTo>
                <a:cubicBezTo>
                  <a:pt x="294966" y="3117507"/>
                  <a:pt x="316472" y="3129347"/>
                  <a:pt x="323779" y="3100658"/>
                </a:cubicBezTo>
                <a:cubicBezTo>
                  <a:pt x="334532" y="3106578"/>
                  <a:pt x="384163" y="3094648"/>
                  <a:pt x="382096" y="3073882"/>
                </a:cubicBezTo>
                <a:cubicBezTo>
                  <a:pt x="412287" y="3070877"/>
                  <a:pt x="404290" y="3092644"/>
                  <a:pt x="434482" y="3089639"/>
                </a:cubicBezTo>
                <a:cubicBezTo>
                  <a:pt x="412287" y="3070877"/>
                  <a:pt x="452543" y="3066870"/>
                  <a:pt x="430348" y="3048108"/>
                </a:cubicBezTo>
                <a:cubicBezTo>
                  <a:pt x="451165" y="3053026"/>
                  <a:pt x="449787" y="3039184"/>
                  <a:pt x="459850" y="3038182"/>
                </a:cubicBezTo>
                <a:cubicBezTo>
                  <a:pt x="460539" y="3045103"/>
                  <a:pt x="461228" y="3052025"/>
                  <a:pt x="471292" y="3051023"/>
                </a:cubicBezTo>
                <a:cubicBezTo>
                  <a:pt x="470603" y="3044101"/>
                  <a:pt x="480667" y="3043100"/>
                  <a:pt x="479978" y="3036179"/>
                </a:cubicBezTo>
                <a:cubicBezTo>
                  <a:pt x="499416" y="3027253"/>
                  <a:pt x="500794" y="3041097"/>
                  <a:pt x="511547" y="3047016"/>
                </a:cubicBezTo>
                <a:cubicBezTo>
                  <a:pt x="508791" y="3019330"/>
                  <a:pt x="539672" y="3023246"/>
                  <a:pt x="548357" y="3008401"/>
                </a:cubicBezTo>
                <a:cubicBezTo>
                  <a:pt x="528230" y="3010404"/>
                  <a:pt x="508102" y="3012408"/>
                  <a:pt x="488664" y="3021333"/>
                </a:cubicBezTo>
                <a:cubicBezTo>
                  <a:pt x="506724" y="2998564"/>
                  <a:pt x="557044" y="2993556"/>
                  <a:pt x="565040" y="2971789"/>
                </a:cubicBezTo>
                <a:cubicBezTo>
                  <a:pt x="526163" y="2989639"/>
                  <a:pt x="475844" y="2994648"/>
                  <a:pt x="457783" y="3017417"/>
                </a:cubicBezTo>
                <a:cubicBezTo>
                  <a:pt x="467847" y="3016415"/>
                  <a:pt x="477911" y="3015413"/>
                  <a:pt x="479289" y="3029257"/>
                </a:cubicBezTo>
                <a:cubicBezTo>
                  <a:pt x="449098" y="3032262"/>
                  <a:pt x="458472" y="3024338"/>
                  <a:pt x="439033" y="3033264"/>
                </a:cubicBezTo>
                <a:cubicBezTo>
                  <a:pt x="428281" y="3027344"/>
                  <a:pt x="426903" y="3013500"/>
                  <a:pt x="426214" y="3006578"/>
                </a:cubicBezTo>
                <a:cubicBezTo>
                  <a:pt x="476533" y="3001570"/>
                  <a:pt x="525474" y="2982717"/>
                  <a:pt x="522029" y="2948109"/>
                </a:cubicBezTo>
                <a:cubicBezTo>
                  <a:pt x="523407" y="2961952"/>
                  <a:pt x="552910" y="2952025"/>
                  <a:pt x="541468" y="2939184"/>
                </a:cubicBezTo>
                <a:cubicBezTo>
                  <a:pt x="571659" y="2936179"/>
                  <a:pt x="553599" y="2958948"/>
                  <a:pt x="573726" y="2956943"/>
                </a:cubicBezTo>
                <a:cubicBezTo>
                  <a:pt x="572348" y="2943101"/>
                  <a:pt x="593165" y="2948019"/>
                  <a:pt x="602540" y="2940095"/>
                </a:cubicBezTo>
                <a:cubicBezTo>
                  <a:pt x="591787" y="2934175"/>
                  <a:pt x="562973" y="2951024"/>
                  <a:pt x="561595" y="2937181"/>
                </a:cubicBezTo>
                <a:cubicBezTo>
                  <a:pt x="560217" y="2923337"/>
                  <a:pt x="601851" y="2933174"/>
                  <a:pt x="590409" y="2920332"/>
                </a:cubicBezTo>
                <a:cubicBezTo>
                  <a:pt x="589031" y="2906488"/>
                  <a:pt x="589031" y="2906488"/>
                  <a:pt x="597717" y="2891643"/>
                </a:cubicBezTo>
                <a:cubicBezTo>
                  <a:pt x="577589" y="2893646"/>
                  <a:pt x="576211" y="2879803"/>
                  <a:pt x="575522" y="2872881"/>
                </a:cubicBezTo>
                <a:cubicBezTo>
                  <a:pt x="606403" y="2876797"/>
                  <a:pt x="583519" y="2851115"/>
                  <a:pt x="582830" y="2844193"/>
                </a:cubicBezTo>
                <a:cubicBezTo>
                  <a:pt x="602958" y="2842190"/>
                  <a:pt x="595650" y="2870877"/>
                  <a:pt x="615778" y="2868875"/>
                </a:cubicBezTo>
                <a:cubicBezTo>
                  <a:pt x="624463" y="2854030"/>
                  <a:pt x="643902" y="2845104"/>
                  <a:pt x="663340" y="2836179"/>
                </a:cubicBezTo>
                <a:cubicBezTo>
                  <a:pt x="653966" y="2844103"/>
                  <a:pt x="644591" y="2852026"/>
                  <a:pt x="665407" y="2856944"/>
                </a:cubicBezTo>
                <a:cubicBezTo>
                  <a:pt x="684158" y="2841097"/>
                  <a:pt x="685536" y="2854941"/>
                  <a:pt x="705663" y="2852937"/>
                </a:cubicBezTo>
                <a:cubicBezTo>
                  <a:pt x="694221" y="2840096"/>
                  <a:pt x="724413" y="2837090"/>
                  <a:pt x="755293" y="2841007"/>
                </a:cubicBezTo>
                <a:cubicBezTo>
                  <a:pt x="763290" y="2819240"/>
                  <a:pt x="772665" y="2811316"/>
                  <a:pt x="751159" y="2799476"/>
                </a:cubicBezTo>
                <a:cubicBezTo>
                  <a:pt x="781351" y="2796471"/>
                  <a:pt x="792104" y="2802391"/>
                  <a:pt x="803545" y="2815233"/>
                </a:cubicBezTo>
                <a:cubicBezTo>
                  <a:pt x="800789" y="2787547"/>
                  <a:pt x="841733" y="2790461"/>
                  <a:pt x="829603" y="2770698"/>
                </a:cubicBezTo>
                <a:cubicBezTo>
                  <a:pt x="839666" y="2769696"/>
                  <a:pt x="860484" y="2774613"/>
                  <a:pt x="859795" y="2767693"/>
                </a:cubicBezTo>
                <a:cubicBezTo>
                  <a:pt x="836221" y="2735087"/>
                  <a:pt x="781351" y="2796471"/>
                  <a:pt x="749092" y="2778712"/>
                </a:cubicBezTo>
                <a:cubicBezTo>
                  <a:pt x="778595" y="2768785"/>
                  <a:pt x="798033" y="2759859"/>
                  <a:pt x="827536" y="2749932"/>
                </a:cubicBezTo>
                <a:cubicBezTo>
                  <a:pt x="785214" y="2733174"/>
                  <a:pt x="802586" y="2703483"/>
                  <a:pt x="780391" y="2684722"/>
                </a:cubicBezTo>
                <a:cubicBezTo>
                  <a:pt x="821335" y="2687637"/>
                  <a:pt x="838018" y="2651025"/>
                  <a:pt x="886270" y="2625251"/>
                </a:cubicBezTo>
                <a:cubicBezTo>
                  <a:pt x="867521" y="2641098"/>
                  <a:pt x="878273" y="2647018"/>
                  <a:pt x="860212" y="2669787"/>
                </a:cubicBezTo>
                <a:cubicBezTo>
                  <a:pt x="920595" y="2663776"/>
                  <a:pt x="970225" y="2651846"/>
                  <a:pt x="986908" y="2615233"/>
                </a:cubicBezTo>
                <a:cubicBezTo>
                  <a:pt x="1058733" y="2622065"/>
                  <a:pt x="1063974" y="2572611"/>
                  <a:pt x="1136488" y="2586364"/>
                </a:cubicBezTo>
                <a:cubicBezTo>
                  <a:pt x="1135110" y="2572521"/>
                  <a:pt x="1145862" y="2578441"/>
                  <a:pt x="1154549" y="2563596"/>
                </a:cubicBezTo>
                <a:cubicBezTo>
                  <a:pt x="1154549" y="2563596"/>
                  <a:pt x="1154549" y="2563596"/>
                  <a:pt x="1185429" y="2567512"/>
                </a:cubicBezTo>
                <a:cubicBezTo>
                  <a:pt x="1194632" y="2557858"/>
                  <a:pt x="1207281" y="2550919"/>
                  <a:pt x="1221686" y="2545663"/>
                </a:cubicBezTo>
                <a:lnTo>
                  <a:pt x="1241247" y="2540748"/>
                </a:lnTo>
                <a:lnTo>
                  <a:pt x="1241260" y="2540487"/>
                </a:lnTo>
                <a:cubicBezTo>
                  <a:pt x="1242731" y="2537720"/>
                  <a:pt x="1245704" y="2535676"/>
                  <a:pt x="1250736" y="2535176"/>
                </a:cubicBezTo>
                <a:lnTo>
                  <a:pt x="1252685" y="2537873"/>
                </a:lnTo>
                <a:lnTo>
                  <a:pt x="1268474" y="2533905"/>
                </a:lnTo>
                <a:lnTo>
                  <a:pt x="1310710" y="2526866"/>
                </a:lnTo>
                <a:lnTo>
                  <a:pt x="1310430" y="2522243"/>
                </a:lnTo>
                <a:cubicBezTo>
                  <a:pt x="1301055" y="2530167"/>
                  <a:pt x="1299677" y="2516323"/>
                  <a:pt x="1298988" y="2509401"/>
                </a:cubicBezTo>
                <a:cubicBezTo>
                  <a:pt x="1313567" y="2502708"/>
                  <a:pt x="1327759" y="2492121"/>
                  <a:pt x="1334814" y="2496005"/>
                </a:cubicBezTo>
                <a:lnTo>
                  <a:pt x="1338411" y="2503631"/>
                </a:lnTo>
                <a:lnTo>
                  <a:pt x="1345088" y="2495692"/>
                </a:lnTo>
                <a:lnTo>
                  <a:pt x="1359958" y="2471003"/>
                </a:lnTo>
                <a:cubicBezTo>
                  <a:pt x="1370333" y="2460359"/>
                  <a:pt x="1384740" y="2451934"/>
                  <a:pt x="1404867" y="2449931"/>
                </a:cubicBezTo>
                <a:cubicBezTo>
                  <a:pt x="1404867" y="2449931"/>
                  <a:pt x="1404867" y="2449931"/>
                  <a:pt x="1403489" y="2436087"/>
                </a:cubicBezTo>
                <a:cubicBezTo>
                  <a:pt x="1432992" y="2426160"/>
                  <a:pt x="1404867" y="2449931"/>
                  <a:pt x="1424995" y="2447927"/>
                </a:cubicBezTo>
                <a:cubicBezTo>
                  <a:pt x="1443745" y="2432080"/>
                  <a:pt x="1441678" y="2411315"/>
                  <a:pt x="1471180" y="2401388"/>
                </a:cubicBezTo>
                <a:cubicBezTo>
                  <a:pt x="1450364" y="2396469"/>
                  <a:pt x="1461806" y="2409311"/>
                  <a:pt x="1440989" y="2404394"/>
                </a:cubicBezTo>
                <a:cubicBezTo>
                  <a:pt x="1461117" y="2402389"/>
                  <a:pt x="1477799" y="2365778"/>
                  <a:pt x="1499305" y="2377618"/>
                </a:cubicBezTo>
                <a:cubicBezTo>
                  <a:pt x="1489241" y="2378620"/>
                  <a:pt x="1470491" y="2394466"/>
                  <a:pt x="1480555" y="2393465"/>
                </a:cubicBezTo>
                <a:cubicBezTo>
                  <a:pt x="1499994" y="2384540"/>
                  <a:pt x="1520121" y="2382536"/>
                  <a:pt x="1518055" y="2361771"/>
                </a:cubicBezTo>
                <a:cubicBezTo>
                  <a:pt x="1507990" y="2362773"/>
                  <a:pt x="1499305" y="2377618"/>
                  <a:pt x="1497238" y="2356853"/>
                </a:cubicBezTo>
                <a:cubicBezTo>
                  <a:pt x="1517366" y="2354849"/>
                  <a:pt x="1515988" y="2341006"/>
                  <a:pt x="1528119" y="2360769"/>
                </a:cubicBezTo>
                <a:cubicBezTo>
                  <a:pt x="1525087" y="2355828"/>
                  <a:pt x="1524112" y="2352430"/>
                  <a:pt x="1524493" y="2349880"/>
                </a:cubicBezTo>
                <a:lnTo>
                  <a:pt x="1528809" y="2344322"/>
                </a:lnTo>
                <a:lnTo>
                  <a:pt x="1502965" y="2349789"/>
                </a:lnTo>
                <a:cubicBezTo>
                  <a:pt x="1474462" y="2356994"/>
                  <a:pt x="1449992" y="2366420"/>
                  <a:pt x="1441306" y="2381266"/>
                </a:cubicBezTo>
                <a:cubicBezTo>
                  <a:pt x="1431242" y="2382268"/>
                  <a:pt x="1428554" y="2380788"/>
                  <a:pt x="1424521" y="2378567"/>
                </a:cubicBezTo>
                <a:lnTo>
                  <a:pt x="1420590" y="2377438"/>
                </a:lnTo>
                <a:lnTo>
                  <a:pt x="1406051" y="2388429"/>
                </a:lnTo>
                <a:lnTo>
                  <a:pt x="1390331" y="2392321"/>
                </a:lnTo>
                <a:lnTo>
                  <a:pt x="1390332" y="2392456"/>
                </a:lnTo>
                <a:cubicBezTo>
                  <a:pt x="1392020" y="2396657"/>
                  <a:pt x="1392365" y="2400118"/>
                  <a:pt x="1382300" y="2401120"/>
                </a:cubicBezTo>
                <a:lnTo>
                  <a:pt x="1366203" y="2400629"/>
                </a:lnTo>
                <a:lnTo>
                  <a:pt x="1358079" y="2409042"/>
                </a:lnTo>
                <a:cubicBezTo>
                  <a:pt x="1343124" y="2416756"/>
                  <a:pt x="1320223" y="2416415"/>
                  <a:pt x="1322290" y="2437179"/>
                </a:cubicBezTo>
                <a:cubicBezTo>
                  <a:pt x="1272660" y="2449110"/>
                  <a:pt x="1233782" y="2466960"/>
                  <a:pt x="1216411" y="2496650"/>
                </a:cubicBezTo>
                <a:cubicBezTo>
                  <a:pt x="1205658" y="2490731"/>
                  <a:pt x="1195594" y="2491733"/>
                  <a:pt x="1184152" y="2478891"/>
                </a:cubicBezTo>
                <a:cubicBezTo>
                  <a:pt x="1174778" y="2486814"/>
                  <a:pt x="1164714" y="2487816"/>
                  <a:pt x="1165403" y="2494738"/>
                </a:cubicBezTo>
                <a:cubicBezTo>
                  <a:pt x="1135211" y="2497743"/>
                  <a:pt x="1134522" y="2490821"/>
                  <a:pt x="1113705" y="2485903"/>
                </a:cubicBezTo>
                <a:cubicBezTo>
                  <a:pt x="1115083" y="2499747"/>
                  <a:pt x="1115772" y="2506667"/>
                  <a:pt x="1126525" y="2512587"/>
                </a:cubicBezTo>
                <a:cubicBezTo>
                  <a:pt x="1107776" y="2528435"/>
                  <a:pt x="1086958" y="2523516"/>
                  <a:pt x="1076895" y="2524518"/>
                </a:cubicBezTo>
                <a:cubicBezTo>
                  <a:pt x="1077584" y="2531440"/>
                  <a:pt x="1088336" y="2537360"/>
                  <a:pt x="1068898" y="2546285"/>
                </a:cubicBezTo>
                <a:cubicBezTo>
                  <a:pt x="1057457" y="2533443"/>
                  <a:pt x="1076206" y="2517596"/>
                  <a:pt x="1055390" y="2512679"/>
                </a:cubicBezTo>
                <a:cubicBezTo>
                  <a:pt x="1046703" y="2527523"/>
                  <a:pt x="1038018" y="2542369"/>
                  <a:pt x="1016512" y="2530528"/>
                </a:cubicBezTo>
                <a:cubicBezTo>
                  <a:pt x="1017890" y="2544372"/>
                  <a:pt x="1007826" y="2545374"/>
                  <a:pt x="1008515" y="2552296"/>
                </a:cubicBezTo>
                <a:cubicBezTo>
                  <a:pt x="1019269" y="2558216"/>
                  <a:pt x="1030021" y="2564136"/>
                  <a:pt x="1031399" y="2577979"/>
                </a:cubicBezTo>
                <a:cubicBezTo>
                  <a:pt x="1011271" y="2579983"/>
                  <a:pt x="1030021" y="2564136"/>
                  <a:pt x="999829" y="2567141"/>
                </a:cubicBezTo>
                <a:cubicBezTo>
                  <a:pt x="1001896" y="2587906"/>
                  <a:pt x="971016" y="2583990"/>
                  <a:pt x="952267" y="2599837"/>
                </a:cubicBezTo>
                <a:cubicBezTo>
                  <a:pt x="950200" y="2579071"/>
                  <a:pt x="960263" y="2578070"/>
                  <a:pt x="929383" y="2574153"/>
                </a:cubicBezTo>
                <a:cubicBezTo>
                  <a:pt x="949511" y="2572150"/>
                  <a:pt x="937379" y="2552386"/>
                  <a:pt x="937379" y="2552386"/>
                </a:cubicBezTo>
                <a:lnTo>
                  <a:pt x="958640" y="2538595"/>
                </a:lnTo>
                <a:lnTo>
                  <a:pt x="879381" y="2556034"/>
                </a:lnTo>
                <a:cubicBezTo>
                  <a:pt x="881448" y="2576799"/>
                  <a:pt x="870694" y="2570879"/>
                  <a:pt x="859942" y="2564959"/>
                </a:cubicBezTo>
                <a:cubicBezTo>
                  <a:pt x="831817" y="2588730"/>
                  <a:pt x="784254" y="2621426"/>
                  <a:pt x="752685" y="2610587"/>
                </a:cubicBezTo>
                <a:cubicBezTo>
                  <a:pt x="755441" y="2638273"/>
                  <a:pt x="684305" y="2638364"/>
                  <a:pt x="674241" y="2639366"/>
                </a:cubicBezTo>
                <a:cubicBezTo>
                  <a:pt x="674241" y="2639366"/>
                  <a:pt x="692990" y="2623520"/>
                  <a:pt x="682927" y="2624521"/>
                </a:cubicBezTo>
                <a:cubicBezTo>
                  <a:pt x="662800" y="2626525"/>
                  <a:pt x="653424" y="2634448"/>
                  <a:pt x="644049" y="2642371"/>
                </a:cubicBezTo>
                <a:cubicBezTo>
                  <a:pt x="654113" y="2641369"/>
                  <a:pt x="664177" y="2640367"/>
                  <a:pt x="655491" y="2655213"/>
                </a:cubicBezTo>
                <a:cubicBezTo>
                  <a:pt x="635364" y="2657216"/>
                  <a:pt x="626677" y="2672061"/>
                  <a:pt x="607928" y="2687909"/>
                </a:cubicBezTo>
                <a:cubicBezTo>
                  <a:pt x="633986" y="2643373"/>
                  <a:pt x="611791" y="2624612"/>
                  <a:pt x="662111" y="2619603"/>
                </a:cubicBezTo>
                <a:cubicBezTo>
                  <a:pt x="670107" y="2597836"/>
                  <a:pt x="700299" y="2594831"/>
                  <a:pt x="718359" y="2572062"/>
                </a:cubicBezTo>
                <a:cubicBezTo>
                  <a:pt x="738487" y="2570058"/>
                  <a:pt x="739865" y="2583902"/>
                  <a:pt x="759303" y="2574977"/>
                </a:cubicBezTo>
                <a:cubicBezTo>
                  <a:pt x="770056" y="2580897"/>
                  <a:pt x="730489" y="2591825"/>
                  <a:pt x="750618" y="2589822"/>
                </a:cubicBezTo>
                <a:cubicBezTo>
                  <a:pt x="798869" y="2564048"/>
                  <a:pt x="847122" y="2538275"/>
                  <a:pt x="844366" y="2510587"/>
                </a:cubicBezTo>
                <a:cubicBezTo>
                  <a:pt x="874558" y="2507582"/>
                  <a:pt x="856497" y="2530351"/>
                  <a:pt x="886688" y="2527346"/>
                </a:cubicBezTo>
                <a:cubicBezTo>
                  <a:pt x="883932" y="2499659"/>
                  <a:pt x="945005" y="2500570"/>
                  <a:pt x="954379" y="2492646"/>
                </a:cubicBezTo>
                <a:cubicBezTo>
                  <a:pt x="944315" y="2493648"/>
                  <a:pt x="935629" y="2508494"/>
                  <a:pt x="936318" y="2515415"/>
                </a:cubicBezTo>
                <a:cubicBezTo>
                  <a:pt x="905438" y="2511499"/>
                  <a:pt x="867249" y="2536271"/>
                  <a:pt x="888755" y="2548110"/>
                </a:cubicBezTo>
                <a:cubicBezTo>
                  <a:pt x="918946" y="2545105"/>
                  <a:pt x="937007" y="2522337"/>
                  <a:pt x="977262" y="2518330"/>
                </a:cubicBezTo>
                <a:cubicBezTo>
                  <a:pt x="977262" y="2518330"/>
                  <a:pt x="977262" y="2518330"/>
                  <a:pt x="985949" y="2503485"/>
                </a:cubicBezTo>
                <a:cubicBezTo>
                  <a:pt x="974506" y="2490643"/>
                  <a:pt x="956446" y="2513412"/>
                  <a:pt x="955068" y="2499568"/>
                </a:cubicBezTo>
                <a:cubicBezTo>
                  <a:pt x="965132" y="2498566"/>
                  <a:pt x="963754" y="2484723"/>
                  <a:pt x="973128" y="2476799"/>
                </a:cubicBezTo>
                <a:cubicBezTo>
                  <a:pt x="1024137" y="2478712"/>
                  <a:pt x="999875" y="2439186"/>
                  <a:pt x="1049506" y="2427256"/>
                </a:cubicBezTo>
                <a:cubicBezTo>
                  <a:pt x="1050884" y="2441099"/>
                  <a:pt x="1021381" y="2451025"/>
                  <a:pt x="1031445" y="2450024"/>
                </a:cubicBezTo>
                <a:cubicBezTo>
                  <a:pt x="1060947" y="2440098"/>
                  <a:pt x="1090450" y="2430170"/>
                  <a:pt x="1119264" y="2413322"/>
                </a:cubicBezTo>
                <a:cubicBezTo>
                  <a:pt x="1138702" y="2404396"/>
                  <a:pt x="1140080" y="2418240"/>
                  <a:pt x="1150143" y="2417238"/>
                </a:cubicBezTo>
                <a:cubicBezTo>
                  <a:pt x="1158830" y="2402393"/>
                  <a:pt x="1178268" y="2393468"/>
                  <a:pt x="1187643" y="2385544"/>
                </a:cubicBezTo>
                <a:cubicBezTo>
                  <a:pt x="1193020" y="2388504"/>
                  <a:pt x="1191193" y="2395676"/>
                  <a:pt x="1189452" y="2403713"/>
                </a:cubicBezTo>
                <a:lnTo>
                  <a:pt x="1190534" y="2414585"/>
                </a:lnTo>
                <a:lnTo>
                  <a:pt x="1211228" y="2406293"/>
                </a:lnTo>
                <a:cubicBezTo>
                  <a:pt x="1212313" y="2404437"/>
                  <a:pt x="1207110" y="2403208"/>
                  <a:pt x="1196701" y="2400749"/>
                </a:cubicBezTo>
                <a:cubicBezTo>
                  <a:pt x="1206076" y="2392825"/>
                  <a:pt x="1226893" y="2397743"/>
                  <a:pt x="1236267" y="2389820"/>
                </a:cubicBezTo>
                <a:lnTo>
                  <a:pt x="1244250" y="2381103"/>
                </a:lnTo>
                <a:lnTo>
                  <a:pt x="1242404" y="2378891"/>
                </a:lnTo>
                <a:cubicBezTo>
                  <a:pt x="1242985" y="2376758"/>
                  <a:pt x="1245666" y="2374963"/>
                  <a:pt x="1248682" y="2373352"/>
                </a:cubicBezTo>
                <a:lnTo>
                  <a:pt x="1253902" y="2370563"/>
                </a:lnTo>
                <a:lnTo>
                  <a:pt x="1255748" y="2368548"/>
                </a:lnTo>
                <a:lnTo>
                  <a:pt x="1256920" y="2368034"/>
                </a:lnTo>
                <a:lnTo>
                  <a:pt x="1256712" y="2364688"/>
                </a:lnTo>
                <a:cubicBezTo>
                  <a:pt x="1256712" y="2364688"/>
                  <a:pt x="1245959" y="2358768"/>
                  <a:pt x="1256023" y="2357767"/>
                </a:cubicBezTo>
                <a:cubicBezTo>
                  <a:pt x="1263571" y="2357016"/>
                  <a:pt x="1267475" y="2357938"/>
                  <a:pt x="1269398" y="2359712"/>
                </a:cubicBezTo>
                <a:lnTo>
                  <a:pt x="1269949" y="2362314"/>
                </a:lnTo>
                <a:lnTo>
                  <a:pt x="1283744" y="2356259"/>
                </a:lnTo>
                <a:lnTo>
                  <a:pt x="1311962" y="2345906"/>
                </a:lnTo>
                <a:lnTo>
                  <a:pt x="1318310" y="2334200"/>
                </a:lnTo>
                <a:cubicBezTo>
                  <a:pt x="1321887" y="2330240"/>
                  <a:pt x="1326746" y="2328008"/>
                  <a:pt x="1334467" y="2328988"/>
                </a:cubicBezTo>
                <a:lnTo>
                  <a:pt x="1330788" y="2339000"/>
                </a:lnTo>
                <a:lnTo>
                  <a:pt x="1332772" y="2338272"/>
                </a:lnTo>
                <a:cubicBezTo>
                  <a:pt x="1337115" y="2330850"/>
                  <a:pt x="1341286" y="2321697"/>
                  <a:pt x="1340511" y="2313909"/>
                </a:cubicBezTo>
                <a:lnTo>
                  <a:pt x="1332679" y="2308138"/>
                </a:lnTo>
                <a:lnTo>
                  <a:pt x="1332400" y="2308223"/>
                </a:lnTo>
                <a:lnTo>
                  <a:pt x="1332626" y="2308100"/>
                </a:lnTo>
                <a:lnTo>
                  <a:pt x="1318574" y="2297744"/>
                </a:lnTo>
                <a:cubicBezTo>
                  <a:pt x="1319263" y="2304665"/>
                  <a:pt x="1330016" y="2310585"/>
                  <a:pt x="1320641" y="2318509"/>
                </a:cubicBezTo>
                <a:cubicBezTo>
                  <a:pt x="1300513" y="2320513"/>
                  <a:pt x="1319263" y="2304665"/>
                  <a:pt x="1299135" y="2306669"/>
                </a:cubicBezTo>
                <a:cubicBezTo>
                  <a:pt x="1240819" y="2333445"/>
                  <a:pt x="1193256" y="2366140"/>
                  <a:pt x="1124187" y="2386995"/>
                </a:cubicBezTo>
                <a:cubicBezTo>
                  <a:pt x="1122809" y="2373152"/>
                  <a:pt x="1142937" y="2371148"/>
                  <a:pt x="1142248" y="2364227"/>
                </a:cubicBezTo>
                <a:cubicBezTo>
                  <a:pt x="1130807" y="2351385"/>
                  <a:pt x="1122120" y="2366230"/>
                  <a:pt x="1120742" y="2352388"/>
                </a:cubicBezTo>
                <a:cubicBezTo>
                  <a:pt x="1130807" y="2351385"/>
                  <a:pt x="1130807" y="2351385"/>
                  <a:pt x="1140870" y="2350384"/>
                </a:cubicBezTo>
                <a:cubicBezTo>
                  <a:pt x="1149556" y="2335539"/>
                  <a:pt x="1138114" y="2322697"/>
                  <a:pt x="1157553" y="2313771"/>
                </a:cubicBezTo>
                <a:cubicBezTo>
                  <a:pt x="1148867" y="2328617"/>
                  <a:pt x="1168995" y="2326613"/>
                  <a:pt x="1170373" y="2340457"/>
                </a:cubicBezTo>
                <a:cubicBezTo>
                  <a:pt x="1160309" y="2341459"/>
                  <a:pt x="1150245" y="2342460"/>
                  <a:pt x="1150245" y="2342460"/>
                </a:cubicBezTo>
                <a:cubicBezTo>
                  <a:pt x="1150934" y="2349381"/>
                  <a:pt x="1152312" y="2363225"/>
                  <a:pt x="1172440" y="2361221"/>
                </a:cubicBezTo>
                <a:cubicBezTo>
                  <a:pt x="1150245" y="2342460"/>
                  <a:pt x="1191878" y="2352296"/>
                  <a:pt x="1189811" y="2331532"/>
                </a:cubicBezTo>
                <a:cubicBezTo>
                  <a:pt x="1169684" y="2333535"/>
                  <a:pt x="1187744" y="2310766"/>
                  <a:pt x="1187055" y="2303845"/>
                </a:cubicBezTo>
                <a:cubicBezTo>
                  <a:pt x="1226621" y="2292916"/>
                  <a:pt x="1281493" y="2231532"/>
                  <a:pt x="1322437" y="2234447"/>
                </a:cubicBezTo>
                <a:cubicBezTo>
                  <a:pt x="1321748" y="2227525"/>
                  <a:pt x="1291556" y="2230530"/>
                  <a:pt x="1300243" y="2215685"/>
                </a:cubicBezTo>
                <a:cubicBezTo>
                  <a:pt x="1341876" y="2225521"/>
                  <a:pt x="1351251" y="2217598"/>
                  <a:pt x="1370690" y="2208673"/>
                </a:cubicBezTo>
                <a:cubicBezTo>
                  <a:pt x="1361314" y="2216596"/>
                  <a:pt x="1382820" y="2228436"/>
                  <a:pt x="1352629" y="2231441"/>
                </a:cubicBezTo>
                <a:cubicBezTo>
                  <a:pt x="1352629" y="2231441"/>
                  <a:pt x="1351940" y="2224520"/>
                  <a:pt x="1341876" y="2225521"/>
                </a:cubicBezTo>
                <a:cubicBezTo>
                  <a:pt x="1342565" y="2232443"/>
                  <a:pt x="1333879" y="2247289"/>
                  <a:pt x="1344632" y="2253209"/>
                </a:cubicBezTo>
                <a:cubicBezTo>
                  <a:pt x="1343254" y="2239365"/>
                  <a:pt x="1413701" y="2232353"/>
                  <a:pt x="1379375" y="2193827"/>
                </a:cubicBezTo>
                <a:cubicBezTo>
                  <a:pt x="1399502" y="2191824"/>
                  <a:pt x="1408189" y="2176978"/>
                  <a:pt x="1418253" y="2175977"/>
                </a:cubicBezTo>
                <a:cubicBezTo>
                  <a:pt x="1430383" y="2195740"/>
                  <a:pt x="1400880" y="2205667"/>
                  <a:pt x="1421698" y="2210586"/>
                </a:cubicBezTo>
                <a:cubicBezTo>
                  <a:pt x="1441825" y="2208582"/>
                  <a:pt x="1429005" y="2181897"/>
                  <a:pt x="1449133" y="2179893"/>
                </a:cubicBezTo>
                <a:cubicBezTo>
                  <a:pt x="1416875" y="2162134"/>
                  <a:pt x="1496696" y="2147198"/>
                  <a:pt x="1484565" y="2127435"/>
                </a:cubicBezTo>
                <a:cubicBezTo>
                  <a:pt x="1495318" y="2133355"/>
                  <a:pt x="1485254" y="2134357"/>
                  <a:pt x="1485943" y="2141278"/>
                </a:cubicBezTo>
                <a:cubicBezTo>
                  <a:pt x="1506760" y="2146197"/>
                  <a:pt x="1526199" y="2137271"/>
                  <a:pt x="1514757" y="2124430"/>
                </a:cubicBezTo>
                <a:cubicBezTo>
                  <a:pt x="1545637" y="2128346"/>
                  <a:pt x="1533506" y="2108582"/>
                  <a:pt x="1555701" y="2127344"/>
                </a:cubicBezTo>
                <a:cubicBezTo>
                  <a:pt x="1564387" y="2112499"/>
                  <a:pt x="1573072" y="2097654"/>
                  <a:pt x="1562320" y="2091734"/>
                </a:cubicBezTo>
                <a:cubicBezTo>
                  <a:pt x="1571006" y="2076889"/>
                  <a:pt x="1573761" y="2104576"/>
                  <a:pt x="1593201" y="2095650"/>
                </a:cubicBezTo>
                <a:cubicBezTo>
                  <a:pt x="1581759" y="2082809"/>
                  <a:pt x="1581070" y="2075888"/>
                  <a:pt x="1610573" y="2065960"/>
                </a:cubicBezTo>
                <a:cubicBezTo>
                  <a:pt x="1621325" y="2071881"/>
                  <a:pt x="1611951" y="2079804"/>
                  <a:pt x="1622703" y="2085723"/>
                </a:cubicBezTo>
                <a:cubicBezTo>
                  <a:pt x="1632078" y="2077801"/>
                  <a:pt x="1621325" y="2071881"/>
                  <a:pt x="1620636" y="2064959"/>
                </a:cubicBezTo>
                <a:cubicBezTo>
                  <a:pt x="1630700" y="2063957"/>
                  <a:pt x="1630700" y="2063957"/>
                  <a:pt x="1640763" y="2062955"/>
                </a:cubicBezTo>
                <a:cubicBezTo>
                  <a:pt x="1662269" y="2074794"/>
                  <a:pt x="1622014" y="2078802"/>
                  <a:pt x="1632767" y="2084721"/>
                </a:cubicBezTo>
                <a:cubicBezTo>
                  <a:pt x="1662958" y="2081716"/>
                  <a:pt x="1681020" y="2058948"/>
                  <a:pt x="1659513" y="2047108"/>
                </a:cubicBezTo>
                <a:cubicBezTo>
                  <a:pt x="1681020" y="2058948"/>
                  <a:pt x="1711899" y="2062864"/>
                  <a:pt x="1699080" y="2036179"/>
                </a:cubicBezTo>
                <a:cubicBezTo>
                  <a:pt x="1708454" y="2028256"/>
                  <a:pt x="1709832" y="2042099"/>
                  <a:pt x="1720586" y="2048020"/>
                </a:cubicBezTo>
                <a:cubicBezTo>
                  <a:pt x="1758085" y="2016325"/>
                  <a:pt x="1799029" y="2019240"/>
                  <a:pt x="1835839" y="1980625"/>
                </a:cubicBezTo>
                <a:cubicBezTo>
                  <a:pt x="1856656" y="1985543"/>
                  <a:pt x="1847281" y="1993466"/>
                  <a:pt x="1858034" y="1999386"/>
                </a:cubicBezTo>
                <a:cubicBezTo>
                  <a:pt x="1876784" y="1983540"/>
                  <a:pt x="1884091" y="1954851"/>
                  <a:pt x="1906286" y="1973613"/>
                </a:cubicBezTo>
                <a:cubicBezTo>
                  <a:pt x="1914283" y="1951846"/>
                  <a:pt x="1935100" y="1956764"/>
                  <a:pt x="1934411" y="1949842"/>
                </a:cubicBezTo>
                <a:cubicBezTo>
                  <a:pt x="1934411" y="1949842"/>
                  <a:pt x="1945164" y="1955762"/>
                  <a:pt x="1955227" y="1954761"/>
                </a:cubicBezTo>
                <a:cubicBezTo>
                  <a:pt x="1953849" y="1940917"/>
                  <a:pt x="2000724" y="1901299"/>
                  <a:pt x="2023607" y="1926983"/>
                </a:cubicBezTo>
                <a:cubicBezTo>
                  <a:pt x="2031604" y="1905216"/>
                  <a:pt x="2060417" y="1888367"/>
                  <a:pt x="2059039" y="1874525"/>
                </a:cubicBezTo>
                <a:cubicBezTo>
                  <a:pt x="2101361" y="1891282"/>
                  <a:pt x="2166985" y="1835818"/>
                  <a:pt x="2160367" y="1871428"/>
                </a:cubicBezTo>
                <a:cubicBezTo>
                  <a:pt x="2181183" y="1876346"/>
                  <a:pt x="2168363" y="1849662"/>
                  <a:pt x="2199933" y="1860499"/>
                </a:cubicBezTo>
                <a:cubicBezTo>
                  <a:pt x="2210686" y="1866419"/>
                  <a:pt x="2169741" y="1863504"/>
                  <a:pt x="2181183" y="1876346"/>
                </a:cubicBezTo>
                <a:cubicBezTo>
                  <a:pt x="2211375" y="1873341"/>
                  <a:pt x="2251630" y="1869334"/>
                  <a:pt x="2228747" y="1843651"/>
                </a:cubicBezTo>
                <a:cubicBezTo>
                  <a:pt x="2219372" y="1851575"/>
                  <a:pt x="2199933" y="1860499"/>
                  <a:pt x="2198555" y="1846657"/>
                </a:cubicBezTo>
                <a:cubicBezTo>
                  <a:pt x="2228747" y="1843651"/>
                  <a:pt x="2268313" y="1832723"/>
                  <a:pt x="2289818" y="1844563"/>
                </a:cubicBezTo>
                <a:cubicBezTo>
                  <a:pt x="2308568" y="1828716"/>
                  <a:pt x="2268313" y="1832723"/>
                  <a:pt x="2287751" y="1823797"/>
                </a:cubicBezTo>
                <a:cubicBezTo>
                  <a:pt x="2318632" y="1827714"/>
                  <a:pt x="2307190" y="1814872"/>
                  <a:pt x="2327318" y="1812869"/>
                </a:cubicBezTo>
                <a:cubicBezTo>
                  <a:pt x="2317254" y="1813870"/>
                  <a:pt x="2296438" y="1808952"/>
                  <a:pt x="2295749" y="1802030"/>
                </a:cubicBezTo>
                <a:cubicBezTo>
                  <a:pt x="2286374" y="1809954"/>
                  <a:pt x="2266935" y="1818879"/>
                  <a:pt x="2245429" y="1807039"/>
                </a:cubicBezTo>
                <a:cubicBezTo>
                  <a:pt x="2254115" y="1792195"/>
                  <a:pt x="2275620" y="1804034"/>
                  <a:pt x="2294371" y="1788188"/>
                </a:cubicBezTo>
                <a:cubicBezTo>
                  <a:pt x="2315187" y="1793105"/>
                  <a:pt x="2328007" y="1819790"/>
                  <a:pt x="2336693" y="1804945"/>
                </a:cubicBezTo>
                <a:cubicBezTo>
                  <a:pt x="2356131" y="1796020"/>
                  <a:pt x="2335315" y="1791101"/>
                  <a:pt x="2344000" y="1776257"/>
                </a:cubicBezTo>
                <a:cubicBezTo>
                  <a:pt x="2344000" y="1776257"/>
                  <a:pt x="2344000" y="1776257"/>
                  <a:pt x="2364817" y="1781175"/>
                </a:cubicBezTo>
                <a:cubicBezTo>
                  <a:pt x="2355442" y="1789098"/>
                  <a:pt x="2346756" y="1803943"/>
                  <a:pt x="2357509" y="1809863"/>
                </a:cubicBezTo>
                <a:cubicBezTo>
                  <a:pt x="2376948" y="1800938"/>
                  <a:pt x="2368262" y="1815783"/>
                  <a:pt x="2369640" y="1829627"/>
                </a:cubicBezTo>
                <a:cubicBezTo>
                  <a:pt x="2400520" y="1833543"/>
                  <a:pt x="2388390" y="1813780"/>
                  <a:pt x="2407829" y="1804855"/>
                </a:cubicBezTo>
                <a:cubicBezTo>
                  <a:pt x="2438708" y="1808771"/>
                  <a:pt x="2489028" y="1803762"/>
                  <a:pt x="2485583" y="1769153"/>
                </a:cubicBezTo>
                <a:cubicBezTo>
                  <a:pt x="2507088" y="1780994"/>
                  <a:pt x="2478276" y="1797842"/>
                  <a:pt x="2489717" y="1810684"/>
                </a:cubicBezTo>
                <a:cubicBezTo>
                  <a:pt x="2498403" y="1795839"/>
                  <a:pt x="2507777" y="1787915"/>
                  <a:pt x="2506399" y="1774072"/>
                </a:cubicBezTo>
                <a:cubicBezTo>
                  <a:pt x="2527216" y="1778990"/>
                  <a:pt x="2547343" y="1776987"/>
                  <a:pt x="2566094" y="1761139"/>
                </a:cubicBezTo>
                <a:cubicBezTo>
                  <a:pt x="2586911" y="1766058"/>
                  <a:pt x="2548032" y="1783908"/>
                  <a:pt x="2579602" y="1794747"/>
                </a:cubicBezTo>
                <a:cubicBezTo>
                  <a:pt x="2579602" y="1794747"/>
                  <a:pt x="2579602" y="1794747"/>
                  <a:pt x="2607038" y="1764054"/>
                </a:cubicBezTo>
                <a:cubicBezTo>
                  <a:pt x="2609105" y="1784820"/>
                  <a:pt x="2628544" y="1775894"/>
                  <a:pt x="2650049" y="1787734"/>
                </a:cubicBezTo>
                <a:cubicBezTo>
                  <a:pt x="2659424" y="1779811"/>
                  <a:pt x="2648671" y="1773891"/>
                  <a:pt x="2658735" y="1772889"/>
                </a:cubicBezTo>
                <a:cubicBezTo>
                  <a:pt x="2689615" y="1776806"/>
                  <a:pt x="2729870" y="1772799"/>
                  <a:pt x="2737179" y="1744111"/>
                </a:cubicBezTo>
                <a:cubicBezTo>
                  <a:pt x="2739245" y="1764875"/>
                  <a:pt x="2778812" y="1753946"/>
                  <a:pt x="2777434" y="1740104"/>
                </a:cubicBezTo>
                <a:cubicBezTo>
                  <a:pt x="2811070" y="1771707"/>
                  <a:pt x="2827753" y="1735095"/>
                  <a:pt x="2849258" y="1746934"/>
                </a:cubicBezTo>
                <a:cubicBezTo>
                  <a:pt x="2857945" y="1732090"/>
                  <a:pt x="2859322" y="1745932"/>
                  <a:pt x="2868697" y="1738009"/>
                </a:cubicBezTo>
                <a:cubicBezTo>
                  <a:pt x="2868697" y="1738009"/>
                  <a:pt x="2857945" y="1732090"/>
                  <a:pt x="2857256" y="1725168"/>
                </a:cubicBezTo>
                <a:cubicBezTo>
                  <a:pt x="2877383" y="1723165"/>
                  <a:pt x="2886069" y="1708319"/>
                  <a:pt x="2907574" y="1720159"/>
                </a:cubicBezTo>
                <a:cubicBezTo>
                  <a:pt x="2888136" y="1729084"/>
                  <a:pt x="2867319" y="1724166"/>
                  <a:pt x="2878761" y="1737007"/>
                </a:cubicBezTo>
                <a:cubicBezTo>
                  <a:pt x="2908263" y="1727080"/>
                  <a:pt x="2941900" y="1758684"/>
                  <a:pt x="2972092" y="1755679"/>
                </a:cubicBezTo>
                <a:cubicBezTo>
                  <a:pt x="2991530" y="1746753"/>
                  <a:pt x="3000904" y="1738830"/>
                  <a:pt x="2989462" y="1725988"/>
                </a:cubicBezTo>
                <a:cubicBezTo>
                  <a:pt x="2957894" y="1715151"/>
                  <a:pt x="2971402" y="1748757"/>
                  <a:pt x="2950585" y="1743839"/>
                </a:cubicBezTo>
                <a:cubicBezTo>
                  <a:pt x="2969336" y="1727991"/>
                  <a:pt x="2957894" y="1715151"/>
                  <a:pt x="2956516" y="1701307"/>
                </a:cubicBezTo>
                <a:cubicBezTo>
                  <a:pt x="2968647" y="1721070"/>
                  <a:pt x="2988774" y="1719066"/>
                  <a:pt x="3009589" y="1723985"/>
                </a:cubicBezTo>
                <a:cubicBezTo>
                  <a:pt x="3000215" y="1731908"/>
                  <a:pt x="2991530" y="1746753"/>
                  <a:pt x="3002282" y="1752673"/>
                </a:cubicBezTo>
                <a:cubicBezTo>
                  <a:pt x="3012347" y="1751672"/>
                  <a:pt x="3010280" y="1730906"/>
                  <a:pt x="3031096" y="1735825"/>
                </a:cubicBezTo>
                <a:cubicBezTo>
                  <a:pt x="3021721" y="1743748"/>
                  <a:pt x="3022410" y="1750670"/>
                  <a:pt x="3023099" y="1757592"/>
                </a:cubicBezTo>
                <a:cubicBezTo>
                  <a:pt x="3043226" y="1755588"/>
                  <a:pt x="3062666" y="1746663"/>
                  <a:pt x="3082794" y="1744659"/>
                </a:cubicBezTo>
                <a:cubicBezTo>
                  <a:pt x="3095613" y="1771345"/>
                  <a:pt x="3144554" y="1752493"/>
                  <a:pt x="3176124" y="1763330"/>
                </a:cubicBezTo>
                <a:cubicBezTo>
                  <a:pt x="3175435" y="1756409"/>
                  <a:pt x="3185498" y="1755407"/>
                  <a:pt x="3184809" y="1748486"/>
                </a:cubicBezTo>
                <a:cubicBezTo>
                  <a:pt x="3194873" y="1747484"/>
                  <a:pt x="3196251" y="1761326"/>
                  <a:pt x="3215000" y="1745480"/>
                </a:cubicBezTo>
                <a:cubicBezTo>
                  <a:pt x="3228509" y="1779087"/>
                  <a:pt x="3246570" y="1756318"/>
                  <a:pt x="3276761" y="1753313"/>
                </a:cubicBezTo>
                <a:cubicBezTo>
                  <a:pt x="3267387" y="1761237"/>
                  <a:pt x="3297578" y="1758232"/>
                  <a:pt x="3288892" y="1773076"/>
                </a:cubicBezTo>
                <a:cubicBezTo>
                  <a:pt x="3269454" y="1782001"/>
                  <a:pt x="3259390" y="1783003"/>
                  <a:pt x="3248638" y="1777083"/>
                </a:cubicBezTo>
                <a:cubicBezTo>
                  <a:pt x="3251394" y="1804770"/>
                  <a:pt x="3291649" y="1800763"/>
                  <a:pt x="3321839" y="1797758"/>
                </a:cubicBezTo>
                <a:cubicBezTo>
                  <a:pt x="3310398" y="1784916"/>
                  <a:pt x="3291649" y="1800763"/>
                  <a:pt x="3289582" y="1779998"/>
                </a:cubicBezTo>
                <a:cubicBezTo>
                  <a:pt x="3329837" y="1775991"/>
                  <a:pt x="3361407" y="1786829"/>
                  <a:pt x="3400973" y="1775901"/>
                </a:cubicBezTo>
                <a:cubicBezTo>
                  <a:pt x="3410347" y="1767977"/>
                  <a:pt x="3410347" y="1767977"/>
                  <a:pt x="3399594" y="1762057"/>
                </a:cubicBezTo>
                <a:cubicBezTo>
                  <a:pt x="3399594" y="1762057"/>
                  <a:pt x="3399594" y="1762057"/>
                  <a:pt x="3428409" y="1745209"/>
                </a:cubicBezTo>
                <a:cubicBezTo>
                  <a:pt x="3439850" y="1758050"/>
                  <a:pt x="3420411" y="1766975"/>
                  <a:pt x="3431853" y="1779817"/>
                </a:cubicBezTo>
                <a:cubicBezTo>
                  <a:pt x="3454048" y="1798579"/>
                  <a:pt x="3460666" y="1762968"/>
                  <a:pt x="3483550" y="1788652"/>
                </a:cubicBezTo>
                <a:cubicBezTo>
                  <a:pt x="3502299" y="1772805"/>
                  <a:pt x="3470730" y="1761967"/>
                  <a:pt x="3450603" y="1763970"/>
                </a:cubicBezTo>
                <a:cubicBezTo>
                  <a:pt x="3469353" y="1748123"/>
                  <a:pt x="3492236" y="1773807"/>
                  <a:pt x="3500232" y="1752040"/>
                </a:cubicBezTo>
                <a:cubicBezTo>
                  <a:pt x="3512364" y="1771803"/>
                  <a:pt x="3473486" y="1789654"/>
                  <a:pt x="3495681" y="1808416"/>
                </a:cubicBezTo>
                <a:cubicBezTo>
                  <a:pt x="3525184" y="1798489"/>
                  <a:pt x="3578258" y="1821166"/>
                  <a:pt x="3594252" y="1777633"/>
                </a:cubicBezTo>
                <a:cubicBezTo>
                  <a:pt x="3564750" y="1787560"/>
                  <a:pt x="3543933" y="1782641"/>
                  <a:pt x="3533869" y="1783643"/>
                </a:cubicBezTo>
                <a:cubicBezTo>
                  <a:pt x="3542555" y="1768798"/>
                  <a:pt x="3554686" y="1788562"/>
                  <a:pt x="3552619" y="1767796"/>
                </a:cubicBezTo>
                <a:cubicBezTo>
                  <a:pt x="3576296" y="1775925"/>
                  <a:pt x="3616180" y="1774576"/>
                  <a:pt x="3635515" y="1782154"/>
                </a:cubicBezTo>
                <a:lnTo>
                  <a:pt x="3640771" y="1787463"/>
                </a:lnTo>
                <a:lnTo>
                  <a:pt x="3635886" y="1787469"/>
                </a:lnTo>
                <a:cubicBezTo>
                  <a:pt x="3637264" y="1801312"/>
                  <a:pt x="3657391" y="1799308"/>
                  <a:pt x="3637952" y="1808234"/>
                </a:cubicBezTo>
                <a:cubicBezTo>
                  <a:pt x="3607761" y="1811239"/>
                  <a:pt x="3645949" y="1786468"/>
                  <a:pt x="3626510" y="1795393"/>
                </a:cubicBezTo>
                <a:cubicBezTo>
                  <a:pt x="3597007" y="1805319"/>
                  <a:pt x="3627199" y="1802314"/>
                  <a:pt x="3618514" y="1817159"/>
                </a:cubicBezTo>
                <a:cubicBezTo>
                  <a:pt x="3597007" y="1805319"/>
                  <a:pt x="3589011" y="1827086"/>
                  <a:pt x="3568194" y="1822168"/>
                </a:cubicBezTo>
                <a:cubicBezTo>
                  <a:pt x="3569573" y="1836011"/>
                  <a:pt x="3589700" y="1834008"/>
                  <a:pt x="3599763" y="1833006"/>
                </a:cubicBezTo>
                <a:cubicBezTo>
                  <a:pt x="3609828" y="1832004"/>
                  <a:pt x="3628577" y="1816157"/>
                  <a:pt x="3639331" y="1822077"/>
                </a:cubicBezTo>
                <a:cubicBezTo>
                  <a:pt x="3629955" y="1830001"/>
                  <a:pt x="3620581" y="1837924"/>
                  <a:pt x="3621270" y="1844846"/>
                </a:cubicBezTo>
                <a:cubicBezTo>
                  <a:pt x="3631333" y="1843845"/>
                  <a:pt x="3652150" y="1848763"/>
                  <a:pt x="3650772" y="1834919"/>
                </a:cubicBezTo>
                <a:cubicBezTo>
                  <a:pt x="3630644" y="1836923"/>
                  <a:pt x="3658769" y="1813152"/>
                  <a:pt x="3637952" y="1808234"/>
                </a:cubicBezTo>
                <a:cubicBezTo>
                  <a:pt x="3657391" y="1799308"/>
                  <a:pt x="3659458" y="1820074"/>
                  <a:pt x="3680275" y="1824992"/>
                </a:cubicBezTo>
                <a:cubicBezTo>
                  <a:pt x="3679586" y="1818070"/>
                  <a:pt x="3699713" y="1816067"/>
                  <a:pt x="3699024" y="1809145"/>
                </a:cubicBezTo>
                <a:cubicBezTo>
                  <a:pt x="3678897" y="1811149"/>
                  <a:pt x="3668143" y="1805230"/>
                  <a:pt x="3667454" y="1798307"/>
                </a:cubicBezTo>
                <a:cubicBezTo>
                  <a:pt x="3676141" y="1783462"/>
                  <a:pt x="3678208" y="1804228"/>
                  <a:pt x="3696957" y="1788380"/>
                </a:cubicBezTo>
                <a:cubicBezTo>
                  <a:pt x="3686204" y="1782461"/>
                  <a:pt x="3656013" y="1785466"/>
                  <a:pt x="3644571" y="1772624"/>
                </a:cubicBezTo>
                <a:cubicBezTo>
                  <a:pt x="3644571" y="1772624"/>
                  <a:pt x="3653946" y="1764701"/>
                  <a:pt x="3653946" y="1764701"/>
                </a:cubicBezTo>
                <a:cubicBezTo>
                  <a:pt x="3643193" y="1758780"/>
                  <a:pt x="3633130" y="1759782"/>
                  <a:pt x="3624443" y="1774628"/>
                </a:cubicBezTo>
                <a:cubicBezTo>
                  <a:pt x="3613002" y="1761786"/>
                  <a:pt x="3592185" y="1756867"/>
                  <a:pt x="3572057" y="1758871"/>
                </a:cubicBezTo>
                <a:cubicBezTo>
                  <a:pt x="3591495" y="1749946"/>
                  <a:pt x="3571368" y="1751949"/>
                  <a:pt x="3561994" y="1759873"/>
                </a:cubicBezTo>
                <a:cubicBezTo>
                  <a:pt x="3551241" y="1753953"/>
                  <a:pt x="3550552" y="1747031"/>
                  <a:pt x="3560616" y="1746029"/>
                </a:cubicBezTo>
                <a:cubicBezTo>
                  <a:pt x="3550552" y="1747031"/>
                  <a:pt x="3540488" y="1748033"/>
                  <a:pt x="3521050" y="1756958"/>
                </a:cubicBezTo>
                <a:cubicBezTo>
                  <a:pt x="3518294" y="1729272"/>
                  <a:pt x="3488791" y="1739198"/>
                  <a:pt x="3468663" y="1741202"/>
                </a:cubicBezTo>
                <a:cubicBezTo>
                  <a:pt x="3478038" y="1733279"/>
                  <a:pt x="3457221" y="1728360"/>
                  <a:pt x="3466597" y="1720437"/>
                </a:cubicBezTo>
                <a:cubicBezTo>
                  <a:pt x="3447158" y="1729362"/>
                  <a:pt x="3425653" y="1717522"/>
                  <a:pt x="3404835" y="1712604"/>
                </a:cubicBezTo>
                <a:cubicBezTo>
                  <a:pt x="3394083" y="1706684"/>
                  <a:pt x="3373266" y="1701765"/>
                  <a:pt x="3354517" y="1717612"/>
                </a:cubicBezTo>
                <a:cubicBezTo>
                  <a:pt x="3353139" y="1703769"/>
                  <a:pt x="3334389" y="1719616"/>
                  <a:pt x="3314261" y="1721619"/>
                </a:cubicBezTo>
                <a:cubicBezTo>
                  <a:pt x="3302819" y="1708778"/>
                  <a:pt x="3312194" y="1700854"/>
                  <a:pt x="3301440" y="1694934"/>
                </a:cubicBezTo>
                <a:cubicBezTo>
                  <a:pt x="3284070" y="1724625"/>
                  <a:pt x="3249055" y="1679177"/>
                  <a:pt x="3218863" y="1682183"/>
                </a:cubicBezTo>
                <a:cubicBezTo>
                  <a:pt x="3209489" y="1690107"/>
                  <a:pt x="3210178" y="1697029"/>
                  <a:pt x="3210178" y="1697029"/>
                </a:cubicBezTo>
                <a:cubicBezTo>
                  <a:pt x="3189362" y="1692110"/>
                  <a:pt x="3179297" y="1693111"/>
                  <a:pt x="3149106" y="1696116"/>
                </a:cubicBezTo>
                <a:cubicBezTo>
                  <a:pt x="3147729" y="1682274"/>
                  <a:pt x="3178608" y="1686190"/>
                  <a:pt x="3167167" y="1673349"/>
                </a:cubicBezTo>
                <a:cubicBezTo>
                  <a:pt x="3120293" y="1712965"/>
                  <a:pt x="3055776" y="1677446"/>
                  <a:pt x="3015520" y="1681453"/>
                </a:cubicBezTo>
                <a:cubicBezTo>
                  <a:pt x="3026273" y="1687373"/>
                  <a:pt x="3026962" y="1694295"/>
                  <a:pt x="3017587" y="1702218"/>
                </a:cubicBezTo>
                <a:cubicBezTo>
                  <a:pt x="2996082" y="1690378"/>
                  <a:pt x="2977332" y="1706225"/>
                  <a:pt x="2966580" y="1700305"/>
                </a:cubicBezTo>
                <a:cubicBezTo>
                  <a:pt x="2975954" y="1692382"/>
                  <a:pt x="2984640" y="1677536"/>
                  <a:pt x="2983951" y="1670615"/>
                </a:cubicBezTo>
                <a:cubicBezTo>
                  <a:pt x="2902062" y="1664785"/>
                  <a:pt x="2804181" y="1702490"/>
                  <a:pt x="2730289" y="1674893"/>
                </a:cubicBezTo>
                <a:cubicBezTo>
                  <a:pt x="2740353" y="1673891"/>
                  <a:pt x="2751105" y="1679811"/>
                  <a:pt x="2759792" y="1664967"/>
                </a:cubicBezTo>
                <a:cubicBezTo>
                  <a:pt x="2749038" y="1659047"/>
                  <a:pt x="2758414" y="1651122"/>
                  <a:pt x="2747660" y="1645203"/>
                </a:cubicBezTo>
                <a:cubicBezTo>
                  <a:pt x="2720224" y="1675895"/>
                  <a:pt x="2707405" y="1649210"/>
                  <a:pt x="2697341" y="1650212"/>
                </a:cubicBezTo>
                <a:cubicBezTo>
                  <a:pt x="2677902" y="1659136"/>
                  <a:pt x="2688656" y="1665056"/>
                  <a:pt x="2669217" y="1673982"/>
                </a:cubicBezTo>
                <a:cubicBezTo>
                  <a:pt x="2657775" y="1661140"/>
                  <a:pt x="2647712" y="1662142"/>
                  <a:pt x="2636958" y="1656222"/>
                </a:cubicBezTo>
                <a:cubicBezTo>
                  <a:pt x="2627583" y="1664145"/>
                  <a:pt x="2638336" y="1670065"/>
                  <a:pt x="2628961" y="1677990"/>
                </a:cubicBezTo>
                <a:cubicBezTo>
                  <a:pt x="2618209" y="1672068"/>
                  <a:pt x="2580021" y="1696841"/>
                  <a:pt x="2578643" y="1682997"/>
                </a:cubicBezTo>
                <a:cubicBezTo>
                  <a:pt x="2588017" y="1675074"/>
                  <a:pt x="2598770" y="1680994"/>
                  <a:pt x="2608145" y="1673070"/>
                </a:cubicBezTo>
                <a:cubicBezTo>
                  <a:pt x="2567201" y="1670156"/>
                  <a:pt x="2596703" y="1660229"/>
                  <a:pt x="2574509" y="1641467"/>
                </a:cubicBezTo>
                <a:cubicBezTo>
                  <a:pt x="2555070" y="1650393"/>
                  <a:pt x="2565822" y="1656313"/>
                  <a:pt x="2566512" y="1663235"/>
                </a:cubicBezTo>
                <a:cubicBezTo>
                  <a:pt x="2537009" y="1673161"/>
                  <a:pt x="2496065" y="1670247"/>
                  <a:pt x="2455810" y="1674254"/>
                </a:cubicBezTo>
                <a:cubicBezTo>
                  <a:pt x="2457188" y="1688097"/>
                  <a:pt x="2437749" y="1697023"/>
                  <a:pt x="2428374" y="1704945"/>
                </a:cubicBezTo>
                <a:cubicBezTo>
                  <a:pt x="2407557" y="1700027"/>
                  <a:pt x="2437060" y="1690101"/>
                  <a:pt x="2416244" y="1685183"/>
                </a:cubicBezTo>
                <a:cubicBezTo>
                  <a:pt x="2398183" y="1707950"/>
                  <a:pt x="2378055" y="1709954"/>
                  <a:pt x="2368680" y="1717877"/>
                </a:cubicBezTo>
                <a:cubicBezTo>
                  <a:pt x="2369369" y="1724799"/>
                  <a:pt x="2388808" y="1715874"/>
                  <a:pt x="2379433" y="1723797"/>
                </a:cubicBezTo>
                <a:cubicBezTo>
                  <a:pt x="2358616" y="1718879"/>
                  <a:pt x="2360683" y="1739645"/>
                  <a:pt x="2361372" y="1746566"/>
                </a:cubicBezTo>
                <a:cubicBezTo>
                  <a:pt x="2350620" y="1740646"/>
                  <a:pt x="2341933" y="1755492"/>
                  <a:pt x="2321117" y="1750573"/>
                </a:cubicBezTo>
                <a:cubicBezTo>
                  <a:pt x="2319739" y="1736730"/>
                  <a:pt x="2340555" y="1741648"/>
                  <a:pt x="2339866" y="1734726"/>
                </a:cubicBezTo>
                <a:cubicBezTo>
                  <a:pt x="2319050" y="1729808"/>
                  <a:pt x="2339177" y="1727805"/>
                  <a:pt x="2348553" y="1719881"/>
                </a:cubicBezTo>
                <a:cubicBezTo>
                  <a:pt x="2329114" y="1728806"/>
                  <a:pt x="2308298" y="1723888"/>
                  <a:pt x="2296855" y="1711047"/>
                </a:cubicBezTo>
                <a:cubicBezTo>
                  <a:pt x="2308298" y="1723888"/>
                  <a:pt x="2327047" y="1708042"/>
                  <a:pt x="2316294" y="1702122"/>
                </a:cubicBezTo>
                <a:cubicBezTo>
                  <a:pt x="2275350" y="1699206"/>
                  <a:pt x="2258667" y="1735818"/>
                  <a:pt x="2228475" y="1738824"/>
                </a:cubicBezTo>
                <a:cubicBezTo>
                  <a:pt x="2237850" y="1730900"/>
                  <a:pt x="2256600" y="1715054"/>
                  <a:pt x="2225719" y="1711138"/>
                </a:cubicBezTo>
                <a:cubicBezTo>
                  <a:pt x="2217723" y="1732904"/>
                  <a:pt x="2190287" y="1763596"/>
                  <a:pt x="2168782" y="1751756"/>
                </a:cubicBezTo>
                <a:cubicBezTo>
                  <a:pt x="2179534" y="1757676"/>
                  <a:pt x="2198974" y="1748751"/>
                  <a:pt x="2188220" y="1742831"/>
                </a:cubicBezTo>
                <a:cubicBezTo>
                  <a:pt x="2158029" y="1745836"/>
                  <a:pt x="2137901" y="1747839"/>
                  <a:pt x="2119151" y="1763686"/>
                </a:cubicBezTo>
                <a:cubicBezTo>
                  <a:pt x="2108399" y="1757766"/>
                  <a:pt x="2097646" y="1751846"/>
                  <a:pt x="2096957" y="1744925"/>
                </a:cubicBezTo>
                <a:cubicBezTo>
                  <a:pt x="2078207" y="1760772"/>
                  <a:pt x="2088271" y="1759770"/>
                  <a:pt x="2079585" y="1774615"/>
                </a:cubicBezTo>
                <a:cubicBezTo>
                  <a:pt x="2068832" y="1768695"/>
                  <a:pt x="2059458" y="1776619"/>
                  <a:pt x="2048705" y="1770699"/>
                </a:cubicBezTo>
                <a:cubicBezTo>
                  <a:pt x="2038641" y="1771700"/>
                  <a:pt x="2048015" y="1763777"/>
                  <a:pt x="2047327" y="1756855"/>
                </a:cubicBezTo>
                <a:cubicBezTo>
                  <a:pt x="1986944" y="1762866"/>
                  <a:pt x="1969572" y="1792556"/>
                  <a:pt x="1930695" y="1810406"/>
                </a:cubicBezTo>
                <a:cubicBezTo>
                  <a:pt x="1930006" y="1803485"/>
                  <a:pt x="1928628" y="1789641"/>
                  <a:pt x="1917875" y="1783721"/>
                </a:cubicBezTo>
                <a:cubicBezTo>
                  <a:pt x="1908500" y="1791645"/>
                  <a:pt x="1887683" y="1786727"/>
                  <a:pt x="1879687" y="1808494"/>
                </a:cubicBezTo>
                <a:cubicBezTo>
                  <a:pt x="1889750" y="1807492"/>
                  <a:pt x="1917875" y="1783721"/>
                  <a:pt x="1909878" y="1805489"/>
                </a:cubicBezTo>
                <a:cubicBezTo>
                  <a:pt x="1900503" y="1813411"/>
                  <a:pt x="1869623" y="1809495"/>
                  <a:pt x="1838743" y="1805579"/>
                </a:cubicBezTo>
                <a:cubicBezTo>
                  <a:pt x="1830746" y="1827346"/>
                  <a:pt x="1859559" y="1810497"/>
                  <a:pt x="1861626" y="1831263"/>
                </a:cubicBezTo>
                <a:cubicBezTo>
                  <a:pt x="1823370" y="1829828"/>
                  <a:pt x="1793100" y="1851190"/>
                  <a:pt x="1763955" y="1869492"/>
                </a:cubicBezTo>
                <a:lnTo>
                  <a:pt x="1753128" y="1875580"/>
                </a:lnTo>
                <a:lnTo>
                  <a:pt x="1743013" y="1864914"/>
                </a:lnTo>
                <a:cubicBezTo>
                  <a:pt x="1742583" y="1860587"/>
                  <a:pt x="1742238" y="1857126"/>
                  <a:pt x="1732174" y="1858128"/>
                </a:cubicBezTo>
                <a:cubicBezTo>
                  <a:pt x="1706806" y="1909586"/>
                  <a:pt x="1634292" y="1895832"/>
                  <a:pt x="1586729" y="1928528"/>
                </a:cubicBezTo>
                <a:cubicBezTo>
                  <a:pt x="1595415" y="1913683"/>
                  <a:pt x="1594726" y="1906761"/>
                  <a:pt x="1574598" y="1908765"/>
                </a:cubicBezTo>
                <a:cubicBezTo>
                  <a:pt x="1565912" y="1923610"/>
                  <a:pt x="1557915" y="1945376"/>
                  <a:pt x="1547852" y="1946378"/>
                </a:cubicBezTo>
                <a:cubicBezTo>
                  <a:pt x="1547163" y="1939457"/>
                  <a:pt x="1547163" y="1939457"/>
                  <a:pt x="1536409" y="1933537"/>
                </a:cubicBezTo>
                <a:cubicBezTo>
                  <a:pt x="1508974" y="1964228"/>
                  <a:pt x="1458655" y="1969237"/>
                  <a:pt x="1441284" y="1998928"/>
                </a:cubicBezTo>
                <a:cubicBezTo>
                  <a:pt x="1440594" y="1992006"/>
                  <a:pt x="1439905" y="1985084"/>
                  <a:pt x="1429841" y="1986086"/>
                </a:cubicBezTo>
                <a:cubicBezTo>
                  <a:pt x="1382278" y="2018781"/>
                  <a:pt x="1381589" y="2011860"/>
                  <a:pt x="1321895" y="2024791"/>
                </a:cubicBezTo>
                <a:cubicBezTo>
                  <a:pt x="1331270" y="2016869"/>
                  <a:pt x="1330582" y="2009947"/>
                  <a:pt x="1319828" y="2004027"/>
                </a:cubicBezTo>
                <a:cubicBezTo>
                  <a:pt x="1312521" y="2032715"/>
                  <a:pt x="1299701" y="2006031"/>
                  <a:pt x="1291015" y="2020876"/>
                </a:cubicBezTo>
                <a:cubicBezTo>
                  <a:pt x="1282329" y="2035720"/>
                  <a:pt x="1283018" y="2042642"/>
                  <a:pt x="1293770" y="2048562"/>
                </a:cubicBezTo>
                <a:cubicBezTo>
                  <a:pt x="1272954" y="2043644"/>
                  <a:pt x="1262890" y="2044645"/>
                  <a:pt x="1263580" y="2051567"/>
                </a:cubicBezTo>
                <a:cubicBezTo>
                  <a:pt x="1264268" y="2058489"/>
                  <a:pt x="1274332" y="2057487"/>
                  <a:pt x="1275021" y="2064409"/>
                </a:cubicBezTo>
                <a:cubicBezTo>
                  <a:pt x="1245519" y="2074336"/>
                  <a:pt x="1254204" y="2059491"/>
                  <a:pt x="1225391" y="2076340"/>
                </a:cubicBezTo>
                <a:cubicBezTo>
                  <a:pt x="1236144" y="2082260"/>
                  <a:pt x="1255582" y="2073334"/>
                  <a:pt x="1246897" y="2088180"/>
                </a:cubicBezTo>
                <a:cubicBezTo>
                  <a:pt x="1195889" y="2086267"/>
                  <a:pt x="1139640" y="2133807"/>
                  <a:pt x="1135506" y="2092277"/>
                </a:cubicBezTo>
                <a:cubicBezTo>
                  <a:pt x="1106003" y="2102204"/>
                  <a:pt x="1108070" y="2122970"/>
                  <a:pt x="1078567" y="2132897"/>
                </a:cubicBezTo>
                <a:cubicBezTo>
                  <a:pt x="1087942" y="2124972"/>
                  <a:pt x="1087254" y="2118051"/>
                  <a:pt x="1077189" y="2119053"/>
                </a:cubicBezTo>
                <a:cubicBezTo>
                  <a:pt x="1068504" y="2133898"/>
                  <a:pt x="1046309" y="2115136"/>
                  <a:pt x="1027559" y="2130984"/>
                </a:cubicBezTo>
                <a:cubicBezTo>
                  <a:pt x="1039690" y="2150746"/>
                  <a:pt x="1059818" y="2148743"/>
                  <a:pt x="1061885" y="2169508"/>
                </a:cubicBezTo>
                <a:cubicBezTo>
                  <a:pt x="1040379" y="2157668"/>
                  <a:pt x="990749" y="2169598"/>
                  <a:pt x="1013632" y="2195282"/>
                </a:cubicBezTo>
                <a:cubicBezTo>
                  <a:pt x="944563" y="2216137"/>
                  <a:pt x="886937" y="2249835"/>
                  <a:pt x="829310" y="2283532"/>
                </a:cubicBezTo>
                <a:cubicBezTo>
                  <a:pt x="771682" y="2317230"/>
                  <a:pt x="724120" y="2349925"/>
                  <a:pt x="666492" y="2383622"/>
                </a:cubicBezTo>
                <a:cubicBezTo>
                  <a:pt x="654362" y="2363859"/>
                  <a:pt x="685931" y="2374697"/>
                  <a:pt x="684553" y="2360854"/>
                </a:cubicBezTo>
                <a:cubicBezTo>
                  <a:pt x="673801" y="2354933"/>
                  <a:pt x="693239" y="2346008"/>
                  <a:pt x="672423" y="2341090"/>
                </a:cubicBezTo>
                <a:cubicBezTo>
                  <a:pt x="673112" y="2348012"/>
                  <a:pt x="663047" y="2349013"/>
                  <a:pt x="663047" y="2349013"/>
                </a:cubicBezTo>
                <a:cubicBezTo>
                  <a:pt x="663736" y="2355935"/>
                  <a:pt x="674490" y="2361855"/>
                  <a:pt x="665114" y="2369779"/>
                </a:cubicBezTo>
                <a:cubicBezTo>
                  <a:pt x="645676" y="2378704"/>
                  <a:pt x="654362" y="2363859"/>
                  <a:pt x="643609" y="2357939"/>
                </a:cubicBezTo>
                <a:cubicBezTo>
                  <a:pt x="634234" y="2365862"/>
                  <a:pt x="624170" y="2366864"/>
                  <a:pt x="614795" y="2374788"/>
                </a:cubicBezTo>
                <a:cubicBezTo>
                  <a:pt x="615484" y="2381709"/>
                  <a:pt x="626237" y="2387629"/>
                  <a:pt x="626237" y="2387629"/>
                </a:cubicBezTo>
                <a:cubicBezTo>
                  <a:pt x="656429" y="2384624"/>
                  <a:pt x="677246" y="2389542"/>
                  <a:pt x="687998" y="2395463"/>
                </a:cubicBezTo>
                <a:cubicBezTo>
                  <a:pt x="677934" y="2396463"/>
                  <a:pt x="679312" y="2410307"/>
                  <a:pt x="659185" y="2412310"/>
                </a:cubicBezTo>
                <a:cubicBezTo>
                  <a:pt x="658496" y="2405389"/>
                  <a:pt x="667181" y="2390544"/>
                  <a:pt x="647054" y="2392548"/>
                </a:cubicBezTo>
                <a:cubicBezTo>
                  <a:pt x="628993" y="2415316"/>
                  <a:pt x="567922" y="2414404"/>
                  <a:pt x="571366" y="2449013"/>
                </a:cubicBezTo>
                <a:cubicBezTo>
                  <a:pt x="550550" y="2444095"/>
                  <a:pt x="540486" y="2445097"/>
                  <a:pt x="551928" y="2457938"/>
                </a:cubicBezTo>
                <a:cubicBezTo>
                  <a:pt x="531110" y="2453020"/>
                  <a:pt x="531799" y="2459942"/>
                  <a:pt x="512361" y="2468867"/>
                </a:cubicBezTo>
                <a:cubicBezTo>
                  <a:pt x="521047" y="2454022"/>
                  <a:pt x="540486" y="2445097"/>
                  <a:pt x="539108" y="2431253"/>
                </a:cubicBezTo>
                <a:cubicBezTo>
                  <a:pt x="488099" y="2429340"/>
                  <a:pt x="491544" y="2463949"/>
                  <a:pt x="472106" y="2472874"/>
                </a:cubicBezTo>
                <a:cubicBezTo>
                  <a:pt x="450600" y="2461034"/>
                  <a:pt x="443292" y="2489723"/>
                  <a:pt x="423164" y="2491727"/>
                </a:cubicBezTo>
                <a:cubicBezTo>
                  <a:pt x="411723" y="2478885"/>
                  <a:pt x="419720" y="2457118"/>
                  <a:pt x="398903" y="2452199"/>
                </a:cubicBezTo>
                <a:cubicBezTo>
                  <a:pt x="411034" y="2471963"/>
                  <a:pt x="381531" y="2481890"/>
                  <a:pt x="372157" y="2489813"/>
                </a:cubicBezTo>
                <a:cubicBezTo>
                  <a:pt x="374224" y="2510578"/>
                  <a:pt x="373535" y="2503657"/>
                  <a:pt x="384976" y="2516498"/>
                </a:cubicBezTo>
                <a:cubicBezTo>
                  <a:pt x="364849" y="2518502"/>
                  <a:pt x="364849" y="2518502"/>
                  <a:pt x="334657" y="2521507"/>
                </a:cubicBezTo>
                <a:cubicBezTo>
                  <a:pt x="333279" y="2507664"/>
                  <a:pt x="323216" y="2508666"/>
                  <a:pt x="311773" y="2495824"/>
                </a:cubicBezTo>
                <a:cubicBezTo>
                  <a:pt x="321149" y="2487900"/>
                  <a:pt x="341276" y="2485897"/>
                  <a:pt x="339209" y="2465132"/>
                </a:cubicBezTo>
                <a:cubicBezTo>
                  <a:pt x="389529" y="2460123"/>
                  <a:pt x="396836" y="2431434"/>
                  <a:pt x="445088" y="2405661"/>
                </a:cubicBezTo>
                <a:cubicBezTo>
                  <a:pt x="432268" y="2378975"/>
                  <a:pt x="483277" y="2380888"/>
                  <a:pt x="491274" y="2359121"/>
                </a:cubicBezTo>
                <a:cubicBezTo>
                  <a:pt x="491274" y="2359121"/>
                  <a:pt x="481210" y="2360123"/>
                  <a:pt x="480520" y="2353201"/>
                </a:cubicBezTo>
                <a:cubicBezTo>
                  <a:pt x="500648" y="2351198"/>
                  <a:pt x="499270" y="2337354"/>
                  <a:pt x="520087" y="2342274"/>
                </a:cubicBezTo>
                <a:cubicBezTo>
                  <a:pt x="530840" y="2348193"/>
                  <a:pt x="532218" y="2362036"/>
                  <a:pt x="551656" y="2353111"/>
                </a:cubicBezTo>
                <a:cubicBezTo>
                  <a:pt x="551656" y="2353111"/>
                  <a:pt x="551656" y="2353111"/>
                  <a:pt x="550967" y="2346189"/>
                </a:cubicBezTo>
                <a:cubicBezTo>
                  <a:pt x="558965" y="2324423"/>
                  <a:pt x="529462" y="2334349"/>
                  <a:pt x="537459" y="2312583"/>
                </a:cubicBezTo>
                <a:cubicBezTo>
                  <a:pt x="557587" y="2310579"/>
                  <a:pt x="557587" y="2310579"/>
                  <a:pt x="565583" y="2288812"/>
                </a:cubicBezTo>
                <a:cubicBezTo>
                  <a:pt x="565583" y="2288812"/>
                  <a:pt x="575647" y="2287810"/>
                  <a:pt x="575647" y="2287810"/>
                </a:cubicBezTo>
                <a:cubicBezTo>
                  <a:pt x="585022" y="2279887"/>
                  <a:pt x="583644" y="2266043"/>
                  <a:pt x="593708" y="2265042"/>
                </a:cubicBezTo>
                <a:cubicBezTo>
                  <a:pt x="625278" y="2275880"/>
                  <a:pt x="575647" y="2287810"/>
                  <a:pt x="566961" y="2302656"/>
                </a:cubicBezTo>
                <a:cubicBezTo>
                  <a:pt x="577714" y="2308576"/>
                  <a:pt x="569028" y="2323421"/>
                  <a:pt x="599220" y="2320416"/>
                </a:cubicBezTo>
                <a:cubicBezTo>
                  <a:pt x="597153" y="2299651"/>
                  <a:pt x="626656" y="2289723"/>
                  <a:pt x="625278" y="2275880"/>
                </a:cubicBezTo>
                <a:cubicBezTo>
                  <a:pt x="644716" y="2266955"/>
                  <a:pt x="656158" y="2279797"/>
                  <a:pt x="654091" y="2259031"/>
                </a:cubicBezTo>
                <a:cubicBezTo>
                  <a:pt x="674218" y="2257028"/>
                  <a:pt x="664844" y="2264951"/>
                  <a:pt x="684971" y="2262948"/>
                </a:cubicBezTo>
                <a:cubicBezTo>
                  <a:pt x="683594" y="2249105"/>
                  <a:pt x="693657" y="2248103"/>
                  <a:pt x="692279" y="2234260"/>
                </a:cubicBezTo>
                <a:cubicBezTo>
                  <a:pt x="702343" y="2233258"/>
                  <a:pt x="723849" y="2245098"/>
                  <a:pt x="733224" y="2237175"/>
                </a:cubicBezTo>
                <a:cubicBezTo>
                  <a:pt x="722471" y="2231255"/>
                  <a:pt x="701654" y="2226336"/>
                  <a:pt x="699587" y="2205571"/>
                </a:cubicBezTo>
                <a:cubicBezTo>
                  <a:pt x="741909" y="2222329"/>
                  <a:pt x="729090" y="2195644"/>
                  <a:pt x="761348" y="2213404"/>
                </a:cubicBezTo>
                <a:cubicBezTo>
                  <a:pt x="759281" y="2192639"/>
                  <a:pt x="759281" y="2192639"/>
                  <a:pt x="767967" y="2177793"/>
                </a:cubicBezTo>
                <a:cubicBezTo>
                  <a:pt x="757903" y="2178795"/>
                  <a:pt x="740531" y="2208486"/>
                  <a:pt x="718337" y="2189724"/>
                </a:cubicBezTo>
                <a:cubicBezTo>
                  <a:pt x="737086" y="2173877"/>
                  <a:pt x="777341" y="2169870"/>
                  <a:pt x="796092" y="2154024"/>
                </a:cubicBezTo>
                <a:cubicBezTo>
                  <a:pt x="763833" y="2136263"/>
                  <a:pt x="842965" y="2114406"/>
                  <a:pt x="851652" y="2099561"/>
                </a:cubicBezTo>
                <a:cubicBezTo>
                  <a:pt x="821460" y="2102566"/>
                  <a:pt x="753080" y="2130343"/>
                  <a:pt x="740261" y="2103658"/>
                </a:cubicBezTo>
                <a:cubicBezTo>
                  <a:pt x="730196" y="2104660"/>
                  <a:pt x="730885" y="2111582"/>
                  <a:pt x="732263" y="2125425"/>
                </a:cubicBezTo>
                <a:cubicBezTo>
                  <a:pt x="742328" y="2124423"/>
                  <a:pt x="742328" y="2124423"/>
                  <a:pt x="753080" y="2130343"/>
                </a:cubicBezTo>
                <a:cubicBezTo>
                  <a:pt x="703450" y="2142274"/>
                  <a:pt x="755836" y="2158031"/>
                  <a:pt x="727023" y="2174879"/>
                </a:cubicBezTo>
                <a:cubicBezTo>
                  <a:pt x="725645" y="2161036"/>
                  <a:pt x="724956" y="2154114"/>
                  <a:pt x="714203" y="2148194"/>
                </a:cubicBezTo>
                <a:cubicBezTo>
                  <a:pt x="704828" y="2156117"/>
                  <a:pt x="694764" y="2157119"/>
                  <a:pt x="694764" y="2157119"/>
                </a:cubicBezTo>
                <a:cubicBezTo>
                  <a:pt x="694764" y="2157119"/>
                  <a:pt x="694764" y="2157119"/>
                  <a:pt x="686767" y="2178885"/>
                </a:cubicBezTo>
                <a:cubicBezTo>
                  <a:pt x="666639" y="2180889"/>
                  <a:pt x="657265" y="2188812"/>
                  <a:pt x="647201" y="2189814"/>
                </a:cubicBezTo>
                <a:cubicBezTo>
                  <a:pt x="635071" y="2170051"/>
                  <a:pt x="655198" y="2168048"/>
                  <a:pt x="653820" y="2154204"/>
                </a:cubicBezTo>
                <a:cubicBezTo>
                  <a:pt x="643756" y="2155206"/>
                  <a:pt x="634382" y="2163130"/>
                  <a:pt x="634382" y="2163130"/>
                </a:cubicBezTo>
                <a:cubicBezTo>
                  <a:pt x="634382" y="2163130"/>
                  <a:pt x="634382" y="2163130"/>
                  <a:pt x="627762" y="2198739"/>
                </a:cubicBezTo>
                <a:cubicBezTo>
                  <a:pt x="637138" y="2190816"/>
                  <a:pt x="647201" y="2189814"/>
                  <a:pt x="647890" y="2196736"/>
                </a:cubicBezTo>
                <a:cubicBezTo>
                  <a:pt x="618388" y="2206663"/>
                  <a:pt x="600326" y="2229432"/>
                  <a:pt x="570825" y="2239359"/>
                </a:cubicBezTo>
                <a:lnTo>
                  <a:pt x="570291" y="2246303"/>
                </a:lnTo>
                <a:lnTo>
                  <a:pt x="558040" y="2246529"/>
                </a:lnTo>
                <a:cubicBezTo>
                  <a:pt x="546440" y="2249650"/>
                  <a:pt x="539668" y="2258189"/>
                  <a:pt x="530569" y="2243366"/>
                </a:cubicBezTo>
                <a:cubicBezTo>
                  <a:pt x="544078" y="2276972"/>
                  <a:pt x="470875" y="2256298"/>
                  <a:pt x="504511" y="2287901"/>
                </a:cubicBezTo>
                <a:cubicBezTo>
                  <a:pt x="453503" y="2285988"/>
                  <a:pt x="455570" y="2306753"/>
                  <a:pt x="425378" y="2309758"/>
                </a:cubicBezTo>
                <a:cubicBezTo>
                  <a:pt x="424689" y="2302837"/>
                  <a:pt x="434065" y="2294913"/>
                  <a:pt x="424000" y="2295915"/>
                </a:cubicBezTo>
                <a:cubicBezTo>
                  <a:pt x="414626" y="2303838"/>
                  <a:pt x="393810" y="2298920"/>
                  <a:pt x="393810" y="2298920"/>
                </a:cubicBezTo>
                <a:cubicBezTo>
                  <a:pt x="404562" y="2304840"/>
                  <a:pt x="374371" y="2307845"/>
                  <a:pt x="386501" y="2327609"/>
                </a:cubicBezTo>
                <a:cubicBezTo>
                  <a:pt x="395877" y="2319685"/>
                  <a:pt x="405940" y="2318684"/>
                  <a:pt x="406629" y="2325606"/>
                </a:cubicBezTo>
                <a:cubicBezTo>
                  <a:pt x="387190" y="2334531"/>
                  <a:pt x="379194" y="2356298"/>
                  <a:pt x="348313" y="2352381"/>
                </a:cubicBezTo>
                <a:cubicBezTo>
                  <a:pt x="347624" y="2345460"/>
                  <a:pt x="346246" y="2331616"/>
                  <a:pt x="336182" y="2332618"/>
                </a:cubicBezTo>
                <a:cubicBezTo>
                  <a:pt x="317432" y="2348465"/>
                  <a:pt x="338249" y="2353383"/>
                  <a:pt x="329564" y="2368227"/>
                </a:cubicBezTo>
                <a:cubicBezTo>
                  <a:pt x="288620" y="2365314"/>
                  <a:pt x="291375" y="2393000"/>
                  <a:pt x="249741" y="2383163"/>
                </a:cubicBezTo>
                <a:cubicBezTo>
                  <a:pt x="241056" y="2398008"/>
                  <a:pt x="200801" y="2402015"/>
                  <a:pt x="191426" y="2409939"/>
                </a:cubicBezTo>
                <a:cubicBezTo>
                  <a:pt x="201490" y="2408937"/>
                  <a:pt x="190048" y="2396095"/>
                  <a:pt x="179984" y="2397097"/>
                </a:cubicBezTo>
                <a:cubicBezTo>
                  <a:pt x="170609" y="2405021"/>
                  <a:pt x="120290" y="2410029"/>
                  <a:pt x="151171" y="2413946"/>
                </a:cubicBezTo>
                <a:cubicBezTo>
                  <a:pt x="132421" y="2429793"/>
                  <a:pt x="141106" y="2414948"/>
                  <a:pt x="120290" y="2410029"/>
                </a:cubicBezTo>
                <a:cubicBezTo>
                  <a:pt x="121668" y="2423873"/>
                  <a:pt x="90788" y="2419956"/>
                  <a:pt x="91477" y="2426878"/>
                </a:cubicBezTo>
                <a:cubicBezTo>
                  <a:pt x="112983" y="2438718"/>
                  <a:pt x="111605" y="2424875"/>
                  <a:pt x="131732" y="2422871"/>
                </a:cubicBezTo>
                <a:cubicBezTo>
                  <a:pt x="142484" y="2428791"/>
                  <a:pt x="122357" y="2430795"/>
                  <a:pt x="133799" y="2443637"/>
                </a:cubicBezTo>
                <a:cubicBezTo>
                  <a:pt x="113672" y="2445640"/>
                  <a:pt x="104296" y="2453563"/>
                  <a:pt x="115049" y="2459483"/>
                </a:cubicBezTo>
                <a:cubicBezTo>
                  <a:pt x="94233" y="2454565"/>
                  <a:pt x="76171" y="2477333"/>
                  <a:pt x="64041" y="2457570"/>
                </a:cubicBezTo>
                <a:cubicBezTo>
                  <a:pt x="74104" y="2456568"/>
                  <a:pt x="104985" y="2460485"/>
                  <a:pt x="102229" y="2432798"/>
                </a:cubicBezTo>
                <a:cubicBezTo>
                  <a:pt x="63352" y="2450649"/>
                  <a:pt x="72038" y="2435804"/>
                  <a:pt x="41158" y="2431887"/>
                </a:cubicBezTo>
                <a:cubicBezTo>
                  <a:pt x="53288" y="2451651"/>
                  <a:pt x="2281" y="2449738"/>
                  <a:pt x="3659" y="2463581"/>
                </a:cubicBezTo>
                <a:cubicBezTo>
                  <a:pt x="-7784" y="2450739"/>
                  <a:pt x="12344" y="2448736"/>
                  <a:pt x="903" y="2435894"/>
                </a:cubicBezTo>
                <a:cubicBezTo>
                  <a:pt x="31094" y="2432889"/>
                  <a:pt x="40469" y="2424965"/>
                  <a:pt x="49154" y="2410120"/>
                </a:cubicBezTo>
                <a:cubicBezTo>
                  <a:pt x="39091" y="2411122"/>
                  <a:pt x="28337" y="2405202"/>
                  <a:pt x="38402" y="2404200"/>
                </a:cubicBezTo>
                <a:cubicBezTo>
                  <a:pt x="69282" y="2408116"/>
                  <a:pt x="85965" y="2371505"/>
                  <a:pt x="83898" y="2350739"/>
                </a:cubicBezTo>
                <a:cubicBezTo>
                  <a:pt x="104026" y="2348736"/>
                  <a:pt x="104715" y="2355658"/>
                  <a:pt x="124842" y="2353654"/>
                </a:cubicBezTo>
                <a:cubicBezTo>
                  <a:pt x="122775" y="2332889"/>
                  <a:pt x="150899" y="2309118"/>
                  <a:pt x="162342" y="2321960"/>
                </a:cubicBezTo>
                <a:cubicBezTo>
                  <a:pt x="183847" y="2333800"/>
                  <a:pt x="142214" y="2323964"/>
                  <a:pt x="143592" y="2337807"/>
                </a:cubicBezTo>
                <a:cubicBezTo>
                  <a:pt x="154344" y="2343727"/>
                  <a:pt x="136284" y="2366496"/>
                  <a:pt x="166475" y="2363491"/>
                </a:cubicBezTo>
                <a:cubicBezTo>
                  <a:pt x="175851" y="2355567"/>
                  <a:pt x="155722" y="2357571"/>
                  <a:pt x="164408" y="2342726"/>
                </a:cubicBezTo>
                <a:cubicBezTo>
                  <a:pt x="184536" y="2340722"/>
                  <a:pt x="183158" y="2326879"/>
                  <a:pt x="192533" y="2318955"/>
                </a:cubicBezTo>
                <a:cubicBezTo>
                  <a:pt x="212661" y="2316951"/>
                  <a:pt x="204664" y="2338719"/>
                  <a:pt x="224102" y="2329793"/>
                </a:cubicBezTo>
                <a:cubicBezTo>
                  <a:pt x="202596" y="2317953"/>
                  <a:pt x="220657" y="2295185"/>
                  <a:pt x="230032" y="2287262"/>
                </a:cubicBezTo>
                <a:cubicBezTo>
                  <a:pt x="219279" y="2281342"/>
                  <a:pt x="218590" y="2274420"/>
                  <a:pt x="217212" y="2260576"/>
                </a:cubicBezTo>
                <a:cubicBezTo>
                  <a:pt x="246715" y="2250649"/>
                  <a:pt x="244648" y="2229884"/>
                  <a:pt x="284903" y="2225877"/>
                </a:cubicBezTo>
                <a:cubicBezTo>
                  <a:pt x="285592" y="2232799"/>
                  <a:pt x="266154" y="2241724"/>
                  <a:pt x="286281" y="2239721"/>
                </a:cubicBezTo>
                <a:cubicBezTo>
                  <a:pt x="294967" y="2224875"/>
                  <a:pt x="316473" y="2236715"/>
                  <a:pt x="323780" y="2208026"/>
                </a:cubicBezTo>
                <a:cubicBezTo>
                  <a:pt x="334534" y="2213946"/>
                  <a:pt x="384164" y="2202016"/>
                  <a:pt x="382097" y="2181252"/>
                </a:cubicBezTo>
                <a:cubicBezTo>
                  <a:pt x="412288" y="2178246"/>
                  <a:pt x="404291" y="2200012"/>
                  <a:pt x="434483" y="2197007"/>
                </a:cubicBezTo>
                <a:cubicBezTo>
                  <a:pt x="412288" y="2178246"/>
                  <a:pt x="452544" y="2174239"/>
                  <a:pt x="430349" y="2155477"/>
                </a:cubicBezTo>
                <a:cubicBezTo>
                  <a:pt x="451166" y="2160396"/>
                  <a:pt x="449788" y="2146552"/>
                  <a:pt x="459851" y="2145550"/>
                </a:cubicBezTo>
                <a:cubicBezTo>
                  <a:pt x="460540" y="2152472"/>
                  <a:pt x="461229" y="2159394"/>
                  <a:pt x="471294" y="2158392"/>
                </a:cubicBezTo>
                <a:cubicBezTo>
                  <a:pt x="470604" y="2151470"/>
                  <a:pt x="480668" y="2150469"/>
                  <a:pt x="479979" y="2143547"/>
                </a:cubicBezTo>
                <a:cubicBezTo>
                  <a:pt x="499417" y="2134622"/>
                  <a:pt x="500795" y="2148465"/>
                  <a:pt x="511548" y="2154385"/>
                </a:cubicBezTo>
                <a:cubicBezTo>
                  <a:pt x="508793" y="2126698"/>
                  <a:pt x="539673" y="2130615"/>
                  <a:pt x="548359" y="2115770"/>
                </a:cubicBezTo>
                <a:cubicBezTo>
                  <a:pt x="528231" y="2117774"/>
                  <a:pt x="508104" y="2119777"/>
                  <a:pt x="488665" y="2128702"/>
                </a:cubicBezTo>
                <a:cubicBezTo>
                  <a:pt x="506726" y="2105933"/>
                  <a:pt x="557045" y="2100924"/>
                  <a:pt x="565041" y="2079158"/>
                </a:cubicBezTo>
                <a:cubicBezTo>
                  <a:pt x="526164" y="2097008"/>
                  <a:pt x="475845" y="2102017"/>
                  <a:pt x="457784" y="2124786"/>
                </a:cubicBezTo>
                <a:cubicBezTo>
                  <a:pt x="467849" y="2123784"/>
                  <a:pt x="477912" y="2122783"/>
                  <a:pt x="479290" y="2136625"/>
                </a:cubicBezTo>
                <a:cubicBezTo>
                  <a:pt x="449099" y="2139630"/>
                  <a:pt x="458473" y="2131707"/>
                  <a:pt x="439035" y="2140632"/>
                </a:cubicBezTo>
                <a:cubicBezTo>
                  <a:pt x="428282" y="2134712"/>
                  <a:pt x="426904" y="2120868"/>
                  <a:pt x="426216" y="2113948"/>
                </a:cubicBezTo>
                <a:cubicBezTo>
                  <a:pt x="476534" y="2108938"/>
                  <a:pt x="525475" y="2090087"/>
                  <a:pt x="522030" y="2055478"/>
                </a:cubicBezTo>
                <a:cubicBezTo>
                  <a:pt x="523408" y="2069321"/>
                  <a:pt x="552911" y="2059394"/>
                  <a:pt x="541469" y="2046552"/>
                </a:cubicBezTo>
                <a:cubicBezTo>
                  <a:pt x="571661" y="2043547"/>
                  <a:pt x="553600" y="2066316"/>
                  <a:pt x="573728" y="2064313"/>
                </a:cubicBezTo>
                <a:cubicBezTo>
                  <a:pt x="572350" y="2050469"/>
                  <a:pt x="593166" y="2055387"/>
                  <a:pt x="602541" y="2047464"/>
                </a:cubicBezTo>
                <a:cubicBezTo>
                  <a:pt x="591788" y="2041544"/>
                  <a:pt x="562974" y="2058393"/>
                  <a:pt x="561596" y="2044549"/>
                </a:cubicBezTo>
                <a:cubicBezTo>
                  <a:pt x="560218" y="2030706"/>
                  <a:pt x="601852" y="2040542"/>
                  <a:pt x="590410" y="2027701"/>
                </a:cubicBezTo>
                <a:cubicBezTo>
                  <a:pt x="589032" y="2013857"/>
                  <a:pt x="589032" y="2013857"/>
                  <a:pt x="597719" y="1999012"/>
                </a:cubicBezTo>
                <a:cubicBezTo>
                  <a:pt x="577590" y="2001016"/>
                  <a:pt x="576212" y="1987172"/>
                  <a:pt x="575523" y="1980250"/>
                </a:cubicBezTo>
                <a:cubicBezTo>
                  <a:pt x="606404" y="1984167"/>
                  <a:pt x="583520" y="1958484"/>
                  <a:pt x="582832" y="1951562"/>
                </a:cubicBezTo>
                <a:cubicBezTo>
                  <a:pt x="602959" y="1949559"/>
                  <a:pt x="595652" y="1978247"/>
                  <a:pt x="615779" y="1976243"/>
                </a:cubicBezTo>
                <a:cubicBezTo>
                  <a:pt x="624464" y="1961398"/>
                  <a:pt x="643903" y="1952473"/>
                  <a:pt x="663341" y="1943547"/>
                </a:cubicBezTo>
                <a:cubicBezTo>
                  <a:pt x="653967" y="1951471"/>
                  <a:pt x="644592" y="1959395"/>
                  <a:pt x="665408" y="1964313"/>
                </a:cubicBezTo>
                <a:cubicBezTo>
                  <a:pt x="684159" y="1948467"/>
                  <a:pt x="685537" y="1962309"/>
                  <a:pt x="705665" y="1960306"/>
                </a:cubicBezTo>
                <a:cubicBezTo>
                  <a:pt x="694222" y="1947464"/>
                  <a:pt x="724414" y="1944459"/>
                  <a:pt x="755294" y="1948375"/>
                </a:cubicBezTo>
                <a:cubicBezTo>
                  <a:pt x="763291" y="1926608"/>
                  <a:pt x="772667" y="1918686"/>
                  <a:pt x="751160" y="1906846"/>
                </a:cubicBezTo>
                <a:cubicBezTo>
                  <a:pt x="781352" y="1903840"/>
                  <a:pt x="792105" y="1909760"/>
                  <a:pt x="803546" y="1922601"/>
                </a:cubicBezTo>
                <a:cubicBezTo>
                  <a:pt x="800790" y="1894915"/>
                  <a:pt x="841735" y="1897830"/>
                  <a:pt x="829604" y="1878066"/>
                </a:cubicBezTo>
                <a:cubicBezTo>
                  <a:pt x="839667" y="1877064"/>
                  <a:pt x="860485" y="1881983"/>
                  <a:pt x="859796" y="1875061"/>
                </a:cubicBezTo>
                <a:cubicBezTo>
                  <a:pt x="836222" y="1842456"/>
                  <a:pt x="781352" y="1903840"/>
                  <a:pt x="749093" y="1886080"/>
                </a:cubicBezTo>
                <a:cubicBezTo>
                  <a:pt x="778596" y="1876153"/>
                  <a:pt x="798034" y="1867228"/>
                  <a:pt x="827537" y="1857302"/>
                </a:cubicBezTo>
                <a:cubicBezTo>
                  <a:pt x="785215" y="1840543"/>
                  <a:pt x="802587" y="1810853"/>
                  <a:pt x="780392" y="1792091"/>
                </a:cubicBezTo>
                <a:cubicBezTo>
                  <a:pt x="821337" y="1795006"/>
                  <a:pt x="838019" y="1758394"/>
                  <a:pt x="886272" y="1732620"/>
                </a:cubicBezTo>
                <a:cubicBezTo>
                  <a:pt x="867522" y="1748467"/>
                  <a:pt x="878274" y="1754387"/>
                  <a:pt x="860214" y="1777156"/>
                </a:cubicBezTo>
                <a:cubicBezTo>
                  <a:pt x="920596" y="1771145"/>
                  <a:pt x="970227" y="1759215"/>
                  <a:pt x="986909" y="1722603"/>
                </a:cubicBezTo>
                <a:cubicBezTo>
                  <a:pt x="1058734" y="1729434"/>
                  <a:pt x="1063975" y="1679980"/>
                  <a:pt x="1136489" y="1693733"/>
                </a:cubicBezTo>
                <a:cubicBezTo>
                  <a:pt x="1135111" y="1679889"/>
                  <a:pt x="1145864" y="1685809"/>
                  <a:pt x="1154550" y="1670964"/>
                </a:cubicBezTo>
                <a:cubicBezTo>
                  <a:pt x="1154550" y="1670964"/>
                  <a:pt x="1154550" y="1670964"/>
                  <a:pt x="1185431" y="1674881"/>
                </a:cubicBezTo>
                <a:cubicBezTo>
                  <a:pt x="1222241" y="1636266"/>
                  <a:pt x="1314193" y="1641092"/>
                  <a:pt x="1353070" y="1623243"/>
                </a:cubicBezTo>
                <a:cubicBezTo>
                  <a:pt x="1343006" y="1624245"/>
                  <a:pt x="1332943" y="1625246"/>
                  <a:pt x="1332254" y="1618325"/>
                </a:cubicBezTo>
                <a:cubicBezTo>
                  <a:pt x="1341628" y="1610401"/>
                  <a:pt x="1349625" y="1588634"/>
                  <a:pt x="1361068" y="1601476"/>
                </a:cubicBezTo>
                <a:cubicBezTo>
                  <a:pt x="1340939" y="1603479"/>
                  <a:pt x="1352381" y="1616321"/>
                  <a:pt x="1372509" y="1614318"/>
                </a:cubicBezTo>
                <a:cubicBezTo>
                  <a:pt x="1371820" y="1607396"/>
                  <a:pt x="1402011" y="1604391"/>
                  <a:pt x="1421450" y="1595465"/>
                </a:cubicBezTo>
                <a:cubicBezTo>
                  <a:pt x="1441578" y="1593462"/>
                  <a:pt x="1461016" y="1584537"/>
                  <a:pt x="1461016" y="1584537"/>
                </a:cubicBezTo>
                <a:cubicBezTo>
                  <a:pt x="1452331" y="1599382"/>
                  <a:pt x="1422828" y="1609309"/>
                  <a:pt x="1433580" y="1615229"/>
                </a:cubicBezTo>
                <a:cubicBezTo>
                  <a:pt x="1463772" y="1612224"/>
                  <a:pt x="1483211" y="1603298"/>
                  <a:pt x="1502649" y="1594373"/>
                </a:cubicBezTo>
                <a:cubicBezTo>
                  <a:pt x="1501271" y="1580530"/>
                  <a:pt x="1480455" y="1575611"/>
                  <a:pt x="1489141" y="1560766"/>
                </a:cubicBezTo>
                <a:cubicBezTo>
                  <a:pt x="1511336" y="1579528"/>
                  <a:pt x="1544283" y="1604210"/>
                  <a:pt x="1581093" y="1565594"/>
                </a:cubicBezTo>
                <a:cubicBezTo>
                  <a:pt x="1571029" y="1566596"/>
                  <a:pt x="1580404" y="1558672"/>
                  <a:pt x="1560277" y="1560675"/>
                </a:cubicBezTo>
                <a:cubicBezTo>
                  <a:pt x="1577648" y="1530986"/>
                  <a:pt x="1618593" y="1533900"/>
                  <a:pt x="1656092" y="1502207"/>
                </a:cubicBezTo>
                <a:cubicBezTo>
                  <a:pt x="1688351" y="1519967"/>
                  <a:pt x="1724472" y="1474429"/>
                  <a:pt x="1776858" y="1490186"/>
                </a:cubicBezTo>
                <a:cubicBezTo>
                  <a:pt x="1785543" y="1475340"/>
                  <a:pt x="1807050" y="1487180"/>
                  <a:pt x="1815046" y="1465413"/>
                </a:cubicBezTo>
                <a:cubicBezTo>
                  <a:pt x="1804983" y="1466415"/>
                  <a:pt x="1794230" y="1460495"/>
                  <a:pt x="1794230" y="1460495"/>
                </a:cubicBezTo>
                <a:cubicBezTo>
                  <a:pt x="1835173" y="1463410"/>
                  <a:pt x="1851856" y="1426798"/>
                  <a:pt x="1902865" y="1428711"/>
                </a:cubicBezTo>
                <a:cubicBezTo>
                  <a:pt x="1894868" y="1450477"/>
                  <a:pt x="1843860" y="1448565"/>
                  <a:pt x="1845238" y="1462408"/>
                </a:cubicBezTo>
                <a:cubicBezTo>
                  <a:pt x="1885493" y="1458401"/>
                  <a:pt x="1993439" y="1419696"/>
                  <a:pt x="1976067" y="1449385"/>
                </a:cubicBezTo>
                <a:cubicBezTo>
                  <a:pt x="1995506" y="1440460"/>
                  <a:pt x="2014945" y="1431536"/>
                  <a:pt x="2034383" y="1422611"/>
                </a:cubicBezTo>
                <a:cubicBezTo>
                  <a:pt x="2053822" y="1413685"/>
                  <a:pt x="2084013" y="1410680"/>
                  <a:pt x="2104141" y="1408677"/>
                </a:cubicBezTo>
                <a:cubicBezTo>
                  <a:pt x="2145085" y="1411590"/>
                  <a:pt x="2136400" y="1426436"/>
                  <a:pt x="2165903" y="1416510"/>
                </a:cubicBezTo>
                <a:cubicBezTo>
                  <a:pt x="2177344" y="1429350"/>
                  <a:pt x="2147841" y="1439277"/>
                  <a:pt x="2148530" y="1446199"/>
                </a:cubicBezTo>
                <a:cubicBezTo>
                  <a:pt x="2159283" y="1452119"/>
                  <a:pt x="2168658" y="1444196"/>
                  <a:pt x="2178721" y="1443194"/>
                </a:cubicBezTo>
                <a:cubicBezTo>
                  <a:pt x="2188097" y="1435271"/>
                  <a:pt x="2177344" y="1429350"/>
                  <a:pt x="2196093" y="1413504"/>
                </a:cubicBezTo>
                <a:cubicBezTo>
                  <a:pt x="2216910" y="1418422"/>
                  <a:pt x="2188097" y="1435271"/>
                  <a:pt x="2199538" y="1448112"/>
                </a:cubicBezTo>
                <a:cubicBezTo>
                  <a:pt x="2230419" y="1452029"/>
                  <a:pt x="2206157" y="1412503"/>
                  <a:pt x="2247790" y="1422338"/>
                </a:cubicBezTo>
                <a:cubicBezTo>
                  <a:pt x="2238415" y="1430262"/>
                  <a:pt x="2239104" y="1437184"/>
                  <a:pt x="2249858" y="1443104"/>
                </a:cubicBezTo>
                <a:cubicBezTo>
                  <a:pt x="2278671" y="1426255"/>
                  <a:pt x="2258544" y="1428258"/>
                  <a:pt x="2267229" y="1413413"/>
                </a:cubicBezTo>
                <a:cubicBezTo>
                  <a:pt x="2288735" y="1425253"/>
                  <a:pt x="2286668" y="1404489"/>
                  <a:pt x="2307484" y="1409406"/>
                </a:cubicBezTo>
                <a:cubicBezTo>
                  <a:pt x="2308862" y="1423250"/>
                  <a:pt x="2277982" y="1419333"/>
                  <a:pt x="2289424" y="1432175"/>
                </a:cubicBezTo>
                <a:cubicBezTo>
                  <a:pt x="2310929" y="1444015"/>
                  <a:pt x="2327612" y="1407403"/>
                  <a:pt x="2347051" y="1398478"/>
                </a:cubicBezTo>
                <a:cubicBezTo>
                  <a:pt x="2327612" y="1407403"/>
                  <a:pt x="2285979" y="1397567"/>
                  <a:pt x="2304728" y="1381720"/>
                </a:cubicBezTo>
                <a:cubicBezTo>
                  <a:pt x="2344984" y="1377713"/>
                  <a:pt x="2395992" y="1379626"/>
                  <a:pt x="2434870" y="1361775"/>
                </a:cubicBezTo>
                <a:cubicBezTo>
                  <a:pt x="2424117" y="1355855"/>
                  <a:pt x="2414052" y="1356857"/>
                  <a:pt x="2423428" y="1348934"/>
                </a:cubicBezTo>
                <a:cubicBezTo>
                  <a:pt x="2454997" y="1359772"/>
                  <a:pt x="2416119" y="1377622"/>
                  <a:pt x="2437626" y="1389461"/>
                </a:cubicBezTo>
                <a:cubicBezTo>
                  <a:pt x="2455686" y="1366694"/>
                  <a:pt x="2479259" y="1399298"/>
                  <a:pt x="2498008" y="1383452"/>
                </a:cubicBezTo>
                <a:cubicBezTo>
                  <a:pt x="2496630" y="1369608"/>
                  <a:pt x="2457064" y="1380537"/>
                  <a:pt x="2474436" y="1350847"/>
                </a:cubicBezTo>
                <a:cubicBezTo>
                  <a:pt x="2495941" y="1362687"/>
                  <a:pt x="2496630" y="1369608"/>
                  <a:pt x="2507383" y="1375529"/>
                </a:cubicBezTo>
                <a:cubicBezTo>
                  <a:pt x="2507383" y="1375529"/>
                  <a:pt x="2507383" y="1375529"/>
                  <a:pt x="2545572" y="1350756"/>
                </a:cubicBezTo>
                <a:cubicBezTo>
                  <a:pt x="2576452" y="1354673"/>
                  <a:pt x="2615329" y="1336822"/>
                  <a:pt x="2646898" y="1347661"/>
                </a:cubicBezTo>
                <a:cubicBezTo>
                  <a:pt x="2628838" y="1370429"/>
                  <a:pt x="2636146" y="1341740"/>
                  <a:pt x="2626771" y="1349664"/>
                </a:cubicBezTo>
                <a:cubicBezTo>
                  <a:pt x="2617396" y="1357587"/>
                  <a:pt x="2628149" y="1363508"/>
                  <a:pt x="2628838" y="1370429"/>
                </a:cubicBezTo>
                <a:cubicBezTo>
                  <a:pt x="2647587" y="1354582"/>
                  <a:pt x="2696528" y="1335730"/>
                  <a:pt x="2737473" y="1338645"/>
                </a:cubicBezTo>
                <a:cubicBezTo>
                  <a:pt x="2758289" y="1343563"/>
                  <a:pt x="2738851" y="1352488"/>
                  <a:pt x="2759667" y="1357406"/>
                </a:cubicBezTo>
                <a:cubicBezTo>
                  <a:pt x="2780484" y="1362324"/>
                  <a:pt x="2791236" y="1368244"/>
                  <a:pt x="2799234" y="1346478"/>
                </a:cubicBezTo>
                <a:cubicBezTo>
                  <a:pt x="2830114" y="1350394"/>
                  <a:pt x="2811365" y="1366241"/>
                  <a:pt x="2812053" y="1373162"/>
                </a:cubicBezTo>
                <a:cubicBezTo>
                  <a:pt x="2832181" y="1371159"/>
                  <a:pt x="2852309" y="1369155"/>
                  <a:pt x="2871747" y="1360230"/>
                </a:cubicBezTo>
                <a:cubicBezTo>
                  <a:pt x="2857341" y="1368654"/>
                  <a:pt x="2855170" y="1372366"/>
                  <a:pt x="2859287" y="1375451"/>
                </a:cubicBezTo>
                <a:lnTo>
                  <a:pt x="2879090" y="1384432"/>
                </a:lnTo>
                <a:lnTo>
                  <a:pt x="2822151" y="1385265"/>
                </a:lnTo>
                <a:cubicBezTo>
                  <a:pt x="2790272" y="1384069"/>
                  <a:pt x="2757046" y="1382133"/>
                  <a:pt x="2721479" y="1382178"/>
                </a:cubicBezTo>
                <a:cubicBezTo>
                  <a:pt x="2732232" y="1388098"/>
                  <a:pt x="2712794" y="1397023"/>
                  <a:pt x="2714172" y="1410867"/>
                </a:cubicBezTo>
                <a:cubicBezTo>
                  <a:pt x="2784617" y="1403855"/>
                  <a:pt x="2898764" y="1427444"/>
                  <a:pt x="2934887" y="1381907"/>
                </a:cubicBezTo>
                <a:cubicBezTo>
                  <a:pt x="2955013" y="1379903"/>
                  <a:pt x="2935576" y="1388828"/>
                  <a:pt x="2947017" y="1401670"/>
                </a:cubicBezTo>
                <a:cubicBezTo>
                  <a:pt x="2976520" y="1391743"/>
                  <a:pt x="2997336" y="1396662"/>
                  <a:pt x="3017464" y="1394658"/>
                </a:cubicBezTo>
                <a:cubicBezTo>
                  <a:pt x="3016086" y="1380815"/>
                  <a:pt x="3036902" y="1385733"/>
                  <a:pt x="3035524" y="1371889"/>
                </a:cubicBezTo>
                <a:cubicBezTo>
                  <a:pt x="3015397" y="1373893"/>
                  <a:pt x="3003954" y="1361051"/>
                  <a:pt x="2984516" y="1369976"/>
                </a:cubicBezTo>
                <a:cubicBezTo>
                  <a:pt x="2985205" y="1376898"/>
                  <a:pt x="2995958" y="1382818"/>
                  <a:pt x="2995958" y="1382818"/>
                </a:cubicBezTo>
                <a:cubicBezTo>
                  <a:pt x="2975142" y="1377900"/>
                  <a:pt x="2966455" y="1392745"/>
                  <a:pt x="2955013" y="1379903"/>
                </a:cubicBezTo>
                <a:cubicBezTo>
                  <a:pt x="2963699" y="1365058"/>
                  <a:pt x="2952258" y="1352216"/>
                  <a:pt x="2960944" y="1337372"/>
                </a:cubicBezTo>
                <a:cubicBezTo>
                  <a:pt x="2991824" y="1341287"/>
                  <a:pt x="2962321" y="1351214"/>
                  <a:pt x="2983827" y="1363055"/>
                </a:cubicBezTo>
                <a:cubicBezTo>
                  <a:pt x="3021327" y="1331361"/>
                  <a:pt x="3057030" y="1383729"/>
                  <a:pt x="3062960" y="1341197"/>
                </a:cubicBezTo>
                <a:cubicBezTo>
                  <a:pt x="3073712" y="1347117"/>
                  <a:pt x="3083777" y="1346115"/>
                  <a:pt x="3093151" y="1338192"/>
                </a:cubicBezTo>
                <a:cubicBezTo>
                  <a:pt x="3113968" y="1343110"/>
                  <a:pt x="3095907" y="1365879"/>
                  <a:pt x="3115345" y="1356954"/>
                </a:cubicBezTo>
                <a:cubicBezTo>
                  <a:pt x="3125410" y="1355952"/>
                  <a:pt x="3114657" y="1350032"/>
                  <a:pt x="3124032" y="1342108"/>
                </a:cubicBezTo>
                <a:cubicBezTo>
                  <a:pt x="3144848" y="1347027"/>
                  <a:pt x="3175040" y="1344021"/>
                  <a:pt x="3196546" y="1355861"/>
                </a:cubicBezTo>
                <a:cubicBezTo>
                  <a:pt x="3175040" y="1344021"/>
                  <a:pt x="3226737" y="1352856"/>
                  <a:pt x="3205232" y="1341016"/>
                </a:cubicBezTo>
                <a:cubicBezTo>
                  <a:pt x="3185103" y="1343020"/>
                  <a:pt x="3163598" y="1331180"/>
                  <a:pt x="3142781" y="1326261"/>
                </a:cubicBezTo>
                <a:cubicBezTo>
                  <a:pt x="3174351" y="1337100"/>
                  <a:pt x="3193101" y="1321252"/>
                  <a:pt x="3223292" y="1318247"/>
                </a:cubicBezTo>
                <a:cubicBezTo>
                  <a:pt x="3223980" y="1325169"/>
                  <a:pt x="3204543" y="1334094"/>
                  <a:pt x="3215295" y="1340014"/>
                </a:cubicBezTo>
                <a:cubicBezTo>
                  <a:pt x="3225359" y="1339013"/>
                  <a:pt x="3235423" y="1338011"/>
                  <a:pt x="3245487" y="1337009"/>
                </a:cubicBezTo>
                <a:cubicBezTo>
                  <a:pt x="3234045" y="1324167"/>
                  <a:pt x="3253483" y="1315242"/>
                  <a:pt x="3242731" y="1309322"/>
                </a:cubicBezTo>
                <a:cubicBezTo>
                  <a:pt x="3223292" y="1318247"/>
                  <a:pt x="3201098" y="1299486"/>
                  <a:pt x="3172284" y="1316334"/>
                </a:cubicBezTo>
                <a:cubicBezTo>
                  <a:pt x="3150779" y="1304495"/>
                  <a:pt x="3160153" y="1296572"/>
                  <a:pt x="3149401" y="1290652"/>
                </a:cubicBezTo>
                <a:cubicBezTo>
                  <a:pt x="3099081" y="1295660"/>
                  <a:pt x="3081710" y="1325351"/>
                  <a:pt x="3038699" y="1301671"/>
                </a:cubicBezTo>
                <a:cubicBezTo>
                  <a:pt x="3037321" y="1287827"/>
                  <a:pt x="3078954" y="1297664"/>
                  <a:pt x="3057448" y="1285824"/>
                </a:cubicBezTo>
                <a:cubicBezTo>
                  <a:pt x="3038699" y="1301671"/>
                  <a:pt x="3028635" y="1302672"/>
                  <a:pt x="2997754" y="1298756"/>
                </a:cubicBezTo>
                <a:cubicBezTo>
                  <a:pt x="2997065" y="1291834"/>
                  <a:pt x="3057448" y="1285824"/>
                  <a:pt x="3025879" y="1274985"/>
                </a:cubicBezTo>
                <a:cubicBezTo>
                  <a:pt x="3007129" y="1290832"/>
                  <a:pt x="2996376" y="1284912"/>
                  <a:pt x="2978315" y="1307681"/>
                </a:cubicBezTo>
                <a:cubicBezTo>
                  <a:pt x="2946057" y="1289921"/>
                  <a:pt x="3017193" y="1289830"/>
                  <a:pt x="2984935" y="1272070"/>
                </a:cubicBezTo>
                <a:cubicBezTo>
                  <a:pt x="2956810" y="1295841"/>
                  <a:pt x="2934615" y="1277079"/>
                  <a:pt x="2947435" y="1303765"/>
                </a:cubicBezTo>
                <a:cubicBezTo>
                  <a:pt x="2924552" y="1278081"/>
                  <a:pt x="2894360" y="1281086"/>
                  <a:pt x="2896427" y="1301851"/>
                </a:cubicBezTo>
                <a:cubicBezTo>
                  <a:pt x="2885674" y="1295932"/>
                  <a:pt x="2875611" y="1296933"/>
                  <a:pt x="2866235" y="1304857"/>
                </a:cubicBezTo>
                <a:cubicBezTo>
                  <a:pt x="2855483" y="1298937"/>
                  <a:pt x="2873544" y="1276168"/>
                  <a:pt x="2843352" y="1279173"/>
                </a:cubicBezTo>
                <a:cubicBezTo>
                  <a:pt x="2833978" y="1287097"/>
                  <a:pt x="2835355" y="1300940"/>
                  <a:pt x="2836043" y="1307862"/>
                </a:cubicBezTo>
                <a:cubicBezTo>
                  <a:pt x="2815917" y="1309865"/>
                  <a:pt x="2766287" y="1321796"/>
                  <a:pt x="2774283" y="1300029"/>
                </a:cubicBezTo>
                <a:cubicBezTo>
                  <a:pt x="2785725" y="1312871"/>
                  <a:pt x="2804475" y="1297024"/>
                  <a:pt x="2815228" y="1302944"/>
                </a:cubicBezTo>
                <a:cubicBezTo>
                  <a:pt x="2772905" y="1286185"/>
                  <a:pt x="2714589" y="1312961"/>
                  <a:pt x="2710455" y="1271431"/>
                </a:cubicBezTo>
                <a:cubicBezTo>
                  <a:pt x="2691706" y="1287278"/>
                  <a:pt x="2659447" y="1269518"/>
                  <a:pt x="2630634" y="1286367"/>
                </a:cubicBezTo>
                <a:cubicBezTo>
                  <a:pt x="2650762" y="1284364"/>
                  <a:pt x="2672956" y="1303124"/>
                  <a:pt x="2701770" y="1286277"/>
                </a:cubicBezTo>
                <a:cubicBezTo>
                  <a:pt x="2701770" y="1286277"/>
                  <a:pt x="2701770" y="1286277"/>
                  <a:pt x="2723276" y="1298116"/>
                </a:cubicBezTo>
                <a:cubicBezTo>
                  <a:pt x="2713211" y="1299118"/>
                  <a:pt x="2703837" y="1307041"/>
                  <a:pt x="2693773" y="1308043"/>
                </a:cubicBezTo>
                <a:cubicBezTo>
                  <a:pt x="2683020" y="1302123"/>
                  <a:pt x="2652829" y="1305128"/>
                  <a:pt x="2621948" y="1301211"/>
                </a:cubicBezTo>
                <a:cubicBezTo>
                  <a:pt x="2620570" y="1287368"/>
                  <a:pt x="2640009" y="1278443"/>
                  <a:pt x="2619192" y="1273525"/>
                </a:cubicBezTo>
                <a:cubicBezTo>
                  <a:pt x="2581004" y="1298298"/>
                  <a:pt x="2538682" y="1281539"/>
                  <a:pt x="2518554" y="1283543"/>
                </a:cubicBezTo>
                <a:cubicBezTo>
                  <a:pt x="2519932" y="1297386"/>
                  <a:pt x="2479676" y="1301393"/>
                  <a:pt x="2491807" y="1321156"/>
                </a:cubicBezTo>
                <a:cubicBezTo>
                  <a:pt x="2481054" y="1315236"/>
                  <a:pt x="2481054" y="1315236"/>
                  <a:pt x="2471680" y="1323159"/>
                </a:cubicBezTo>
                <a:cubicBezTo>
                  <a:pt x="2469613" y="1302395"/>
                  <a:pt x="2439421" y="1305400"/>
                  <a:pt x="2448108" y="1290555"/>
                </a:cubicBezTo>
                <a:cubicBezTo>
                  <a:pt x="2427980" y="1292558"/>
                  <a:pt x="2419983" y="1314326"/>
                  <a:pt x="2430736" y="1320245"/>
                </a:cubicBezTo>
                <a:cubicBezTo>
                  <a:pt x="2399855" y="1316329"/>
                  <a:pt x="2322100" y="1352029"/>
                  <a:pt x="2349536" y="1321338"/>
                </a:cubicBezTo>
                <a:cubicBezTo>
                  <a:pt x="2338784" y="1315418"/>
                  <a:pt x="2299905" y="1333267"/>
                  <a:pt x="2307903" y="1311501"/>
                </a:cubicBezTo>
                <a:cubicBezTo>
                  <a:pt x="2317966" y="1310499"/>
                  <a:pt x="2328719" y="1316419"/>
                  <a:pt x="2348158" y="1307494"/>
                </a:cubicBezTo>
                <a:cubicBezTo>
                  <a:pt x="2315899" y="1289734"/>
                  <a:pt x="2297839" y="1312503"/>
                  <a:pt x="2277022" y="1307584"/>
                </a:cubicBezTo>
                <a:cubicBezTo>
                  <a:pt x="2277022" y="1307584"/>
                  <a:pt x="2277022" y="1307584"/>
                  <a:pt x="2286397" y="1299661"/>
                </a:cubicBezTo>
                <a:cubicBezTo>
                  <a:pt x="2285708" y="1292739"/>
                  <a:pt x="2285708" y="1292739"/>
                  <a:pt x="2295083" y="1284816"/>
                </a:cubicBezTo>
                <a:cubicBezTo>
                  <a:pt x="2305836" y="1290736"/>
                  <a:pt x="2316588" y="1296656"/>
                  <a:pt x="2325963" y="1288732"/>
                </a:cubicBezTo>
                <a:cubicBezTo>
                  <a:pt x="2325963" y="1288732"/>
                  <a:pt x="2335339" y="1280809"/>
                  <a:pt x="2334650" y="1273887"/>
                </a:cubicBezTo>
                <a:cubicBezTo>
                  <a:pt x="2304458" y="1276892"/>
                  <a:pt x="2263514" y="1273977"/>
                  <a:pt x="2256205" y="1302666"/>
                </a:cubicBezTo>
                <a:cubicBezTo>
                  <a:pt x="2215261" y="1299751"/>
                  <a:pt x="2175695" y="1310680"/>
                  <a:pt x="2136817" y="1328531"/>
                </a:cubicBezTo>
                <a:cubicBezTo>
                  <a:pt x="2147571" y="1334451"/>
                  <a:pt x="2159013" y="1347292"/>
                  <a:pt x="2149637" y="1355215"/>
                </a:cubicBezTo>
                <a:cubicBezTo>
                  <a:pt x="2126754" y="1329533"/>
                  <a:pt x="2130199" y="1364141"/>
                  <a:pt x="2099318" y="1360224"/>
                </a:cubicBezTo>
                <a:cubicBezTo>
                  <a:pt x="2097251" y="1339460"/>
                  <a:pt x="2137506" y="1335453"/>
                  <a:pt x="2116001" y="1323613"/>
                </a:cubicBezTo>
                <a:cubicBezTo>
                  <a:pt x="2075746" y="1327619"/>
                  <a:pt x="2024737" y="1325706"/>
                  <a:pt x="1987238" y="1357400"/>
                </a:cubicBezTo>
                <a:cubicBezTo>
                  <a:pt x="1945605" y="1347564"/>
                  <a:pt x="1877914" y="1382262"/>
                  <a:pt x="1835592" y="1365505"/>
                </a:cubicBezTo>
                <a:cubicBezTo>
                  <a:pt x="1834903" y="1358583"/>
                  <a:pt x="1855031" y="1356580"/>
                  <a:pt x="1844967" y="1357581"/>
                </a:cubicBezTo>
                <a:cubicBezTo>
                  <a:pt x="1814087" y="1353665"/>
                  <a:pt x="1841522" y="1322972"/>
                  <a:pt x="1802645" y="1340823"/>
                </a:cubicBezTo>
                <a:cubicBezTo>
                  <a:pt x="1803333" y="1347745"/>
                  <a:pt x="1824150" y="1352663"/>
                  <a:pt x="1815465" y="1367508"/>
                </a:cubicBezTo>
                <a:cubicBezTo>
                  <a:pt x="1797404" y="1390276"/>
                  <a:pt x="1756459" y="1387362"/>
                  <a:pt x="1737709" y="1403209"/>
                </a:cubicBezTo>
                <a:cubicBezTo>
                  <a:pt x="1748463" y="1409128"/>
                  <a:pt x="1778654" y="1406123"/>
                  <a:pt x="1769968" y="1420969"/>
                </a:cubicBezTo>
                <a:cubicBezTo>
                  <a:pt x="1750529" y="1429894"/>
                  <a:pt x="1729713" y="1424976"/>
                  <a:pt x="1710275" y="1433901"/>
                </a:cubicBezTo>
                <a:cubicBezTo>
                  <a:pt x="1719649" y="1425977"/>
                  <a:pt x="1689457" y="1428983"/>
                  <a:pt x="1698832" y="1421059"/>
                </a:cubicBezTo>
                <a:cubicBezTo>
                  <a:pt x="1719649" y="1425977"/>
                  <a:pt x="1739776" y="1423974"/>
                  <a:pt x="1759215" y="1415049"/>
                </a:cubicBezTo>
                <a:cubicBezTo>
                  <a:pt x="1728335" y="1411132"/>
                  <a:pt x="1729024" y="1418054"/>
                  <a:pt x="1727646" y="1404210"/>
                </a:cubicBezTo>
                <a:cubicBezTo>
                  <a:pt x="1698143" y="1414137"/>
                  <a:pt x="1657199" y="1411222"/>
                  <a:pt x="1618322" y="1429073"/>
                </a:cubicBezTo>
                <a:cubicBezTo>
                  <a:pt x="1637072" y="1413226"/>
                  <a:pt x="1614877" y="1394465"/>
                  <a:pt x="1585374" y="1404391"/>
                </a:cubicBezTo>
                <a:cubicBezTo>
                  <a:pt x="1594060" y="1389547"/>
                  <a:pt x="1626318" y="1407306"/>
                  <a:pt x="1635005" y="1392462"/>
                </a:cubicBezTo>
                <a:cubicBezTo>
                  <a:pt x="1613499" y="1380621"/>
                  <a:pt x="1572554" y="1377707"/>
                  <a:pt x="1555182" y="1407396"/>
                </a:cubicBezTo>
                <a:cubicBezTo>
                  <a:pt x="1576688" y="1419236"/>
                  <a:pt x="1575999" y="1412315"/>
                  <a:pt x="1577377" y="1426158"/>
                </a:cubicBezTo>
                <a:cubicBezTo>
                  <a:pt x="1608258" y="1430075"/>
                  <a:pt x="1585374" y="1404391"/>
                  <a:pt x="1616255" y="1408308"/>
                </a:cubicBezTo>
                <a:cubicBezTo>
                  <a:pt x="1607569" y="1423153"/>
                  <a:pt x="1597505" y="1424155"/>
                  <a:pt x="1588819" y="1439000"/>
                </a:cubicBezTo>
                <a:cubicBezTo>
                  <a:pt x="1539189" y="1450931"/>
                  <a:pt x="1458679" y="1458944"/>
                  <a:pt x="1441307" y="1488635"/>
                </a:cubicBezTo>
                <a:cubicBezTo>
                  <a:pt x="1421179" y="1490638"/>
                  <a:pt x="1430554" y="1482715"/>
                  <a:pt x="1399673" y="1478799"/>
                </a:cubicBezTo>
                <a:cubicBezTo>
                  <a:pt x="1400362" y="1485720"/>
                  <a:pt x="1390299" y="1486722"/>
                  <a:pt x="1390299" y="1486722"/>
                </a:cubicBezTo>
                <a:cubicBezTo>
                  <a:pt x="1380923" y="1494645"/>
                  <a:pt x="1402429" y="1506485"/>
                  <a:pt x="1382302" y="1508488"/>
                </a:cubicBezTo>
                <a:cubicBezTo>
                  <a:pt x="1350733" y="1497651"/>
                  <a:pt x="1252161" y="1528433"/>
                  <a:pt x="1254917" y="1556120"/>
                </a:cubicBezTo>
                <a:cubicBezTo>
                  <a:pt x="1225414" y="1566047"/>
                  <a:pt x="1263603" y="1541275"/>
                  <a:pt x="1243475" y="1543278"/>
                </a:cubicBezTo>
                <a:cubicBezTo>
                  <a:pt x="1234100" y="1551202"/>
                  <a:pt x="1223347" y="1545282"/>
                  <a:pt x="1213284" y="1546283"/>
                </a:cubicBezTo>
                <a:cubicBezTo>
                  <a:pt x="1214662" y="1560127"/>
                  <a:pt x="1194534" y="1562130"/>
                  <a:pt x="1173718" y="1557212"/>
                </a:cubicBezTo>
                <a:cubicBezTo>
                  <a:pt x="1174407" y="1564134"/>
                  <a:pt x="1184470" y="1563132"/>
                  <a:pt x="1175096" y="1571056"/>
                </a:cubicBezTo>
                <a:cubicBezTo>
                  <a:pt x="1154967" y="1573059"/>
                  <a:pt x="1145593" y="1580982"/>
                  <a:pt x="1125465" y="1582986"/>
                </a:cubicBezTo>
                <a:cubicBezTo>
                  <a:pt x="1134151" y="1568141"/>
                  <a:pt x="1124087" y="1569143"/>
                  <a:pt x="1123399" y="1562221"/>
                </a:cubicBezTo>
                <a:cubicBezTo>
                  <a:pt x="1114023" y="1570144"/>
                  <a:pt x="1104649" y="1578068"/>
                  <a:pt x="1095274" y="1585990"/>
                </a:cubicBezTo>
                <a:cubicBezTo>
                  <a:pt x="1105338" y="1584990"/>
                  <a:pt x="1114712" y="1577066"/>
                  <a:pt x="1125465" y="1582986"/>
                </a:cubicBezTo>
                <a:cubicBezTo>
                  <a:pt x="1116090" y="1590909"/>
                  <a:pt x="1096652" y="1599834"/>
                  <a:pt x="1097341" y="1606756"/>
                </a:cubicBezTo>
                <a:cubicBezTo>
                  <a:pt x="1095274" y="1585990"/>
                  <a:pt x="1058463" y="1624606"/>
                  <a:pt x="1036269" y="1605844"/>
                </a:cubicBezTo>
                <a:cubicBezTo>
                  <a:pt x="998769" y="1637539"/>
                  <a:pt x="939764" y="1657393"/>
                  <a:pt x="879382" y="1663403"/>
                </a:cubicBezTo>
                <a:cubicBezTo>
                  <a:pt x="881449" y="1684168"/>
                  <a:pt x="870695" y="1678248"/>
                  <a:pt x="859943" y="1672328"/>
                </a:cubicBezTo>
                <a:cubicBezTo>
                  <a:pt x="831818" y="1696099"/>
                  <a:pt x="784255" y="1728794"/>
                  <a:pt x="752686" y="1717956"/>
                </a:cubicBezTo>
                <a:cubicBezTo>
                  <a:pt x="755442" y="1745643"/>
                  <a:pt x="684306" y="1745733"/>
                  <a:pt x="674242" y="1746735"/>
                </a:cubicBezTo>
                <a:cubicBezTo>
                  <a:pt x="674242" y="1746735"/>
                  <a:pt x="692992" y="1730888"/>
                  <a:pt x="682928" y="1731890"/>
                </a:cubicBezTo>
                <a:cubicBezTo>
                  <a:pt x="662801" y="1733893"/>
                  <a:pt x="653425" y="1741817"/>
                  <a:pt x="644050" y="1749740"/>
                </a:cubicBezTo>
                <a:cubicBezTo>
                  <a:pt x="654114" y="1748738"/>
                  <a:pt x="664179" y="1747737"/>
                  <a:pt x="655492" y="1762582"/>
                </a:cubicBezTo>
                <a:cubicBezTo>
                  <a:pt x="635365" y="1764585"/>
                  <a:pt x="626678" y="1779431"/>
                  <a:pt x="607929" y="1795277"/>
                </a:cubicBezTo>
                <a:cubicBezTo>
                  <a:pt x="633987" y="1750742"/>
                  <a:pt x="611792" y="1731980"/>
                  <a:pt x="662112" y="1726971"/>
                </a:cubicBezTo>
                <a:cubicBezTo>
                  <a:pt x="670108" y="1705204"/>
                  <a:pt x="700300" y="1702199"/>
                  <a:pt x="718360" y="1679431"/>
                </a:cubicBezTo>
                <a:cubicBezTo>
                  <a:pt x="738488" y="1677428"/>
                  <a:pt x="739866" y="1691271"/>
                  <a:pt x="759305" y="1682346"/>
                </a:cubicBezTo>
                <a:cubicBezTo>
                  <a:pt x="770058" y="1688266"/>
                  <a:pt x="730491" y="1699194"/>
                  <a:pt x="750619" y="1697190"/>
                </a:cubicBezTo>
                <a:cubicBezTo>
                  <a:pt x="798871" y="1671417"/>
                  <a:pt x="847123" y="1645643"/>
                  <a:pt x="844367" y="1617957"/>
                </a:cubicBezTo>
                <a:cubicBezTo>
                  <a:pt x="874559" y="1614952"/>
                  <a:pt x="856498" y="1637719"/>
                  <a:pt x="886689" y="1634714"/>
                </a:cubicBezTo>
                <a:cubicBezTo>
                  <a:pt x="883933" y="1607028"/>
                  <a:pt x="945006" y="1607939"/>
                  <a:pt x="954380" y="1600016"/>
                </a:cubicBezTo>
                <a:cubicBezTo>
                  <a:pt x="944317" y="1601018"/>
                  <a:pt x="935630" y="1615862"/>
                  <a:pt x="936319" y="1622784"/>
                </a:cubicBezTo>
                <a:cubicBezTo>
                  <a:pt x="905439" y="1618867"/>
                  <a:pt x="867251" y="1643640"/>
                  <a:pt x="888756" y="1655480"/>
                </a:cubicBezTo>
                <a:cubicBezTo>
                  <a:pt x="918948" y="1652474"/>
                  <a:pt x="937008" y="1629706"/>
                  <a:pt x="977263" y="1625699"/>
                </a:cubicBezTo>
                <a:cubicBezTo>
                  <a:pt x="977263" y="1625699"/>
                  <a:pt x="977263" y="1625699"/>
                  <a:pt x="985950" y="1610853"/>
                </a:cubicBezTo>
                <a:cubicBezTo>
                  <a:pt x="974508" y="1598012"/>
                  <a:pt x="956447" y="1620780"/>
                  <a:pt x="955069" y="1606938"/>
                </a:cubicBezTo>
                <a:cubicBezTo>
                  <a:pt x="965133" y="1605936"/>
                  <a:pt x="963755" y="1592092"/>
                  <a:pt x="973130" y="1584169"/>
                </a:cubicBezTo>
                <a:cubicBezTo>
                  <a:pt x="1024138" y="1586082"/>
                  <a:pt x="999876" y="1546555"/>
                  <a:pt x="1049507" y="1534624"/>
                </a:cubicBezTo>
                <a:cubicBezTo>
                  <a:pt x="1050885" y="1548468"/>
                  <a:pt x="1021382" y="1558395"/>
                  <a:pt x="1031446" y="1557393"/>
                </a:cubicBezTo>
                <a:cubicBezTo>
                  <a:pt x="1060948" y="1547466"/>
                  <a:pt x="1090451" y="1537539"/>
                  <a:pt x="1119265" y="1520690"/>
                </a:cubicBezTo>
                <a:cubicBezTo>
                  <a:pt x="1138703" y="1511765"/>
                  <a:pt x="1140081" y="1525608"/>
                  <a:pt x="1150144" y="1524607"/>
                </a:cubicBezTo>
                <a:cubicBezTo>
                  <a:pt x="1158831" y="1509761"/>
                  <a:pt x="1178269" y="1500836"/>
                  <a:pt x="1187645" y="1492913"/>
                </a:cubicBezTo>
                <a:cubicBezTo>
                  <a:pt x="1198397" y="1498832"/>
                  <a:pt x="1180336" y="1521601"/>
                  <a:pt x="1191779" y="1534443"/>
                </a:cubicBezTo>
                <a:cubicBezTo>
                  <a:pt x="1201842" y="1533441"/>
                  <a:pt x="1211217" y="1525518"/>
                  <a:pt x="1220591" y="1517594"/>
                </a:cubicBezTo>
                <a:cubicBezTo>
                  <a:pt x="1199775" y="1512677"/>
                  <a:pt x="1238652" y="1494827"/>
                  <a:pt x="1248716" y="1493824"/>
                </a:cubicBezTo>
                <a:cubicBezTo>
                  <a:pt x="1227211" y="1481985"/>
                  <a:pt x="1267466" y="1477978"/>
                  <a:pt x="1256713" y="1472058"/>
                </a:cubicBezTo>
                <a:cubicBezTo>
                  <a:pt x="1256713" y="1472058"/>
                  <a:pt x="1245960" y="1466138"/>
                  <a:pt x="1256025" y="1465136"/>
                </a:cubicBezTo>
                <a:cubicBezTo>
                  <a:pt x="1286215" y="1462131"/>
                  <a:pt x="1258091" y="1485901"/>
                  <a:pt x="1278219" y="1483898"/>
                </a:cubicBezTo>
                <a:cubicBezTo>
                  <a:pt x="1318474" y="1479891"/>
                  <a:pt x="1303587" y="1432440"/>
                  <a:pt x="1334468" y="1436356"/>
                </a:cubicBezTo>
                <a:cubicBezTo>
                  <a:pt x="1325781" y="1451202"/>
                  <a:pt x="1326470" y="1458124"/>
                  <a:pt x="1336535" y="1457122"/>
                </a:cubicBezTo>
                <a:cubicBezTo>
                  <a:pt x="1386854" y="1452113"/>
                  <a:pt x="1392783" y="1409581"/>
                  <a:pt x="1402159" y="1401658"/>
                </a:cubicBezTo>
                <a:cubicBezTo>
                  <a:pt x="1392783" y="1409581"/>
                  <a:pt x="1413600" y="1414500"/>
                  <a:pt x="1414289" y="1421421"/>
                </a:cubicBezTo>
                <a:cubicBezTo>
                  <a:pt x="1414978" y="1428343"/>
                  <a:pt x="1376101" y="1446193"/>
                  <a:pt x="1387543" y="1459035"/>
                </a:cubicBezTo>
                <a:cubicBezTo>
                  <a:pt x="1447237" y="1446103"/>
                  <a:pt x="1424353" y="1420419"/>
                  <a:pt x="1462541" y="1395648"/>
                </a:cubicBezTo>
                <a:cubicBezTo>
                  <a:pt x="1473295" y="1401568"/>
                  <a:pt x="1473983" y="1408490"/>
                  <a:pt x="1484047" y="1407488"/>
                </a:cubicBezTo>
                <a:cubicBezTo>
                  <a:pt x="1493422" y="1399564"/>
                  <a:pt x="1502107" y="1384719"/>
                  <a:pt x="1511483" y="1376795"/>
                </a:cubicBezTo>
                <a:cubicBezTo>
                  <a:pt x="1490666" y="1371877"/>
                  <a:pt x="1463230" y="1402569"/>
                  <a:pt x="1461163" y="1381804"/>
                </a:cubicBezTo>
                <a:cubicBezTo>
                  <a:pt x="1490666" y="1371877"/>
                  <a:pt x="1511483" y="1376795"/>
                  <a:pt x="1530232" y="1360948"/>
                </a:cubicBezTo>
                <a:cubicBezTo>
                  <a:pt x="1460474" y="1374882"/>
                  <a:pt x="1401470" y="1394736"/>
                  <a:pt x="1332401" y="1415592"/>
                </a:cubicBezTo>
                <a:cubicBezTo>
                  <a:pt x="1369211" y="1376976"/>
                  <a:pt x="1501418" y="1377797"/>
                  <a:pt x="1497285" y="1336266"/>
                </a:cubicBezTo>
                <a:cubicBezTo>
                  <a:pt x="1516724" y="1327342"/>
                  <a:pt x="1536852" y="1325338"/>
                  <a:pt x="1546226" y="1317415"/>
                </a:cubicBezTo>
                <a:cubicBezTo>
                  <a:pt x="1546915" y="1324336"/>
                  <a:pt x="1537540" y="1332259"/>
                  <a:pt x="1547604" y="1331258"/>
                </a:cubicBezTo>
                <a:cubicBezTo>
                  <a:pt x="1577107" y="1321332"/>
                  <a:pt x="1628115" y="1323244"/>
                  <a:pt x="1657617" y="1313318"/>
                </a:cubicBezTo>
                <a:cubicBezTo>
                  <a:pt x="1658306" y="1320238"/>
                  <a:pt x="1648931" y="1328162"/>
                  <a:pt x="1658995" y="1327160"/>
                </a:cubicBezTo>
                <a:cubicBezTo>
                  <a:pt x="1667681" y="1312316"/>
                  <a:pt x="1689187" y="1324155"/>
                  <a:pt x="1697873" y="1309310"/>
                </a:cubicBezTo>
                <a:cubicBezTo>
                  <a:pt x="1687809" y="1310312"/>
                  <a:pt x="1678433" y="1318235"/>
                  <a:pt x="1657617" y="1313318"/>
                </a:cubicBezTo>
                <a:cubicBezTo>
                  <a:pt x="1685742" y="1289547"/>
                  <a:pt x="1705869" y="1287543"/>
                  <a:pt x="1722552" y="1250931"/>
                </a:cubicBezTo>
                <a:cubicBezTo>
                  <a:pt x="1763496" y="1253846"/>
                  <a:pt x="1731238" y="1236086"/>
                  <a:pt x="1792310" y="1236997"/>
                </a:cubicBezTo>
                <a:cubicBezTo>
                  <a:pt x="1819746" y="1206306"/>
                  <a:pt x="1911009" y="1204211"/>
                  <a:pt x="1970703" y="1191280"/>
                </a:cubicBezTo>
                <a:cubicBezTo>
                  <a:pt x="1961328" y="1199203"/>
                  <a:pt x="1951953" y="1207127"/>
                  <a:pt x="1962017" y="1206125"/>
                </a:cubicBezTo>
                <a:cubicBezTo>
                  <a:pt x="1972081" y="1205123"/>
                  <a:pt x="1972081" y="1205123"/>
                  <a:pt x="1982145" y="1204121"/>
                </a:cubicBezTo>
                <a:cubicBezTo>
                  <a:pt x="1970703" y="1191280"/>
                  <a:pt x="1989452" y="1175432"/>
                  <a:pt x="2020333" y="1179349"/>
                </a:cubicBezTo>
                <a:cubicBezTo>
                  <a:pt x="2031085" y="1185269"/>
                  <a:pt x="2021711" y="1193193"/>
                  <a:pt x="2031774" y="1192190"/>
                </a:cubicBezTo>
                <a:cubicBezTo>
                  <a:pt x="2041150" y="1184267"/>
                  <a:pt x="2030396" y="1178347"/>
                  <a:pt x="2050525" y="1176344"/>
                </a:cubicBezTo>
                <a:cubicBezTo>
                  <a:pt x="2060588" y="1175342"/>
                  <a:pt x="2051214" y="1183266"/>
                  <a:pt x="2061966" y="1189185"/>
                </a:cubicBezTo>
                <a:cubicBezTo>
                  <a:pt x="2071341" y="1181262"/>
                  <a:pt x="2060588" y="1175342"/>
                  <a:pt x="2069963" y="1167418"/>
                </a:cubicBezTo>
                <a:cubicBezTo>
                  <a:pt x="2109529" y="1156490"/>
                  <a:pt x="2171290" y="1164323"/>
                  <a:pt x="2189351" y="1141554"/>
                </a:cubicBezTo>
                <a:cubicBezTo>
                  <a:pt x="2220231" y="1145470"/>
                  <a:pt x="2171290" y="1164323"/>
                  <a:pt x="2202171" y="1168239"/>
                </a:cubicBezTo>
                <a:cubicBezTo>
                  <a:pt x="2258419" y="1120698"/>
                  <a:pt x="2320181" y="1128531"/>
                  <a:pt x="2362503" y="1145290"/>
                </a:cubicBezTo>
                <a:cubicBezTo>
                  <a:pt x="2351750" y="1139370"/>
                  <a:pt x="2352439" y="1146291"/>
                  <a:pt x="2363192" y="1152211"/>
                </a:cubicBezTo>
                <a:cubicBezTo>
                  <a:pt x="2333000" y="1155217"/>
                  <a:pt x="2305564" y="1185908"/>
                  <a:pt x="2327071" y="1197748"/>
                </a:cubicBezTo>
                <a:cubicBezTo>
                  <a:pt x="2346509" y="1188823"/>
                  <a:pt x="2335067" y="1175981"/>
                  <a:pt x="2365259" y="1172976"/>
                </a:cubicBezTo>
                <a:cubicBezTo>
                  <a:pt x="2364570" y="1166055"/>
                  <a:pt x="2353817" y="1160135"/>
                  <a:pt x="2373255" y="1151210"/>
                </a:cubicBezTo>
                <a:cubicBezTo>
                  <a:pt x="2404136" y="1155126"/>
                  <a:pt x="2364570" y="1166055"/>
                  <a:pt x="2386075" y="1177894"/>
                </a:cubicBezTo>
                <a:cubicBezTo>
                  <a:pt x="2406203" y="1175891"/>
                  <a:pt x="2407581" y="1189734"/>
                  <a:pt x="2436395" y="1172885"/>
                </a:cubicBezTo>
                <a:cubicBezTo>
                  <a:pt x="2472516" y="1127349"/>
                  <a:pt x="2564468" y="1132176"/>
                  <a:pt x="2622784" y="1105401"/>
                </a:cubicBezTo>
                <a:cubicBezTo>
                  <a:pt x="2604034" y="1121248"/>
                  <a:pt x="2594660" y="1129171"/>
                  <a:pt x="2605412" y="1135091"/>
                </a:cubicBezTo>
                <a:cubicBezTo>
                  <a:pt x="2635604" y="1132085"/>
                  <a:pt x="2646356" y="1138005"/>
                  <a:pt x="2653665" y="1109317"/>
                </a:cubicBezTo>
                <a:cubicBezTo>
                  <a:pt x="2696676" y="1132997"/>
                  <a:pt x="2672414" y="1093470"/>
                  <a:pt x="2703984" y="1104309"/>
                </a:cubicBezTo>
                <a:cubicBezTo>
                  <a:pt x="2684546" y="1113234"/>
                  <a:pt x="2695298" y="1119154"/>
                  <a:pt x="2686613" y="1133999"/>
                </a:cubicBezTo>
                <a:cubicBezTo>
                  <a:pt x="2696676" y="1132997"/>
                  <a:pt x="2706740" y="1131996"/>
                  <a:pt x="2716803" y="1130994"/>
                </a:cubicBezTo>
                <a:cubicBezTo>
                  <a:pt x="2716114" y="1124071"/>
                  <a:pt x="2705362" y="1118152"/>
                  <a:pt x="2734864" y="1108225"/>
                </a:cubicBezTo>
                <a:cubicBezTo>
                  <a:pt x="2746995" y="1127988"/>
                  <a:pt x="2775809" y="1111140"/>
                  <a:pt x="2764367" y="1098298"/>
                </a:cubicBezTo>
                <a:cubicBezTo>
                  <a:pt x="2877136" y="1108044"/>
                  <a:pt x="2995835" y="1075258"/>
                  <a:pt x="3061040" y="1117699"/>
                </a:cubicBezTo>
                <a:cubicBezTo>
                  <a:pt x="3079790" y="1101852"/>
                  <a:pt x="3101295" y="1113692"/>
                  <a:pt x="3120045" y="1097845"/>
                </a:cubicBezTo>
                <a:cubicBezTo>
                  <a:pt x="3152993" y="1122527"/>
                  <a:pt x="3172431" y="1113602"/>
                  <a:pt x="3201245" y="1096753"/>
                </a:cubicBezTo>
                <a:cubicBezTo>
                  <a:pt x="3242878" y="1106589"/>
                  <a:pt x="3254319" y="1119431"/>
                  <a:pt x="3272381" y="1096662"/>
                </a:cubicBezTo>
                <a:cubicBezTo>
                  <a:pt x="3303949" y="1107501"/>
                  <a:pt x="3253630" y="1112509"/>
                  <a:pt x="3264384" y="1118430"/>
                </a:cubicBezTo>
                <a:cubicBezTo>
                  <a:pt x="3285889" y="1130270"/>
                  <a:pt x="3304639" y="1114422"/>
                  <a:pt x="3306706" y="1135188"/>
                </a:cubicBezTo>
                <a:cubicBezTo>
                  <a:pt x="3325455" y="1119341"/>
                  <a:pt x="3346272" y="1124259"/>
                  <a:pt x="3357025" y="1130179"/>
                </a:cubicBezTo>
                <a:cubicBezTo>
                  <a:pt x="3346961" y="1131181"/>
                  <a:pt x="3337586" y="1139104"/>
                  <a:pt x="3338275" y="1146026"/>
                </a:cubicBezTo>
                <a:cubicBezTo>
                  <a:pt x="3459731" y="1140926"/>
                  <a:pt x="3594694" y="1169434"/>
                  <a:pt x="3695332" y="1159417"/>
                </a:cubicBezTo>
                <a:cubicBezTo>
                  <a:pt x="3664452" y="1155500"/>
                  <a:pt x="3603379" y="1154589"/>
                  <a:pt x="3602001" y="1140745"/>
                </a:cubicBezTo>
                <a:cubicBezTo>
                  <a:pt x="3602001" y="1140745"/>
                  <a:pt x="3622818" y="1145664"/>
                  <a:pt x="3622129" y="1138742"/>
                </a:cubicBezTo>
                <a:cubicBezTo>
                  <a:pt x="3600623" y="1126902"/>
                  <a:pt x="3579807" y="1121984"/>
                  <a:pt x="3581185" y="1135827"/>
                </a:cubicBezTo>
                <a:cubicBezTo>
                  <a:pt x="3540241" y="1132912"/>
                  <a:pt x="3568366" y="1109143"/>
                  <a:pt x="3587804" y="1100217"/>
                </a:cubicBezTo>
                <a:cubicBezTo>
                  <a:pt x="3630815" y="1123897"/>
                  <a:pt x="3674515" y="1154499"/>
                  <a:pt x="3701951" y="1123806"/>
                </a:cubicBezTo>
                <a:cubicBezTo>
                  <a:pt x="3714081" y="1143570"/>
                  <a:pt x="3732143" y="1120801"/>
                  <a:pt x="3744273" y="1140565"/>
                </a:cubicBezTo>
                <a:cubicBezTo>
                  <a:pt x="3734899" y="1148488"/>
                  <a:pt x="3703329" y="1137650"/>
                  <a:pt x="3714770" y="1150492"/>
                </a:cubicBezTo>
                <a:cubicBezTo>
                  <a:pt x="3726212" y="1163333"/>
                  <a:pt x="3745651" y="1154408"/>
                  <a:pt x="3765778" y="1152405"/>
                </a:cubicBezTo>
                <a:cubicBezTo>
                  <a:pt x="3765778" y="1152405"/>
                  <a:pt x="3755026" y="1146484"/>
                  <a:pt x="3765089" y="1145483"/>
                </a:cubicBezTo>
                <a:cubicBezTo>
                  <a:pt x="3776532" y="1158325"/>
                  <a:pt x="3767156" y="1166248"/>
                  <a:pt x="3737655" y="1176175"/>
                </a:cubicBezTo>
                <a:cubicBezTo>
                  <a:pt x="3726212" y="1163333"/>
                  <a:pt x="3725523" y="1156412"/>
                  <a:pt x="3696021" y="1166339"/>
                </a:cubicBezTo>
                <a:cubicBezTo>
                  <a:pt x="3718215" y="1185101"/>
                  <a:pt x="3677960" y="1189107"/>
                  <a:pt x="3689402" y="1201948"/>
                </a:cubicBezTo>
                <a:cubicBezTo>
                  <a:pt x="3709529" y="1199945"/>
                  <a:pt x="3719593" y="1198943"/>
                  <a:pt x="3730346" y="1204863"/>
                </a:cubicBezTo>
                <a:cubicBezTo>
                  <a:pt x="3767156" y="1166248"/>
                  <a:pt x="3837603" y="1159236"/>
                  <a:pt x="3889300" y="1168070"/>
                </a:cubicBezTo>
                <a:cubicBezTo>
                  <a:pt x="3859109" y="1171075"/>
                  <a:pt x="3890678" y="1181913"/>
                  <a:pt x="3900742" y="1180912"/>
                </a:cubicBezTo>
                <a:cubicBezTo>
                  <a:pt x="3919492" y="1165066"/>
                  <a:pt x="3963191" y="1195667"/>
                  <a:pt x="3984008" y="1200585"/>
                </a:cubicBezTo>
                <a:cubicBezTo>
                  <a:pt x="3974634" y="1208509"/>
                  <a:pt x="3954506" y="1210512"/>
                  <a:pt x="3965258" y="1216432"/>
                </a:cubicBezTo>
                <a:cubicBezTo>
                  <a:pt x="3986764" y="1228271"/>
                  <a:pt x="4014201" y="1197580"/>
                  <a:pt x="4024953" y="1203500"/>
                </a:cubicBezTo>
                <a:cubicBezTo>
                  <a:pt x="4006892" y="1226269"/>
                  <a:pt x="4056522" y="1214337"/>
                  <a:pt x="4057211" y="1221259"/>
                </a:cubicBezTo>
                <a:cubicBezTo>
                  <a:pt x="4047148" y="1222262"/>
                  <a:pt x="4069342" y="1241022"/>
                  <a:pt x="4070031" y="1247944"/>
                </a:cubicBezTo>
                <a:cubicBezTo>
                  <a:pt x="4089469" y="1239019"/>
                  <a:pt x="4090159" y="1245941"/>
                  <a:pt x="4100222" y="1244939"/>
                </a:cubicBezTo>
                <a:cubicBezTo>
                  <a:pt x="4089469" y="1239019"/>
                  <a:pt x="4068653" y="1234101"/>
                  <a:pt x="4088092" y="1225176"/>
                </a:cubicBezTo>
                <a:cubicBezTo>
                  <a:pt x="4110287" y="1243937"/>
                  <a:pt x="4131103" y="1248856"/>
                  <a:pt x="4139100" y="1227088"/>
                </a:cubicBezTo>
                <a:cubicBezTo>
                  <a:pt x="4160605" y="1238929"/>
                  <a:pt x="4119662" y="1236014"/>
                  <a:pt x="4141167" y="1247854"/>
                </a:cubicBezTo>
                <a:cubicBezTo>
                  <a:pt x="4180733" y="1236925"/>
                  <a:pt x="4161983" y="1252772"/>
                  <a:pt x="4182800" y="1257691"/>
                </a:cubicBezTo>
                <a:cubicBezTo>
                  <a:pt x="4192864" y="1256689"/>
                  <a:pt x="4191487" y="1242845"/>
                  <a:pt x="4200861" y="1234922"/>
                </a:cubicBezTo>
                <a:cubicBezTo>
                  <a:pt x="4182111" y="1250769"/>
                  <a:pt x="4159228" y="1225085"/>
                  <a:pt x="4138411" y="1220167"/>
                </a:cubicBezTo>
                <a:cubicBezTo>
                  <a:pt x="4158538" y="1218164"/>
                  <a:pt x="4147097" y="1205322"/>
                  <a:pt x="4157160" y="1204321"/>
                </a:cubicBezTo>
                <a:cubicBezTo>
                  <a:pt x="4177977" y="1209239"/>
                  <a:pt x="4188731" y="1215159"/>
                  <a:pt x="4208857" y="1213154"/>
                </a:cubicBezTo>
                <a:cubicBezTo>
                  <a:pt x="4218233" y="1205232"/>
                  <a:pt x="4197416" y="1200314"/>
                  <a:pt x="4185974" y="1187472"/>
                </a:cubicBezTo>
                <a:cubicBezTo>
                  <a:pt x="4238360" y="1203227"/>
                  <a:pt x="4228985" y="1211152"/>
                  <a:pt x="4241804" y="1237836"/>
                </a:cubicBezTo>
                <a:cubicBezTo>
                  <a:pt x="4271997" y="1234831"/>
                  <a:pt x="4274753" y="1262518"/>
                  <a:pt x="4296258" y="1274358"/>
                </a:cubicBezTo>
                <a:cubicBezTo>
                  <a:pt x="4286883" y="1282282"/>
                  <a:pt x="4267444" y="1291206"/>
                  <a:pt x="4258069" y="1299130"/>
                </a:cubicBezTo>
                <a:cubicBezTo>
                  <a:pt x="4288951" y="1303046"/>
                  <a:pt x="4300392" y="1315888"/>
                  <a:pt x="4331272" y="1319805"/>
                </a:cubicBezTo>
                <a:cubicBezTo>
                  <a:pt x="4340648" y="1311881"/>
                  <a:pt x="4349333" y="1297036"/>
                  <a:pt x="4361464" y="1316800"/>
                </a:cubicBezTo>
                <a:cubicBezTo>
                  <a:pt x="4352089" y="1324723"/>
                  <a:pt x="4330583" y="1312883"/>
                  <a:pt x="4342714" y="1332647"/>
                </a:cubicBezTo>
                <a:cubicBezTo>
                  <a:pt x="4361464" y="1316800"/>
                  <a:pt x="4352778" y="1331645"/>
                  <a:pt x="4373595" y="1336563"/>
                </a:cubicBezTo>
                <a:cubicBezTo>
                  <a:pt x="4382969" y="1328640"/>
                  <a:pt x="4393033" y="1327638"/>
                  <a:pt x="4392344" y="1320716"/>
                </a:cubicBezTo>
                <a:cubicBezTo>
                  <a:pt x="4391655" y="1313794"/>
                  <a:pt x="4360086" y="1302956"/>
                  <a:pt x="4380214" y="1300953"/>
                </a:cubicBezTo>
                <a:cubicBezTo>
                  <a:pt x="4390966" y="1306873"/>
                  <a:pt x="4392344" y="1320716"/>
                  <a:pt x="4421847" y="1310789"/>
                </a:cubicBezTo>
                <a:cubicBezTo>
                  <a:pt x="4421158" y="1303867"/>
                  <a:pt x="4390277" y="1299951"/>
                  <a:pt x="4409717" y="1291025"/>
                </a:cubicBezTo>
                <a:cubicBezTo>
                  <a:pt x="4411093" y="1304869"/>
                  <a:pt x="4430533" y="1295944"/>
                  <a:pt x="4429844" y="1289022"/>
                </a:cubicBezTo>
                <a:cubicBezTo>
                  <a:pt x="4441285" y="1301864"/>
                  <a:pt x="4442664" y="1315707"/>
                  <a:pt x="4433288" y="1323631"/>
                </a:cubicBezTo>
                <a:cubicBezTo>
                  <a:pt x="4443352" y="1322629"/>
                  <a:pt x="4444730" y="1336473"/>
                  <a:pt x="4464859" y="1334469"/>
                </a:cubicBezTo>
                <a:cubicBezTo>
                  <a:pt x="4476300" y="1347310"/>
                  <a:pt x="4458239" y="1370079"/>
                  <a:pt x="4488431" y="1367074"/>
                </a:cubicBezTo>
                <a:cubicBezTo>
                  <a:pt x="4519311" y="1370990"/>
                  <a:pt x="4486364" y="1346308"/>
                  <a:pt x="4517244" y="1350225"/>
                </a:cubicBezTo>
                <a:cubicBezTo>
                  <a:pt x="4538749" y="1362065"/>
                  <a:pt x="4487742" y="1360152"/>
                  <a:pt x="4499872" y="1379916"/>
                </a:cubicBezTo>
                <a:cubicBezTo>
                  <a:pt x="4531442" y="1390754"/>
                  <a:pt x="4563700" y="1408514"/>
                  <a:pt x="4614708" y="1410426"/>
                </a:cubicBezTo>
                <a:cubicBezTo>
                  <a:pt x="4595958" y="1426273"/>
                  <a:pt x="4636214" y="1422266"/>
                  <a:pt x="4646966" y="1428186"/>
                </a:cubicBezTo>
                <a:cubicBezTo>
                  <a:pt x="4658409" y="1441028"/>
                  <a:pt x="4639659" y="1456875"/>
                  <a:pt x="4660476" y="1461792"/>
                </a:cubicBezTo>
                <a:cubicBezTo>
                  <a:pt x="4689978" y="1451867"/>
                  <a:pt x="4719481" y="1441939"/>
                  <a:pt x="4739609" y="1439936"/>
                </a:cubicBezTo>
                <a:cubicBezTo>
                  <a:pt x="4730233" y="1447860"/>
                  <a:pt x="4741675" y="1460701"/>
                  <a:pt x="4743053" y="1474544"/>
                </a:cubicBezTo>
                <a:cubicBezTo>
                  <a:pt x="4734367" y="1489389"/>
                  <a:pt x="4720859" y="1455783"/>
                  <a:pt x="4712861" y="1477549"/>
                </a:cubicBezTo>
                <a:cubicBezTo>
                  <a:pt x="4733678" y="1482468"/>
                  <a:pt x="4766625" y="1507149"/>
                  <a:pt x="4786064" y="1498224"/>
                </a:cubicBezTo>
                <a:cubicBezTo>
                  <a:pt x="4784686" y="1484381"/>
                  <a:pt x="4754494" y="1487386"/>
                  <a:pt x="4763180" y="1472540"/>
                </a:cubicBezTo>
                <a:cubicBezTo>
                  <a:pt x="4814878" y="1481375"/>
                  <a:pt x="4849892" y="1526823"/>
                  <a:pt x="4890147" y="1522815"/>
                </a:cubicBezTo>
                <a:cubicBezTo>
                  <a:pt x="4923783" y="1554418"/>
                  <a:pt x="4926539" y="1582106"/>
                  <a:pt x="4966794" y="1578099"/>
                </a:cubicBezTo>
                <a:cubicBezTo>
                  <a:pt x="4967483" y="1585019"/>
                  <a:pt x="4958798" y="1599865"/>
                  <a:pt x="4978925" y="1597861"/>
                </a:cubicBezTo>
                <a:cubicBezTo>
                  <a:pt x="4978237" y="1590939"/>
                  <a:pt x="4988300" y="1589938"/>
                  <a:pt x="4986922" y="1576095"/>
                </a:cubicBezTo>
                <a:cubicBezTo>
                  <a:pt x="4986922" y="1576095"/>
                  <a:pt x="4986922" y="1576095"/>
                  <a:pt x="5027178" y="1572088"/>
                </a:cubicBezTo>
                <a:cubicBezTo>
                  <a:pt x="4999742" y="1602780"/>
                  <a:pt x="5090317" y="1593764"/>
                  <a:pt x="5072256" y="1616533"/>
                </a:cubicBezTo>
                <a:cubicBezTo>
                  <a:pt x="5060815" y="1603691"/>
                  <a:pt x="5040687" y="1605694"/>
                  <a:pt x="5042065" y="1619538"/>
                </a:cubicBezTo>
                <a:cubicBezTo>
                  <a:pt x="5062192" y="1617534"/>
                  <a:pt x="5054196" y="1639302"/>
                  <a:pt x="5074323" y="1637298"/>
                </a:cubicBezTo>
                <a:cubicBezTo>
                  <a:pt x="5083009" y="1622453"/>
                  <a:pt x="5095139" y="1642216"/>
                  <a:pt x="5125331" y="1639211"/>
                </a:cubicBezTo>
                <a:cubicBezTo>
                  <a:pt x="5136772" y="1652052"/>
                  <a:pt x="5095139" y="1642216"/>
                  <a:pt x="5106581" y="1655058"/>
                </a:cubicBezTo>
                <a:cubicBezTo>
                  <a:pt x="5117334" y="1660978"/>
                  <a:pt x="5127398" y="1659977"/>
                  <a:pt x="5127398" y="1659977"/>
                </a:cubicBezTo>
                <a:cubicBezTo>
                  <a:pt x="5108648" y="1675823"/>
                  <a:pt x="5075012" y="1644220"/>
                  <a:pt x="5067704" y="1672908"/>
                </a:cubicBezTo>
                <a:cubicBezTo>
                  <a:pt x="5097895" y="1669903"/>
                  <a:pt x="5102718" y="1718355"/>
                  <a:pt x="5140907" y="1693583"/>
                </a:cubicBezTo>
                <a:cubicBezTo>
                  <a:pt x="5141596" y="1700505"/>
                  <a:pt x="5131532" y="1701506"/>
                  <a:pt x="5132910" y="1715349"/>
                </a:cubicBezTo>
                <a:cubicBezTo>
                  <a:pt x="5162413" y="1705423"/>
                  <a:pt x="5165168" y="1733109"/>
                  <a:pt x="5183918" y="1717262"/>
                </a:cubicBezTo>
                <a:cubicBezTo>
                  <a:pt x="5182539" y="1703419"/>
                  <a:pt x="5153726" y="1720267"/>
                  <a:pt x="5161723" y="1698501"/>
                </a:cubicBezTo>
                <a:cubicBezTo>
                  <a:pt x="5203356" y="1708338"/>
                  <a:pt x="5214798" y="1721180"/>
                  <a:pt x="5255054" y="1717173"/>
                </a:cubicBezTo>
                <a:cubicBezTo>
                  <a:pt x="5255743" y="1724093"/>
                  <a:pt x="5225551" y="1727099"/>
                  <a:pt x="5226930" y="1740942"/>
                </a:cubicBezTo>
                <a:cubicBezTo>
                  <a:pt x="5224173" y="1713255"/>
                  <a:pt x="5184607" y="1724185"/>
                  <a:pt x="5175921" y="1739029"/>
                </a:cubicBezTo>
                <a:cubicBezTo>
                  <a:pt x="5206113" y="1736024"/>
                  <a:pt x="5218243" y="1755788"/>
                  <a:pt x="5239061" y="1760706"/>
                </a:cubicBezTo>
                <a:cubicBezTo>
                  <a:pt x="5248435" y="1752782"/>
                  <a:pt x="5247746" y="1745861"/>
                  <a:pt x="5246368" y="1732017"/>
                </a:cubicBezTo>
                <a:cubicBezTo>
                  <a:pt x="5276559" y="1729012"/>
                  <a:pt x="5277937" y="1742855"/>
                  <a:pt x="5298754" y="1747774"/>
                </a:cubicBezTo>
                <a:cubicBezTo>
                  <a:pt x="5310195" y="1760615"/>
                  <a:pt x="5290068" y="1762619"/>
                  <a:pt x="5290757" y="1769541"/>
                </a:cubicBezTo>
                <a:cubicBezTo>
                  <a:pt x="5341076" y="1764532"/>
                  <a:pt x="5366026" y="1810980"/>
                  <a:pt x="5416346" y="1805971"/>
                </a:cubicBezTo>
                <a:cubicBezTo>
                  <a:pt x="5407659" y="1820817"/>
                  <a:pt x="5387532" y="1822820"/>
                  <a:pt x="5378158" y="1830744"/>
                </a:cubicBezTo>
                <a:cubicBezTo>
                  <a:pt x="5400352" y="1849506"/>
                  <a:pt x="5407659" y="1820817"/>
                  <a:pt x="5419791" y="1840580"/>
                </a:cubicBezTo>
                <a:cubicBezTo>
                  <a:pt x="5409726" y="1841582"/>
                  <a:pt x="5399664" y="1842584"/>
                  <a:pt x="5410415" y="1848504"/>
                </a:cubicBezTo>
                <a:cubicBezTo>
                  <a:pt x="5415447" y="1848003"/>
                  <a:pt x="5420652" y="1849233"/>
                  <a:pt x="5427028" y="1849471"/>
                </a:cubicBezTo>
                <a:lnTo>
                  <a:pt x="5448020" y="1845054"/>
                </a:lnTo>
                <a:lnTo>
                  <a:pt x="5447500" y="1850929"/>
                </a:lnTo>
                <a:cubicBezTo>
                  <a:pt x="5446673" y="1855380"/>
                  <a:pt x="5447018" y="1858840"/>
                  <a:pt x="5452737" y="1865261"/>
                </a:cubicBezTo>
                <a:cubicBezTo>
                  <a:pt x="5433299" y="1874187"/>
                  <a:pt x="5422546" y="1868266"/>
                  <a:pt x="5403797" y="1884114"/>
                </a:cubicBezTo>
                <a:cubicBezTo>
                  <a:pt x="5403108" y="1877192"/>
                  <a:pt x="5371538" y="1866353"/>
                  <a:pt x="5372228" y="1873275"/>
                </a:cubicBezTo>
                <a:cubicBezTo>
                  <a:pt x="5364231" y="1895042"/>
                  <a:pt x="5415239" y="1896955"/>
                  <a:pt x="5423925" y="1882110"/>
                </a:cubicBezTo>
                <a:cubicBezTo>
                  <a:pt x="5415239" y="1896955"/>
                  <a:pt x="5456872" y="1906792"/>
                  <a:pt x="5466246" y="1898868"/>
                </a:cubicBezTo>
                <a:cubicBezTo>
                  <a:pt x="5474932" y="1884023"/>
                  <a:pt x="5445430" y="1893950"/>
                  <a:pt x="5444052" y="1880107"/>
                </a:cubicBezTo>
                <a:cubicBezTo>
                  <a:pt x="5454115" y="1879105"/>
                  <a:pt x="5453427" y="1872183"/>
                  <a:pt x="5452737" y="1865261"/>
                </a:cubicBezTo>
                <a:cubicBezTo>
                  <a:pt x="5494371" y="1875098"/>
                  <a:pt x="5517944" y="1907703"/>
                  <a:pt x="5550202" y="1925462"/>
                </a:cubicBezTo>
                <a:cubicBezTo>
                  <a:pt x="5567365" y="1944725"/>
                  <a:pt x="5583753" y="1956200"/>
                  <a:pt x="5606985" y="1950284"/>
                </a:cubicBezTo>
                <a:lnTo>
                  <a:pt x="5622214" y="1943158"/>
                </a:lnTo>
                <a:lnTo>
                  <a:pt x="5624605" y="1943833"/>
                </a:lnTo>
                <a:lnTo>
                  <a:pt x="5631620" y="1939012"/>
                </a:lnTo>
                <a:lnTo>
                  <a:pt x="5632952" y="1939944"/>
                </a:lnTo>
                <a:cubicBezTo>
                  <a:pt x="5638329" y="1942904"/>
                  <a:pt x="5643532" y="1944134"/>
                  <a:pt x="5642844" y="1937212"/>
                </a:cubicBezTo>
                <a:cubicBezTo>
                  <a:pt x="5631402" y="1924370"/>
                  <a:pt x="5600521" y="1920454"/>
                  <a:pt x="5570330" y="1923459"/>
                </a:cubicBezTo>
                <a:cubicBezTo>
                  <a:pt x="5587701" y="1893769"/>
                  <a:pt x="5538072" y="1905700"/>
                  <a:pt x="5536005" y="1884934"/>
                </a:cubicBezTo>
                <a:cubicBezTo>
                  <a:pt x="5566195" y="1881929"/>
                  <a:pt x="5557510" y="1896775"/>
                  <a:pt x="5567574" y="1895773"/>
                </a:cubicBezTo>
                <a:cubicBezTo>
                  <a:pt x="5577638" y="1894771"/>
                  <a:pt x="5587012" y="1886848"/>
                  <a:pt x="5586323" y="1879926"/>
                </a:cubicBezTo>
                <a:cubicBezTo>
                  <a:pt x="5617205" y="1883842"/>
                  <a:pt x="5625890" y="1868997"/>
                  <a:pt x="5627957" y="1889762"/>
                </a:cubicBezTo>
                <a:cubicBezTo>
                  <a:pt x="5609207" y="1905608"/>
                  <a:pt x="5586323" y="1879926"/>
                  <a:pt x="5579015" y="1908615"/>
                </a:cubicBezTo>
                <a:cubicBezTo>
                  <a:pt x="5619271" y="1904608"/>
                  <a:pt x="5650152" y="1908523"/>
                  <a:pt x="5658838" y="1893679"/>
                </a:cubicBezTo>
                <a:cubicBezTo>
                  <a:pt x="5658148" y="1886757"/>
                  <a:pt x="5627268" y="1882841"/>
                  <a:pt x="5646707" y="1873915"/>
                </a:cubicBezTo>
                <a:cubicBezTo>
                  <a:pt x="5647395" y="1880837"/>
                  <a:pt x="5657459" y="1879835"/>
                  <a:pt x="5668212" y="1885755"/>
                </a:cubicBezTo>
                <a:cubicBezTo>
                  <a:pt x="5650152" y="1908523"/>
                  <a:pt x="5701849" y="1917358"/>
                  <a:pt x="5662971" y="1935209"/>
                </a:cubicBezTo>
                <a:cubicBezTo>
                  <a:pt x="5692473" y="1925282"/>
                  <a:pt x="5755612" y="1946958"/>
                  <a:pt x="5758369" y="1974645"/>
                </a:cubicBezTo>
                <a:cubicBezTo>
                  <a:pt x="5757679" y="1967723"/>
                  <a:pt x="5767743" y="1966721"/>
                  <a:pt x="5767743" y="1966721"/>
                </a:cubicBezTo>
                <a:cubicBezTo>
                  <a:pt x="5768432" y="1973643"/>
                  <a:pt x="5769121" y="1980565"/>
                  <a:pt x="5778495" y="1972641"/>
                </a:cubicBezTo>
                <a:cubicBezTo>
                  <a:pt x="5779874" y="1986485"/>
                  <a:pt x="5770499" y="1994408"/>
                  <a:pt x="5750372" y="1996412"/>
                </a:cubicBezTo>
                <a:cubicBezTo>
                  <a:pt x="5738241" y="1976648"/>
                  <a:pt x="5717425" y="1971730"/>
                  <a:pt x="5705982" y="1958889"/>
                </a:cubicBezTo>
                <a:cubicBezTo>
                  <a:pt x="5696607" y="1966812"/>
                  <a:pt x="5675791" y="1961894"/>
                  <a:pt x="5677168" y="1975737"/>
                </a:cubicBezTo>
                <a:cubicBezTo>
                  <a:pt x="5717425" y="1971730"/>
                  <a:pt x="5730933" y="2005337"/>
                  <a:pt x="5771877" y="2008252"/>
                </a:cubicBezTo>
                <a:cubicBezTo>
                  <a:pt x="5770499" y="1994408"/>
                  <a:pt x="5760436" y="1995410"/>
                  <a:pt x="5779874" y="1986485"/>
                </a:cubicBezTo>
                <a:cubicBezTo>
                  <a:pt x="5790626" y="1992405"/>
                  <a:pt x="5802069" y="2005247"/>
                  <a:pt x="5813511" y="2018088"/>
                </a:cubicBezTo>
                <a:cubicBezTo>
                  <a:pt x="5824263" y="2024008"/>
                  <a:pt x="5834327" y="2023007"/>
                  <a:pt x="5853766" y="2014081"/>
                </a:cubicBezTo>
                <a:cubicBezTo>
                  <a:pt x="5835017" y="2029928"/>
                  <a:pt x="5826330" y="2044773"/>
                  <a:pt x="5855833" y="2034846"/>
                </a:cubicBezTo>
                <a:cubicBezTo>
                  <a:pt x="5856522" y="2041768"/>
                  <a:pt x="5846457" y="2042769"/>
                  <a:pt x="5847147" y="2049691"/>
                </a:cubicBezTo>
                <a:cubicBezTo>
                  <a:pt x="5827708" y="2058616"/>
                  <a:pt x="5846457" y="2042769"/>
                  <a:pt x="5826330" y="2044773"/>
                </a:cubicBezTo>
                <a:cubicBezTo>
                  <a:pt x="5819022" y="2073462"/>
                  <a:pt x="5816266" y="2045775"/>
                  <a:pt x="5807581" y="2060620"/>
                </a:cubicBezTo>
                <a:cubicBezTo>
                  <a:pt x="5798205" y="2068543"/>
                  <a:pt x="5818333" y="2066540"/>
                  <a:pt x="5818333" y="2066540"/>
                </a:cubicBezTo>
                <a:cubicBezTo>
                  <a:pt x="5837082" y="2050693"/>
                  <a:pt x="5848524" y="2063535"/>
                  <a:pt x="5866585" y="2040766"/>
                </a:cubicBezTo>
                <a:cubicBezTo>
                  <a:pt x="5847835" y="2056613"/>
                  <a:pt x="5849902" y="2077378"/>
                  <a:pt x="5879404" y="2067451"/>
                </a:cubicBezTo>
                <a:cubicBezTo>
                  <a:pt x="5870030" y="2075375"/>
                  <a:pt x="5880094" y="2074373"/>
                  <a:pt x="5880782" y="2081295"/>
                </a:cubicBezTo>
                <a:cubicBezTo>
                  <a:pt x="5852658" y="2105065"/>
                  <a:pt x="5839149" y="2071458"/>
                  <a:pt x="5821090" y="2094227"/>
                </a:cubicBezTo>
                <a:cubicBezTo>
                  <a:pt x="5819711" y="2080384"/>
                  <a:pt x="5808958" y="2074463"/>
                  <a:pt x="5788142" y="2069545"/>
                </a:cubicBezTo>
                <a:cubicBezTo>
                  <a:pt x="5777389" y="2063625"/>
                  <a:pt x="5767325" y="2064627"/>
                  <a:pt x="5735756" y="2053789"/>
                </a:cubicBezTo>
                <a:cubicBezTo>
                  <a:pt x="5736445" y="2060710"/>
                  <a:pt x="5747198" y="2066630"/>
                  <a:pt x="5757262" y="2065629"/>
                </a:cubicBezTo>
                <a:cubicBezTo>
                  <a:pt x="5757950" y="2072550"/>
                  <a:pt x="5768014" y="2071549"/>
                  <a:pt x="5758639" y="2079472"/>
                </a:cubicBezTo>
                <a:cubicBezTo>
                  <a:pt x="5769393" y="2085392"/>
                  <a:pt x="5778767" y="2077469"/>
                  <a:pt x="5788142" y="2069545"/>
                </a:cubicBezTo>
                <a:cubicBezTo>
                  <a:pt x="5790209" y="2090311"/>
                  <a:pt x="5798895" y="2075465"/>
                  <a:pt x="5780145" y="2091312"/>
                </a:cubicBezTo>
                <a:cubicBezTo>
                  <a:pt x="5790209" y="2090311"/>
                  <a:pt x="5791586" y="2104153"/>
                  <a:pt x="5800272" y="2089309"/>
                </a:cubicBezTo>
                <a:cubicBezTo>
                  <a:pt x="5811714" y="2102151"/>
                  <a:pt x="5771459" y="2106158"/>
                  <a:pt x="5762084" y="2114081"/>
                </a:cubicBezTo>
                <a:cubicBezTo>
                  <a:pt x="5782211" y="2112078"/>
                  <a:pt x="5774214" y="2133844"/>
                  <a:pt x="5795031" y="2138762"/>
                </a:cubicBezTo>
                <a:cubicBezTo>
                  <a:pt x="5794342" y="2131840"/>
                  <a:pt x="5803717" y="2123917"/>
                  <a:pt x="5803028" y="2116995"/>
                </a:cubicBezTo>
                <a:cubicBezTo>
                  <a:pt x="5783590" y="2125920"/>
                  <a:pt x="5792964" y="2117997"/>
                  <a:pt x="5782900" y="2118999"/>
                </a:cubicBezTo>
                <a:cubicBezTo>
                  <a:pt x="5781523" y="2105156"/>
                  <a:pt x="5810336" y="2088307"/>
                  <a:pt x="5811714" y="2102151"/>
                </a:cubicBezTo>
                <a:cubicBezTo>
                  <a:pt x="5800961" y="2096231"/>
                  <a:pt x="5782211" y="2112078"/>
                  <a:pt x="5792275" y="2111076"/>
                </a:cubicBezTo>
                <a:cubicBezTo>
                  <a:pt x="5802340" y="2110074"/>
                  <a:pt x="5812403" y="2109072"/>
                  <a:pt x="5821779" y="2101149"/>
                </a:cubicBezTo>
                <a:cubicBezTo>
                  <a:pt x="5832531" y="2107069"/>
                  <a:pt x="5834598" y="2127833"/>
                  <a:pt x="5843973" y="2119910"/>
                </a:cubicBezTo>
                <a:cubicBezTo>
                  <a:pt x="5852658" y="2105065"/>
                  <a:pt x="5833220" y="2113990"/>
                  <a:pt x="5831842" y="2100147"/>
                </a:cubicBezTo>
                <a:cubicBezTo>
                  <a:pt x="5861344" y="2090220"/>
                  <a:pt x="5843284" y="2112988"/>
                  <a:pt x="5862033" y="2097142"/>
                </a:cubicBezTo>
                <a:cubicBezTo>
                  <a:pt x="5843973" y="2119910"/>
                  <a:pt x="5876920" y="2144592"/>
                  <a:pt x="5905045" y="2120821"/>
                </a:cubicBezTo>
                <a:cubicBezTo>
                  <a:pt x="5906423" y="2134665"/>
                  <a:pt x="5886984" y="2143590"/>
                  <a:pt x="5897047" y="2142588"/>
                </a:cubicBezTo>
                <a:cubicBezTo>
                  <a:pt x="5907112" y="2141587"/>
                  <a:pt x="5916487" y="2133663"/>
                  <a:pt x="5916487" y="2133663"/>
                </a:cubicBezTo>
                <a:cubicBezTo>
                  <a:pt x="5917176" y="2140585"/>
                  <a:pt x="5926551" y="2132661"/>
                  <a:pt x="5936614" y="2131659"/>
                </a:cubicBezTo>
                <a:cubicBezTo>
                  <a:pt x="5937303" y="2138581"/>
                  <a:pt x="5937992" y="2145503"/>
                  <a:pt x="5948745" y="2151423"/>
                </a:cubicBezTo>
                <a:cubicBezTo>
                  <a:pt x="5933649" y="2152926"/>
                  <a:pt x="5918553" y="2154428"/>
                  <a:pt x="5903630" y="2157661"/>
                </a:cubicBezTo>
                <a:lnTo>
                  <a:pt x="5879730" y="2166673"/>
                </a:lnTo>
                <a:lnTo>
                  <a:pt x="5878987" y="2165357"/>
                </a:lnTo>
                <a:lnTo>
                  <a:pt x="5874955" y="2168473"/>
                </a:lnTo>
                <a:lnTo>
                  <a:pt x="5859549" y="2174281"/>
                </a:lnTo>
                <a:cubicBezTo>
                  <a:pt x="5859893" y="2177743"/>
                  <a:pt x="5862408" y="2177493"/>
                  <a:pt x="5866010" y="2175387"/>
                </a:cubicBezTo>
                <a:lnTo>
                  <a:pt x="5874955" y="2168473"/>
                </a:lnTo>
                <a:lnTo>
                  <a:pt x="5879730" y="2166673"/>
                </a:lnTo>
                <a:lnTo>
                  <a:pt x="5882842" y="2172182"/>
                </a:lnTo>
                <a:cubicBezTo>
                  <a:pt x="5888955" y="2176161"/>
                  <a:pt x="5900148" y="2173736"/>
                  <a:pt x="5901181" y="2184119"/>
                </a:cubicBezTo>
                <a:cubicBezTo>
                  <a:pt x="5881743" y="2193043"/>
                  <a:pt x="5882432" y="2199965"/>
                  <a:pt x="5883121" y="2206887"/>
                </a:cubicBezTo>
                <a:cubicBezTo>
                  <a:pt x="5912623" y="2196960"/>
                  <a:pt x="5894563" y="2219729"/>
                  <a:pt x="5904626" y="2218727"/>
                </a:cubicBezTo>
                <a:cubicBezTo>
                  <a:pt x="5914691" y="2217725"/>
                  <a:pt x="5924754" y="2216724"/>
                  <a:pt x="5924065" y="2209802"/>
                </a:cubicBezTo>
                <a:cubicBezTo>
                  <a:pt x="5924065" y="2209802"/>
                  <a:pt x="5903937" y="2211805"/>
                  <a:pt x="5912623" y="2196960"/>
                </a:cubicBezTo>
                <a:cubicBezTo>
                  <a:pt x="5923376" y="2202880"/>
                  <a:pt x="5943503" y="2200876"/>
                  <a:pt x="5942814" y="2193955"/>
                </a:cubicBezTo>
                <a:cubicBezTo>
                  <a:pt x="5933440" y="2201878"/>
                  <a:pt x="5921998" y="2189036"/>
                  <a:pt x="5941436" y="2180111"/>
                </a:cubicBezTo>
                <a:cubicBezTo>
                  <a:pt x="5970939" y="2170185"/>
                  <a:pt x="5962942" y="2191951"/>
                  <a:pt x="5981692" y="2176105"/>
                </a:cubicBezTo>
                <a:cubicBezTo>
                  <a:pt x="5982381" y="2183026"/>
                  <a:pt x="5972317" y="2184028"/>
                  <a:pt x="5973006" y="2190949"/>
                </a:cubicBezTo>
                <a:cubicBezTo>
                  <a:pt x="5983759" y="2196870"/>
                  <a:pt x="5995200" y="2209711"/>
                  <a:pt x="6013951" y="2193864"/>
                </a:cubicBezTo>
                <a:cubicBezTo>
                  <a:pt x="6006643" y="2222553"/>
                  <a:pt x="6034768" y="2198782"/>
                  <a:pt x="6055584" y="2203701"/>
                </a:cubicBezTo>
                <a:cubicBezTo>
                  <a:pt x="6055584" y="2203701"/>
                  <a:pt x="6047587" y="2225468"/>
                  <a:pt x="6066336" y="2209621"/>
                </a:cubicBezTo>
                <a:cubicBezTo>
                  <a:pt x="6067025" y="2216543"/>
                  <a:pt x="6056962" y="2217544"/>
                  <a:pt x="6058340" y="2231388"/>
                </a:cubicBezTo>
                <a:cubicBezTo>
                  <a:pt x="6077090" y="2215541"/>
                  <a:pt x="6079157" y="2236306"/>
                  <a:pt x="6099285" y="2234303"/>
                </a:cubicBezTo>
                <a:cubicBezTo>
                  <a:pt x="6089220" y="2235305"/>
                  <a:pt x="6089909" y="2242226"/>
                  <a:pt x="6091287" y="2256069"/>
                </a:cubicBezTo>
                <a:cubicBezTo>
                  <a:pt x="6091976" y="2262991"/>
                  <a:pt x="6099973" y="2241225"/>
                  <a:pt x="6110725" y="2247144"/>
                </a:cubicBezTo>
                <a:cubicBezTo>
                  <a:pt x="6101351" y="2255067"/>
                  <a:pt x="6101351" y="2255067"/>
                  <a:pt x="6102040" y="2261989"/>
                </a:cubicBezTo>
                <a:cubicBezTo>
                  <a:pt x="6111414" y="2254066"/>
                  <a:pt x="6103418" y="2275833"/>
                  <a:pt x="6112792" y="2267909"/>
                </a:cubicBezTo>
                <a:cubicBezTo>
                  <a:pt x="6122856" y="2266907"/>
                  <a:pt x="6112103" y="2260987"/>
                  <a:pt x="6121478" y="2253064"/>
                </a:cubicBezTo>
                <a:cubicBezTo>
                  <a:pt x="6132920" y="2265906"/>
                  <a:pt x="6161734" y="2249057"/>
                  <a:pt x="6173176" y="2261899"/>
                </a:cubicBezTo>
                <a:cubicBezTo>
                  <a:pt x="6163801" y="2269822"/>
                  <a:pt x="6163801" y="2269822"/>
                  <a:pt x="6154425" y="2277746"/>
                </a:cubicBezTo>
                <a:cubicBezTo>
                  <a:pt x="6183928" y="2267819"/>
                  <a:pt x="6183928" y="2267819"/>
                  <a:pt x="6175931" y="2289586"/>
                </a:cubicBezTo>
                <a:cubicBezTo>
                  <a:pt x="6196059" y="2287582"/>
                  <a:pt x="6225562" y="2277655"/>
                  <a:pt x="6218254" y="2306343"/>
                </a:cubicBezTo>
                <a:cubicBezTo>
                  <a:pt x="6237003" y="2290497"/>
                  <a:pt x="6229007" y="2312263"/>
                  <a:pt x="6248445" y="2303338"/>
                </a:cubicBezTo>
                <a:cubicBezTo>
                  <a:pt x="6247757" y="2296417"/>
                  <a:pt x="6258509" y="2302336"/>
                  <a:pt x="6267194" y="2287492"/>
                </a:cubicBezTo>
                <a:cubicBezTo>
                  <a:pt x="6268573" y="2301334"/>
                  <a:pt x="6268573" y="2301334"/>
                  <a:pt x="6278637" y="2300334"/>
                </a:cubicBezTo>
                <a:cubicBezTo>
                  <a:pt x="6269951" y="2315178"/>
                  <a:pt x="6259198" y="2309258"/>
                  <a:pt x="6249134" y="2310260"/>
                </a:cubicBezTo>
                <a:cubicBezTo>
                  <a:pt x="6250512" y="2324103"/>
                  <a:pt x="6231763" y="2339950"/>
                  <a:pt x="6222388" y="2347874"/>
                </a:cubicBezTo>
                <a:cubicBezTo>
                  <a:pt x="6223077" y="2354796"/>
                  <a:pt x="6233830" y="2360716"/>
                  <a:pt x="6252579" y="2344869"/>
                </a:cubicBezTo>
                <a:cubicBezTo>
                  <a:pt x="6263332" y="2350789"/>
                  <a:pt x="6265399" y="2371554"/>
                  <a:pt x="6293523" y="2347784"/>
                </a:cubicBezTo>
                <a:cubicBezTo>
                  <a:pt x="6304276" y="2353704"/>
                  <a:pt x="6285526" y="2369551"/>
                  <a:pt x="6294901" y="2361627"/>
                </a:cubicBezTo>
                <a:cubicBezTo>
                  <a:pt x="6294901" y="2361627"/>
                  <a:pt x="6304276" y="2353704"/>
                  <a:pt x="6304276" y="2353704"/>
                </a:cubicBezTo>
                <a:cubicBezTo>
                  <a:pt x="6317096" y="2380388"/>
                  <a:pt x="6366036" y="2361536"/>
                  <a:pt x="6388232" y="2380298"/>
                </a:cubicBezTo>
                <a:cubicBezTo>
                  <a:pt x="6376790" y="2367456"/>
                  <a:pt x="6376790" y="2367456"/>
                  <a:pt x="6375413" y="2353613"/>
                </a:cubicBezTo>
                <a:cubicBezTo>
                  <a:pt x="6366725" y="2368458"/>
                  <a:pt x="6374034" y="2339770"/>
                  <a:pt x="6355284" y="2355617"/>
                </a:cubicBezTo>
                <a:cubicBezTo>
                  <a:pt x="6366036" y="2361536"/>
                  <a:pt x="6365348" y="2354615"/>
                  <a:pt x="6366036" y="2361536"/>
                </a:cubicBezTo>
                <a:cubicBezTo>
                  <a:pt x="6335845" y="2364542"/>
                  <a:pt x="6333779" y="2343777"/>
                  <a:pt x="6313651" y="2345780"/>
                </a:cubicBezTo>
                <a:cubicBezTo>
                  <a:pt x="6323026" y="2337856"/>
                  <a:pt x="6333779" y="2343777"/>
                  <a:pt x="6322337" y="2330935"/>
                </a:cubicBezTo>
                <a:cubicBezTo>
                  <a:pt x="6341776" y="2322009"/>
                  <a:pt x="6341776" y="2322009"/>
                  <a:pt x="6343154" y="2335853"/>
                </a:cubicBezTo>
                <a:cubicBezTo>
                  <a:pt x="6353217" y="2334851"/>
                  <a:pt x="6382720" y="2324924"/>
                  <a:pt x="6393472" y="2330844"/>
                </a:cubicBezTo>
                <a:cubicBezTo>
                  <a:pt x="6384098" y="2338768"/>
                  <a:pt x="6374034" y="2339770"/>
                  <a:pt x="6384787" y="2345690"/>
                </a:cubicBezTo>
                <a:cubicBezTo>
                  <a:pt x="6386165" y="2359533"/>
                  <a:pt x="6394850" y="2344688"/>
                  <a:pt x="6404914" y="2343686"/>
                </a:cubicBezTo>
                <a:cubicBezTo>
                  <a:pt x="6404914" y="2343686"/>
                  <a:pt x="6404914" y="2343686"/>
                  <a:pt x="6404225" y="2336764"/>
                </a:cubicBezTo>
                <a:cubicBezTo>
                  <a:pt x="6425042" y="2341683"/>
                  <a:pt x="6445169" y="2339679"/>
                  <a:pt x="6475361" y="2336674"/>
                </a:cubicBezTo>
                <a:cubicBezTo>
                  <a:pt x="6476050" y="2343596"/>
                  <a:pt x="6466676" y="2351518"/>
                  <a:pt x="6477428" y="2357438"/>
                </a:cubicBezTo>
                <a:cubicBezTo>
                  <a:pt x="6477428" y="2357438"/>
                  <a:pt x="6477428" y="2357438"/>
                  <a:pt x="6486803" y="2349515"/>
                </a:cubicBezTo>
                <a:cubicBezTo>
                  <a:pt x="6487492" y="2356436"/>
                  <a:pt x="6487492" y="2356436"/>
                  <a:pt x="6488181" y="2363358"/>
                </a:cubicBezTo>
                <a:cubicBezTo>
                  <a:pt x="6487492" y="2356436"/>
                  <a:pt x="6498934" y="2369278"/>
                  <a:pt x="6498245" y="2362357"/>
                </a:cubicBezTo>
                <a:cubicBezTo>
                  <a:pt x="6497556" y="2355435"/>
                  <a:pt x="6496867" y="2348513"/>
                  <a:pt x="6496867" y="2348513"/>
                </a:cubicBezTo>
                <a:cubicBezTo>
                  <a:pt x="6507620" y="2354434"/>
                  <a:pt x="6516305" y="2339589"/>
                  <a:pt x="6527748" y="2352431"/>
                </a:cubicBezTo>
                <a:cubicBezTo>
                  <a:pt x="6517683" y="2353432"/>
                  <a:pt x="6508309" y="2361355"/>
                  <a:pt x="6519061" y="2367275"/>
                </a:cubicBezTo>
                <a:cubicBezTo>
                  <a:pt x="6528436" y="2359351"/>
                  <a:pt x="6529125" y="2366273"/>
                  <a:pt x="6537811" y="2351429"/>
                </a:cubicBezTo>
                <a:cubicBezTo>
                  <a:pt x="6527748" y="2352431"/>
                  <a:pt x="6537122" y="2344506"/>
                  <a:pt x="6536433" y="2337585"/>
                </a:cubicBezTo>
                <a:cubicBezTo>
                  <a:pt x="6539189" y="2365271"/>
                  <a:pt x="6566625" y="2334580"/>
                  <a:pt x="6578067" y="2347422"/>
                </a:cubicBezTo>
                <a:cubicBezTo>
                  <a:pt x="6578756" y="2354343"/>
                  <a:pt x="6568692" y="2355344"/>
                  <a:pt x="6569380" y="2362266"/>
                </a:cubicBezTo>
                <a:cubicBezTo>
                  <a:pt x="6580823" y="2375108"/>
                  <a:pt x="6600950" y="2373104"/>
                  <a:pt x="6621078" y="2371101"/>
                </a:cubicBezTo>
                <a:cubicBezTo>
                  <a:pt x="6651269" y="2368096"/>
                  <a:pt x="6671396" y="2366092"/>
                  <a:pt x="6693591" y="2384854"/>
                </a:cubicBezTo>
                <a:cubicBezTo>
                  <a:pt x="6693591" y="2384854"/>
                  <a:pt x="6692902" y="2377932"/>
                  <a:pt x="6692213" y="2371011"/>
                </a:cubicBezTo>
                <a:cubicBezTo>
                  <a:pt x="6712340" y="2369007"/>
                  <a:pt x="6692902" y="2377932"/>
                  <a:pt x="6703655" y="2383852"/>
                </a:cubicBezTo>
                <a:cubicBezTo>
                  <a:pt x="6714407" y="2389773"/>
                  <a:pt x="6702966" y="2376931"/>
                  <a:pt x="6712340" y="2369007"/>
                </a:cubicBezTo>
                <a:cubicBezTo>
                  <a:pt x="6723093" y="2374927"/>
                  <a:pt x="6713718" y="2382851"/>
                  <a:pt x="6724471" y="2388771"/>
                </a:cubicBezTo>
                <a:cubicBezTo>
                  <a:pt x="6733846" y="2380847"/>
                  <a:pt x="6745289" y="2393689"/>
                  <a:pt x="6753974" y="2378844"/>
                </a:cubicBezTo>
                <a:cubicBezTo>
                  <a:pt x="6753974" y="2378844"/>
                  <a:pt x="6753285" y="2371922"/>
                  <a:pt x="6752596" y="2365000"/>
                </a:cubicBezTo>
                <a:cubicBezTo>
                  <a:pt x="6763350" y="2370920"/>
                  <a:pt x="6762661" y="2363998"/>
                  <a:pt x="6761972" y="2357077"/>
                </a:cubicBezTo>
                <a:cubicBezTo>
                  <a:pt x="6784166" y="2375838"/>
                  <a:pt x="6801537" y="2346148"/>
                  <a:pt x="6812979" y="2358990"/>
                </a:cubicBezTo>
                <a:cubicBezTo>
                  <a:pt x="6815046" y="2379755"/>
                  <a:pt x="6793540" y="2367915"/>
                  <a:pt x="6784166" y="2375838"/>
                </a:cubicBezTo>
                <a:cubicBezTo>
                  <a:pt x="6794229" y="2374837"/>
                  <a:pt x="6784855" y="2382760"/>
                  <a:pt x="6794918" y="2381759"/>
                </a:cubicBezTo>
                <a:cubicBezTo>
                  <a:pt x="6815046" y="2379755"/>
                  <a:pt x="6835174" y="2377752"/>
                  <a:pt x="6855302" y="2375748"/>
                </a:cubicBezTo>
                <a:cubicBezTo>
                  <a:pt x="6844549" y="2369828"/>
                  <a:pt x="6823731" y="2364910"/>
                  <a:pt x="6814357" y="2372833"/>
                </a:cubicBezTo>
                <a:cubicBezTo>
                  <a:pt x="6823731" y="2364910"/>
                  <a:pt x="6812979" y="2358990"/>
                  <a:pt x="6822353" y="2351066"/>
                </a:cubicBezTo>
                <a:cubicBezTo>
                  <a:pt x="6844549" y="2369828"/>
                  <a:pt x="6832418" y="2350064"/>
                  <a:pt x="6843171" y="2355984"/>
                </a:cubicBezTo>
                <a:cubicBezTo>
                  <a:pt x="6853924" y="2361904"/>
                  <a:pt x="6865365" y="2374746"/>
                  <a:pt x="6875429" y="2373745"/>
                </a:cubicBezTo>
                <a:cubicBezTo>
                  <a:pt x="6873362" y="2352979"/>
                  <a:pt x="6863298" y="2353981"/>
                  <a:pt x="6862609" y="2347059"/>
                </a:cubicBezTo>
                <a:cubicBezTo>
                  <a:pt x="6873362" y="2352979"/>
                  <a:pt x="6882737" y="2345056"/>
                  <a:pt x="6894179" y="2357897"/>
                </a:cubicBezTo>
                <a:cubicBezTo>
                  <a:pt x="6893490" y="2350976"/>
                  <a:pt x="6912929" y="2342050"/>
                  <a:pt x="6914996" y="2362816"/>
                </a:cubicBezTo>
                <a:cubicBezTo>
                  <a:pt x="6933056" y="2340047"/>
                  <a:pt x="6953873" y="2344965"/>
                  <a:pt x="6984064" y="2341960"/>
                </a:cubicBezTo>
                <a:cubicBezTo>
                  <a:pt x="6993439" y="2334037"/>
                  <a:pt x="6991372" y="2313271"/>
                  <a:pt x="7001436" y="2312269"/>
                </a:cubicBezTo>
                <a:cubicBezTo>
                  <a:pt x="6993439" y="2334037"/>
                  <a:pt x="7012188" y="2318189"/>
                  <a:pt x="7024319" y="2337953"/>
                </a:cubicBezTo>
                <a:cubicBezTo>
                  <a:pt x="7031628" y="2309264"/>
                  <a:pt x="7073950" y="2326023"/>
                  <a:pt x="7080568" y="2290413"/>
                </a:cubicBezTo>
                <a:cubicBezTo>
                  <a:pt x="7092010" y="2303254"/>
                  <a:pt x="7089943" y="2282489"/>
                  <a:pt x="7100007" y="2281488"/>
                </a:cubicBezTo>
                <a:cubicBezTo>
                  <a:pt x="7104142" y="2323017"/>
                  <a:pt x="7171143" y="2281397"/>
                  <a:pt x="7179829" y="2266552"/>
                </a:cubicBezTo>
                <a:cubicBezTo>
                  <a:pt x="7191960" y="2286315"/>
                  <a:pt x="7161079" y="2282399"/>
                  <a:pt x="7162457" y="2296241"/>
                </a:cubicBezTo>
                <a:cubicBezTo>
                  <a:pt x="7173209" y="2302162"/>
                  <a:pt x="7194027" y="2307080"/>
                  <a:pt x="7204090" y="2306078"/>
                </a:cubicBezTo>
                <a:cubicBezTo>
                  <a:pt x="7181896" y="2287316"/>
                  <a:pt x="7203401" y="2299156"/>
                  <a:pt x="7213466" y="2298154"/>
                </a:cubicBezTo>
                <a:cubicBezTo>
                  <a:pt x="7234282" y="2303073"/>
                  <a:pt x="7244345" y="2302071"/>
                  <a:pt x="7256477" y="2321835"/>
                </a:cubicBezTo>
                <a:cubicBezTo>
                  <a:pt x="7255099" y="2307991"/>
                  <a:pt x="7253721" y="2294148"/>
                  <a:pt x="7252343" y="2280304"/>
                </a:cubicBezTo>
                <a:cubicBezTo>
                  <a:pt x="7263784" y="2293146"/>
                  <a:pt x="7293287" y="2283219"/>
                  <a:pt x="7304729" y="2296061"/>
                </a:cubicBezTo>
                <a:cubicBezTo>
                  <a:pt x="7302662" y="2275295"/>
                  <a:pt x="7271781" y="2271380"/>
                  <a:pt x="7260340" y="2258538"/>
                </a:cubicBezTo>
                <a:cubicBezTo>
                  <a:pt x="7279779" y="2249612"/>
                  <a:pt x="7304040" y="2289139"/>
                  <a:pt x="7321412" y="2259449"/>
                </a:cubicBezTo>
                <a:cubicBezTo>
                  <a:pt x="7290531" y="2255533"/>
                  <a:pt x="7288464" y="2234767"/>
                  <a:pt x="7248209" y="2238774"/>
                </a:cubicBezTo>
                <a:cubicBezTo>
                  <a:pt x="7268336" y="2236771"/>
                  <a:pt x="7287086" y="2220924"/>
                  <a:pt x="7298528" y="2233765"/>
                </a:cubicBezTo>
                <a:cubicBezTo>
                  <a:pt x="7298528" y="2233765"/>
                  <a:pt x="7288464" y="2234767"/>
                  <a:pt x="7288464" y="2234767"/>
                </a:cubicBezTo>
                <a:cubicBezTo>
                  <a:pt x="7310658" y="2253529"/>
                  <a:pt x="7330786" y="2251526"/>
                  <a:pt x="7340850" y="2250524"/>
                </a:cubicBezTo>
                <a:cubicBezTo>
                  <a:pt x="7341539" y="2257446"/>
                  <a:pt x="7332164" y="2265368"/>
                  <a:pt x="7353669" y="2277208"/>
                </a:cubicBezTo>
                <a:cubicBezTo>
                  <a:pt x="7352980" y="2270287"/>
                  <a:pt x="7373797" y="2275205"/>
                  <a:pt x="7373108" y="2268283"/>
                </a:cubicBezTo>
                <a:cubicBezTo>
                  <a:pt x="7362356" y="2262363"/>
                  <a:pt x="7352980" y="2270287"/>
                  <a:pt x="7361667" y="2255442"/>
                </a:cubicBezTo>
                <a:cubicBezTo>
                  <a:pt x="7381794" y="2253439"/>
                  <a:pt x="7393236" y="2266279"/>
                  <a:pt x="7390481" y="2238593"/>
                </a:cubicBezTo>
                <a:cubicBezTo>
                  <a:pt x="7412675" y="2257354"/>
                  <a:pt x="7451552" y="2239505"/>
                  <a:pt x="7430047" y="2227665"/>
                </a:cubicBezTo>
                <a:cubicBezTo>
                  <a:pt x="7430047" y="2227665"/>
                  <a:pt x="7430047" y="2227665"/>
                  <a:pt x="7450863" y="2232583"/>
                </a:cubicBezTo>
                <a:cubicBezTo>
                  <a:pt x="7448796" y="2211817"/>
                  <a:pt x="7460237" y="2224659"/>
                  <a:pt x="7469613" y="2216736"/>
                </a:cubicBezTo>
                <a:cubicBezTo>
                  <a:pt x="7490429" y="2221654"/>
                  <a:pt x="7481055" y="2229578"/>
                  <a:pt x="7501871" y="2234496"/>
                </a:cubicBezTo>
                <a:cubicBezTo>
                  <a:pt x="7510557" y="2219651"/>
                  <a:pt x="7518554" y="2197883"/>
                  <a:pt x="7539371" y="2202802"/>
                </a:cubicBezTo>
                <a:cubicBezTo>
                  <a:pt x="7540749" y="2216645"/>
                  <a:pt x="7519932" y="2211727"/>
                  <a:pt x="7532062" y="2231491"/>
                </a:cubicBezTo>
                <a:cubicBezTo>
                  <a:pt x="7541438" y="2223567"/>
                  <a:pt x="7552879" y="2236409"/>
                  <a:pt x="7552190" y="2229487"/>
                </a:cubicBezTo>
                <a:cubicBezTo>
                  <a:pt x="7570940" y="2213640"/>
                  <a:pt x="7581004" y="2212638"/>
                  <a:pt x="7578937" y="2191873"/>
                </a:cubicBezTo>
                <a:cubicBezTo>
                  <a:pt x="7620571" y="2201710"/>
                  <a:pt x="7624433" y="2138413"/>
                  <a:pt x="7677508" y="2161090"/>
                </a:cubicBezTo>
                <a:cubicBezTo>
                  <a:pt x="7676819" y="2154169"/>
                  <a:pt x="7676130" y="2147248"/>
                  <a:pt x="7686194" y="2146246"/>
                </a:cubicBezTo>
                <a:cubicBezTo>
                  <a:pt x="7706322" y="2144242"/>
                  <a:pt x="7699014" y="2172930"/>
                  <a:pt x="7717763" y="2157083"/>
                </a:cubicBezTo>
                <a:cubicBezTo>
                  <a:pt x="7727138" y="2149161"/>
                  <a:pt x="7696947" y="2152165"/>
                  <a:pt x="7705632" y="2137321"/>
                </a:cubicBezTo>
                <a:cubicBezTo>
                  <a:pt x="7725071" y="2128395"/>
                  <a:pt x="7745888" y="2133314"/>
                  <a:pt x="7753885" y="2111546"/>
                </a:cubicBezTo>
                <a:cubicBezTo>
                  <a:pt x="7774012" y="2109543"/>
                  <a:pt x="7755263" y="2125390"/>
                  <a:pt x="7765327" y="2124388"/>
                </a:cubicBezTo>
                <a:cubicBezTo>
                  <a:pt x="7785454" y="2122385"/>
                  <a:pt x="7805582" y="2120381"/>
                  <a:pt x="7803515" y="2099616"/>
                </a:cubicBezTo>
                <a:cubicBezTo>
                  <a:pt x="7822953" y="2090691"/>
                  <a:pt x="7843770" y="2095609"/>
                  <a:pt x="7841703" y="2074844"/>
                </a:cubicBezTo>
                <a:cubicBezTo>
                  <a:pt x="7852456" y="2080764"/>
                  <a:pt x="7853145" y="2087685"/>
                  <a:pt x="7873962" y="2092604"/>
                </a:cubicBezTo>
                <a:cubicBezTo>
                  <a:pt x="7871895" y="2071838"/>
                  <a:pt x="7904154" y="2089598"/>
                  <a:pt x="7902776" y="2075755"/>
                </a:cubicBezTo>
                <a:cubicBezTo>
                  <a:pt x="7892022" y="2069835"/>
                  <a:pt x="7900708" y="2054991"/>
                  <a:pt x="7889956" y="2049070"/>
                </a:cubicBezTo>
                <a:cubicBezTo>
                  <a:pt x="7920836" y="2052987"/>
                  <a:pt x="7902776" y="2075755"/>
                  <a:pt x="7924281" y="2087595"/>
                </a:cubicBezTo>
                <a:cubicBezTo>
                  <a:pt x="7922903" y="2073751"/>
                  <a:pt x="7933655" y="2079672"/>
                  <a:pt x="7943719" y="2078670"/>
                </a:cubicBezTo>
                <a:cubicBezTo>
                  <a:pt x="7932966" y="2072750"/>
                  <a:pt x="7922213" y="2066830"/>
                  <a:pt x="7930900" y="2051985"/>
                </a:cubicBezTo>
                <a:cubicBezTo>
                  <a:pt x="7941653" y="2057905"/>
                  <a:pt x="7943030" y="2071748"/>
                  <a:pt x="7952405" y="2063824"/>
                </a:cubicBezTo>
                <a:cubicBezTo>
                  <a:pt x="7961780" y="2055902"/>
                  <a:pt x="7940275" y="2044062"/>
                  <a:pt x="7929522" y="2038142"/>
                </a:cubicBezTo>
                <a:cubicBezTo>
                  <a:pt x="7961091" y="2048980"/>
                  <a:pt x="7928144" y="2024298"/>
                  <a:pt x="7948960" y="2029216"/>
                </a:cubicBezTo>
                <a:cubicBezTo>
                  <a:pt x="7949649" y="2036138"/>
                  <a:pt x="7959024" y="2028215"/>
                  <a:pt x="7959713" y="2035136"/>
                </a:cubicBezTo>
                <a:cubicBezTo>
                  <a:pt x="7960402" y="2042058"/>
                  <a:pt x="7950338" y="2043060"/>
                  <a:pt x="7961091" y="2048980"/>
                </a:cubicBezTo>
                <a:cubicBezTo>
                  <a:pt x="7981908" y="2053898"/>
                  <a:pt x="7980530" y="2040055"/>
                  <a:pt x="7989904" y="2032131"/>
                </a:cubicBezTo>
                <a:cubicBezTo>
                  <a:pt x="7979152" y="2026211"/>
                  <a:pt x="7981219" y="2046977"/>
                  <a:pt x="7959713" y="2035136"/>
                </a:cubicBezTo>
                <a:cubicBezTo>
                  <a:pt x="7967711" y="2013369"/>
                  <a:pt x="7998590" y="2017286"/>
                  <a:pt x="7976396" y="1998524"/>
                </a:cubicBezTo>
                <a:cubicBezTo>
                  <a:pt x="7987837" y="2011366"/>
                  <a:pt x="7997212" y="2003442"/>
                  <a:pt x="8007964" y="2009362"/>
                </a:cubicBezTo>
                <a:cubicBezTo>
                  <a:pt x="8008653" y="2016284"/>
                  <a:pt x="8010032" y="2030128"/>
                  <a:pt x="8020785" y="2036048"/>
                </a:cubicBezTo>
                <a:cubicBezTo>
                  <a:pt x="8030160" y="2028124"/>
                  <a:pt x="8071104" y="2031039"/>
                  <a:pt x="8048910" y="2012277"/>
                </a:cubicBezTo>
                <a:cubicBezTo>
                  <a:pt x="8049599" y="2019199"/>
                  <a:pt x="8029471" y="2021202"/>
                  <a:pt x="8018029" y="2008361"/>
                </a:cubicBezTo>
                <a:cubicBezTo>
                  <a:pt x="8026715" y="1993515"/>
                  <a:pt x="8056906" y="1990510"/>
                  <a:pt x="8054150" y="1962823"/>
                </a:cubicBezTo>
                <a:cubicBezTo>
                  <a:pt x="8085720" y="1973661"/>
                  <a:pt x="8092339" y="1938051"/>
                  <a:pt x="8105159" y="1964737"/>
                </a:cubicBezTo>
                <a:cubicBezTo>
                  <a:pt x="8113155" y="1942970"/>
                  <a:pt x="8133283" y="1940966"/>
                  <a:pt x="8131905" y="1927123"/>
                </a:cubicBezTo>
                <a:cubicBezTo>
                  <a:pt x="8144036" y="1946886"/>
                  <a:pt x="8151344" y="1918197"/>
                  <a:pt x="8172160" y="1923116"/>
                </a:cubicBezTo>
                <a:cubicBezTo>
                  <a:pt x="8173538" y="1936959"/>
                  <a:pt x="8152722" y="1932041"/>
                  <a:pt x="8154100" y="1945885"/>
                </a:cubicBezTo>
                <a:cubicBezTo>
                  <a:pt x="8195044" y="1948799"/>
                  <a:pt x="8135350" y="1961731"/>
                  <a:pt x="8156856" y="1973571"/>
                </a:cubicBezTo>
                <a:cubicBezTo>
                  <a:pt x="8176983" y="1971567"/>
                  <a:pt x="8176294" y="1964646"/>
                  <a:pt x="8186358" y="1963644"/>
                </a:cubicBezTo>
                <a:cubicBezTo>
                  <a:pt x="8184291" y="1942878"/>
                  <a:pt x="8213105" y="1926031"/>
                  <a:pt x="8211038" y="1905265"/>
                </a:cubicBezTo>
                <a:cubicBezTo>
                  <a:pt x="8231854" y="1910184"/>
                  <a:pt x="8223169" y="1925029"/>
                  <a:pt x="8233921" y="1930949"/>
                </a:cubicBezTo>
                <a:cubicBezTo>
                  <a:pt x="8234610" y="1937871"/>
                  <a:pt x="8204419" y="1940876"/>
                  <a:pt x="8225924" y="1952715"/>
                </a:cubicBezTo>
                <a:cubicBezTo>
                  <a:pt x="8234610" y="1937871"/>
                  <a:pt x="8253360" y="1922024"/>
                  <a:pt x="8284929" y="1932862"/>
                </a:cubicBezTo>
                <a:cubicBezTo>
                  <a:pt x="8293615" y="1918017"/>
                  <a:pt x="8291547" y="1897251"/>
                  <a:pt x="8323118" y="1908090"/>
                </a:cubicBezTo>
                <a:cubicBezTo>
                  <a:pt x="8341867" y="1892243"/>
                  <a:pt x="8317606" y="1852716"/>
                  <a:pt x="8348486" y="1856633"/>
                </a:cubicBezTo>
                <a:cubicBezTo>
                  <a:pt x="8339800" y="1871477"/>
                  <a:pt x="8350553" y="1877397"/>
                  <a:pt x="8351931" y="1891241"/>
                </a:cubicBezTo>
                <a:cubicBezTo>
                  <a:pt x="8369303" y="1861551"/>
                  <a:pt x="8429686" y="1855541"/>
                  <a:pt x="8416866" y="1828855"/>
                </a:cubicBezTo>
                <a:cubicBezTo>
                  <a:pt x="8396050" y="1823937"/>
                  <a:pt x="8428308" y="1841697"/>
                  <a:pt x="8397428" y="1837780"/>
                </a:cubicBezTo>
                <a:cubicBezTo>
                  <a:pt x="8397428" y="1837780"/>
                  <a:pt x="8397428" y="1837780"/>
                  <a:pt x="8405424" y="1816013"/>
                </a:cubicBezTo>
                <a:cubicBezTo>
                  <a:pt x="8426930" y="1827853"/>
                  <a:pt x="8436305" y="1819930"/>
                  <a:pt x="8455743" y="1811005"/>
                </a:cubicBezTo>
                <a:cubicBezTo>
                  <a:pt x="8442924" y="1784319"/>
                  <a:pt x="8463739" y="1789238"/>
                  <a:pt x="8472426" y="1774392"/>
                </a:cubicBezTo>
                <a:cubicBezTo>
                  <a:pt x="8492554" y="1772389"/>
                  <a:pt x="8493243" y="1779310"/>
                  <a:pt x="8512681" y="1770385"/>
                </a:cubicBezTo>
                <a:cubicBezTo>
                  <a:pt x="8510614" y="1749621"/>
                  <a:pt x="8451610" y="1769475"/>
                  <a:pt x="8469670" y="1746706"/>
                </a:cubicBezTo>
                <a:cubicBezTo>
                  <a:pt x="8491865" y="1765468"/>
                  <a:pt x="8552248" y="1759457"/>
                  <a:pt x="8560934" y="1744612"/>
                </a:cubicBezTo>
                <a:cubicBezTo>
                  <a:pt x="8550181" y="1738692"/>
                  <a:pt x="8549492" y="1731770"/>
                  <a:pt x="8549492" y="1731770"/>
                </a:cubicBezTo>
                <a:cubicBezTo>
                  <a:pt x="8559556" y="1730768"/>
                  <a:pt x="8560245" y="1737690"/>
                  <a:pt x="8570309" y="1736689"/>
                </a:cubicBezTo>
                <a:cubicBezTo>
                  <a:pt x="8599122" y="1719840"/>
                  <a:pt x="8577616" y="1708000"/>
                  <a:pt x="8608497" y="1711916"/>
                </a:cubicBezTo>
                <a:cubicBezTo>
                  <a:pt x="8607808" y="1704994"/>
                  <a:pt x="8597744" y="1705996"/>
                  <a:pt x="8596365" y="1692153"/>
                </a:cubicBezTo>
                <a:cubicBezTo>
                  <a:pt x="8606430" y="1691151"/>
                  <a:pt x="8607808" y="1704994"/>
                  <a:pt x="8617872" y="1703993"/>
                </a:cubicBezTo>
                <a:cubicBezTo>
                  <a:pt x="8625869" y="1682226"/>
                  <a:pt x="8635243" y="1674303"/>
                  <a:pt x="8666124" y="1678220"/>
                </a:cubicBezTo>
                <a:cubicBezTo>
                  <a:pt x="8664746" y="1664376"/>
                  <a:pt x="8634554" y="1667381"/>
                  <a:pt x="8643240" y="1652536"/>
                </a:cubicBezTo>
                <a:cubicBezTo>
                  <a:pt x="8663368" y="1650532"/>
                  <a:pt x="8661989" y="1636689"/>
                  <a:pt x="8672054" y="1635687"/>
                </a:cubicBezTo>
                <a:cubicBezTo>
                  <a:pt x="8672743" y="1642609"/>
                  <a:pt x="8673432" y="1649531"/>
                  <a:pt x="8684184" y="1655451"/>
                </a:cubicBezTo>
                <a:cubicBezTo>
                  <a:pt x="8731059" y="1615833"/>
                  <a:pt x="8769247" y="1591062"/>
                  <a:pt x="8826874" y="1557364"/>
                </a:cubicBezTo>
                <a:cubicBezTo>
                  <a:pt x="8816810" y="1558366"/>
                  <a:pt x="8816810" y="1558366"/>
                  <a:pt x="8816121" y="1551444"/>
                </a:cubicBezTo>
                <a:cubicBezTo>
                  <a:pt x="8836937" y="1556362"/>
                  <a:pt x="8835559" y="1542519"/>
                  <a:pt x="8845624" y="1541517"/>
                </a:cubicBezTo>
                <a:cubicBezTo>
                  <a:pt x="8846313" y="1548439"/>
                  <a:pt x="8846313" y="1548439"/>
                  <a:pt x="8857066" y="1554359"/>
                </a:cubicBezTo>
                <a:cubicBezTo>
                  <a:pt x="8865752" y="1539513"/>
                  <a:pt x="8895943" y="1536508"/>
                  <a:pt x="8893876" y="1515743"/>
                </a:cubicBezTo>
                <a:cubicBezTo>
                  <a:pt x="8904629" y="1521663"/>
                  <a:pt x="8905318" y="1528585"/>
                  <a:pt x="8915382" y="1527583"/>
                </a:cubicBezTo>
                <a:cubicBezTo>
                  <a:pt x="8912626" y="1499896"/>
                  <a:pt x="8953570" y="1502811"/>
                  <a:pt x="8962256" y="1487966"/>
                </a:cubicBezTo>
                <a:cubicBezTo>
                  <a:pt x="8961567" y="1481044"/>
                  <a:pt x="8961567" y="1481044"/>
                  <a:pt x="8951503" y="1482046"/>
                </a:cubicBezTo>
                <a:cubicBezTo>
                  <a:pt x="8942128" y="1489970"/>
                  <a:pt x="8932064" y="1490971"/>
                  <a:pt x="8922000" y="1491973"/>
                </a:cubicBezTo>
                <a:cubicBezTo>
                  <a:pt x="8931375" y="1484050"/>
                  <a:pt x="8940061" y="1469204"/>
                  <a:pt x="8927930" y="1449441"/>
                </a:cubicBezTo>
                <a:cubicBezTo>
                  <a:pt x="8958122" y="1446435"/>
                  <a:pt x="8929997" y="1470206"/>
                  <a:pt x="8950814" y="1475124"/>
                </a:cubicBezTo>
                <a:cubicBezTo>
                  <a:pt x="8978249" y="1444432"/>
                  <a:pt x="9010926" y="1364286"/>
                  <a:pt x="9070620" y="1351354"/>
                </a:cubicBezTo>
                <a:cubicBezTo>
                  <a:pt x="9059178" y="1338513"/>
                  <a:pt x="9069242" y="1337511"/>
                  <a:pt x="9079306" y="1336510"/>
                </a:cubicBezTo>
                <a:cubicBezTo>
                  <a:pt x="9100811" y="1348349"/>
                  <a:pt x="9051870" y="1367201"/>
                  <a:pt x="9083440" y="1378039"/>
                </a:cubicBezTo>
                <a:cubicBezTo>
                  <a:pt x="9112942" y="1368113"/>
                  <a:pt x="9130314" y="1338422"/>
                  <a:pt x="9157750" y="1307730"/>
                </a:cubicBezTo>
                <a:cubicBezTo>
                  <a:pt x="9177877" y="1305727"/>
                  <a:pt x="9179255" y="1319571"/>
                  <a:pt x="9158439" y="1314652"/>
                </a:cubicBezTo>
                <a:cubicBezTo>
                  <a:pt x="9169191" y="1320571"/>
                  <a:pt x="9141067" y="1344342"/>
                  <a:pt x="9152508" y="1357184"/>
                </a:cubicBezTo>
                <a:cubicBezTo>
                  <a:pt x="9171258" y="1341336"/>
                  <a:pt x="9188630" y="1311647"/>
                  <a:pt x="9187252" y="1297803"/>
                </a:cubicBezTo>
                <a:cubicBezTo>
                  <a:pt x="9187941" y="1304725"/>
                  <a:pt x="9198005" y="1303723"/>
                  <a:pt x="9208069" y="1302722"/>
                </a:cubicBezTo>
                <a:cubicBezTo>
                  <a:pt x="9220064" y="1270071"/>
                  <a:pt x="9244931" y="1251868"/>
                  <a:pt x="9253709" y="1215606"/>
                </a:cubicBezTo>
                <a:lnTo>
                  <a:pt x="9256030" y="1172483"/>
                </a:lnTo>
                <a:lnTo>
                  <a:pt x="9256508" y="1172334"/>
                </a:lnTo>
                <a:lnTo>
                  <a:pt x="9266209" y="1176882"/>
                </a:lnTo>
                <a:lnTo>
                  <a:pt x="9266803" y="1178040"/>
                </a:lnTo>
                <a:lnTo>
                  <a:pt x="9267751" y="1177605"/>
                </a:lnTo>
                <a:lnTo>
                  <a:pt x="9276039" y="1181490"/>
                </a:lnTo>
                <a:cubicBezTo>
                  <a:pt x="9280244" y="1185440"/>
                  <a:pt x="9283277" y="1190381"/>
                  <a:pt x="9288997" y="1196802"/>
                </a:cubicBezTo>
                <a:cubicBezTo>
                  <a:pt x="9278933" y="1197804"/>
                  <a:pt x="9277556" y="1183960"/>
                  <a:pt x="9268181" y="1191884"/>
                </a:cubicBezTo>
                <a:cubicBezTo>
                  <a:pt x="9258806" y="1199807"/>
                  <a:pt x="9258806" y="1199807"/>
                  <a:pt x="9279622" y="1204725"/>
                </a:cubicBezTo>
                <a:cubicBezTo>
                  <a:pt x="9288997" y="1196802"/>
                  <a:pt x="9299061" y="1195800"/>
                  <a:pt x="9308436" y="1187877"/>
                </a:cubicBezTo>
                <a:cubicBezTo>
                  <a:pt x="9298372" y="1188878"/>
                  <a:pt x="9296994" y="1175035"/>
                  <a:pt x="9296994" y="1175035"/>
                </a:cubicBezTo>
                <a:cubicBezTo>
                  <a:pt x="9296305" y="1168113"/>
                  <a:pt x="9327875" y="1178951"/>
                  <a:pt x="9337249" y="1171028"/>
                </a:cubicBezTo>
                <a:cubicBezTo>
                  <a:pt x="9336561" y="1164107"/>
                  <a:pt x="9335872" y="1157185"/>
                  <a:pt x="9325808" y="1158187"/>
                </a:cubicBezTo>
                <a:cubicBezTo>
                  <a:pt x="9321121" y="1162148"/>
                  <a:pt x="9318777" y="1164129"/>
                  <a:pt x="9314917" y="1163639"/>
                </a:cubicBezTo>
                <a:lnTo>
                  <a:pt x="9295873" y="1154714"/>
                </a:lnTo>
                <a:lnTo>
                  <a:pt x="9302355" y="1139550"/>
                </a:lnTo>
                <a:cubicBezTo>
                  <a:pt x="9305095" y="1128792"/>
                  <a:pt x="9306578" y="1118159"/>
                  <a:pt x="9320985" y="1109734"/>
                </a:cubicBezTo>
                <a:cubicBezTo>
                  <a:pt x="9323052" y="1130500"/>
                  <a:pt x="9325808" y="1158187"/>
                  <a:pt x="9346624" y="1163105"/>
                </a:cubicBezTo>
                <a:cubicBezTo>
                  <a:pt x="9376816" y="1160100"/>
                  <a:pt x="9363307" y="1126493"/>
                  <a:pt x="9382057" y="1110645"/>
                </a:cubicBezTo>
                <a:cubicBezTo>
                  <a:pt x="9413626" y="1121484"/>
                  <a:pt x="9411559" y="1100719"/>
                  <a:pt x="9431687" y="1098715"/>
                </a:cubicBezTo>
                <a:cubicBezTo>
                  <a:pt x="9410181" y="1086875"/>
                  <a:pt x="9426864" y="1050264"/>
                  <a:pt x="9448370" y="1062104"/>
                </a:cubicBezTo>
                <a:cubicBezTo>
                  <a:pt x="9438306" y="1063104"/>
                  <a:pt x="9429620" y="1077951"/>
                  <a:pt x="9450437" y="1082868"/>
                </a:cubicBezTo>
                <a:cubicBezTo>
                  <a:pt x="9449059" y="1069025"/>
                  <a:pt x="9459122" y="1068024"/>
                  <a:pt x="9468497" y="1060100"/>
                </a:cubicBezTo>
                <a:cubicBezTo>
                  <a:pt x="9457745" y="1054180"/>
                  <a:pt x="9457056" y="1047258"/>
                  <a:pt x="9446992" y="1048260"/>
                </a:cubicBezTo>
                <a:cubicBezTo>
                  <a:pt x="9465052" y="1025491"/>
                  <a:pt x="9455678" y="1033415"/>
                  <a:pt x="9473049" y="1003724"/>
                </a:cubicBezTo>
                <a:cubicBezTo>
                  <a:pt x="9524057" y="1005637"/>
                  <a:pt x="9489043" y="960191"/>
                  <a:pt x="9550804" y="968024"/>
                </a:cubicBezTo>
                <a:cubicBezTo>
                  <a:pt x="9539362" y="955182"/>
                  <a:pt x="9559490" y="953179"/>
                  <a:pt x="9558112" y="939335"/>
                </a:cubicBezTo>
                <a:cubicBezTo>
                  <a:pt x="9570243" y="959099"/>
                  <a:pt x="9581684" y="971940"/>
                  <a:pt x="9593815" y="991703"/>
                </a:cubicBezTo>
                <a:cubicBezTo>
                  <a:pt x="9621940" y="967932"/>
                  <a:pt x="9670192" y="942159"/>
                  <a:pt x="9645241" y="895710"/>
                </a:cubicBezTo>
                <a:cubicBezTo>
                  <a:pt x="9684119" y="877861"/>
                  <a:pt x="9721618" y="846167"/>
                  <a:pt x="9707420" y="805638"/>
                </a:cubicBezTo>
                <a:cubicBezTo>
                  <a:pt x="9636285" y="805729"/>
                  <a:pt x="9665369" y="893708"/>
                  <a:pt x="9614361" y="891795"/>
                </a:cubicBezTo>
                <a:cubicBezTo>
                  <a:pt x="9624425" y="890793"/>
                  <a:pt x="9636555" y="910556"/>
                  <a:pt x="9626492" y="911557"/>
                </a:cubicBezTo>
                <a:cubicBezTo>
                  <a:pt x="9615739" y="905638"/>
                  <a:pt x="9615739" y="905638"/>
                  <a:pt x="9604986" y="899718"/>
                </a:cubicBezTo>
                <a:cubicBezTo>
                  <a:pt x="9612294" y="871029"/>
                  <a:pt x="9620980" y="856184"/>
                  <a:pt x="9608160" y="829499"/>
                </a:cubicBezTo>
                <a:cubicBezTo>
                  <a:pt x="9637663" y="819573"/>
                  <a:pt x="9657101" y="810647"/>
                  <a:pt x="9676540" y="801722"/>
                </a:cubicBezTo>
                <a:cubicBezTo>
                  <a:pt x="9673095" y="767113"/>
                  <a:pt x="9703286" y="764108"/>
                  <a:pt x="9670340" y="739427"/>
                </a:cubicBezTo>
                <a:cubicBezTo>
                  <a:pt x="9690467" y="737423"/>
                  <a:pt x="9682470" y="759190"/>
                  <a:pt x="9702597" y="757186"/>
                </a:cubicBezTo>
                <a:cubicBezTo>
                  <a:pt x="9721347" y="741339"/>
                  <a:pt x="9711972" y="749262"/>
                  <a:pt x="9733478" y="761103"/>
                </a:cubicBezTo>
                <a:cubicBezTo>
                  <a:pt x="9733478" y="761103"/>
                  <a:pt x="9733478" y="761103"/>
                  <a:pt x="9729344" y="719573"/>
                </a:cubicBezTo>
                <a:cubicBezTo>
                  <a:pt x="9749472" y="717569"/>
                  <a:pt x="9758847" y="709646"/>
                  <a:pt x="9768221" y="701722"/>
                </a:cubicBezTo>
                <a:cubicBezTo>
                  <a:pt x="9747405" y="696804"/>
                  <a:pt x="9748094" y="703726"/>
                  <a:pt x="9738030" y="704727"/>
                </a:cubicBezTo>
                <a:cubicBezTo>
                  <a:pt x="9747405" y="696804"/>
                  <a:pt x="9735963" y="683962"/>
                  <a:pt x="9725210" y="678042"/>
                </a:cubicBezTo>
                <a:cubicBezTo>
                  <a:pt x="9745338" y="676038"/>
                  <a:pt x="9733895" y="663197"/>
                  <a:pt x="9764776" y="667113"/>
                </a:cubicBezTo>
                <a:cubicBezTo>
                  <a:pt x="9765465" y="674035"/>
                  <a:pt x="9766843" y="687879"/>
                  <a:pt x="9786971" y="685875"/>
                </a:cubicBezTo>
                <a:cubicBezTo>
                  <a:pt x="9784904" y="665110"/>
                  <a:pt x="9782837" y="644345"/>
                  <a:pt x="9780081" y="616658"/>
                </a:cubicBezTo>
                <a:cubicBezTo>
                  <a:pt x="9811651" y="627496"/>
                  <a:pt x="9776636" y="582049"/>
                  <a:pt x="9817581" y="584964"/>
                </a:cubicBezTo>
                <a:cubicBezTo>
                  <a:pt x="9829022" y="597806"/>
                  <a:pt x="9808895" y="599809"/>
                  <a:pt x="9830400" y="611650"/>
                </a:cubicBezTo>
                <a:cubicBezTo>
                  <a:pt x="9809584" y="606731"/>
                  <a:pt x="9811651" y="627496"/>
                  <a:pt x="9811651" y="627496"/>
                </a:cubicBezTo>
                <a:cubicBezTo>
                  <a:pt x="9812340" y="634418"/>
                  <a:pt x="9823092" y="640338"/>
                  <a:pt x="9833156" y="639336"/>
                </a:cubicBezTo>
                <a:cubicBezTo>
                  <a:pt x="9833156" y="639336"/>
                  <a:pt x="9833156" y="639336"/>
                  <a:pt x="9830400" y="611650"/>
                </a:cubicBezTo>
                <a:cubicBezTo>
                  <a:pt x="9861970" y="622488"/>
                  <a:pt x="9849150" y="595802"/>
                  <a:pt x="9879341" y="592797"/>
                </a:cubicBezTo>
                <a:cubicBezTo>
                  <a:pt x="9872723" y="628408"/>
                  <a:pt x="9823092" y="640338"/>
                  <a:pt x="9867482" y="677861"/>
                </a:cubicBezTo>
                <a:cubicBezTo>
                  <a:pt x="9896984" y="667934"/>
                  <a:pt x="9879341" y="592797"/>
                  <a:pt x="9943169" y="621396"/>
                </a:cubicBezTo>
                <a:cubicBezTo>
                  <a:pt x="9952544" y="613472"/>
                  <a:pt x="9951167" y="599629"/>
                  <a:pt x="9950477" y="592707"/>
                </a:cubicBezTo>
                <a:cubicBezTo>
                  <a:pt x="9940413" y="593709"/>
                  <a:pt x="9930350" y="594710"/>
                  <a:pt x="9929661" y="587788"/>
                </a:cubicBezTo>
                <a:cubicBezTo>
                  <a:pt x="9987977" y="561013"/>
                  <a:pt x="10003281" y="510558"/>
                  <a:pt x="10052222" y="491705"/>
                </a:cubicBezTo>
                <a:cubicBezTo>
                  <a:pt x="10042159" y="492707"/>
                  <a:pt x="10050845" y="477863"/>
                  <a:pt x="10040782" y="478864"/>
                </a:cubicBezTo>
                <a:cubicBezTo>
                  <a:pt x="10061597" y="483782"/>
                  <a:pt x="10059530" y="463017"/>
                  <a:pt x="10069594" y="462016"/>
                </a:cubicBezTo>
                <a:cubicBezTo>
                  <a:pt x="10081036" y="474857"/>
                  <a:pt x="10061597" y="483782"/>
                  <a:pt x="10082414" y="488700"/>
                </a:cubicBezTo>
                <a:cubicBezTo>
                  <a:pt x="10101164" y="472854"/>
                  <a:pt x="10120602" y="463929"/>
                  <a:pt x="10129288" y="449083"/>
                </a:cubicBezTo>
                <a:cubicBezTo>
                  <a:pt x="10149416" y="447080"/>
                  <a:pt x="10150105" y="454001"/>
                  <a:pt x="10160169" y="453000"/>
                </a:cubicBezTo>
                <a:cubicBezTo>
                  <a:pt x="10159480" y="446078"/>
                  <a:pt x="10149416" y="447080"/>
                  <a:pt x="10158102" y="432235"/>
                </a:cubicBezTo>
                <a:cubicBezTo>
                  <a:pt x="10168855" y="438155"/>
                  <a:pt x="10169544" y="445076"/>
                  <a:pt x="10189671" y="443073"/>
                </a:cubicBezTo>
                <a:cubicBezTo>
                  <a:pt x="10188293" y="429229"/>
                  <a:pt x="10198357" y="428227"/>
                  <a:pt x="10196979" y="414384"/>
                </a:cubicBezTo>
                <a:cubicBezTo>
                  <a:pt x="10207732" y="420304"/>
                  <a:pt x="10219174" y="433146"/>
                  <a:pt x="10239990" y="438064"/>
                </a:cubicBezTo>
                <a:cubicBezTo>
                  <a:pt x="10239301" y="431142"/>
                  <a:pt x="10247298" y="409375"/>
                  <a:pt x="10268115" y="414293"/>
                </a:cubicBezTo>
                <a:cubicBezTo>
                  <a:pt x="10268115" y="414293"/>
                  <a:pt x="10268115" y="414293"/>
                  <a:pt x="10268804" y="421215"/>
                </a:cubicBezTo>
                <a:cubicBezTo>
                  <a:pt x="10268804" y="421215"/>
                  <a:pt x="10278868" y="420214"/>
                  <a:pt x="10269493" y="428137"/>
                </a:cubicBezTo>
                <a:cubicBezTo>
                  <a:pt x="10258051" y="415295"/>
                  <a:pt x="10239990" y="438064"/>
                  <a:pt x="10250743" y="443984"/>
                </a:cubicBezTo>
                <a:cubicBezTo>
                  <a:pt x="10279557" y="427135"/>
                  <a:pt x="10288242" y="412290"/>
                  <a:pt x="10296239" y="390523"/>
                </a:cubicBezTo>
                <a:cubicBezTo>
                  <a:pt x="10317745" y="402363"/>
                  <a:pt x="10315678" y="381598"/>
                  <a:pt x="10327120" y="394439"/>
                </a:cubicBezTo>
                <a:cubicBezTo>
                  <a:pt x="10326431" y="387518"/>
                  <a:pt x="10325053" y="373675"/>
                  <a:pt x="10335117" y="372673"/>
                </a:cubicBezTo>
                <a:cubicBezTo>
                  <a:pt x="10337184" y="393438"/>
                  <a:pt x="10347936" y="399358"/>
                  <a:pt x="10378817" y="403274"/>
                </a:cubicBezTo>
                <a:cubicBezTo>
                  <a:pt x="10369442" y="411198"/>
                  <a:pt x="10360756" y="426043"/>
                  <a:pt x="10351381" y="433967"/>
                </a:cubicBezTo>
                <a:cubicBezTo>
                  <a:pt x="10362134" y="439887"/>
                  <a:pt x="10353448" y="454731"/>
                  <a:pt x="10383640" y="451726"/>
                </a:cubicBezTo>
                <a:cubicBezTo>
                  <a:pt x="10370820" y="425041"/>
                  <a:pt x="10389570" y="409194"/>
                  <a:pt x="10408319" y="393347"/>
                </a:cubicBezTo>
                <a:cubicBezTo>
                  <a:pt x="10386814" y="381507"/>
                  <a:pt x="10374683" y="361745"/>
                  <a:pt x="10404874" y="358739"/>
                </a:cubicBezTo>
                <a:cubicBezTo>
                  <a:pt x="10405563" y="365661"/>
                  <a:pt x="10395500" y="366663"/>
                  <a:pt x="10396877" y="380505"/>
                </a:cubicBezTo>
                <a:cubicBezTo>
                  <a:pt x="10407630" y="386425"/>
                  <a:pt x="10427758" y="384422"/>
                  <a:pt x="10437822" y="383420"/>
                </a:cubicBezTo>
                <a:cubicBezTo>
                  <a:pt x="10437133" y="376498"/>
                  <a:pt x="10415627" y="364659"/>
                  <a:pt x="10435755" y="362656"/>
                </a:cubicBezTo>
                <a:cubicBezTo>
                  <a:pt x="10426380" y="370578"/>
                  <a:pt x="10447197" y="375497"/>
                  <a:pt x="10446508" y="368575"/>
                </a:cubicBezTo>
                <a:cubicBezTo>
                  <a:pt x="10455194" y="353731"/>
                  <a:pt x="10435066" y="355734"/>
                  <a:pt x="10432999" y="334969"/>
                </a:cubicBezTo>
                <a:cubicBezTo>
                  <a:pt x="10453127" y="332965"/>
                  <a:pt x="10475321" y="351727"/>
                  <a:pt x="10474632" y="344805"/>
                </a:cubicBezTo>
                <a:cubicBezTo>
                  <a:pt x="10463879" y="338885"/>
                  <a:pt x="10451060" y="312200"/>
                  <a:pt x="10460435" y="304276"/>
                </a:cubicBezTo>
                <a:cubicBezTo>
                  <a:pt x="10481251" y="309195"/>
                  <a:pt x="10462501" y="325042"/>
                  <a:pt x="10472566" y="324040"/>
                </a:cubicBezTo>
                <a:cubicBezTo>
                  <a:pt x="10481251" y="309195"/>
                  <a:pt x="10504135" y="334878"/>
                  <a:pt x="10502757" y="321035"/>
                </a:cubicBezTo>
                <a:cubicBezTo>
                  <a:pt x="10461123" y="311198"/>
                  <a:pt x="10487870" y="273585"/>
                  <a:pt x="10517373" y="263658"/>
                </a:cubicBezTo>
                <a:cubicBezTo>
                  <a:pt x="10516684" y="256736"/>
                  <a:pt x="10505931" y="250816"/>
                  <a:pt x="10495178" y="244896"/>
                </a:cubicBezTo>
                <a:cubicBezTo>
                  <a:pt x="10515306" y="242892"/>
                  <a:pt x="10514617" y="235971"/>
                  <a:pt x="10503864" y="230051"/>
                </a:cubicBezTo>
                <a:cubicBezTo>
                  <a:pt x="10513928" y="229049"/>
                  <a:pt x="10512550" y="215205"/>
                  <a:pt x="10533366" y="220124"/>
                </a:cubicBezTo>
                <a:cubicBezTo>
                  <a:pt x="10535433" y="240889"/>
                  <a:pt x="10528125" y="269578"/>
                  <a:pt x="10509376" y="285425"/>
                </a:cubicBezTo>
                <a:cubicBezTo>
                  <a:pt x="10519439" y="284423"/>
                  <a:pt x="10519439" y="284423"/>
                  <a:pt x="10530192" y="290342"/>
                </a:cubicBezTo>
                <a:cubicBezTo>
                  <a:pt x="10555561" y="238885"/>
                  <a:pt x="10594438" y="221035"/>
                  <a:pt x="10609054" y="163658"/>
                </a:cubicBezTo>
                <a:cubicBezTo>
                  <a:pt x="10629871" y="168576"/>
                  <a:pt x="10628493" y="154733"/>
                  <a:pt x="10649309" y="159651"/>
                </a:cubicBezTo>
                <a:cubicBezTo>
                  <a:pt x="10652065" y="187338"/>
                  <a:pt x="10613877" y="212110"/>
                  <a:pt x="10637449" y="244715"/>
                </a:cubicBezTo>
                <a:cubicBezTo>
                  <a:pt x="10637449" y="244715"/>
                  <a:pt x="10637449" y="244715"/>
                  <a:pt x="10647514" y="243713"/>
                </a:cubicBezTo>
                <a:cubicBezTo>
                  <a:pt x="10664196" y="207101"/>
                  <a:pt x="10658684" y="151728"/>
                  <a:pt x="10719067" y="145717"/>
                </a:cubicBezTo>
                <a:cubicBezTo>
                  <a:pt x="10736439" y="116026"/>
                  <a:pt x="10762496" y="71491"/>
                  <a:pt x="10803441" y="74406"/>
                </a:cubicBezTo>
                <a:cubicBezTo>
                  <a:pt x="10792688" y="68486"/>
                  <a:pt x="10802063" y="60563"/>
                  <a:pt x="10812126" y="59561"/>
                </a:cubicBezTo>
                <a:cubicBezTo>
                  <a:pt x="10812815" y="66483"/>
                  <a:pt x="10814193" y="80326"/>
                  <a:pt x="10834321" y="78323"/>
                </a:cubicBezTo>
                <a:cubicBezTo>
                  <a:pt x="10833632" y="71401"/>
                  <a:pt x="10853071" y="62476"/>
                  <a:pt x="10873887" y="67394"/>
                </a:cubicBezTo>
                <a:cubicBezTo>
                  <a:pt x="10873198" y="60472"/>
                  <a:pt x="10883262" y="59471"/>
                  <a:pt x="10862446" y="54552"/>
                </a:cubicBezTo>
                <a:cubicBezTo>
                  <a:pt x="10862446" y="54552"/>
                  <a:pt x="10863135" y="61474"/>
                  <a:pt x="10853071" y="62476"/>
                </a:cubicBezTo>
                <a:cubicBezTo>
                  <a:pt x="10841629" y="49634"/>
                  <a:pt x="10871131" y="39707"/>
                  <a:pt x="10869066" y="18942"/>
                </a:cubicBezTo>
                <a:cubicBezTo>
                  <a:pt x="10912076" y="42622"/>
                  <a:pt x="10948886" y="4007"/>
                  <a:pt x="1098914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-7938" y="6176963"/>
            <a:ext cx="12199938" cy="596900"/>
            <a:chOff x="-8255" y="6176963"/>
            <a:chExt cx="12200255" cy="596900"/>
          </a:xfrm>
        </p:grpSpPr>
        <p:grpSp>
          <p:nvGrpSpPr>
            <p:cNvPr id="3" name="Group 205"/>
            <p:cNvGrpSpPr>
              <a:grpSpLocks/>
            </p:cNvGrpSpPr>
            <p:nvPr userDrawn="1"/>
          </p:nvGrpSpPr>
          <p:grpSpPr bwMode="auto">
            <a:xfrm>
              <a:off x="883183" y="6181873"/>
              <a:ext cx="10298208" cy="588977"/>
              <a:chOff x="600" y="3894"/>
              <a:chExt cx="6487" cy="371"/>
            </a:xfrm>
          </p:grpSpPr>
          <p:sp>
            <p:nvSpPr>
              <p:cNvPr id="386" name="Freeform 5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7" name="Oval 6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8" name="Freeform 7"/>
              <p:cNvSpPr>
                <a:spLocks/>
              </p:cNvSpPr>
              <p:nvPr userDrawn="1"/>
            </p:nvSpPr>
            <p:spPr bwMode="auto">
              <a:xfrm>
                <a:off x="1595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9" name="Oval 8"/>
              <p:cNvSpPr>
                <a:spLocks noChangeArrowheads="1"/>
              </p:cNvSpPr>
              <p:nvPr userDrawn="1"/>
            </p:nvSpPr>
            <p:spPr bwMode="auto">
              <a:xfrm>
                <a:off x="1605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0" name="Freeform 9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1" name="Freeform 10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2" name="Freeform 11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3" name="Freeform 12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4" name="Freeform 13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5" name="Freeform 14"/>
              <p:cNvSpPr>
                <a:spLocks/>
              </p:cNvSpPr>
              <p:nvPr userDrawn="1"/>
            </p:nvSpPr>
            <p:spPr bwMode="auto">
              <a:xfrm>
                <a:off x="2351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6" name="Freeform 15"/>
              <p:cNvSpPr>
                <a:spLocks noEditPoints="1"/>
              </p:cNvSpPr>
              <p:nvPr userDrawn="1"/>
            </p:nvSpPr>
            <p:spPr bwMode="auto">
              <a:xfrm>
                <a:off x="2219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7" name="Freeform 17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8" name="Freeform 18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9" name="Freeform 19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0" name="Freeform 20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1" name="Freeform 21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2" name="Freeform 22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3" name="Freeform 23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4" name="Freeform 24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5" name="Freeform 25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6" name="Freeform 26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7" name="Freeform 27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8" name="Freeform 28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9" name="Freeform 29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0" name="Freeform 30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1" name="Freeform 31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2" name="Freeform 32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3" name="Freeform 33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4" name="Freeform 34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5" name="Freeform 35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6" name="Freeform 36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7" name="Freeform 37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8" name="Freeform 38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9" name="Freeform 39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0" name="Freeform 40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1" name="Freeform 41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2" name="Freeform 42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3" name="Freeform 43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4" name="Freeform 44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5" name="Freeform 45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6" name="Freeform 46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7" name="Freeform 47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8" name="Freeform 48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9" name="Freeform 49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0" name="Freeform 50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1" name="Freeform 51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2" name="Freeform 52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3" name="Freeform 53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4" name="Freeform 54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5" name="Freeform 55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6" name="Freeform 56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7" name="Freeform 57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8" name="Freeform 58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9" name="Freeform 59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0" name="Freeform 60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1" name="Freeform 61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2" name="Freeform 62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3" name="Freeform 63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4" name="Freeform 64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5" name="Freeform 65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6" name="Freeform 66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7" name="Freeform 67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8" name="Freeform 68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9" name="Freeform 69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0" name="Freeform 70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1" name="Freeform 71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2" name="Freeform 72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3" name="Freeform 73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4" name="Freeform 74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5" name="Freeform 75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6" name="Freeform 76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7" name="Freeform 77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8" name="Freeform 78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9" name="Freeform 79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0" name="Freeform 80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1" name="Freeform 81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2" name="Freeform 82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3" name="Freeform 83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4" name="Freeform 84"/>
              <p:cNvSpPr>
                <a:spLocks noEditPoints="1"/>
              </p:cNvSpPr>
              <p:nvPr userDrawn="1"/>
            </p:nvSpPr>
            <p:spPr bwMode="auto">
              <a:xfrm>
                <a:off x="3240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5" name="Freeform 85"/>
              <p:cNvSpPr>
                <a:spLocks noEditPoints="1"/>
              </p:cNvSpPr>
              <p:nvPr userDrawn="1"/>
            </p:nvSpPr>
            <p:spPr bwMode="auto">
              <a:xfrm>
                <a:off x="3259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6" name="Freeform 86"/>
              <p:cNvSpPr>
                <a:spLocks/>
              </p:cNvSpPr>
              <p:nvPr userDrawn="1"/>
            </p:nvSpPr>
            <p:spPr bwMode="auto">
              <a:xfrm>
                <a:off x="3305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7" name="Freeform 87"/>
              <p:cNvSpPr>
                <a:spLocks noEditPoints="1"/>
              </p:cNvSpPr>
              <p:nvPr userDrawn="1"/>
            </p:nvSpPr>
            <p:spPr bwMode="auto">
              <a:xfrm>
                <a:off x="3240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8" name="Freeform 88"/>
              <p:cNvSpPr>
                <a:spLocks/>
              </p:cNvSpPr>
              <p:nvPr userDrawn="1"/>
            </p:nvSpPr>
            <p:spPr bwMode="auto">
              <a:xfrm>
                <a:off x="3286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9" name="Freeform 89"/>
              <p:cNvSpPr>
                <a:spLocks noEditPoints="1"/>
              </p:cNvSpPr>
              <p:nvPr userDrawn="1"/>
            </p:nvSpPr>
            <p:spPr bwMode="auto">
              <a:xfrm>
                <a:off x="3259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0" name="Freeform 90"/>
              <p:cNvSpPr>
                <a:spLocks noEditPoints="1"/>
              </p:cNvSpPr>
              <p:nvPr userDrawn="1"/>
            </p:nvSpPr>
            <p:spPr bwMode="auto">
              <a:xfrm>
                <a:off x="3459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1" name="Freeform 91"/>
              <p:cNvSpPr>
                <a:spLocks/>
              </p:cNvSpPr>
              <p:nvPr userDrawn="1"/>
            </p:nvSpPr>
            <p:spPr bwMode="auto">
              <a:xfrm>
                <a:off x="3305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2" name="Freeform 92"/>
              <p:cNvSpPr>
                <a:spLocks noEditPoints="1"/>
              </p:cNvSpPr>
              <p:nvPr userDrawn="1"/>
            </p:nvSpPr>
            <p:spPr bwMode="auto">
              <a:xfrm>
                <a:off x="3469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3" name="Freeform 93"/>
              <p:cNvSpPr>
                <a:spLocks noEditPoints="1"/>
              </p:cNvSpPr>
              <p:nvPr userDrawn="1"/>
            </p:nvSpPr>
            <p:spPr bwMode="auto">
              <a:xfrm>
                <a:off x="3510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4" name="Freeform 94"/>
              <p:cNvSpPr>
                <a:spLocks/>
              </p:cNvSpPr>
              <p:nvPr userDrawn="1"/>
            </p:nvSpPr>
            <p:spPr bwMode="auto">
              <a:xfrm>
                <a:off x="3514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5" name="Freeform 95"/>
              <p:cNvSpPr>
                <a:spLocks noEditPoints="1"/>
              </p:cNvSpPr>
              <p:nvPr userDrawn="1"/>
            </p:nvSpPr>
            <p:spPr bwMode="auto">
              <a:xfrm>
                <a:off x="1793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6" name="Freeform 96"/>
              <p:cNvSpPr>
                <a:spLocks/>
              </p:cNvSpPr>
              <p:nvPr userDrawn="1"/>
            </p:nvSpPr>
            <p:spPr bwMode="auto">
              <a:xfrm>
                <a:off x="1915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7" name="Freeform 97"/>
              <p:cNvSpPr>
                <a:spLocks/>
              </p:cNvSpPr>
              <p:nvPr userDrawn="1"/>
            </p:nvSpPr>
            <p:spPr bwMode="auto">
              <a:xfrm>
                <a:off x="1915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8" name="Freeform 98"/>
              <p:cNvSpPr>
                <a:spLocks/>
              </p:cNvSpPr>
              <p:nvPr userDrawn="1"/>
            </p:nvSpPr>
            <p:spPr bwMode="auto">
              <a:xfrm>
                <a:off x="1915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9" name="Freeform 99"/>
              <p:cNvSpPr>
                <a:spLocks/>
              </p:cNvSpPr>
              <p:nvPr userDrawn="1"/>
            </p:nvSpPr>
            <p:spPr bwMode="auto">
              <a:xfrm>
                <a:off x="1915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0" name="Freeform 100"/>
              <p:cNvSpPr>
                <a:spLocks/>
              </p:cNvSpPr>
              <p:nvPr userDrawn="1"/>
            </p:nvSpPr>
            <p:spPr bwMode="auto">
              <a:xfrm>
                <a:off x="1915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1" name="Freeform 101"/>
              <p:cNvSpPr>
                <a:spLocks/>
              </p:cNvSpPr>
              <p:nvPr userDrawn="1"/>
            </p:nvSpPr>
            <p:spPr bwMode="auto">
              <a:xfrm>
                <a:off x="1915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2" name="Freeform 102"/>
              <p:cNvSpPr>
                <a:spLocks/>
              </p:cNvSpPr>
              <p:nvPr userDrawn="1"/>
            </p:nvSpPr>
            <p:spPr bwMode="auto">
              <a:xfrm>
                <a:off x="1891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3" name="Freeform 103"/>
              <p:cNvSpPr>
                <a:spLocks/>
              </p:cNvSpPr>
              <p:nvPr userDrawn="1"/>
            </p:nvSpPr>
            <p:spPr bwMode="auto">
              <a:xfrm>
                <a:off x="1891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4" name="Freeform 104"/>
              <p:cNvSpPr>
                <a:spLocks/>
              </p:cNvSpPr>
              <p:nvPr userDrawn="1"/>
            </p:nvSpPr>
            <p:spPr bwMode="auto">
              <a:xfrm>
                <a:off x="1891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5" name="Freeform 105"/>
              <p:cNvSpPr>
                <a:spLocks/>
              </p:cNvSpPr>
              <p:nvPr userDrawn="1"/>
            </p:nvSpPr>
            <p:spPr bwMode="auto">
              <a:xfrm>
                <a:off x="1891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6" name="Freeform 106"/>
              <p:cNvSpPr>
                <a:spLocks/>
              </p:cNvSpPr>
              <p:nvPr userDrawn="1"/>
            </p:nvSpPr>
            <p:spPr bwMode="auto">
              <a:xfrm>
                <a:off x="1915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7" name="Freeform 107"/>
              <p:cNvSpPr>
                <a:spLocks/>
              </p:cNvSpPr>
              <p:nvPr userDrawn="1"/>
            </p:nvSpPr>
            <p:spPr bwMode="auto">
              <a:xfrm>
                <a:off x="1915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8" name="Freeform 108"/>
              <p:cNvSpPr>
                <a:spLocks/>
              </p:cNvSpPr>
              <p:nvPr userDrawn="1"/>
            </p:nvSpPr>
            <p:spPr bwMode="auto">
              <a:xfrm>
                <a:off x="1915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9" name="Freeform 109"/>
              <p:cNvSpPr>
                <a:spLocks/>
              </p:cNvSpPr>
              <p:nvPr userDrawn="1"/>
            </p:nvSpPr>
            <p:spPr bwMode="auto">
              <a:xfrm>
                <a:off x="1891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0" name="Freeform 110"/>
              <p:cNvSpPr>
                <a:spLocks/>
              </p:cNvSpPr>
              <p:nvPr userDrawn="1"/>
            </p:nvSpPr>
            <p:spPr bwMode="auto">
              <a:xfrm>
                <a:off x="1891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1" name="Freeform 111"/>
              <p:cNvSpPr>
                <a:spLocks/>
              </p:cNvSpPr>
              <p:nvPr userDrawn="1"/>
            </p:nvSpPr>
            <p:spPr bwMode="auto">
              <a:xfrm>
                <a:off x="1891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2" name="Freeform 112"/>
              <p:cNvSpPr>
                <a:spLocks/>
              </p:cNvSpPr>
              <p:nvPr userDrawn="1"/>
            </p:nvSpPr>
            <p:spPr bwMode="auto">
              <a:xfrm>
                <a:off x="1915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3" name="Freeform 113"/>
              <p:cNvSpPr>
                <a:spLocks/>
              </p:cNvSpPr>
              <p:nvPr userDrawn="1"/>
            </p:nvSpPr>
            <p:spPr bwMode="auto">
              <a:xfrm>
                <a:off x="1891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4" name="Freeform 114"/>
              <p:cNvSpPr>
                <a:spLocks/>
              </p:cNvSpPr>
              <p:nvPr userDrawn="1"/>
            </p:nvSpPr>
            <p:spPr bwMode="auto">
              <a:xfrm>
                <a:off x="1891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5" name="Freeform 115"/>
              <p:cNvSpPr>
                <a:spLocks/>
              </p:cNvSpPr>
              <p:nvPr userDrawn="1"/>
            </p:nvSpPr>
            <p:spPr bwMode="auto">
              <a:xfrm>
                <a:off x="1891" y="420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6" name="Freeform 116"/>
              <p:cNvSpPr>
                <a:spLocks noEditPoints="1"/>
              </p:cNvSpPr>
              <p:nvPr userDrawn="1"/>
            </p:nvSpPr>
            <p:spPr bwMode="auto">
              <a:xfrm>
                <a:off x="2048" y="3963"/>
                <a:ext cx="106" cy="277"/>
              </a:xfrm>
              <a:custGeom>
                <a:avLst/>
                <a:gdLst>
                  <a:gd name="T0" fmla="*/ 37 w 44"/>
                  <a:gd name="T1" fmla="*/ 30 h 113"/>
                  <a:gd name="T2" fmla="*/ 28 w 44"/>
                  <a:gd name="T3" fmla="*/ 0 h 113"/>
                  <a:gd name="T4" fmla="*/ 27 w 44"/>
                  <a:gd name="T5" fmla="*/ 4 h 113"/>
                  <a:gd name="T6" fmla="*/ 32 w 44"/>
                  <a:gd name="T7" fmla="*/ 32 h 113"/>
                  <a:gd name="T8" fmla="*/ 37 w 44"/>
                  <a:gd name="T9" fmla="*/ 35 h 113"/>
                  <a:gd name="T10" fmla="*/ 33 w 44"/>
                  <a:gd name="T11" fmla="*/ 52 h 113"/>
                  <a:gd name="T12" fmla="*/ 28 w 44"/>
                  <a:gd name="T13" fmla="*/ 62 h 113"/>
                  <a:gd name="T14" fmla="*/ 30 w 44"/>
                  <a:gd name="T15" fmla="*/ 67 h 113"/>
                  <a:gd name="T16" fmla="*/ 24 w 44"/>
                  <a:gd name="T17" fmla="*/ 75 h 113"/>
                  <a:gd name="T18" fmla="*/ 22 w 44"/>
                  <a:gd name="T19" fmla="*/ 20 h 113"/>
                  <a:gd name="T20" fmla="*/ 20 w 44"/>
                  <a:gd name="T21" fmla="*/ 75 h 113"/>
                  <a:gd name="T22" fmla="*/ 15 w 44"/>
                  <a:gd name="T23" fmla="*/ 67 h 113"/>
                  <a:gd name="T24" fmla="*/ 16 w 44"/>
                  <a:gd name="T25" fmla="*/ 62 h 113"/>
                  <a:gd name="T26" fmla="*/ 11 w 44"/>
                  <a:gd name="T27" fmla="*/ 52 h 113"/>
                  <a:gd name="T28" fmla="*/ 7 w 44"/>
                  <a:gd name="T29" fmla="*/ 35 h 113"/>
                  <a:gd name="T30" fmla="*/ 13 w 44"/>
                  <a:gd name="T31" fmla="*/ 32 h 113"/>
                  <a:gd name="T32" fmla="*/ 18 w 44"/>
                  <a:gd name="T33" fmla="*/ 4 h 113"/>
                  <a:gd name="T34" fmla="*/ 16 w 44"/>
                  <a:gd name="T35" fmla="*/ 0 h 113"/>
                  <a:gd name="T36" fmla="*/ 7 w 44"/>
                  <a:gd name="T37" fmla="*/ 30 h 113"/>
                  <a:gd name="T38" fmla="*/ 2 w 44"/>
                  <a:gd name="T39" fmla="*/ 35 h 113"/>
                  <a:gd name="T40" fmla="*/ 8 w 44"/>
                  <a:gd name="T41" fmla="*/ 47 h 113"/>
                  <a:gd name="T42" fmla="*/ 11 w 44"/>
                  <a:gd name="T43" fmla="*/ 63 h 113"/>
                  <a:gd name="T44" fmla="*/ 18 w 44"/>
                  <a:gd name="T45" fmla="*/ 79 h 113"/>
                  <a:gd name="T46" fmla="*/ 20 w 44"/>
                  <a:gd name="T47" fmla="*/ 85 h 113"/>
                  <a:gd name="T48" fmla="*/ 20 w 44"/>
                  <a:gd name="T49" fmla="*/ 89 h 113"/>
                  <a:gd name="T50" fmla="*/ 18 w 44"/>
                  <a:gd name="T51" fmla="*/ 91 h 113"/>
                  <a:gd name="T52" fmla="*/ 17 w 44"/>
                  <a:gd name="T53" fmla="*/ 102 h 113"/>
                  <a:gd name="T54" fmla="*/ 18 w 44"/>
                  <a:gd name="T55" fmla="*/ 109 h 113"/>
                  <a:gd name="T56" fmla="*/ 22 w 44"/>
                  <a:gd name="T57" fmla="*/ 113 h 113"/>
                  <a:gd name="T58" fmla="*/ 27 w 44"/>
                  <a:gd name="T59" fmla="*/ 109 h 113"/>
                  <a:gd name="T60" fmla="*/ 27 w 44"/>
                  <a:gd name="T61" fmla="*/ 102 h 113"/>
                  <a:gd name="T62" fmla="*/ 26 w 44"/>
                  <a:gd name="T63" fmla="*/ 91 h 113"/>
                  <a:gd name="T64" fmla="*/ 24 w 44"/>
                  <a:gd name="T65" fmla="*/ 89 h 113"/>
                  <a:gd name="T66" fmla="*/ 24 w 44"/>
                  <a:gd name="T67" fmla="*/ 85 h 113"/>
                  <a:gd name="T68" fmla="*/ 27 w 44"/>
                  <a:gd name="T69" fmla="*/ 79 h 113"/>
                  <a:gd name="T70" fmla="*/ 33 w 44"/>
                  <a:gd name="T71" fmla="*/ 63 h 113"/>
                  <a:gd name="T72" fmla="*/ 40 w 44"/>
                  <a:gd name="T73" fmla="*/ 49 h 113"/>
                  <a:gd name="T74" fmla="*/ 36 w 44"/>
                  <a:gd name="T75" fmla="*/ 48 h 113"/>
                  <a:gd name="T76" fmla="*/ 38 w 44"/>
                  <a:gd name="T77" fmla="*/ 30 h 113"/>
                  <a:gd name="T78" fmla="*/ 22 w 44"/>
                  <a:gd name="T79" fmla="*/ 108 h 113"/>
                  <a:gd name="T80" fmla="*/ 21 w 44"/>
                  <a:gd name="T81" fmla="*/ 102 h 113"/>
                  <a:gd name="T82" fmla="*/ 23 w 44"/>
                  <a:gd name="T83" fmla="*/ 107 h 113"/>
                  <a:gd name="T84" fmla="*/ 27 w 44"/>
                  <a:gd name="T85" fmla="*/ 97 h 113"/>
                  <a:gd name="T86" fmla="*/ 18 w 44"/>
                  <a:gd name="T87" fmla="*/ 97 h 113"/>
                  <a:gd name="T88" fmla="*/ 18 w 44"/>
                  <a:gd name="T89" fmla="*/ 9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113">
                    <a:moveTo>
                      <a:pt x="38" y="30"/>
                    </a:moveTo>
                    <a:cubicBezTo>
                      <a:pt x="37" y="30"/>
                      <a:pt x="37" y="30"/>
                      <a:pt x="37" y="30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4" y="17"/>
                      <a:pt x="39" y="4"/>
                      <a:pt x="28" y="0"/>
                    </a:cubicBezTo>
                    <a:cubicBezTo>
                      <a:pt x="27" y="0"/>
                      <a:pt x="26" y="0"/>
                      <a:pt x="25" y="2"/>
                    </a:cubicBezTo>
                    <a:cubicBezTo>
                      <a:pt x="25" y="3"/>
                      <a:pt x="25" y="4"/>
                      <a:pt x="27" y="4"/>
                    </a:cubicBezTo>
                    <a:cubicBezTo>
                      <a:pt x="35" y="7"/>
                      <a:pt x="39" y="17"/>
                      <a:pt x="35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4"/>
                      <a:pt x="33" y="36"/>
                      <a:pt x="35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8"/>
                      <a:pt x="34" y="42"/>
                      <a:pt x="30" y="48"/>
                    </a:cubicBezTo>
                    <a:cubicBezTo>
                      <a:pt x="29" y="50"/>
                      <a:pt x="31" y="53"/>
                      <a:pt x="33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3" y="55"/>
                      <a:pt x="31" y="58"/>
                      <a:pt x="28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6"/>
                      <a:pt x="29" y="66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9"/>
                      <a:pt x="27" y="72"/>
                      <a:pt x="24" y="7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3" y="20"/>
                      <a:pt x="22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8" y="72"/>
                      <a:pt x="15" y="69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7" y="65"/>
                    </a:cubicBezTo>
                    <a:cubicBezTo>
                      <a:pt x="17" y="64"/>
                      <a:pt x="17" y="63"/>
                      <a:pt x="16" y="62"/>
                    </a:cubicBezTo>
                    <a:cubicBezTo>
                      <a:pt x="13" y="58"/>
                      <a:pt x="11" y="55"/>
                      <a:pt x="9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3"/>
                      <a:pt x="15" y="50"/>
                      <a:pt x="14" y="48"/>
                    </a:cubicBezTo>
                    <a:cubicBezTo>
                      <a:pt x="11" y="42"/>
                      <a:pt x="8" y="38"/>
                      <a:pt x="7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4" y="34"/>
                      <a:pt x="13" y="3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5" y="17"/>
                      <a:pt x="10" y="7"/>
                      <a:pt x="18" y="4"/>
                    </a:cubicBezTo>
                    <a:cubicBezTo>
                      <a:pt x="19" y="4"/>
                      <a:pt x="20" y="3"/>
                      <a:pt x="19" y="2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6" y="4"/>
                      <a:pt x="0" y="17"/>
                      <a:pt x="6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4" y="29"/>
                      <a:pt x="1" y="32"/>
                      <a:pt x="2" y="35"/>
                    </a:cubicBezTo>
                    <a:cubicBezTo>
                      <a:pt x="4" y="38"/>
                      <a:pt x="6" y="42"/>
                      <a:pt x="9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5" y="47"/>
                      <a:pt x="3" y="50"/>
                      <a:pt x="5" y="53"/>
                    </a:cubicBezTo>
                    <a:cubicBezTo>
                      <a:pt x="6" y="55"/>
                      <a:pt x="9" y="59"/>
                      <a:pt x="11" y="63"/>
                    </a:cubicBezTo>
                    <a:cubicBezTo>
                      <a:pt x="9" y="64"/>
                      <a:pt x="8" y="66"/>
                      <a:pt x="10" y="68"/>
                    </a:cubicBezTo>
                    <a:cubicBezTo>
                      <a:pt x="11" y="71"/>
                      <a:pt x="14" y="75"/>
                      <a:pt x="18" y="79"/>
                    </a:cubicBezTo>
                    <a:cubicBezTo>
                      <a:pt x="18" y="80"/>
                      <a:pt x="19" y="81"/>
                      <a:pt x="20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9" y="85"/>
                      <a:pt x="18" y="86"/>
                      <a:pt x="18" y="87"/>
                    </a:cubicBezTo>
                    <a:cubicBezTo>
                      <a:pt x="18" y="88"/>
                      <a:pt x="19" y="89"/>
                      <a:pt x="20" y="89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6" y="91"/>
                      <a:pt x="13" y="94"/>
                      <a:pt x="13" y="97"/>
                    </a:cubicBezTo>
                    <a:cubicBezTo>
                      <a:pt x="13" y="99"/>
                      <a:pt x="15" y="101"/>
                      <a:pt x="17" y="102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7" y="108"/>
                      <a:pt x="17" y="108"/>
                      <a:pt x="18" y="109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12"/>
                      <a:pt x="21" y="113"/>
                      <a:pt x="22" y="113"/>
                    </a:cubicBezTo>
                    <a:cubicBezTo>
                      <a:pt x="23" y="113"/>
                      <a:pt x="24" y="112"/>
                      <a:pt x="25" y="112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08"/>
                      <a:pt x="27" y="108"/>
                      <a:pt x="27" y="107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0" y="101"/>
                      <a:pt x="31" y="99"/>
                      <a:pt x="31" y="97"/>
                    </a:cubicBezTo>
                    <a:cubicBezTo>
                      <a:pt x="31" y="94"/>
                      <a:pt x="29" y="91"/>
                      <a:pt x="26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5" y="89"/>
                      <a:pt x="26" y="88"/>
                      <a:pt x="26" y="87"/>
                    </a:cubicBezTo>
                    <a:cubicBezTo>
                      <a:pt x="26" y="86"/>
                      <a:pt x="25" y="85"/>
                      <a:pt x="24" y="8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6" y="80"/>
                      <a:pt x="27" y="79"/>
                    </a:cubicBezTo>
                    <a:cubicBezTo>
                      <a:pt x="30" y="75"/>
                      <a:pt x="33" y="70"/>
                      <a:pt x="35" y="68"/>
                    </a:cubicBezTo>
                    <a:cubicBezTo>
                      <a:pt x="36" y="66"/>
                      <a:pt x="35" y="64"/>
                      <a:pt x="33" y="63"/>
                    </a:cubicBezTo>
                    <a:cubicBezTo>
                      <a:pt x="36" y="59"/>
                      <a:pt x="38" y="55"/>
                      <a:pt x="40" y="53"/>
                    </a:cubicBezTo>
                    <a:cubicBezTo>
                      <a:pt x="40" y="52"/>
                      <a:pt x="40" y="50"/>
                      <a:pt x="40" y="49"/>
                    </a:cubicBezTo>
                    <a:cubicBezTo>
                      <a:pt x="39" y="48"/>
                      <a:pt x="37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9" y="42"/>
                      <a:pt x="41" y="38"/>
                      <a:pt x="42" y="35"/>
                    </a:cubicBezTo>
                    <a:cubicBezTo>
                      <a:pt x="43" y="32"/>
                      <a:pt x="41" y="29"/>
                      <a:pt x="38" y="30"/>
                    </a:cubicBezTo>
                    <a:close/>
                    <a:moveTo>
                      <a:pt x="23" y="107"/>
                    </a:moveTo>
                    <a:cubicBezTo>
                      <a:pt x="22" y="108"/>
                      <a:pt x="22" y="108"/>
                      <a:pt x="22" y="108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3" y="102"/>
                      <a:pt x="23" y="102"/>
                      <a:pt x="23" y="102"/>
                    </a:cubicBezTo>
                    <a:lnTo>
                      <a:pt x="23" y="107"/>
                    </a:lnTo>
                    <a:close/>
                    <a:moveTo>
                      <a:pt x="26" y="96"/>
                    </a:moveTo>
                    <a:cubicBezTo>
                      <a:pt x="26" y="96"/>
                      <a:pt x="27" y="96"/>
                      <a:pt x="27" y="97"/>
                    </a:cubicBezTo>
                    <a:cubicBezTo>
                      <a:pt x="27" y="97"/>
                      <a:pt x="26" y="97"/>
                      <a:pt x="26" y="97"/>
                    </a:cubicBezTo>
                    <a:cubicBezTo>
                      <a:pt x="23" y="97"/>
                      <a:pt x="21" y="97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26" y="9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7" name="Freeform 117"/>
              <p:cNvSpPr>
                <a:spLocks noEditPoints="1"/>
              </p:cNvSpPr>
              <p:nvPr userDrawn="1"/>
            </p:nvSpPr>
            <p:spPr bwMode="auto">
              <a:xfrm>
                <a:off x="6933" y="4206"/>
                <a:ext cx="31" cy="3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14 h 14"/>
                  <a:gd name="T4" fmla="*/ 13 w 13"/>
                  <a:gd name="T5" fmla="*/ 7 h 14"/>
                  <a:gd name="T6" fmla="*/ 7 w 13"/>
                  <a:gd name="T7" fmla="*/ 0 h 14"/>
                  <a:gd name="T8" fmla="*/ 0 w 13"/>
                  <a:gd name="T9" fmla="*/ 7 h 14"/>
                  <a:gd name="T10" fmla="*/ 9 w 13"/>
                  <a:gd name="T11" fmla="*/ 7 h 14"/>
                  <a:gd name="T12" fmla="*/ 7 w 13"/>
                  <a:gd name="T13" fmla="*/ 9 h 14"/>
                  <a:gd name="T14" fmla="*/ 4 w 13"/>
                  <a:gd name="T15" fmla="*/ 7 h 14"/>
                  <a:gd name="T16" fmla="*/ 7 w 13"/>
                  <a:gd name="T17" fmla="*/ 5 h 14"/>
                  <a:gd name="T18" fmla="*/ 9 w 13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cubicBezTo>
                      <a:pt x="0" y="11"/>
                      <a:pt x="3" y="14"/>
                      <a:pt x="7" y="14"/>
                    </a:cubicBezTo>
                    <a:cubicBezTo>
                      <a:pt x="10" y="14"/>
                      <a:pt x="13" y="11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9" y="7"/>
                    </a:moveTo>
                    <a:cubicBezTo>
                      <a:pt x="9" y="8"/>
                      <a:pt x="8" y="9"/>
                      <a:pt x="7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6"/>
                      <a:pt x="5" y="5"/>
                      <a:pt x="7" y="5"/>
                    </a:cubicBezTo>
                    <a:cubicBezTo>
                      <a:pt x="8" y="5"/>
                      <a:pt x="9" y="6"/>
                      <a:pt x="9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8" name="Freeform 118"/>
              <p:cNvSpPr>
                <a:spLocks/>
              </p:cNvSpPr>
              <p:nvPr userDrawn="1"/>
            </p:nvSpPr>
            <p:spPr bwMode="auto">
              <a:xfrm>
                <a:off x="6863" y="4078"/>
                <a:ext cx="92" cy="12"/>
              </a:xfrm>
              <a:custGeom>
                <a:avLst/>
                <a:gdLst>
                  <a:gd name="T0" fmla="*/ 38 w 38"/>
                  <a:gd name="T1" fmla="*/ 2 h 5"/>
                  <a:gd name="T2" fmla="*/ 36 w 38"/>
                  <a:gd name="T3" fmla="*/ 0 h 5"/>
                  <a:gd name="T4" fmla="*/ 2 w 38"/>
                  <a:gd name="T5" fmla="*/ 0 h 5"/>
                  <a:gd name="T6" fmla="*/ 0 w 38"/>
                  <a:gd name="T7" fmla="*/ 2 h 5"/>
                  <a:gd name="T8" fmla="*/ 2 w 38"/>
                  <a:gd name="T9" fmla="*/ 5 h 5"/>
                  <a:gd name="T10" fmla="*/ 36 w 38"/>
                  <a:gd name="T11" fmla="*/ 5 h 5"/>
                  <a:gd name="T12" fmla="*/ 38 w 3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">
                    <a:moveTo>
                      <a:pt x="38" y="2"/>
                    </a:moveTo>
                    <a:cubicBezTo>
                      <a:pt x="38" y="1"/>
                      <a:pt x="37" y="0"/>
                      <a:pt x="3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8" y="4"/>
                      <a:pt x="3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9" name="Freeform 119"/>
              <p:cNvSpPr>
                <a:spLocks/>
              </p:cNvSpPr>
              <p:nvPr userDrawn="1"/>
            </p:nvSpPr>
            <p:spPr bwMode="auto">
              <a:xfrm>
                <a:off x="6863" y="4002"/>
                <a:ext cx="171" cy="10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0" name="Freeform 120"/>
              <p:cNvSpPr>
                <a:spLocks/>
              </p:cNvSpPr>
              <p:nvPr userDrawn="1"/>
            </p:nvSpPr>
            <p:spPr bwMode="auto">
              <a:xfrm>
                <a:off x="6863" y="4027"/>
                <a:ext cx="171" cy="12"/>
              </a:xfrm>
              <a:custGeom>
                <a:avLst/>
                <a:gdLst>
                  <a:gd name="T0" fmla="*/ 69 w 71"/>
                  <a:gd name="T1" fmla="*/ 0 h 5"/>
                  <a:gd name="T2" fmla="*/ 2 w 71"/>
                  <a:gd name="T3" fmla="*/ 0 h 5"/>
                  <a:gd name="T4" fmla="*/ 0 w 71"/>
                  <a:gd name="T5" fmla="*/ 3 h 5"/>
                  <a:gd name="T6" fmla="*/ 2 w 71"/>
                  <a:gd name="T7" fmla="*/ 5 h 5"/>
                  <a:gd name="T8" fmla="*/ 69 w 71"/>
                  <a:gd name="T9" fmla="*/ 5 h 5"/>
                  <a:gd name="T10" fmla="*/ 71 w 71"/>
                  <a:gd name="T11" fmla="*/ 3 h 5"/>
                  <a:gd name="T12" fmla="*/ 69 w 7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5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1" y="4"/>
                      <a:pt x="71" y="3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1" name="Freeform 121"/>
              <p:cNvSpPr>
                <a:spLocks/>
              </p:cNvSpPr>
              <p:nvPr userDrawn="1"/>
            </p:nvSpPr>
            <p:spPr bwMode="auto">
              <a:xfrm>
                <a:off x="6863" y="4054"/>
                <a:ext cx="171" cy="9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2" name="Freeform 122"/>
              <p:cNvSpPr>
                <a:spLocks/>
              </p:cNvSpPr>
              <p:nvPr userDrawn="1"/>
            </p:nvSpPr>
            <p:spPr bwMode="auto">
              <a:xfrm>
                <a:off x="6863" y="3977"/>
                <a:ext cx="171" cy="10"/>
              </a:xfrm>
              <a:custGeom>
                <a:avLst/>
                <a:gdLst>
                  <a:gd name="T0" fmla="*/ 0 w 71"/>
                  <a:gd name="T1" fmla="*/ 2 h 4"/>
                  <a:gd name="T2" fmla="*/ 2 w 71"/>
                  <a:gd name="T3" fmla="*/ 4 h 4"/>
                  <a:gd name="T4" fmla="*/ 69 w 71"/>
                  <a:gd name="T5" fmla="*/ 4 h 4"/>
                  <a:gd name="T6" fmla="*/ 71 w 71"/>
                  <a:gd name="T7" fmla="*/ 2 h 4"/>
                  <a:gd name="T8" fmla="*/ 69 w 71"/>
                  <a:gd name="T9" fmla="*/ 0 h 4"/>
                  <a:gd name="T10" fmla="*/ 2 w 71"/>
                  <a:gd name="T11" fmla="*/ 0 h 4"/>
                  <a:gd name="T12" fmla="*/ 0 w 7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3" name="Freeform 123"/>
              <p:cNvSpPr>
                <a:spLocks/>
              </p:cNvSpPr>
              <p:nvPr userDrawn="1"/>
            </p:nvSpPr>
            <p:spPr bwMode="auto">
              <a:xfrm>
                <a:off x="6868" y="415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4" name="Freeform 124"/>
              <p:cNvSpPr>
                <a:spLocks/>
              </p:cNvSpPr>
              <p:nvPr userDrawn="1"/>
            </p:nvSpPr>
            <p:spPr bwMode="auto">
              <a:xfrm>
                <a:off x="6916" y="4152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5" name="Freeform 125"/>
              <p:cNvSpPr>
                <a:spLocks/>
              </p:cNvSpPr>
              <p:nvPr userDrawn="1"/>
            </p:nvSpPr>
            <p:spPr bwMode="auto">
              <a:xfrm>
                <a:off x="6892" y="4152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6" name="Freeform 126"/>
              <p:cNvSpPr>
                <a:spLocks/>
              </p:cNvSpPr>
              <p:nvPr userDrawn="1"/>
            </p:nvSpPr>
            <p:spPr bwMode="auto">
              <a:xfrm>
                <a:off x="6996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7" name="Freeform 127"/>
              <p:cNvSpPr>
                <a:spLocks/>
              </p:cNvSpPr>
              <p:nvPr userDrawn="1"/>
            </p:nvSpPr>
            <p:spPr bwMode="auto">
              <a:xfrm>
                <a:off x="6943" y="4152"/>
                <a:ext cx="14" cy="10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8" name="Freeform 128"/>
              <p:cNvSpPr>
                <a:spLocks/>
              </p:cNvSpPr>
              <p:nvPr userDrawn="1"/>
            </p:nvSpPr>
            <p:spPr bwMode="auto">
              <a:xfrm>
                <a:off x="6969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9" name="Freeform 129"/>
              <p:cNvSpPr>
                <a:spLocks/>
              </p:cNvSpPr>
              <p:nvPr userDrawn="1"/>
            </p:nvSpPr>
            <p:spPr bwMode="auto">
              <a:xfrm>
                <a:off x="7020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0" name="Freeform 130"/>
              <p:cNvSpPr>
                <a:spLocks/>
              </p:cNvSpPr>
              <p:nvPr userDrawn="1"/>
            </p:nvSpPr>
            <p:spPr bwMode="auto">
              <a:xfrm>
                <a:off x="6868" y="4172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1" name="Freeform 131"/>
              <p:cNvSpPr>
                <a:spLocks/>
              </p:cNvSpPr>
              <p:nvPr userDrawn="1"/>
            </p:nvSpPr>
            <p:spPr bwMode="auto">
              <a:xfrm>
                <a:off x="6943" y="4172"/>
                <a:ext cx="14" cy="9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2" name="Freeform 132"/>
              <p:cNvSpPr>
                <a:spLocks/>
              </p:cNvSpPr>
              <p:nvPr userDrawn="1"/>
            </p:nvSpPr>
            <p:spPr bwMode="auto">
              <a:xfrm>
                <a:off x="6916" y="4172"/>
                <a:ext cx="15" cy="9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3" name="Freeform 133"/>
              <p:cNvSpPr>
                <a:spLocks/>
              </p:cNvSpPr>
              <p:nvPr userDrawn="1"/>
            </p:nvSpPr>
            <p:spPr bwMode="auto">
              <a:xfrm>
                <a:off x="6996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4" name="Freeform 134"/>
              <p:cNvSpPr>
                <a:spLocks/>
              </p:cNvSpPr>
              <p:nvPr userDrawn="1"/>
            </p:nvSpPr>
            <p:spPr bwMode="auto">
              <a:xfrm>
                <a:off x="6892" y="4172"/>
                <a:ext cx="12" cy="9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5" name="Freeform 135"/>
              <p:cNvSpPr>
                <a:spLocks/>
              </p:cNvSpPr>
              <p:nvPr userDrawn="1"/>
            </p:nvSpPr>
            <p:spPr bwMode="auto">
              <a:xfrm>
                <a:off x="6969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6" name="Freeform 136"/>
              <p:cNvSpPr>
                <a:spLocks/>
              </p:cNvSpPr>
              <p:nvPr userDrawn="1"/>
            </p:nvSpPr>
            <p:spPr bwMode="auto">
              <a:xfrm>
                <a:off x="7020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7" name="Freeform 137"/>
              <p:cNvSpPr>
                <a:spLocks/>
              </p:cNvSpPr>
              <p:nvPr userDrawn="1"/>
            </p:nvSpPr>
            <p:spPr bwMode="auto">
              <a:xfrm>
                <a:off x="6868" y="4130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2 w 4"/>
                  <a:gd name="T9" fmla="*/ 5 h 5"/>
                  <a:gd name="T10" fmla="*/ 4 w 4"/>
                  <a:gd name="T11" fmla="*/ 3 h 5"/>
                  <a:gd name="T12" fmla="*/ 2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8" name="Freeform 138"/>
              <p:cNvSpPr>
                <a:spLocks/>
              </p:cNvSpPr>
              <p:nvPr userDrawn="1"/>
            </p:nvSpPr>
            <p:spPr bwMode="auto">
              <a:xfrm>
                <a:off x="6943" y="4130"/>
                <a:ext cx="14" cy="12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3 w 6"/>
                  <a:gd name="T9" fmla="*/ 5 h 5"/>
                  <a:gd name="T10" fmla="*/ 6 w 6"/>
                  <a:gd name="T11" fmla="*/ 3 h 5"/>
                  <a:gd name="T12" fmla="*/ 3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9" name="Freeform 139"/>
              <p:cNvSpPr>
                <a:spLocks/>
              </p:cNvSpPr>
              <p:nvPr userDrawn="1"/>
            </p:nvSpPr>
            <p:spPr bwMode="auto">
              <a:xfrm>
                <a:off x="6892" y="4130"/>
                <a:ext cx="12" cy="12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5 w 5"/>
                  <a:gd name="T11" fmla="*/ 3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0" name="Freeform 140"/>
              <p:cNvSpPr>
                <a:spLocks/>
              </p:cNvSpPr>
              <p:nvPr userDrawn="1"/>
            </p:nvSpPr>
            <p:spPr bwMode="auto">
              <a:xfrm>
                <a:off x="6916" y="4130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1" name="Freeform 141"/>
              <p:cNvSpPr>
                <a:spLocks/>
              </p:cNvSpPr>
              <p:nvPr userDrawn="1"/>
            </p:nvSpPr>
            <p:spPr bwMode="auto">
              <a:xfrm>
                <a:off x="6969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2" name="Freeform 142"/>
              <p:cNvSpPr>
                <a:spLocks/>
              </p:cNvSpPr>
              <p:nvPr userDrawn="1"/>
            </p:nvSpPr>
            <p:spPr bwMode="auto">
              <a:xfrm>
                <a:off x="6996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3" name="Freeform 143"/>
              <p:cNvSpPr>
                <a:spLocks/>
              </p:cNvSpPr>
              <p:nvPr userDrawn="1"/>
            </p:nvSpPr>
            <p:spPr bwMode="auto">
              <a:xfrm>
                <a:off x="7020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4" name="Freeform 144"/>
              <p:cNvSpPr>
                <a:spLocks noEditPoints="1"/>
              </p:cNvSpPr>
              <p:nvPr userDrawn="1"/>
            </p:nvSpPr>
            <p:spPr bwMode="auto">
              <a:xfrm>
                <a:off x="6837" y="3918"/>
                <a:ext cx="226" cy="286"/>
              </a:xfrm>
              <a:custGeom>
                <a:avLst/>
                <a:gdLst>
                  <a:gd name="T0" fmla="*/ 94 w 94"/>
                  <a:gd name="T1" fmla="*/ 112 h 116"/>
                  <a:gd name="T2" fmla="*/ 94 w 94"/>
                  <a:gd name="T3" fmla="*/ 112 h 116"/>
                  <a:gd name="T4" fmla="*/ 94 w 94"/>
                  <a:gd name="T5" fmla="*/ 4 h 116"/>
                  <a:gd name="T6" fmla="*/ 90 w 94"/>
                  <a:gd name="T7" fmla="*/ 0 h 116"/>
                  <a:gd name="T8" fmla="*/ 3 w 94"/>
                  <a:gd name="T9" fmla="*/ 0 h 116"/>
                  <a:gd name="T10" fmla="*/ 0 w 94"/>
                  <a:gd name="T11" fmla="*/ 4 h 116"/>
                  <a:gd name="T12" fmla="*/ 0 w 94"/>
                  <a:gd name="T13" fmla="*/ 112 h 116"/>
                  <a:gd name="T14" fmla="*/ 3 w 94"/>
                  <a:gd name="T15" fmla="*/ 116 h 116"/>
                  <a:gd name="T16" fmla="*/ 90 w 94"/>
                  <a:gd name="T17" fmla="*/ 116 h 116"/>
                  <a:gd name="T18" fmla="*/ 94 w 94"/>
                  <a:gd name="T19" fmla="*/ 112 h 116"/>
                  <a:gd name="T20" fmla="*/ 4 w 94"/>
                  <a:gd name="T21" fmla="*/ 4 h 116"/>
                  <a:gd name="T22" fmla="*/ 12 w 94"/>
                  <a:gd name="T23" fmla="*/ 4 h 116"/>
                  <a:gd name="T24" fmla="*/ 12 w 94"/>
                  <a:gd name="T25" fmla="*/ 11 h 116"/>
                  <a:gd name="T26" fmla="*/ 4 w 94"/>
                  <a:gd name="T27" fmla="*/ 11 h 116"/>
                  <a:gd name="T28" fmla="*/ 4 w 94"/>
                  <a:gd name="T29" fmla="*/ 4 h 116"/>
                  <a:gd name="T30" fmla="*/ 89 w 94"/>
                  <a:gd name="T31" fmla="*/ 78 h 116"/>
                  <a:gd name="T32" fmla="*/ 52 w 94"/>
                  <a:gd name="T33" fmla="*/ 78 h 116"/>
                  <a:gd name="T34" fmla="*/ 50 w 94"/>
                  <a:gd name="T35" fmla="*/ 80 h 116"/>
                  <a:gd name="T36" fmla="*/ 52 w 94"/>
                  <a:gd name="T37" fmla="*/ 83 h 116"/>
                  <a:gd name="T38" fmla="*/ 89 w 94"/>
                  <a:gd name="T39" fmla="*/ 83 h 116"/>
                  <a:gd name="T40" fmla="*/ 89 w 94"/>
                  <a:gd name="T41" fmla="*/ 112 h 116"/>
                  <a:gd name="T42" fmla="*/ 4 w 94"/>
                  <a:gd name="T43" fmla="*/ 112 h 116"/>
                  <a:gd name="T44" fmla="*/ 4 w 94"/>
                  <a:gd name="T45" fmla="*/ 83 h 116"/>
                  <a:gd name="T46" fmla="*/ 42 w 94"/>
                  <a:gd name="T47" fmla="*/ 83 h 116"/>
                  <a:gd name="T48" fmla="*/ 44 w 94"/>
                  <a:gd name="T49" fmla="*/ 80 h 116"/>
                  <a:gd name="T50" fmla="*/ 42 w 94"/>
                  <a:gd name="T51" fmla="*/ 78 h 116"/>
                  <a:gd name="T52" fmla="*/ 4 w 94"/>
                  <a:gd name="T53" fmla="*/ 78 h 116"/>
                  <a:gd name="T54" fmla="*/ 4 w 94"/>
                  <a:gd name="T55" fmla="*/ 16 h 116"/>
                  <a:gd name="T56" fmla="*/ 89 w 94"/>
                  <a:gd name="T57" fmla="*/ 16 h 116"/>
                  <a:gd name="T58" fmla="*/ 89 w 94"/>
                  <a:gd name="T59" fmla="*/ 78 h 116"/>
                  <a:gd name="T60" fmla="*/ 89 w 94"/>
                  <a:gd name="T61" fmla="*/ 11 h 116"/>
                  <a:gd name="T62" fmla="*/ 17 w 94"/>
                  <a:gd name="T63" fmla="*/ 11 h 116"/>
                  <a:gd name="T64" fmla="*/ 17 w 94"/>
                  <a:gd name="T65" fmla="*/ 4 h 116"/>
                  <a:gd name="T66" fmla="*/ 89 w 94"/>
                  <a:gd name="T67" fmla="*/ 4 h 116"/>
                  <a:gd name="T68" fmla="*/ 89 w 94"/>
                  <a:gd name="T69" fmla="*/ 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16">
                    <a:moveTo>
                      <a:pt x="94" y="112"/>
                    </a:moveTo>
                    <a:cubicBezTo>
                      <a:pt x="94" y="112"/>
                      <a:pt x="94" y="112"/>
                      <a:pt x="94" y="112"/>
                    </a:cubicBezTo>
                    <a:cubicBezTo>
                      <a:pt x="94" y="110"/>
                      <a:pt x="94" y="7"/>
                      <a:pt x="94" y="4"/>
                    </a:cubicBezTo>
                    <a:cubicBezTo>
                      <a:pt x="94" y="2"/>
                      <a:pt x="92" y="0"/>
                      <a:pt x="90" y="0"/>
                    </a:cubicBezTo>
                    <a:cubicBezTo>
                      <a:pt x="87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0" y="109"/>
                      <a:pt x="0" y="112"/>
                    </a:cubicBezTo>
                    <a:cubicBezTo>
                      <a:pt x="0" y="114"/>
                      <a:pt x="1" y="116"/>
                      <a:pt x="3" y="116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92" y="116"/>
                      <a:pt x="94" y="114"/>
                      <a:pt x="94" y="112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4" y="4"/>
                    </a:lnTo>
                    <a:close/>
                    <a:moveTo>
                      <a:pt x="89" y="78"/>
                    </a:move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0" y="79"/>
                      <a:pt x="50" y="80"/>
                    </a:cubicBezTo>
                    <a:cubicBezTo>
                      <a:pt x="50" y="82"/>
                      <a:pt x="51" y="83"/>
                      <a:pt x="52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3" y="83"/>
                      <a:pt x="44" y="82"/>
                      <a:pt x="44" y="80"/>
                    </a:cubicBezTo>
                    <a:cubicBezTo>
                      <a:pt x="44" y="79"/>
                      <a:pt x="43" y="78"/>
                      <a:pt x="42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6"/>
                      <a:pt x="85" y="16"/>
                      <a:pt x="89" y="16"/>
                    </a:cubicBezTo>
                    <a:lnTo>
                      <a:pt x="89" y="78"/>
                    </a:lnTo>
                    <a:close/>
                    <a:moveTo>
                      <a:pt x="89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89" y="4"/>
                      <a:pt x="89" y="4"/>
                      <a:pt x="89" y="4"/>
                    </a:cubicBez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5" name="Freeform 145"/>
              <p:cNvSpPr>
                <a:spLocks/>
              </p:cNvSpPr>
              <p:nvPr userDrawn="1"/>
            </p:nvSpPr>
            <p:spPr bwMode="auto">
              <a:xfrm>
                <a:off x="6813" y="3894"/>
                <a:ext cx="274" cy="364"/>
              </a:xfrm>
              <a:custGeom>
                <a:avLst/>
                <a:gdLst>
                  <a:gd name="T0" fmla="*/ 111 w 114"/>
                  <a:gd name="T1" fmla="*/ 71 h 148"/>
                  <a:gd name="T2" fmla="*/ 114 w 114"/>
                  <a:gd name="T3" fmla="*/ 69 h 148"/>
                  <a:gd name="T4" fmla="*/ 114 w 114"/>
                  <a:gd name="T5" fmla="*/ 14 h 148"/>
                  <a:gd name="T6" fmla="*/ 100 w 114"/>
                  <a:gd name="T7" fmla="*/ 0 h 148"/>
                  <a:gd name="T8" fmla="*/ 13 w 114"/>
                  <a:gd name="T9" fmla="*/ 0 h 148"/>
                  <a:gd name="T10" fmla="*/ 0 w 114"/>
                  <a:gd name="T11" fmla="*/ 14 h 148"/>
                  <a:gd name="T12" fmla="*/ 0 w 114"/>
                  <a:gd name="T13" fmla="*/ 135 h 148"/>
                  <a:gd name="T14" fmla="*/ 13 w 114"/>
                  <a:gd name="T15" fmla="*/ 148 h 148"/>
                  <a:gd name="T16" fmla="*/ 100 w 114"/>
                  <a:gd name="T17" fmla="*/ 148 h 148"/>
                  <a:gd name="T18" fmla="*/ 114 w 114"/>
                  <a:gd name="T19" fmla="*/ 135 h 148"/>
                  <a:gd name="T20" fmla="*/ 114 w 114"/>
                  <a:gd name="T21" fmla="*/ 79 h 148"/>
                  <a:gd name="T22" fmla="*/ 111 w 114"/>
                  <a:gd name="T23" fmla="*/ 77 h 148"/>
                  <a:gd name="T24" fmla="*/ 109 w 114"/>
                  <a:gd name="T25" fmla="*/ 79 h 148"/>
                  <a:gd name="T26" fmla="*/ 109 w 114"/>
                  <a:gd name="T27" fmla="*/ 135 h 148"/>
                  <a:gd name="T28" fmla="*/ 100 w 114"/>
                  <a:gd name="T29" fmla="*/ 144 h 148"/>
                  <a:gd name="T30" fmla="*/ 13 w 114"/>
                  <a:gd name="T31" fmla="*/ 144 h 148"/>
                  <a:gd name="T32" fmla="*/ 4 w 114"/>
                  <a:gd name="T33" fmla="*/ 135 h 148"/>
                  <a:gd name="T34" fmla="*/ 4 w 114"/>
                  <a:gd name="T35" fmla="*/ 14 h 148"/>
                  <a:gd name="T36" fmla="*/ 13 w 114"/>
                  <a:gd name="T37" fmla="*/ 5 h 148"/>
                  <a:gd name="T38" fmla="*/ 100 w 114"/>
                  <a:gd name="T39" fmla="*/ 5 h 148"/>
                  <a:gd name="T40" fmla="*/ 109 w 114"/>
                  <a:gd name="T41" fmla="*/ 14 h 148"/>
                  <a:gd name="T42" fmla="*/ 109 w 114"/>
                  <a:gd name="T43" fmla="*/ 69 h 148"/>
                  <a:gd name="T44" fmla="*/ 111 w 114"/>
                  <a:gd name="T45" fmla="*/ 7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148">
                    <a:moveTo>
                      <a:pt x="111" y="71"/>
                    </a:moveTo>
                    <a:cubicBezTo>
                      <a:pt x="113" y="71"/>
                      <a:pt x="114" y="70"/>
                      <a:pt x="114" y="69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6"/>
                      <a:pt x="108" y="0"/>
                      <a:pt x="10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2"/>
                      <a:pt x="6" y="148"/>
                      <a:pt x="13" y="148"/>
                    </a:cubicBez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8" y="148"/>
                      <a:pt x="114" y="142"/>
                      <a:pt x="114" y="135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78"/>
                      <a:pt x="113" y="77"/>
                      <a:pt x="111" y="77"/>
                    </a:cubicBezTo>
                    <a:cubicBezTo>
                      <a:pt x="110" y="77"/>
                      <a:pt x="109" y="78"/>
                      <a:pt x="109" y="79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09" y="140"/>
                      <a:pt x="105" y="144"/>
                      <a:pt x="100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8" y="144"/>
                      <a:pt x="4" y="140"/>
                      <a:pt x="4" y="13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5" y="5"/>
                      <a:pt x="109" y="9"/>
                      <a:pt x="109" y="14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70"/>
                      <a:pt x="110" y="71"/>
                      <a:pt x="111" y="7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6" name="Freeform 146"/>
              <p:cNvSpPr>
                <a:spLocks noEditPoints="1"/>
              </p:cNvSpPr>
              <p:nvPr userDrawn="1"/>
            </p:nvSpPr>
            <p:spPr bwMode="auto">
              <a:xfrm>
                <a:off x="6056" y="3901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7" name="Freeform 14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109"/>
              </a:xfrm>
              <a:custGeom>
                <a:avLst/>
                <a:gdLst>
                  <a:gd name="T0" fmla="*/ 17 w 20"/>
                  <a:gd name="T1" fmla="*/ 44 h 44"/>
                  <a:gd name="T2" fmla="*/ 2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2 w 20"/>
                  <a:gd name="T9" fmla="*/ 0 h 44"/>
                  <a:gd name="T10" fmla="*/ 17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7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7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7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8" name="Freeform 148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133"/>
              </a:xfrm>
              <a:custGeom>
                <a:avLst/>
                <a:gdLst>
                  <a:gd name="T0" fmla="*/ 17 w 20"/>
                  <a:gd name="T1" fmla="*/ 54 h 54"/>
                  <a:gd name="T2" fmla="*/ 3 w 20"/>
                  <a:gd name="T3" fmla="*/ 54 h 54"/>
                  <a:gd name="T4" fmla="*/ 0 w 20"/>
                  <a:gd name="T5" fmla="*/ 51 h 54"/>
                  <a:gd name="T6" fmla="*/ 0 w 20"/>
                  <a:gd name="T7" fmla="*/ 2 h 54"/>
                  <a:gd name="T8" fmla="*/ 3 w 20"/>
                  <a:gd name="T9" fmla="*/ 0 h 54"/>
                  <a:gd name="T10" fmla="*/ 17 w 20"/>
                  <a:gd name="T11" fmla="*/ 0 h 54"/>
                  <a:gd name="T12" fmla="*/ 20 w 20"/>
                  <a:gd name="T13" fmla="*/ 2 h 54"/>
                  <a:gd name="T14" fmla="*/ 20 w 20"/>
                  <a:gd name="T15" fmla="*/ 51 h 54"/>
                  <a:gd name="T16" fmla="*/ 17 w 20"/>
                  <a:gd name="T17" fmla="*/ 54 h 54"/>
                  <a:gd name="T18" fmla="*/ 5 w 20"/>
                  <a:gd name="T19" fmla="*/ 49 h 54"/>
                  <a:gd name="T20" fmla="*/ 15 w 20"/>
                  <a:gd name="T21" fmla="*/ 49 h 54"/>
                  <a:gd name="T22" fmla="*/ 15 w 20"/>
                  <a:gd name="T23" fmla="*/ 5 h 54"/>
                  <a:gd name="T24" fmla="*/ 5 w 20"/>
                  <a:gd name="T25" fmla="*/ 5 h 54"/>
                  <a:gd name="T26" fmla="*/ 5 w 20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7" y="54"/>
                    </a:moveTo>
                    <a:cubicBezTo>
                      <a:pt x="3" y="54"/>
                      <a:pt x="3" y="54"/>
                      <a:pt x="3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3"/>
                      <a:pt x="19" y="54"/>
                      <a:pt x="17" y="54"/>
                    </a:cubicBezTo>
                    <a:close/>
                    <a:moveTo>
                      <a:pt x="5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9" name="Freeform 149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99"/>
              </a:xfrm>
              <a:custGeom>
                <a:avLst/>
                <a:gdLst>
                  <a:gd name="T0" fmla="*/ 17 w 19"/>
                  <a:gd name="T1" fmla="*/ 40 h 40"/>
                  <a:gd name="T2" fmla="*/ 2 w 19"/>
                  <a:gd name="T3" fmla="*/ 40 h 40"/>
                  <a:gd name="T4" fmla="*/ 0 w 19"/>
                  <a:gd name="T5" fmla="*/ 37 h 40"/>
                  <a:gd name="T6" fmla="*/ 0 w 19"/>
                  <a:gd name="T7" fmla="*/ 3 h 40"/>
                  <a:gd name="T8" fmla="*/ 2 w 19"/>
                  <a:gd name="T9" fmla="*/ 0 h 40"/>
                  <a:gd name="T10" fmla="*/ 17 w 19"/>
                  <a:gd name="T11" fmla="*/ 0 h 40"/>
                  <a:gd name="T12" fmla="*/ 19 w 19"/>
                  <a:gd name="T13" fmla="*/ 3 h 40"/>
                  <a:gd name="T14" fmla="*/ 19 w 19"/>
                  <a:gd name="T15" fmla="*/ 37 h 40"/>
                  <a:gd name="T16" fmla="*/ 17 w 19"/>
                  <a:gd name="T17" fmla="*/ 40 h 40"/>
                  <a:gd name="T18" fmla="*/ 5 w 19"/>
                  <a:gd name="T19" fmla="*/ 35 h 40"/>
                  <a:gd name="T20" fmla="*/ 14 w 19"/>
                  <a:gd name="T21" fmla="*/ 35 h 40"/>
                  <a:gd name="T22" fmla="*/ 14 w 19"/>
                  <a:gd name="T23" fmla="*/ 5 h 40"/>
                  <a:gd name="T24" fmla="*/ 5 w 19"/>
                  <a:gd name="T25" fmla="*/ 5 h 40"/>
                  <a:gd name="T26" fmla="*/ 5 w 19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9"/>
                      <a:pt x="18" y="40"/>
                      <a:pt x="17" y="40"/>
                    </a:cubicBezTo>
                    <a:close/>
                    <a:moveTo>
                      <a:pt x="5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0" name="Freeform 150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109"/>
              </a:xfrm>
              <a:custGeom>
                <a:avLst/>
                <a:gdLst>
                  <a:gd name="T0" fmla="*/ 18 w 20"/>
                  <a:gd name="T1" fmla="*/ 44 h 44"/>
                  <a:gd name="T2" fmla="*/ 3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3 w 20"/>
                  <a:gd name="T9" fmla="*/ 0 h 44"/>
                  <a:gd name="T10" fmla="*/ 18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8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8" y="44"/>
                    </a:moveTo>
                    <a:cubicBezTo>
                      <a:pt x="3" y="44"/>
                      <a:pt x="3" y="44"/>
                      <a:pt x="3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8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1" name="Freeform 151"/>
              <p:cNvSpPr>
                <a:spLocks noEditPoints="1"/>
              </p:cNvSpPr>
              <p:nvPr userDrawn="1"/>
            </p:nvSpPr>
            <p:spPr bwMode="auto">
              <a:xfrm>
                <a:off x="6056" y="4046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2" name="Freeform 152"/>
              <p:cNvSpPr>
                <a:spLocks noEditPoints="1"/>
              </p:cNvSpPr>
              <p:nvPr userDrawn="1"/>
            </p:nvSpPr>
            <p:spPr bwMode="auto">
              <a:xfrm>
                <a:off x="6056" y="4191"/>
                <a:ext cx="155" cy="71"/>
              </a:xfrm>
              <a:custGeom>
                <a:avLst/>
                <a:gdLst>
                  <a:gd name="T0" fmla="*/ 62 w 64"/>
                  <a:gd name="T1" fmla="*/ 29 h 29"/>
                  <a:gd name="T2" fmla="*/ 3 w 64"/>
                  <a:gd name="T3" fmla="*/ 29 h 29"/>
                  <a:gd name="T4" fmla="*/ 0 w 64"/>
                  <a:gd name="T5" fmla="*/ 27 h 29"/>
                  <a:gd name="T6" fmla="*/ 0 w 64"/>
                  <a:gd name="T7" fmla="*/ 2 h 29"/>
                  <a:gd name="T8" fmla="*/ 3 w 64"/>
                  <a:gd name="T9" fmla="*/ 0 h 29"/>
                  <a:gd name="T10" fmla="*/ 62 w 64"/>
                  <a:gd name="T11" fmla="*/ 0 h 29"/>
                  <a:gd name="T12" fmla="*/ 64 w 64"/>
                  <a:gd name="T13" fmla="*/ 2 h 29"/>
                  <a:gd name="T14" fmla="*/ 64 w 64"/>
                  <a:gd name="T15" fmla="*/ 27 h 29"/>
                  <a:gd name="T16" fmla="*/ 62 w 64"/>
                  <a:gd name="T17" fmla="*/ 29 h 29"/>
                  <a:gd name="T18" fmla="*/ 5 w 64"/>
                  <a:gd name="T19" fmla="*/ 24 h 29"/>
                  <a:gd name="T20" fmla="*/ 59 w 64"/>
                  <a:gd name="T21" fmla="*/ 24 h 29"/>
                  <a:gd name="T22" fmla="*/ 59 w 64"/>
                  <a:gd name="T23" fmla="*/ 5 h 29"/>
                  <a:gd name="T24" fmla="*/ 5 w 64"/>
                  <a:gd name="T25" fmla="*/ 5 h 29"/>
                  <a:gd name="T26" fmla="*/ 5 w 64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29">
                    <a:moveTo>
                      <a:pt x="62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8"/>
                      <a:pt x="63" y="29"/>
                      <a:pt x="62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3" name="Freeform 153"/>
              <p:cNvSpPr>
                <a:spLocks noEditPoints="1"/>
              </p:cNvSpPr>
              <p:nvPr userDrawn="1"/>
            </p:nvSpPr>
            <p:spPr bwMode="auto">
              <a:xfrm>
                <a:off x="6259" y="4191"/>
                <a:ext cx="151" cy="71"/>
              </a:xfrm>
              <a:custGeom>
                <a:avLst/>
                <a:gdLst>
                  <a:gd name="T0" fmla="*/ 61 w 63"/>
                  <a:gd name="T1" fmla="*/ 29 h 29"/>
                  <a:gd name="T2" fmla="*/ 2 w 63"/>
                  <a:gd name="T3" fmla="*/ 29 h 29"/>
                  <a:gd name="T4" fmla="*/ 0 w 63"/>
                  <a:gd name="T5" fmla="*/ 27 h 29"/>
                  <a:gd name="T6" fmla="*/ 0 w 63"/>
                  <a:gd name="T7" fmla="*/ 2 h 29"/>
                  <a:gd name="T8" fmla="*/ 2 w 63"/>
                  <a:gd name="T9" fmla="*/ 0 h 29"/>
                  <a:gd name="T10" fmla="*/ 61 w 63"/>
                  <a:gd name="T11" fmla="*/ 0 h 29"/>
                  <a:gd name="T12" fmla="*/ 63 w 63"/>
                  <a:gd name="T13" fmla="*/ 2 h 29"/>
                  <a:gd name="T14" fmla="*/ 63 w 63"/>
                  <a:gd name="T15" fmla="*/ 27 h 29"/>
                  <a:gd name="T16" fmla="*/ 61 w 63"/>
                  <a:gd name="T17" fmla="*/ 29 h 29"/>
                  <a:gd name="T18" fmla="*/ 5 w 63"/>
                  <a:gd name="T19" fmla="*/ 24 h 29"/>
                  <a:gd name="T20" fmla="*/ 59 w 63"/>
                  <a:gd name="T21" fmla="*/ 24 h 29"/>
                  <a:gd name="T22" fmla="*/ 59 w 63"/>
                  <a:gd name="T23" fmla="*/ 5 h 29"/>
                  <a:gd name="T24" fmla="*/ 5 w 63"/>
                  <a:gd name="T25" fmla="*/ 5 h 29"/>
                  <a:gd name="T26" fmla="*/ 5 w 63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29">
                    <a:moveTo>
                      <a:pt x="61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1"/>
                      <a:pt x="63" y="2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2" y="29"/>
                      <a:pt x="61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4" name="Oval 154"/>
              <p:cNvSpPr>
                <a:spLocks noChangeArrowheads="1"/>
              </p:cNvSpPr>
              <p:nvPr userDrawn="1"/>
            </p:nvSpPr>
            <p:spPr bwMode="auto">
              <a:xfrm>
                <a:off x="61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5" name="Oval 155"/>
              <p:cNvSpPr>
                <a:spLocks noChangeArrowheads="1"/>
              </p:cNvSpPr>
              <p:nvPr userDrawn="1"/>
            </p:nvSpPr>
            <p:spPr bwMode="auto">
              <a:xfrm>
                <a:off x="63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6" name="Freeform 156"/>
              <p:cNvSpPr>
                <a:spLocks noEditPoints="1"/>
              </p:cNvSpPr>
              <p:nvPr userDrawn="1"/>
            </p:nvSpPr>
            <p:spPr bwMode="auto">
              <a:xfrm>
                <a:off x="6199" y="4191"/>
                <a:ext cx="72" cy="71"/>
              </a:xfrm>
              <a:custGeom>
                <a:avLst/>
                <a:gdLst>
                  <a:gd name="T0" fmla="*/ 27 w 30"/>
                  <a:gd name="T1" fmla="*/ 29 h 29"/>
                  <a:gd name="T2" fmla="*/ 3 w 30"/>
                  <a:gd name="T3" fmla="*/ 29 h 29"/>
                  <a:gd name="T4" fmla="*/ 0 w 30"/>
                  <a:gd name="T5" fmla="*/ 27 h 29"/>
                  <a:gd name="T6" fmla="*/ 0 w 30"/>
                  <a:gd name="T7" fmla="*/ 2 h 29"/>
                  <a:gd name="T8" fmla="*/ 3 w 30"/>
                  <a:gd name="T9" fmla="*/ 0 h 29"/>
                  <a:gd name="T10" fmla="*/ 27 w 30"/>
                  <a:gd name="T11" fmla="*/ 0 h 29"/>
                  <a:gd name="T12" fmla="*/ 30 w 30"/>
                  <a:gd name="T13" fmla="*/ 2 h 29"/>
                  <a:gd name="T14" fmla="*/ 30 w 30"/>
                  <a:gd name="T15" fmla="*/ 27 h 29"/>
                  <a:gd name="T16" fmla="*/ 27 w 30"/>
                  <a:gd name="T17" fmla="*/ 29 h 29"/>
                  <a:gd name="T18" fmla="*/ 5 w 30"/>
                  <a:gd name="T19" fmla="*/ 24 h 29"/>
                  <a:gd name="T20" fmla="*/ 25 w 30"/>
                  <a:gd name="T21" fmla="*/ 24 h 29"/>
                  <a:gd name="T22" fmla="*/ 25 w 30"/>
                  <a:gd name="T23" fmla="*/ 5 h 29"/>
                  <a:gd name="T24" fmla="*/ 5 w 30"/>
                  <a:gd name="T25" fmla="*/ 5 h 29"/>
                  <a:gd name="T26" fmla="*/ 5 w 30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9">
                    <a:moveTo>
                      <a:pt x="27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0" y="1"/>
                      <a:pt x="30" y="2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29" y="29"/>
                      <a:pt x="27" y="29"/>
                    </a:cubicBezTo>
                    <a:close/>
                    <a:moveTo>
                      <a:pt x="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7" name="Freeform 15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35"/>
              </a:xfrm>
              <a:custGeom>
                <a:avLst/>
                <a:gdLst>
                  <a:gd name="T0" fmla="*/ 17 w 20"/>
                  <a:gd name="T1" fmla="*/ 14 h 14"/>
                  <a:gd name="T2" fmla="*/ 2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2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7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8" name="Freeform 158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37"/>
              </a:xfrm>
              <a:custGeom>
                <a:avLst/>
                <a:gdLst>
                  <a:gd name="T0" fmla="*/ 17 w 19"/>
                  <a:gd name="T1" fmla="*/ 15 h 15"/>
                  <a:gd name="T2" fmla="*/ 2 w 19"/>
                  <a:gd name="T3" fmla="*/ 15 h 15"/>
                  <a:gd name="T4" fmla="*/ 0 w 19"/>
                  <a:gd name="T5" fmla="*/ 13 h 15"/>
                  <a:gd name="T6" fmla="*/ 0 w 19"/>
                  <a:gd name="T7" fmla="*/ 3 h 15"/>
                  <a:gd name="T8" fmla="*/ 2 w 19"/>
                  <a:gd name="T9" fmla="*/ 0 h 15"/>
                  <a:gd name="T10" fmla="*/ 17 w 19"/>
                  <a:gd name="T11" fmla="*/ 0 h 15"/>
                  <a:gd name="T12" fmla="*/ 19 w 19"/>
                  <a:gd name="T13" fmla="*/ 3 h 15"/>
                  <a:gd name="T14" fmla="*/ 19 w 19"/>
                  <a:gd name="T15" fmla="*/ 13 h 15"/>
                  <a:gd name="T16" fmla="*/ 17 w 19"/>
                  <a:gd name="T17" fmla="*/ 15 h 15"/>
                  <a:gd name="T18" fmla="*/ 5 w 19"/>
                  <a:gd name="T19" fmla="*/ 10 h 15"/>
                  <a:gd name="T20" fmla="*/ 14 w 19"/>
                  <a:gd name="T21" fmla="*/ 10 h 15"/>
                  <a:gd name="T22" fmla="*/ 14 w 19"/>
                  <a:gd name="T23" fmla="*/ 5 h 15"/>
                  <a:gd name="T24" fmla="*/ 5 w 19"/>
                  <a:gd name="T25" fmla="*/ 5 h 15"/>
                  <a:gd name="T26" fmla="*/ 5 w 19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5">
                    <a:moveTo>
                      <a:pt x="17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8" y="15"/>
                      <a:pt x="17" y="15"/>
                    </a:cubicBezTo>
                    <a:close/>
                    <a:moveTo>
                      <a:pt x="5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9" name="Freeform 159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35"/>
              </a:xfrm>
              <a:custGeom>
                <a:avLst/>
                <a:gdLst>
                  <a:gd name="T0" fmla="*/ 18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8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8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8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0" name="Freeform 160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34"/>
              </a:xfrm>
              <a:custGeom>
                <a:avLst/>
                <a:gdLst>
                  <a:gd name="T0" fmla="*/ 17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10 h 14"/>
                  <a:gd name="T20" fmla="*/ 15 w 20"/>
                  <a:gd name="T21" fmla="*/ 10 h 14"/>
                  <a:gd name="T22" fmla="*/ 15 w 20"/>
                  <a:gd name="T23" fmla="*/ 5 h 14"/>
                  <a:gd name="T24" fmla="*/ 5 w 20"/>
                  <a:gd name="T25" fmla="*/ 5 h 14"/>
                  <a:gd name="T26" fmla="*/ 5 w 20"/>
                  <a:gd name="T2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4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19" y="14"/>
                      <a:pt x="17" y="14"/>
                    </a:cubicBezTo>
                    <a:close/>
                    <a:moveTo>
                      <a:pt x="5" y="10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1" name="Freeform 161"/>
              <p:cNvSpPr>
                <a:spLocks noEditPoints="1"/>
              </p:cNvSpPr>
              <p:nvPr userDrawn="1"/>
            </p:nvSpPr>
            <p:spPr bwMode="auto">
              <a:xfrm>
                <a:off x="6232" y="3943"/>
                <a:ext cx="85" cy="116"/>
              </a:xfrm>
              <a:custGeom>
                <a:avLst/>
                <a:gdLst>
                  <a:gd name="T0" fmla="*/ 20 w 35"/>
                  <a:gd name="T1" fmla="*/ 47 h 47"/>
                  <a:gd name="T2" fmla="*/ 18 w 35"/>
                  <a:gd name="T3" fmla="*/ 46 h 47"/>
                  <a:gd name="T4" fmla="*/ 0 w 35"/>
                  <a:gd name="T5" fmla="*/ 10 h 47"/>
                  <a:gd name="T6" fmla="*/ 0 w 35"/>
                  <a:gd name="T7" fmla="*/ 8 h 47"/>
                  <a:gd name="T8" fmla="*/ 1 w 35"/>
                  <a:gd name="T9" fmla="*/ 7 h 47"/>
                  <a:gd name="T10" fmla="*/ 15 w 35"/>
                  <a:gd name="T11" fmla="*/ 0 h 47"/>
                  <a:gd name="T12" fmla="*/ 17 w 35"/>
                  <a:gd name="T13" fmla="*/ 0 h 47"/>
                  <a:gd name="T14" fmla="*/ 18 w 35"/>
                  <a:gd name="T15" fmla="*/ 2 h 47"/>
                  <a:gd name="T16" fmla="*/ 35 w 35"/>
                  <a:gd name="T17" fmla="*/ 37 h 47"/>
                  <a:gd name="T18" fmla="*/ 34 w 35"/>
                  <a:gd name="T19" fmla="*/ 40 h 47"/>
                  <a:gd name="T20" fmla="*/ 21 w 35"/>
                  <a:gd name="T21" fmla="*/ 46 h 47"/>
                  <a:gd name="T22" fmla="*/ 20 w 35"/>
                  <a:gd name="T23" fmla="*/ 47 h 47"/>
                  <a:gd name="T24" fmla="*/ 6 w 35"/>
                  <a:gd name="T25" fmla="*/ 10 h 47"/>
                  <a:gd name="T26" fmla="*/ 22 w 35"/>
                  <a:gd name="T27" fmla="*/ 41 h 47"/>
                  <a:gd name="T28" fmla="*/ 30 w 35"/>
                  <a:gd name="T29" fmla="*/ 37 h 47"/>
                  <a:gd name="T30" fmla="*/ 15 w 35"/>
                  <a:gd name="T31" fmla="*/ 6 h 47"/>
                  <a:gd name="T32" fmla="*/ 6 w 35"/>
                  <a:gd name="T3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7">
                    <a:moveTo>
                      <a:pt x="20" y="47"/>
                    </a:moveTo>
                    <a:cubicBezTo>
                      <a:pt x="19" y="47"/>
                      <a:pt x="19" y="46"/>
                      <a:pt x="18" y="4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8"/>
                      <a:pt x="35" y="40"/>
                      <a:pt x="34" y="4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0" y="47"/>
                    </a:cubicBezTo>
                    <a:close/>
                    <a:moveTo>
                      <a:pt x="6" y="10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2" name="Freeform 162"/>
              <p:cNvSpPr>
                <a:spLocks noEditPoints="1"/>
              </p:cNvSpPr>
              <p:nvPr userDrawn="1"/>
            </p:nvSpPr>
            <p:spPr bwMode="auto">
              <a:xfrm>
                <a:off x="6223" y="3921"/>
                <a:ext cx="53" cy="49"/>
              </a:xfrm>
              <a:custGeom>
                <a:avLst/>
                <a:gdLst>
                  <a:gd name="T0" fmla="*/ 7 w 22"/>
                  <a:gd name="T1" fmla="*/ 20 h 20"/>
                  <a:gd name="T2" fmla="*/ 4 w 22"/>
                  <a:gd name="T3" fmla="*/ 19 h 20"/>
                  <a:gd name="T4" fmla="*/ 0 w 22"/>
                  <a:gd name="T5" fmla="*/ 10 h 20"/>
                  <a:gd name="T6" fmla="*/ 1 w 22"/>
                  <a:gd name="T7" fmla="*/ 7 h 20"/>
                  <a:gd name="T8" fmla="*/ 15 w 22"/>
                  <a:gd name="T9" fmla="*/ 1 h 20"/>
                  <a:gd name="T10" fmla="*/ 17 w 22"/>
                  <a:gd name="T11" fmla="*/ 1 h 20"/>
                  <a:gd name="T12" fmla="*/ 18 w 22"/>
                  <a:gd name="T13" fmla="*/ 2 h 20"/>
                  <a:gd name="T14" fmla="*/ 22 w 22"/>
                  <a:gd name="T15" fmla="*/ 11 h 20"/>
                  <a:gd name="T16" fmla="*/ 21 w 22"/>
                  <a:gd name="T17" fmla="*/ 14 h 20"/>
                  <a:gd name="T18" fmla="*/ 8 w 22"/>
                  <a:gd name="T19" fmla="*/ 20 h 20"/>
                  <a:gd name="T20" fmla="*/ 7 w 22"/>
                  <a:gd name="T21" fmla="*/ 20 h 20"/>
                  <a:gd name="T22" fmla="*/ 6 w 22"/>
                  <a:gd name="T23" fmla="*/ 10 h 20"/>
                  <a:gd name="T24" fmla="*/ 8 w 22"/>
                  <a:gd name="T25" fmla="*/ 15 h 20"/>
                  <a:gd name="T26" fmla="*/ 17 w 22"/>
                  <a:gd name="T27" fmla="*/ 11 h 20"/>
                  <a:gd name="T28" fmla="*/ 14 w 22"/>
                  <a:gd name="T29" fmla="*/ 6 h 20"/>
                  <a:gd name="T30" fmla="*/ 6 w 22"/>
                  <a:gd name="T3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0">
                    <a:moveTo>
                      <a:pt x="7" y="20"/>
                    </a:moveTo>
                    <a:cubicBezTo>
                      <a:pt x="6" y="20"/>
                      <a:pt x="5" y="20"/>
                      <a:pt x="4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3"/>
                      <a:pt x="2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lose/>
                    <a:moveTo>
                      <a:pt x="6" y="10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3" name="Freeform 163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121"/>
              </a:xfrm>
              <a:custGeom>
                <a:avLst/>
                <a:gdLst>
                  <a:gd name="T0" fmla="*/ 22 w 24"/>
                  <a:gd name="T1" fmla="*/ 49 h 49"/>
                  <a:gd name="T2" fmla="*/ 2 w 24"/>
                  <a:gd name="T3" fmla="*/ 49 h 49"/>
                  <a:gd name="T4" fmla="*/ 0 w 24"/>
                  <a:gd name="T5" fmla="*/ 46 h 49"/>
                  <a:gd name="T6" fmla="*/ 0 w 24"/>
                  <a:gd name="T7" fmla="*/ 2 h 49"/>
                  <a:gd name="T8" fmla="*/ 2 w 24"/>
                  <a:gd name="T9" fmla="*/ 0 h 49"/>
                  <a:gd name="T10" fmla="*/ 22 w 24"/>
                  <a:gd name="T11" fmla="*/ 0 h 49"/>
                  <a:gd name="T12" fmla="*/ 24 w 24"/>
                  <a:gd name="T13" fmla="*/ 2 h 49"/>
                  <a:gd name="T14" fmla="*/ 24 w 24"/>
                  <a:gd name="T15" fmla="*/ 46 h 49"/>
                  <a:gd name="T16" fmla="*/ 22 w 24"/>
                  <a:gd name="T17" fmla="*/ 49 h 49"/>
                  <a:gd name="T18" fmla="*/ 5 w 24"/>
                  <a:gd name="T19" fmla="*/ 44 h 49"/>
                  <a:gd name="T20" fmla="*/ 20 w 24"/>
                  <a:gd name="T21" fmla="*/ 44 h 49"/>
                  <a:gd name="T22" fmla="*/ 20 w 24"/>
                  <a:gd name="T23" fmla="*/ 4 h 49"/>
                  <a:gd name="T24" fmla="*/ 5 w 24"/>
                  <a:gd name="T25" fmla="*/ 4 h 49"/>
                  <a:gd name="T26" fmla="*/ 5 w 24"/>
                  <a:gd name="T2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9">
                    <a:moveTo>
                      <a:pt x="2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8"/>
                      <a:pt x="23" y="49"/>
                      <a:pt x="22" y="49"/>
                    </a:cubicBezTo>
                    <a:close/>
                    <a:moveTo>
                      <a:pt x="5" y="44"/>
                    </a:move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4" name="Freeform 164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35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5 w 24"/>
                  <a:gd name="T19" fmla="*/ 9 h 14"/>
                  <a:gd name="T20" fmla="*/ 20 w 24"/>
                  <a:gd name="T21" fmla="*/ 9 h 14"/>
                  <a:gd name="T22" fmla="*/ 20 w 24"/>
                  <a:gd name="T23" fmla="*/ 4 h 14"/>
                  <a:gd name="T24" fmla="*/ 5 w 24"/>
                  <a:gd name="T25" fmla="*/ 4 h 14"/>
                  <a:gd name="T26" fmla="*/ 5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5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5" name="Freeform 165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133"/>
              </a:xfrm>
              <a:custGeom>
                <a:avLst/>
                <a:gdLst>
                  <a:gd name="T0" fmla="*/ 22 w 24"/>
                  <a:gd name="T1" fmla="*/ 54 h 54"/>
                  <a:gd name="T2" fmla="*/ 2 w 24"/>
                  <a:gd name="T3" fmla="*/ 54 h 54"/>
                  <a:gd name="T4" fmla="*/ 0 w 24"/>
                  <a:gd name="T5" fmla="*/ 51 h 54"/>
                  <a:gd name="T6" fmla="*/ 0 w 24"/>
                  <a:gd name="T7" fmla="*/ 2 h 54"/>
                  <a:gd name="T8" fmla="*/ 2 w 24"/>
                  <a:gd name="T9" fmla="*/ 0 h 54"/>
                  <a:gd name="T10" fmla="*/ 22 w 24"/>
                  <a:gd name="T11" fmla="*/ 0 h 54"/>
                  <a:gd name="T12" fmla="*/ 24 w 24"/>
                  <a:gd name="T13" fmla="*/ 2 h 54"/>
                  <a:gd name="T14" fmla="*/ 24 w 24"/>
                  <a:gd name="T15" fmla="*/ 51 h 54"/>
                  <a:gd name="T16" fmla="*/ 22 w 24"/>
                  <a:gd name="T17" fmla="*/ 54 h 54"/>
                  <a:gd name="T18" fmla="*/ 4 w 24"/>
                  <a:gd name="T19" fmla="*/ 49 h 54"/>
                  <a:gd name="T20" fmla="*/ 19 w 24"/>
                  <a:gd name="T21" fmla="*/ 49 h 54"/>
                  <a:gd name="T22" fmla="*/ 19 w 24"/>
                  <a:gd name="T23" fmla="*/ 5 h 54"/>
                  <a:gd name="T24" fmla="*/ 4 w 24"/>
                  <a:gd name="T25" fmla="*/ 5 h 54"/>
                  <a:gd name="T26" fmla="*/ 4 w 24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4">
                    <a:moveTo>
                      <a:pt x="22" y="54"/>
                    </a:moveTo>
                    <a:cubicBezTo>
                      <a:pt x="2" y="54"/>
                      <a:pt x="2" y="54"/>
                      <a:pt x="2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3"/>
                      <a:pt x="23" y="54"/>
                      <a:pt x="22" y="54"/>
                    </a:cubicBezTo>
                    <a:close/>
                    <a:moveTo>
                      <a:pt x="4" y="49"/>
                    </a:move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6" name="Freeform 166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34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4 w 24"/>
                  <a:gd name="T19" fmla="*/ 9 h 14"/>
                  <a:gd name="T20" fmla="*/ 19 w 24"/>
                  <a:gd name="T21" fmla="*/ 9 h 14"/>
                  <a:gd name="T22" fmla="*/ 19 w 24"/>
                  <a:gd name="T23" fmla="*/ 5 h 14"/>
                  <a:gd name="T24" fmla="*/ 4 w 24"/>
                  <a:gd name="T25" fmla="*/ 5 h 14"/>
                  <a:gd name="T26" fmla="*/ 4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4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7" name="Freeform 167"/>
              <p:cNvSpPr>
                <a:spLocks/>
              </p:cNvSpPr>
              <p:nvPr userDrawn="1"/>
            </p:nvSpPr>
            <p:spPr bwMode="auto">
              <a:xfrm>
                <a:off x="6117" y="4130"/>
                <a:ext cx="12" cy="49"/>
              </a:xfrm>
              <a:custGeom>
                <a:avLst/>
                <a:gdLst>
                  <a:gd name="T0" fmla="*/ 2 w 5"/>
                  <a:gd name="T1" fmla="*/ 20 h 20"/>
                  <a:gd name="T2" fmla="*/ 0 w 5"/>
                  <a:gd name="T3" fmla="*/ 17 h 20"/>
                  <a:gd name="T4" fmla="*/ 0 w 5"/>
                  <a:gd name="T5" fmla="*/ 3 h 20"/>
                  <a:gd name="T6" fmla="*/ 2 w 5"/>
                  <a:gd name="T7" fmla="*/ 0 h 20"/>
                  <a:gd name="T8" fmla="*/ 5 w 5"/>
                  <a:gd name="T9" fmla="*/ 3 h 20"/>
                  <a:gd name="T10" fmla="*/ 5 w 5"/>
                  <a:gd name="T11" fmla="*/ 17 h 20"/>
                  <a:gd name="T12" fmla="*/ 2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cubicBezTo>
                      <a:pt x="1" y="20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4" y="20"/>
                      <a:pt x="2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8" name="Freeform 168"/>
              <p:cNvSpPr>
                <a:spLocks/>
              </p:cNvSpPr>
              <p:nvPr userDrawn="1"/>
            </p:nvSpPr>
            <p:spPr bwMode="auto">
              <a:xfrm>
                <a:off x="6162" y="4118"/>
                <a:ext cx="12" cy="61"/>
              </a:xfrm>
              <a:custGeom>
                <a:avLst/>
                <a:gdLst>
                  <a:gd name="T0" fmla="*/ 3 w 5"/>
                  <a:gd name="T1" fmla="*/ 25 h 25"/>
                  <a:gd name="T2" fmla="*/ 0 w 5"/>
                  <a:gd name="T3" fmla="*/ 22 h 25"/>
                  <a:gd name="T4" fmla="*/ 0 w 5"/>
                  <a:gd name="T5" fmla="*/ 3 h 25"/>
                  <a:gd name="T6" fmla="*/ 3 w 5"/>
                  <a:gd name="T7" fmla="*/ 0 h 25"/>
                  <a:gd name="T8" fmla="*/ 5 w 5"/>
                  <a:gd name="T9" fmla="*/ 3 h 25"/>
                  <a:gd name="T10" fmla="*/ 5 w 5"/>
                  <a:gd name="T11" fmla="*/ 22 h 25"/>
                  <a:gd name="T12" fmla="*/ 3 w 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5">
                    <a:moveTo>
                      <a:pt x="3" y="25"/>
                    </a:moveTo>
                    <a:cubicBezTo>
                      <a:pt x="1" y="25"/>
                      <a:pt x="0" y="24"/>
                      <a:pt x="0" y="2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4"/>
                      <a:pt x="4" y="25"/>
                      <a:pt x="3" y="2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9" name="Freeform 169"/>
              <p:cNvSpPr>
                <a:spLocks noEditPoints="1"/>
              </p:cNvSpPr>
              <p:nvPr userDrawn="1"/>
            </p:nvSpPr>
            <p:spPr bwMode="auto">
              <a:xfrm>
                <a:off x="6215" y="4154"/>
                <a:ext cx="154" cy="50"/>
              </a:xfrm>
              <a:custGeom>
                <a:avLst/>
                <a:gdLst>
                  <a:gd name="T0" fmla="*/ 54 w 64"/>
                  <a:gd name="T1" fmla="*/ 20 h 20"/>
                  <a:gd name="T2" fmla="*/ 3 w 64"/>
                  <a:gd name="T3" fmla="*/ 20 h 20"/>
                  <a:gd name="T4" fmla="*/ 1 w 64"/>
                  <a:gd name="T5" fmla="*/ 18 h 20"/>
                  <a:gd name="T6" fmla="*/ 1 w 64"/>
                  <a:gd name="T7" fmla="*/ 16 h 20"/>
                  <a:gd name="T8" fmla="*/ 1 w 64"/>
                  <a:gd name="T9" fmla="*/ 4 h 20"/>
                  <a:gd name="T10" fmla="*/ 1 w 64"/>
                  <a:gd name="T11" fmla="*/ 2 h 20"/>
                  <a:gd name="T12" fmla="*/ 3 w 64"/>
                  <a:gd name="T13" fmla="*/ 0 h 20"/>
                  <a:gd name="T14" fmla="*/ 54 w 64"/>
                  <a:gd name="T15" fmla="*/ 0 h 20"/>
                  <a:gd name="T16" fmla="*/ 64 w 64"/>
                  <a:gd name="T17" fmla="*/ 10 h 20"/>
                  <a:gd name="T18" fmla="*/ 54 w 64"/>
                  <a:gd name="T19" fmla="*/ 20 h 20"/>
                  <a:gd name="T20" fmla="*/ 7 w 64"/>
                  <a:gd name="T21" fmla="*/ 15 h 20"/>
                  <a:gd name="T22" fmla="*/ 54 w 64"/>
                  <a:gd name="T23" fmla="*/ 15 h 20"/>
                  <a:gd name="T24" fmla="*/ 59 w 64"/>
                  <a:gd name="T25" fmla="*/ 10 h 20"/>
                  <a:gd name="T26" fmla="*/ 54 w 64"/>
                  <a:gd name="T27" fmla="*/ 5 h 20"/>
                  <a:gd name="T28" fmla="*/ 7 w 64"/>
                  <a:gd name="T29" fmla="*/ 5 h 20"/>
                  <a:gd name="T30" fmla="*/ 7 w 64"/>
                  <a:gd name="T3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20">
                    <a:moveTo>
                      <a:pt x="54" y="2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1" y="19"/>
                      <a:pt x="1" y="18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3" y="12"/>
                      <a:pt x="3" y="8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0"/>
                    </a:cubicBezTo>
                    <a:cubicBezTo>
                      <a:pt x="64" y="15"/>
                      <a:pt x="60" y="20"/>
                      <a:pt x="54" y="20"/>
                    </a:cubicBezTo>
                    <a:close/>
                    <a:moveTo>
                      <a:pt x="7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7" y="15"/>
                      <a:pt x="59" y="13"/>
                      <a:pt x="59" y="10"/>
                    </a:cubicBezTo>
                    <a:cubicBezTo>
                      <a:pt x="59" y="7"/>
                      <a:pt x="57" y="5"/>
                      <a:pt x="54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8"/>
                      <a:pt x="8" y="12"/>
                      <a:pt x="7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0" name="Freeform 170"/>
              <p:cNvSpPr>
                <a:spLocks noEditPoints="1"/>
              </p:cNvSpPr>
              <p:nvPr userDrawn="1"/>
            </p:nvSpPr>
            <p:spPr bwMode="auto">
              <a:xfrm>
                <a:off x="6235" y="4120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2 w 64"/>
                  <a:gd name="T3" fmla="*/ 19 h 19"/>
                  <a:gd name="T4" fmla="*/ 0 w 64"/>
                  <a:gd name="T5" fmla="*/ 18 h 19"/>
                  <a:gd name="T6" fmla="*/ 0 w 64"/>
                  <a:gd name="T7" fmla="*/ 15 h 19"/>
                  <a:gd name="T8" fmla="*/ 0 w 64"/>
                  <a:gd name="T9" fmla="*/ 3 h 19"/>
                  <a:gd name="T10" fmla="*/ 0 w 64"/>
                  <a:gd name="T11" fmla="*/ 1 h 19"/>
                  <a:gd name="T12" fmla="*/ 2 w 64"/>
                  <a:gd name="T13" fmla="*/ 0 h 19"/>
                  <a:gd name="T14" fmla="*/ 54 w 64"/>
                  <a:gd name="T15" fmla="*/ 0 h 19"/>
                  <a:gd name="T16" fmla="*/ 64 w 64"/>
                  <a:gd name="T17" fmla="*/ 9 h 19"/>
                  <a:gd name="T18" fmla="*/ 54 w 64"/>
                  <a:gd name="T19" fmla="*/ 19 h 19"/>
                  <a:gd name="T20" fmla="*/ 6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6 w 64"/>
                  <a:gd name="T29" fmla="*/ 4 h 19"/>
                  <a:gd name="T30" fmla="*/ 6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3" y="12"/>
                      <a:pt x="3" y="7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9" y="0"/>
                      <a:pt x="64" y="4"/>
                      <a:pt x="64" y="9"/>
                    </a:cubicBezTo>
                    <a:cubicBezTo>
                      <a:pt x="64" y="15"/>
                      <a:pt x="59" y="19"/>
                      <a:pt x="54" y="19"/>
                    </a:cubicBezTo>
                    <a:close/>
                    <a:moveTo>
                      <a:pt x="6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6"/>
                      <a:pt x="57" y="4"/>
                      <a:pt x="5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7"/>
                      <a:pt x="7" y="11"/>
                      <a:pt x="6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1" name="Freeform 171"/>
              <p:cNvSpPr>
                <a:spLocks noEditPoints="1"/>
              </p:cNvSpPr>
              <p:nvPr userDrawn="1"/>
            </p:nvSpPr>
            <p:spPr bwMode="auto">
              <a:xfrm>
                <a:off x="6215" y="4083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3 w 64"/>
                  <a:gd name="T3" fmla="*/ 19 h 19"/>
                  <a:gd name="T4" fmla="*/ 1 w 64"/>
                  <a:gd name="T5" fmla="*/ 18 h 19"/>
                  <a:gd name="T6" fmla="*/ 1 w 64"/>
                  <a:gd name="T7" fmla="*/ 16 h 19"/>
                  <a:gd name="T8" fmla="*/ 1 w 64"/>
                  <a:gd name="T9" fmla="*/ 4 h 19"/>
                  <a:gd name="T10" fmla="*/ 1 w 64"/>
                  <a:gd name="T11" fmla="*/ 1 h 19"/>
                  <a:gd name="T12" fmla="*/ 3 w 64"/>
                  <a:gd name="T13" fmla="*/ 0 h 19"/>
                  <a:gd name="T14" fmla="*/ 54 w 64"/>
                  <a:gd name="T15" fmla="*/ 0 h 19"/>
                  <a:gd name="T16" fmla="*/ 64 w 64"/>
                  <a:gd name="T17" fmla="*/ 10 h 19"/>
                  <a:gd name="T18" fmla="*/ 54 w 64"/>
                  <a:gd name="T19" fmla="*/ 19 h 19"/>
                  <a:gd name="T20" fmla="*/ 7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7 w 64"/>
                  <a:gd name="T29" fmla="*/ 4 h 19"/>
                  <a:gd name="T30" fmla="*/ 7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1" y="19"/>
                      <a:pt x="1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3" y="12"/>
                      <a:pt x="3" y="7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4"/>
                      <a:pt x="64" y="10"/>
                    </a:cubicBezTo>
                    <a:cubicBezTo>
                      <a:pt x="64" y="15"/>
                      <a:pt x="60" y="19"/>
                      <a:pt x="54" y="19"/>
                    </a:cubicBezTo>
                    <a:close/>
                    <a:moveTo>
                      <a:pt x="7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7"/>
                      <a:pt x="57" y="4"/>
                      <a:pt x="5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8"/>
                      <a:pt x="8" y="11"/>
                      <a:pt x="7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2" name="Freeform 172"/>
              <p:cNvSpPr>
                <a:spLocks noEditPoints="1"/>
              </p:cNvSpPr>
              <p:nvPr userDrawn="1"/>
            </p:nvSpPr>
            <p:spPr bwMode="auto">
              <a:xfrm>
                <a:off x="4862" y="3941"/>
                <a:ext cx="393" cy="319"/>
              </a:xfrm>
              <a:custGeom>
                <a:avLst/>
                <a:gdLst>
                  <a:gd name="T0" fmla="*/ 147 w 163"/>
                  <a:gd name="T1" fmla="*/ 114 h 130"/>
                  <a:gd name="T2" fmla="*/ 144 w 163"/>
                  <a:gd name="T3" fmla="*/ 5 h 130"/>
                  <a:gd name="T4" fmla="*/ 117 w 163"/>
                  <a:gd name="T5" fmla="*/ 8 h 130"/>
                  <a:gd name="T6" fmla="*/ 101 w 163"/>
                  <a:gd name="T7" fmla="*/ 27 h 130"/>
                  <a:gd name="T8" fmla="*/ 98 w 163"/>
                  <a:gd name="T9" fmla="*/ 5 h 130"/>
                  <a:gd name="T10" fmla="*/ 76 w 163"/>
                  <a:gd name="T11" fmla="*/ 8 h 130"/>
                  <a:gd name="T12" fmla="*/ 60 w 163"/>
                  <a:gd name="T13" fmla="*/ 21 h 130"/>
                  <a:gd name="T14" fmla="*/ 57 w 163"/>
                  <a:gd name="T15" fmla="*/ 32 h 130"/>
                  <a:gd name="T16" fmla="*/ 41 w 163"/>
                  <a:gd name="T17" fmla="*/ 2 h 130"/>
                  <a:gd name="T18" fmla="*/ 17 w 163"/>
                  <a:gd name="T19" fmla="*/ 0 h 130"/>
                  <a:gd name="T20" fmla="*/ 14 w 163"/>
                  <a:gd name="T21" fmla="*/ 114 h 130"/>
                  <a:gd name="T22" fmla="*/ 0 w 163"/>
                  <a:gd name="T23" fmla="*/ 130 h 130"/>
                  <a:gd name="T24" fmla="*/ 163 w 163"/>
                  <a:gd name="T25" fmla="*/ 114 h 130"/>
                  <a:gd name="T26" fmla="*/ 122 w 163"/>
                  <a:gd name="T27" fmla="*/ 105 h 130"/>
                  <a:gd name="T28" fmla="*/ 141 w 163"/>
                  <a:gd name="T29" fmla="*/ 114 h 130"/>
                  <a:gd name="T30" fmla="*/ 141 w 163"/>
                  <a:gd name="T31" fmla="*/ 100 h 130"/>
                  <a:gd name="T32" fmla="*/ 122 w 163"/>
                  <a:gd name="T33" fmla="*/ 95 h 130"/>
                  <a:gd name="T34" fmla="*/ 141 w 163"/>
                  <a:gd name="T35" fmla="*/ 100 h 130"/>
                  <a:gd name="T36" fmla="*/ 122 w 163"/>
                  <a:gd name="T37" fmla="*/ 89 h 130"/>
                  <a:gd name="T38" fmla="*/ 141 w 163"/>
                  <a:gd name="T39" fmla="*/ 35 h 130"/>
                  <a:gd name="T40" fmla="*/ 141 w 163"/>
                  <a:gd name="T41" fmla="*/ 30 h 130"/>
                  <a:gd name="T42" fmla="*/ 122 w 163"/>
                  <a:gd name="T43" fmla="*/ 24 h 130"/>
                  <a:gd name="T44" fmla="*/ 141 w 163"/>
                  <a:gd name="T45" fmla="*/ 30 h 130"/>
                  <a:gd name="T46" fmla="*/ 141 w 163"/>
                  <a:gd name="T47" fmla="*/ 19 h 130"/>
                  <a:gd name="T48" fmla="*/ 122 w 163"/>
                  <a:gd name="T49" fmla="*/ 11 h 130"/>
                  <a:gd name="T50" fmla="*/ 117 w 163"/>
                  <a:gd name="T51" fmla="*/ 32 h 130"/>
                  <a:gd name="T52" fmla="*/ 101 w 163"/>
                  <a:gd name="T53" fmla="*/ 114 h 130"/>
                  <a:gd name="T54" fmla="*/ 117 w 163"/>
                  <a:gd name="T55" fmla="*/ 32 h 130"/>
                  <a:gd name="T56" fmla="*/ 82 w 163"/>
                  <a:gd name="T57" fmla="*/ 21 h 130"/>
                  <a:gd name="T58" fmla="*/ 95 w 163"/>
                  <a:gd name="T59" fmla="*/ 76 h 130"/>
                  <a:gd name="T60" fmla="*/ 82 w 163"/>
                  <a:gd name="T61" fmla="*/ 24 h 130"/>
                  <a:gd name="T62" fmla="*/ 95 w 163"/>
                  <a:gd name="T63" fmla="*/ 81 h 130"/>
                  <a:gd name="T64" fmla="*/ 82 w 163"/>
                  <a:gd name="T65" fmla="*/ 103 h 130"/>
                  <a:gd name="T66" fmla="*/ 82 w 163"/>
                  <a:gd name="T67" fmla="*/ 108 h 130"/>
                  <a:gd name="T68" fmla="*/ 95 w 163"/>
                  <a:gd name="T69" fmla="*/ 114 h 130"/>
                  <a:gd name="T70" fmla="*/ 82 w 163"/>
                  <a:gd name="T71" fmla="*/ 108 h 130"/>
                  <a:gd name="T72" fmla="*/ 95 w 163"/>
                  <a:gd name="T73" fmla="*/ 16 h 130"/>
                  <a:gd name="T74" fmla="*/ 82 w 163"/>
                  <a:gd name="T75" fmla="*/ 11 h 130"/>
                  <a:gd name="T76" fmla="*/ 63 w 163"/>
                  <a:gd name="T77" fmla="*/ 27 h 130"/>
                  <a:gd name="T78" fmla="*/ 76 w 163"/>
                  <a:gd name="T79" fmla="*/ 114 h 130"/>
                  <a:gd name="T80" fmla="*/ 63 w 163"/>
                  <a:gd name="T81" fmla="*/ 27 h 130"/>
                  <a:gd name="T82" fmla="*/ 19 w 163"/>
                  <a:gd name="T83" fmla="*/ 24 h 130"/>
                  <a:gd name="T84" fmla="*/ 36 w 163"/>
                  <a:gd name="T85" fmla="*/ 19 h 130"/>
                  <a:gd name="T86" fmla="*/ 57 w 163"/>
                  <a:gd name="T87" fmla="*/ 103 h 130"/>
                  <a:gd name="T88" fmla="*/ 41 w 163"/>
                  <a:gd name="T89" fmla="*/ 49 h 130"/>
                  <a:gd name="T90" fmla="*/ 57 w 163"/>
                  <a:gd name="T91" fmla="*/ 103 h 130"/>
                  <a:gd name="T92" fmla="*/ 57 w 163"/>
                  <a:gd name="T93" fmla="*/ 108 h 130"/>
                  <a:gd name="T94" fmla="*/ 41 w 163"/>
                  <a:gd name="T95" fmla="*/ 114 h 130"/>
                  <a:gd name="T96" fmla="*/ 57 w 163"/>
                  <a:gd name="T97" fmla="*/ 38 h 130"/>
                  <a:gd name="T98" fmla="*/ 41 w 163"/>
                  <a:gd name="T99" fmla="*/ 43 h 130"/>
                  <a:gd name="T100" fmla="*/ 57 w 163"/>
                  <a:gd name="T101" fmla="*/ 38 h 130"/>
                  <a:gd name="T102" fmla="*/ 36 w 163"/>
                  <a:gd name="T103" fmla="*/ 13 h 130"/>
                  <a:gd name="T104" fmla="*/ 19 w 163"/>
                  <a:gd name="T105" fmla="*/ 5 h 130"/>
                  <a:gd name="T106" fmla="*/ 19 w 163"/>
                  <a:gd name="T107" fmla="*/ 30 h 130"/>
                  <a:gd name="T108" fmla="*/ 36 w 163"/>
                  <a:gd name="T109" fmla="*/ 114 h 130"/>
                  <a:gd name="T110" fmla="*/ 19 w 163"/>
                  <a:gd name="T111" fmla="*/ 30 h 130"/>
                  <a:gd name="T112" fmla="*/ 6 w 163"/>
                  <a:gd name="T113" fmla="*/ 124 h 130"/>
                  <a:gd name="T114" fmla="*/ 158 w 163"/>
                  <a:gd name="T115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130">
                    <a:moveTo>
                      <a:pt x="163" y="114"/>
                    </a:move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6"/>
                      <a:pt x="146" y="5"/>
                      <a:pt x="144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18" y="5"/>
                      <a:pt x="117" y="6"/>
                      <a:pt x="117" y="8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5"/>
                      <a:pt x="76" y="6"/>
                      <a:pt x="76" y="8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7" y="23"/>
                      <a:pt x="57" y="24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63" y="130"/>
                      <a:pt x="163" y="130"/>
                      <a:pt x="163" y="130"/>
                    </a:cubicBezTo>
                    <a:lnTo>
                      <a:pt x="163" y="114"/>
                    </a:lnTo>
                    <a:close/>
                    <a:moveTo>
                      <a:pt x="122" y="114"/>
                    </a:move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14"/>
                      <a:pt x="141" y="114"/>
                      <a:pt x="141" y="114"/>
                    </a:cubicBezTo>
                    <a:lnTo>
                      <a:pt x="122" y="114"/>
                    </a:lnTo>
                    <a:close/>
                    <a:moveTo>
                      <a:pt x="141" y="100"/>
                    </a:move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41" y="95"/>
                      <a:pt x="141" y="95"/>
                      <a:pt x="141" y="95"/>
                    </a:cubicBezTo>
                    <a:lnTo>
                      <a:pt x="141" y="100"/>
                    </a:lnTo>
                    <a:close/>
                    <a:moveTo>
                      <a:pt x="141" y="89"/>
                    </a:move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35"/>
                      <a:pt x="122" y="35"/>
                      <a:pt x="122" y="35"/>
                    </a:cubicBezTo>
                    <a:cubicBezTo>
                      <a:pt x="141" y="35"/>
                      <a:pt x="141" y="35"/>
                      <a:pt x="141" y="35"/>
                    </a:cubicBezTo>
                    <a:lnTo>
                      <a:pt x="141" y="89"/>
                    </a:lnTo>
                    <a:close/>
                    <a:moveTo>
                      <a:pt x="141" y="30"/>
                    </a:move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41" y="24"/>
                      <a:pt x="141" y="24"/>
                      <a:pt x="141" y="24"/>
                    </a:cubicBezTo>
                    <a:lnTo>
                      <a:pt x="141" y="30"/>
                    </a:lnTo>
                    <a:close/>
                    <a:moveTo>
                      <a:pt x="141" y="11"/>
                    </a:moveTo>
                    <a:cubicBezTo>
                      <a:pt x="141" y="19"/>
                      <a:pt x="141" y="19"/>
                      <a:pt x="141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1"/>
                      <a:pt x="122" y="11"/>
                      <a:pt x="122" y="11"/>
                    </a:cubicBezTo>
                    <a:lnTo>
                      <a:pt x="141" y="11"/>
                    </a:lnTo>
                    <a:close/>
                    <a:moveTo>
                      <a:pt x="117" y="32"/>
                    </a:move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32"/>
                      <a:pt x="101" y="32"/>
                      <a:pt x="101" y="32"/>
                    </a:cubicBezTo>
                    <a:lnTo>
                      <a:pt x="117" y="32"/>
                    </a:lnTo>
                    <a:close/>
                    <a:moveTo>
                      <a:pt x="82" y="24"/>
                    </a:moveTo>
                    <a:cubicBezTo>
                      <a:pt x="82" y="21"/>
                      <a:pt x="82" y="21"/>
                      <a:pt x="82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82" y="76"/>
                      <a:pt x="82" y="76"/>
                      <a:pt x="82" y="76"/>
                    </a:cubicBezTo>
                    <a:lnTo>
                      <a:pt x="82" y="24"/>
                    </a:lnTo>
                    <a:close/>
                    <a:moveTo>
                      <a:pt x="82" y="81"/>
                    </a:move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82" y="103"/>
                      <a:pt x="82" y="103"/>
                      <a:pt x="82" y="103"/>
                    </a:cubicBezTo>
                    <a:lnTo>
                      <a:pt x="82" y="81"/>
                    </a:lnTo>
                    <a:close/>
                    <a:moveTo>
                      <a:pt x="82" y="108"/>
                    </a:moveTo>
                    <a:cubicBezTo>
                      <a:pt x="95" y="108"/>
                      <a:pt x="95" y="108"/>
                      <a:pt x="95" y="108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82" y="114"/>
                      <a:pt x="82" y="114"/>
                      <a:pt x="82" y="114"/>
                    </a:cubicBezTo>
                    <a:lnTo>
                      <a:pt x="82" y="108"/>
                    </a:lnTo>
                    <a:close/>
                    <a:moveTo>
                      <a:pt x="95" y="11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1"/>
                      <a:pt x="82" y="11"/>
                      <a:pt x="82" y="11"/>
                    </a:cubicBezTo>
                    <a:lnTo>
                      <a:pt x="95" y="11"/>
                    </a:lnTo>
                    <a:close/>
                    <a:moveTo>
                      <a:pt x="6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63" y="114"/>
                      <a:pt x="63" y="114"/>
                      <a:pt x="63" y="114"/>
                    </a:cubicBezTo>
                    <a:lnTo>
                      <a:pt x="63" y="27"/>
                    </a:lnTo>
                    <a:close/>
                    <a:moveTo>
                      <a:pt x="36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36" y="19"/>
                      <a:pt x="36" y="19"/>
                      <a:pt x="36" y="19"/>
                    </a:cubicBezTo>
                    <a:lnTo>
                      <a:pt x="36" y="24"/>
                    </a:lnTo>
                    <a:close/>
                    <a:moveTo>
                      <a:pt x="57" y="103"/>
                    </a:move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57" y="49"/>
                      <a:pt x="57" y="49"/>
                      <a:pt x="57" y="49"/>
                    </a:cubicBezTo>
                    <a:lnTo>
                      <a:pt x="57" y="103"/>
                    </a:lnTo>
                    <a:close/>
                    <a:moveTo>
                      <a:pt x="41" y="108"/>
                    </a:moveTo>
                    <a:cubicBezTo>
                      <a:pt x="57" y="108"/>
                      <a:pt x="57" y="108"/>
                      <a:pt x="57" y="108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41" y="114"/>
                      <a:pt x="41" y="114"/>
                      <a:pt x="41" y="114"/>
                    </a:cubicBezTo>
                    <a:lnTo>
                      <a:pt x="41" y="108"/>
                    </a:lnTo>
                    <a:close/>
                    <a:moveTo>
                      <a:pt x="57" y="38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38"/>
                      <a:pt x="41" y="38"/>
                      <a:pt x="41" y="38"/>
                    </a:cubicBezTo>
                    <a:lnTo>
                      <a:pt x="57" y="38"/>
                    </a:lnTo>
                    <a:close/>
                    <a:moveTo>
                      <a:pt x="36" y="5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5"/>
                      <a:pt x="19" y="5"/>
                      <a:pt x="19" y="5"/>
                    </a:cubicBezTo>
                    <a:lnTo>
                      <a:pt x="36" y="5"/>
                    </a:lnTo>
                    <a:close/>
                    <a:moveTo>
                      <a:pt x="19" y="3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19" y="114"/>
                      <a:pt x="19" y="114"/>
                      <a:pt x="19" y="114"/>
                    </a:cubicBezTo>
                    <a:lnTo>
                      <a:pt x="19" y="30"/>
                    </a:lnTo>
                    <a:close/>
                    <a:moveTo>
                      <a:pt x="158" y="124"/>
                    </a:move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158" y="119"/>
                      <a:pt x="158" y="119"/>
                      <a:pt x="158" y="119"/>
                    </a:cubicBezTo>
                    <a:lnTo>
                      <a:pt x="158" y="1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3" name="Rectangle 173"/>
              <p:cNvSpPr>
                <a:spLocks noChangeArrowheads="1"/>
              </p:cNvSpPr>
              <p:nvPr userDrawn="1"/>
            </p:nvSpPr>
            <p:spPr bwMode="auto">
              <a:xfrm>
                <a:off x="5117" y="4046"/>
                <a:ext cx="15" cy="148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4" name="Rectangle 174"/>
              <p:cNvSpPr>
                <a:spLocks noChangeArrowheads="1"/>
              </p:cNvSpPr>
              <p:nvPr userDrawn="1"/>
            </p:nvSpPr>
            <p:spPr bwMode="auto">
              <a:xfrm>
                <a:off x="4975" y="4086"/>
                <a:ext cx="12" cy="81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5" name="Freeform 175"/>
              <p:cNvSpPr>
                <a:spLocks noEditPoints="1"/>
              </p:cNvSpPr>
              <p:nvPr userDrawn="1"/>
            </p:nvSpPr>
            <p:spPr bwMode="auto">
              <a:xfrm>
                <a:off x="2859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7 w 35"/>
                  <a:gd name="T3" fmla="*/ 113 h 113"/>
                  <a:gd name="T4" fmla="*/ 0 w 35"/>
                  <a:gd name="T5" fmla="*/ 107 h 113"/>
                  <a:gd name="T6" fmla="*/ 0 w 35"/>
                  <a:gd name="T7" fmla="*/ 6 h 113"/>
                  <a:gd name="T8" fmla="*/ 7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7 w 35"/>
                  <a:gd name="T19" fmla="*/ 4 h 113"/>
                  <a:gd name="T20" fmla="*/ 5 w 35"/>
                  <a:gd name="T21" fmla="*/ 6 h 113"/>
                  <a:gd name="T22" fmla="*/ 5 w 35"/>
                  <a:gd name="T23" fmla="*/ 107 h 113"/>
                  <a:gd name="T24" fmla="*/ 7 w 35"/>
                  <a:gd name="T25" fmla="*/ 109 h 113"/>
                  <a:gd name="T26" fmla="*/ 31 w 35"/>
                  <a:gd name="T27" fmla="*/ 109 h 113"/>
                  <a:gd name="T28" fmla="*/ 31 w 35"/>
                  <a:gd name="T29" fmla="*/ 4 h 113"/>
                  <a:gd name="T30" fmla="*/ 7 w 35"/>
                  <a:gd name="T31" fmla="*/ 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7" y="113"/>
                      <a:pt x="7" y="113"/>
                      <a:pt x="7" y="113"/>
                    </a:cubicBezTo>
                    <a:cubicBezTo>
                      <a:pt x="3" y="113"/>
                      <a:pt x="0" y="110"/>
                      <a:pt x="0" y="10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8"/>
                      <a:pt x="6" y="109"/>
                      <a:pt x="7" y="10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6" name="Freeform 176"/>
              <p:cNvSpPr>
                <a:spLocks noEditPoints="1"/>
              </p:cNvSpPr>
              <p:nvPr userDrawn="1"/>
            </p:nvSpPr>
            <p:spPr bwMode="auto">
              <a:xfrm>
                <a:off x="3006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3 w 35"/>
                  <a:gd name="T3" fmla="*/ 113 h 113"/>
                  <a:gd name="T4" fmla="*/ 0 w 35"/>
                  <a:gd name="T5" fmla="*/ 111 h 113"/>
                  <a:gd name="T6" fmla="*/ 0 w 35"/>
                  <a:gd name="T7" fmla="*/ 2 h 113"/>
                  <a:gd name="T8" fmla="*/ 3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5 w 35"/>
                  <a:gd name="T19" fmla="*/ 109 h 113"/>
                  <a:gd name="T20" fmla="*/ 31 w 35"/>
                  <a:gd name="T21" fmla="*/ 109 h 113"/>
                  <a:gd name="T22" fmla="*/ 31 w 35"/>
                  <a:gd name="T23" fmla="*/ 4 h 113"/>
                  <a:gd name="T24" fmla="*/ 5 w 35"/>
                  <a:gd name="T25" fmla="*/ 4 h 113"/>
                  <a:gd name="T26" fmla="*/ 5 w 35"/>
                  <a:gd name="T27" fmla="*/ 10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1" y="113"/>
                      <a:pt x="0" y="112"/>
                      <a:pt x="0" y="1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5" y="109"/>
                    </a:move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7" name="Freeform 177"/>
              <p:cNvSpPr>
                <a:spLocks noEditPoints="1"/>
              </p:cNvSpPr>
              <p:nvPr userDrawn="1"/>
            </p:nvSpPr>
            <p:spPr bwMode="auto">
              <a:xfrm>
                <a:off x="2934" y="3911"/>
                <a:ext cx="84" cy="322"/>
              </a:xfrm>
              <a:custGeom>
                <a:avLst/>
                <a:gdLst>
                  <a:gd name="T0" fmla="*/ 33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9 h 131"/>
                  <a:gd name="T16" fmla="*/ 33 w 35"/>
                  <a:gd name="T17" fmla="*/ 131 h 131"/>
                  <a:gd name="T18" fmla="*/ 4 w 35"/>
                  <a:gd name="T19" fmla="*/ 127 h 131"/>
                  <a:gd name="T20" fmla="*/ 30 w 35"/>
                  <a:gd name="T21" fmla="*/ 127 h 131"/>
                  <a:gd name="T22" fmla="*/ 30 w 35"/>
                  <a:gd name="T23" fmla="*/ 7 h 131"/>
                  <a:gd name="T24" fmla="*/ 28 w 35"/>
                  <a:gd name="T25" fmla="*/ 5 h 131"/>
                  <a:gd name="T26" fmla="*/ 6 w 35"/>
                  <a:gd name="T27" fmla="*/ 5 h 131"/>
                  <a:gd name="T28" fmla="*/ 4 w 35"/>
                  <a:gd name="T29" fmla="*/ 7 h 131"/>
                  <a:gd name="T30" fmla="*/ 4 w 35"/>
                  <a:gd name="T3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31">
                    <a:moveTo>
                      <a:pt x="33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30"/>
                      <a:pt x="34" y="131"/>
                      <a:pt x="33" y="131"/>
                    </a:cubicBezTo>
                    <a:close/>
                    <a:moveTo>
                      <a:pt x="4" y="127"/>
                    </a:move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29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8" name="Freeform 178"/>
              <p:cNvSpPr>
                <a:spLocks noEditPoints="1"/>
              </p:cNvSpPr>
              <p:nvPr userDrawn="1"/>
            </p:nvSpPr>
            <p:spPr bwMode="auto">
              <a:xfrm>
                <a:off x="3081" y="3911"/>
                <a:ext cx="84" cy="322"/>
              </a:xfrm>
              <a:custGeom>
                <a:avLst/>
                <a:gdLst>
                  <a:gd name="T0" fmla="*/ 28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5 h 131"/>
                  <a:gd name="T16" fmla="*/ 28 w 35"/>
                  <a:gd name="T17" fmla="*/ 131 h 131"/>
                  <a:gd name="T18" fmla="*/ 4 w 35"/>
                  <a:gd name="T19" fmla="*/ 127 h 131"/>
                  <a:gd name="T20" fmla="*/ 28 w 35"/>
                  <a:gd name="T21" fmla="*/ 127 h 131"/>
                  <a:gd name="T22" fmla="*/ 31 w 35"/>
                  <a:gd name="T23" fmla="*/ 125 h 131"/>
                  <a:gd name="T24" fmla="*/ 31 w 35"/>
                  <a:gd name="T25" fmla="*/ 7 h 131"/>
                  <a:gd name="T26" fmla="*/ 28 w 35"/>
                  <a:gd name="T27" fmla="*/ 5 h 131"/>
                  <a:gd name="T28" fmla="*/ 6 w 35"/>
                  <a:gd name="T29" fmla="*/ 5 h 131"/>
                  <a:gd name="T30" fmla="*/ 4 w 35"/>
                  <a:gd name="T31" fmla="*/ 7 h 131"/>
                  <a:gd name="T32" fmla="*/ 4 w 35"/>
                  <a:gd name="T33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31">
                    <a:moveTo>
                      <a:pt x="28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2" y="131"/>
                      <a:pt x="28" y="131"/>
                    </a:cubicBezTo>
                    <a:close/>
                    <a:moveTo>
                      <a:pt x="4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30" y="127"/>
                      <a:pt x="31" y="126"/>
                      <a:pt x="31" y="125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0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9" name="Freeform 179"/>
              <p:cNvSpPr>
                <a:spLocks noEditPoints="1"/>
              </p:cNvSpPr>
              <p:nvPr userDrawn="1"/>
            </p:nvSpPr>
            <p:spPr bwMode="auto">
              <a:xfrm>
                <a:off x="2881" y="3982"/>
                <a:ext cx="41" cy="42"/>
              </a:xfrm>
              <a:custGeom>
                <a:avLst/>
                <a:gdLst>
                  <a:gd name="T0" fmla="*/ 9 w 17"/>
                  <a:gd name="T1" fmla="*/ 17 h 17"/>
                  <a:gd name="T2" fmla="*/ 0 w 17"/>
                  <a:gd name="T3" fmla="*/ 8 h 17"/>
                  <a:gd name="T4" fmla="*/ 9 w 17"/>
                  <a:gd name="T5" fmla="*/ 0 h 17"/>
                  <a:gd name="T6" fmla="*/ 17 w 17"/>
                  <a:gd name="T7" fmla="*/ 8 h 17"/>
                  <a:gd name="T8" fmla="*/ 9 w 17"/>
                  <a:gd name="T9" fmla="*/ 17 h 17"/>
                  <a:gd name="T10" fmla="*/ 9 w 17"/>
                  <a:gd name="T11" fmla="*/ 4 h 17"/>
                  <a:gd name="T12" fmla="*/ 4 w 17"/>
                  <a:gd name="T13" fmla="*/ 8 h 17"/>
                  <a:gd name="T14" fmla="*/ 9 w 17"/>
                  <a:gd name="T15" fmla="*/ 13 h 17"/>
                  <a:gd name="T16" fmla="*/ 13 w 17"/>
                  <a:gd name="T17" fmla="*/ 8 h 17"/>
                  <a:gd name="T18" fmla="*/ 9 w 17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0" name="Freeform 180"/>
              <p:cNvSpPr>
                <a:spLocks noEditPoints="1"/>
              </p:cNvSpPr>
              <p:nvPr userDrawn="1"/>
            </p:nvSpPr>
            <p:spPr bwMode="auto">
              <a:xfrm>
                <a:off x="3103" y="4169"/>
                <a:ext cx="41" cy="44"/>
              </a:xfrm>
              <a:custGeom>
                <a:avLst/>
                <a:gdLst>
                  <a:gd name="T0" fmla="*/ 8 w 17"/>
                  <a:gd name="T1" fmla="*/ 18 h 18"/>
                  <a:gd name="T2" fmla="*/ 0 w 17"/>
                  <a:gd name="T3" fmla="*/ 9 h 18"/>
                  <a:gd name="T4" fmla="*/ 8 w 17"/>
                  <a:gd name="T5" fmla="*/ 0 h 18"/>
                  <a:gd name="T6" fmla="*/ 17 w 17"/>
                  <a:gd name="T7" fmla="*/ 9 h 18"/>
                  <a:gd name="T8" fmla="*/ 8 w 17"/>
                  <a:gd name="T9" fmla="*/ 18 h 18"/>
                  <a:gd name="T10" fmla="*/ 8 w 17"/>
                  <a:gd name="T11" fmla="*/ 5 h 18"/>
                  <a:gd name="T12" fmla="*/ 4 w 17"/>
                  <a:gd name="T13" fmla="*/ 9 h 18"/>
                  <a:gd name="T14" fmla="*/ 8 w 17"/>
                  <a:gd name="T15" fmla="*/ 13 h 18"/>
                  <a:gd name="T16" fmla="*/ 13 w 17"/>
                  <a:gd name="T17" fmla="*/ 9 h 18"/>
                  <a:gd name="T18" fmla="*/ 8 w 17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6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6"/>
                      <a:pt x="11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1" name="Freeform 181"/>
              <p:cNvSpPr>
                <a:spLocks/>
              </p:cNvSpPr>
              <p:nvPr userDrawn="1"/>
            </p:nvSpPr>
            <p:spPr bwMode="auto">
              <a:xfrm>
                <a:off x="2881" y="4201"/>
                <a:ext cx="41" cy="12"/>
              </a:xfrm>
              <a:custGeom>
                <a:avLst/>
                <a:gdLst>
                  <a:gd name="T0" fmla="*/ 15 w 17"/>
                  <a:gd name="T1" fmla="*/ 5 h 5"/>
                  <a:gd name="T2" fmla="*/ 2 w 17"/>
                  <a:gd name="T3" fmla="*/ 5 h 5"/>
                  <a:gd name="T4" fmla="*/ 0 w 17"/>
                  <a:gd name="T5" fmla="*/ 2 h 5"/>
                  <a:gd name="T6" fmla="*/ 2 w 17"/>
                  <a:gd name="T7" fmla="*/ 0 h 5"/>
                  <a:gd name="T8" fmla="*/ 15 w 17"/>
                  <a:gd name="T9" fmla="*/ 0 h 5"/>
                  <a:gd name="T10" fmla="*/ 17 w 17"/>
                  <a:gd name="T11" fmla="*/ 2 h 5"/>
                  <a:gd name="T12" fmla="*/ 15 w 1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4"/>
                      <a:pt x="16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2" name="Freeform 182"/>
              <p:cNvSpPr>
                <a:spLocks/>
              </p:cNvSpPr>
              <p:nvPr userDrawn="1"/>
            </p:nvSpPr>
            <p:spPr bwMode="auto">
              <a:xfrm>
                <a:off x="2881" y="4181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3" name="Freeform 183"/>
              <p:cNvSpPr>
                <a:spLocks/>
              </p:cNvSpPr>
              <p:nvPr userDrawn="1"/>
            </p:nvSpPr>
            <p:spPr bwMode="auto">
              <a:xfrm>
                <a:off x="2881" y="4159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4" name="Freeform 184"/>
              <p:cNvSpPr>
                <a:spLocks/>
              </p:cNvSpPr>
              <p:nvPr userDrawn="1"/>
            </p:nvSpPr>
            <p:spPr bwMode="auto">
              <a:xfrm>
                <a:off x="3028" y="4201"/>
                <a:ext cx="43" cy="12"/>
              </a:xfrm>
              <a:custGeom>
                <a:avLst/>
                <a:gdLst>
                  <a:gd name="T0" fmla="*/ 15 w 18"/>
                  <a:gd name="T1" fmla="*/ 5 h 5"/>
                  <a:gd name="T2" fmla="*/ 2 w 18"/>
                  <a:gd name="T3" fmla="*/ 5 h 5"/>
                  <a:gd name="T4" fmla="*/ 0 w 18"/>
                  <a:gd name="T5" fmla="*/ 2 h 5"/>
                  <a:gd name="T6" fmla="*/ 2 w 18"/>
                  <a:gd name="T7" fmla="*/ 0 h 5"/>
                  <a:gd name="T8" fmla="*/ 15 w 18"/>
                  <a:gd name="T9" fmla="*/ 0 h 5"/>
                  <a:gd name="T10" fmla="*/ 18 w 18"/>
                  <a:gd name="T11" fmla="*/ 2 h 5"/>
                  <a:gd name="T12" fmla="*/ 15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4"/>
                      <a:pt x="17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5" name="Freeform 185"/>
              <p:cNvSpPr>
                <a:spLocks/>
              </p:cNvSpPr>
              <p:nvPr userDrawn="1"/>
            </p:nvSpPr>
            <p:spPr bwMode="auto">
              <a:xfrm>
                <a:off x="3028" y="4181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6" name="Freeform 186"/>
              <p:cNvSpPr>
                <a:spLocks/>
              </p:cNvSpPr>
              <p:nvPr userDrawn="1"/>
            </p:nvSpPr>
            <p:spPr bwMode="auto">
              <a:xfrm>
                <a:off x="3028" y="4159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7" name="Freeform 187"/>
              <p:cNvSpPr>
                <a:spLocks/>
              </p:cNvSpPr>
              <p:nvPr userDrawn="1"/>
            </p:nvSpPr>
            <p:spPr bwMode="auto">
              <a:xfrm>
                <a:off x="3103" y="3977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8" name="Freeform 188"/>
              <p:cNvSpPr>
                <a:spLocks/>
              </p:cNvSpPr>
              <p:nvPr userDrawn="1"/>
            </p:nvSpPr>
            <p:spPr bwMode="auto">
              <a:xfrm>
                <a:off x="3103" y="3955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9" name="Freeform 189"/>
              <p:cNvSpPr>
                <a:spLocks/>
              </p:cNvSpPr>
              <p:nvPr userDrawn="1"/>
            </p:nvSpPr>
            <p:spPr bwMode="auto">
              <a:xfrm>
                <a:off x="3103" y="3933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0" name="Freeform 190"/>
              <p:cNvSpPr>
                <a:spLocks noEditPoints="1"/>
              </p:cNvSpPr>
              <p:nvPr userDrawn="1"/>
            </p:nvSpPr>
            <p:spPr bwMode="auto">
              <a:xfrm>
                <a:off x="2881" y="4046"/>
                <a:ext cx="41" cy="86"/>
              </a:xfrm>
              <a:custGeom>
                <a:avLst/>
                <a:gdLst>
                  <a:gd name="T0" fmla="*/ 15 w 17"/>
                  <a:gd name="T1" fmla="*/ 35 h 35"/>
                  <a:gd name="T2" fmla="*/ 2 w 17"/>
                  <a:gd name="T3" fmla="*/ 35 h 35"/>
                  <a:gd name="T4" fmla="*/ 0 w 17"/>
                  <a:gd name="T5" fmla="*/ 33 h 35"/>
                  <a:gd name="T6" fmla="*/ 0 w 17"/>
                  <a:gd name="T7" fmla="*/ 2 h 35"/>
                  <a:gd name="T8" fmla="*/ 2 w 17"/>
                  <a:gd name="T9" fmla="*/ 0 h 35"/>
                  <a:gd name="T10" fmla="*/ 15 w 17"/>
                  <a:gd name="T11" fmla="*/ 0 h 35"/>
                  <a:gd name="T12" fmla="*/ 17 w 17"/>
                  <a:gd name="T13" fmla="*/ 2 h 35"/>
                  <a:gd name="T14" fmla="*/ 17 w 17"/>
                  <a:gd name="T15" fmla="*/ 33 h 35"/>
                  <a:gd name="T16" fmla="*/ 15 w 17"/>
                  <a:gd name="T17" fmla="*/ 35 h 35"/>
                  <a:gd name="T18" fmla="*/ 4 w 17"/>
                  <a:gd name="T19" fmla="*/ 30 h 35"/>
                  <a:gd name="T20" fmla="*/ 13 w 17"/>
                  <a:gd name="T21" fmla="*/ 30 h 35"/>
                  <a:gd name="T22" fmla="*/ 13 w 17"/>
                  <a:gd name="T23" fmla="*/ 4 h 35"/>
                  <a:gd name="T24" fmla="*/ 4 w 17"/>
                  <a:gd name="T25" fmla="*/ 4 h 35"/>
                  <a:gd name="T26" fmla="*/ 4 w 17"/>
                  <a:gd name="T2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5">
                    <a:moveTo>
                      <a:pt x="15" y="3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4"/>
                      <a:pt x="16" y="35"/>
                      <a:pt x="15" y="35"/>
                    </a:cubicBezTo>
                    <a:close/>
                    <a:moveTo>
                      <a:pt x="4" y="3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1" name="Freeform 191"/>
              <p:cNvSpPr>
                <a:spLocks noEditPoints="1"/>
              </p:cNvSpPr>
              <p:nvPr userDrawn="1"/>
            </p:nvSpPr>
            <p:spPr bwMode="auto">
              <a:xfrm>
                <a:off x="2956" y="3933"/>
                <a:ext cx="41" cy="145"/>
              </a:xfrm>
              <a:custGeom>
                <a:avLst/>
                <a:gdLst>
                  <a:gd name="T0" fmla="*/ 15 w 17"/>
                  <a:gd name="T1" fmla="*/ 59 h 59"/>
                  <a:gd name="T2" fmla="*/ 2 w 17"/>
                  <a:gd name="T3" fmla="*/ 59 h 59"/>
                  <a:gd name="T4" fmla="*/ 0 w 17"/>
                  <a:gd name="T5" fmla="*/ 57 h 59"/>
                  <a:gd name="T6" fmla="*/ 0 w 17"/>
                  <a:gd name="T7" fmla="*/ 2 h 59"/>
                  <a:gd name="T8" fmla="*/ 2 w 17"/>
                  <a:gd name="T9" fmla="*/ 0 h 59"/>
                  <a:gd name="T10" fmla="*/ 15 w 17"/>
                  <a:gd name="T11" fmla="*/ 0 h 59"/>
                  <a:gd name="T12" fmla="*/ 17 w 17"/>
                  <a:gd name="T13" fmla="*/ 2 h 59"/>
                  <a:gd name="T14" fmla="*/ 17 w 17"/>
                  <a:gd name="T15" fmla="*/ 57 h 59"/>
                  <a:gd name="T16" fmla="*/ 15 w 17"/>
                  <a:gd name="T17" fmla="*/ 59 h 59"/>
                  <a:gd name="T18" fmla="*/ 4 w 17"/>
                  <a:gd name="T19" fmla="*/ 55 h 59"/>
                  <a:gd name="T20" fmla="*/ 13 w 17"/>
                  <a:gd name="T21" fmla="*/ 55 h 59"/>
                  <a:gd name="T22" fmla="*/ 13 w 17"/>
                  <a:gd name="T23" fmla="*/ 4 h 59"/>
                  <a:gd name="T24" fmla="*/ 4 w 17"/>
                  <a:gd name="T25" fmla="*/ 4 h 59"/>
                  <a:gd name="T26" fmla="*/ 4 w 17"/>
                  <a:gd name="T27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59">
                    <a:moveTo>
                      <a:pt x="15" y="59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0" y="59"/>
                      <a:pt x="0" y="58"/>
                      <a:pt x="0" y="5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6" y="59"/>
                      <a:pt x="15" y="59"/>
                    </a:cubicBezTo>
                    <a:close/>
                    <a:moveTo>
                      <a:pt x="4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2" name="Freeform 192"/>
              <p:cNvSpPr>
                <a:spLocks noEditPoints="1"/>
              </p:cNvSpPr>
              <p:nvPr userDrawn="1"/>
            </p:nvSpPr>
            <p:spPr bwMode="auto">
              <a:xfrm>
                <a:off x="2956" y="4181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0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0 h 13"/>
                  <a:gd name="T16" fmla="*/ 15 w 17"/>
                  <a:gd name="T17" fmla="*/ 13 h 13"/>
                  <a:gd name="T18" fmla="*/ 4 w 17"/>
                  <a:gd name="T19" fmla="*/ 8 h 13"/>
                  <a:gd name="T20" fmla="*/ 13 w 17"/>
                  <a:gd name="T21" fmla="*/ 8 h 13"/>
                  <a:gd name="T22" fmla="*/ 13 w 17"/>
                  <a:gd name="T23" fmla="*/ 4 h 13"/>
                  <a:gd name="T24" fmla="*/ 4 w 17"/>
                  <a:gd name="T25" fmla="*/ 4 h 13"/>
                  <a:gd name="T26" fmla="*/ 4 w 17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3" name="Freeform 193"/>
              <p:cNvSpPr>
                <a:spLocks noEditPoints="1"/>
              </p:cNvSpPr>
              <p:nvPr userDrawn="1"/>
            </p:nvSpPr>
            <p:spPr bwMode="auto">
              <a:xfrm>
                <a:off x="2956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4" name="Freeform 194"/>
              <p:cNvSpPr>
                <a:spLocks/>
              </p:cNvSpPr>
              <p:nvPr userDrawn="1"/>
            </p:nvSpPr>
            <p:spPr bwMode="auto">
              <a:xfrm>
                <a:off x="2961" y="4132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5" name="Freeform 195"/>
              <p:cNvSpPr>
                <a:spLocks/>
              </p:cNvSpPr>
              <p:nvPr userDrawn="1"/>
            </p:nvSpPr>
            <p:spPr bwMode="auto">
              <a:xfrm>
                <a:off x="2980" y="4132"/>
                <a:ext cx="12" cy="37"/>
              </a:xfrm>
              <a:custGeom>
                <a:avLst/>
                <a:gdLst>
                  <a:gd name="T0" fmla="*/ 3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3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3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6" name="Freeform 196"/>
              <p:cNvSpPr>
                <a:spLocks noEditPoints="1"/>
              </p:cNvSpPr>
              <p:nvPr userDrawn="1"/>
            </p:nvSpPr>
            <p:spPr bwMode="auto">
              <a:xfrm>
                <a:off x="3103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7" name="Freeform 197"/>
              <p:cNvSpPr>
                <a:spLocks noEditPoints="1"/>
              </p:cNvSpPr>
              <p:nvPr userDrawn="1"/>
            </p:nvSpPr>
            <p:spPr bwMode="auto">
              <a:xfrm>
                <a:off x="3103" y="3997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8" name="Freeform 198"/>
              <p:cNvSpPr>
                <a:spLocks/>
              </p:cNvSpPr>
              <p:nvPr userDrawn="1"/>
            </p:nvSpPr>
            <p:spPr bwMode="auto">
              <a:xfrm>
                <a:off x="3108" y="4041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9" name="Freeform 199"/>
              <p:cNvSpPr>
                <a:spLocks/>
              </p:cNvSpPr>
              <p:nvPr userDrawn="1"/>
            </p:nvSpPr>
            <p:spPr bwMode="auto">
              <a:xfrm>
                <a:off x="3108" y="4132"/>
                <a:ext cx="9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0" name="Freeform 200"/>
              <p:cNvSpPr>
                <a:spLocks/>
              </p:cNvSpPr>
              <p:nvPr userDrawn="1"/>
            </p:nvSpPr>
            <p:spPr bwMode="auto">
              <a:xfrm>
                <a:off x="3129" y="4132"/>
                <a:ext cx="10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1" name="Freeform 201"/>
              <p:cNvSpPr>
                <a:spLocks/>
              </p:cNvSpPr>
              <p:nvPr userDrawn="1"/>
            </p:nvSpPr>
            <p:spPr bwMode="auto">
              <a:xfrm>
                <a:off x="3129" y="4041"/>
                <a:ext cx="10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2" name="Freeform 202"/>
              <p:cNvSpPr>
                <a:spLocks noEditPoints="1"/>
              </p:cNvSpPr>
              <p:nvPr userDrawn="1"/>
            </p:nvSpPr>
            <p:spPr bwMode="auto">
              <a:xfrm>
                <a:off x="3028" y="4068"/>
                <a:ext cx="43" cy="79"/>
              </a:xfrm>
              <a:custGeom>
                <a:avLst/>
                <a:gdLst>
                  <a:gd name="T0" fmla="*/ 15 w 18"/>
                  <a:gd name="T1" fmla="*/ 32 h 32"/>
                  <a:gd name="T2" fmla="*/ 2 w 18"/>
                  <a:gd name="T3" fmla="*/ 32 h 32"/>
                  <a:gd name="T4" fmla="*/ 0 w 18"/>
                  <a:gd name="T5" fmla="*/ 30 h 32"/>
                  <a:gd name="T6" fmla="*/ 0 w 18"/>
                  <a:gd name="T7" fmla="*/ 2 h 32"/>
                  <a:gd name="T8" fmla="*/ 2 w 18"/>
                  <a:gd name="T9" fmla="*/ 0 h 32"/>
                  <a:gd name="T10" fmla="*/ 15 w 18"/>
                  <a:gd name="T11" fmla="*/ 0 h 32"/>
                  <a:gd name="T12" fmla="*/ 18 w 18"/>
                  <a:gd name="T13" fmla="*/ 2 h 32"/>
                  <a:gd name="T14" fmla="*/ 18 w 18"/>
                  <a:gd name="T15" fmla="*/ 30 h 32"/>
                  <a:gd name="T16" fmla="*/ 15 w 18"/>
                  <a:gd name="T17" fmla="*/ 32 h 32"/>
                  <a:gd name="T18" fmla="*/ 4 w 18"/>
                  <a:gd name="T19" fmla="*/ 28 h 32"/>
                  <a:gd name="T20" fmla="*/ 13 w 18"/>
                  <a:gd name="T21" fmla="*/ 28 h 32"/>
                  <a:gd name="T22" fmla="*/ 13 w 18"/>
                  <a:gd name="T23" fmla="*/ 4 h 32"/>
                  <a:gd name="T24" fmla="*/ 4 w 18"/>
                  <a:gd name="T25" fmla="*/ 4 h 32"/>
                  <a:gd name="T26" fmla="*/ 4 w 18"/>
                  <a:gd name="T2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15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1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7" y="32"/>
                      <a:pt x="15" y="32"/>
                    </a:cubicBezTo>
                    <a:close/>
                    <a:moveTo>
                      <a:pt x="4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3" name="Freeform 203"/>
              <p:cNvSpPr>
                <a:spLocks noEditPoints="1"/>
              </p:cNvSpPr>
              <p:nvPr userDrawn="1"/>
            </p:nvSpPr>
            <p:spPr bwMode="auto">
              <a:xfrm>
                <a:off x="3028" y="3977"/>
                <a:ext cx="43" cy="32"/>
              </a:xfrm>
              <a:custGeom>
                <a:avLst/>
                <a:gdLst>
                  <a:gd name="T0" fmla="*/ 15 w 18"/>
                  <a:gd name="T1" fmla="*/ 13 h 13"/>
                  <a:gd name="T2" fmla="*/ 2 w 18"/>
                  <a:gd name="T3" fmla="*/ 13 h 13"/>
                  <a:gd name="T4" fmla="*/ 0 w 18"/>
                  <a:gd name="T5" fmla="*/ 10 h 13"/>
                  <a:gd name="T6" fmla="*/ 0 w 18"/>
                  <a:gd name="T7" fmla="*/ 2 h 13"/>
                  <a:gd name="T8" fmla="*/ 2 w 18"/>
                  <a:gd name="T9" fmla="*/ 0 h 13"/>
                  <a:gd name="T10" fmla="*/ 15 w 18"/>
                  <a:gd name="T11" fmla="*/ 0 h 13"/>
                  <a:gd name="T12" fmla="*/ 18 w 18"/>
                  <a:gd name="T13" fmla="*/ 2 h 13"/>
                  <a:gd name="T14" fmla="*/ 18 w 18"/>
                  <a:gd name="T15" fmla="*/ 10 h 13"/>
                  <a:gd name="T16" fmla="*/ 15 w 18"/>
                  <a:gd name="T17" fmla="*/ 13 h 13"/>
                  <a:gd name="T18" fmla="*/ 4 w 18"/>
                  <a:gd name="T19" fmla="*/ 8 h 13"/>
                  <a:gd name="T20" fmla="*/ 13 w 18"/>
                  <a:gd name="T21" fmla="*/ 8 h 13"/>
                  <a:gd name="T22" fmla="*/ 13 w 18"/>
                  <a:gd name="T23" fmla="*/ 4 h 13"/>
                  <a:gd name="T24" fmla="*/ 4 w 18"/>
                  <a:gd name="T25" fmla="*/ 4 h 13"/>
                  <a:gd name="T26" fmla="*/ 4 w 18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2"/>
                      <a:pt x="17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4" name="Freeform 204"/>
              <p:cNvSpPr>
                <a:spLocks/>
              </p:cNvSpPr>
              <p:nvPr userDrawn="1"/>
            </p:nvSpPr>
            <p:spPr bwMode="auto">
              <a:xfrm>
                <a:off x="3055" y="4019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</p:grpSp>
        <p:grpSp>
          <p:nvGrpSpPr>
            <p:cNvPr id="4" name="Group 406"/>
            <p:cNvGrpSpPr>
              <a:grpSpLocks/>
            </p:cNvGrpSpPr>
            <p:nvPr userDrawn="1"/>
          </p:nvGrpSpPr>
          <p:grpSpPr bwMode="auto">
            <a:xfrm>
              <a:off x="883177" y="6177025"/>
              <a:ext cx="9812340" cy="596906"/>
              <a:chOff x="600" y="3891"/>
              <a:chExt cx="6181" cy="376"/>
            </a:xfrm>
          </p:grpSpPr>
          <p:sp>
            <p:nvSpPr>
              <p:cNvPr id="187" name="Freeform 206"/>
              <p:cNvSpPr>
                <a:spLocks/>
              </p:cNvSpPr>
              <p:nvPr userDrawn="1"/>
            </p:nvSpPr>
            <p:spPr bwMode="auto">
              <a:xfrm>
                <a:off x="3033" y="4019"/>
                <a:ext cx="12" cy="37"/>
              </a:xfrm>
              <a:custGeom>
                <a:avLst/>
                <a:gdLst>
                  <a:gd name="T0" fmla="*/ 2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2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2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88" name="Freeform 207"/>
              <p:cNvSpPr>
                <a:spLocks noEditPoints="1"/>
              </p:cNvSpPr>
              <p:nvPr userDrawn="1"/>
            </p:nvSpPr>
            <p:spPr bwMode="auto">
              <a:xfrm>
                <a:off x="1060" y="3911"/>
                <a:ext cx="330" cy="337"/>
              </a:xfrm>
              <a:custGeom>
                <a:avLst/>
                <a:gdLst>
                  <a:gd name="T0" fmla="*/ 109 w 137"/>
                  <a:gd name="T1" fmla="*/ 4 h 137"/>
                  <a:gd name="T2" fmla="*/ 27 w 137"/>
                  <a:gd name="T3" fmla="*/ 4 h 137"/>
                  <a:gd name="T4" fmla="*/ 0 w 137"/>
                  <a:gd name="T5" fmla="*/ 13 h 137"/>
                  <a:gd name="T6" fmla="*/ 27 w 137"/>
                  <a:gd name="T7" fmla="*/ 23 h 137"/>
                  <a:gd name="T8" fmla="*/ 34 w 137"/>
                  <a:gd name="T9" fmla="*/ 31 h 137"/>
                  <a:gd name="T10" fmla="*/ 27 w 137"/>
                  <a:gd name="T11" fmla="*/ 77 h 137"/>
                  <a:gd name="T12" fmla="*/ 32 w 137"/>
                  <a:gd name="T13" fmla="*/ 89 h 137"/>
                  <a:gd name="T14" fmla="*/ 27 w 137"/>
                  <a:gd name="T15" fmla="*/ 94 h 137"/>
                  <a:gd name="T16" fmla="*/ 19 w 137"/>
                  <a:gd name="T17" fmla="*/ 115 h 137"/>
                  <a:gd name="T18" fmla="*/ 20 w 137"/>
                  <a:gd name="T19" fmla="*/ 137 h 137"/>
                  <a:gd name="T20" fmla="*/ 121 w 137"/>
                  <a:gd name="T21" fmla="*/ 126 h 137"/>
                  <a:gd name="T22" fmla="*/ 109 w 137"/>
                  <a:gd name="T23" fmla="*/ 114 h 137"/>
                  <a:gd name="T24" fmla="*/ 109 w 137"/>
                  <a:gd name="T25" fmla="*/ 97 h 137"/>
                  <a:gd name="T26" fmla="*/ 108 w 137"/>
                  <a:gd name="T27" fmla="*/ 96 h 137"/>
                  <a:gd name="T28" fmla="*/ 108 w 137"/>
                  <a:gd name="T29" fmla="*/ 91 h 137"/>
                  <a:gd name="T30" fmla="*/ 109 w 137"/>
                  <a:gd name="T31" fmla="*/ 89 h 137"/>
                  <a:gd name="T32" fmla="*/ 105 w 137"/>
                  <a:gd name="T33" fmla="*/ 43 h 137"/>
                  <a:gd name="T34" fmla="*/ 108 w 137"/>
                  <a:gd name="T35" fmla="*/ 34 h 137"/>
                  <a:gd name="T36" fmla="*/ 109 w 137"/>
                  <a:gd name="T37" fmla="*/ 32 h 137"/>
                  <a:gd name="T38" fmla="*/ 119 w 137"/>
                  <a:gd name="T39" fmla="*/ 23 h 137"/>
                  <a:gd name="T40" fmla="*/ 125 w 137"/>
                  <a:gd name="T41" fmla="*/ 2 h 137"/>
                  <a:gd name="T42" fmla="*/ 18 w 137"/>
                  <a:gd name="T43" fmla="*/ 13 h 137"/>
                  <a:gd name="T44" fmla="*/ 21 w 137"/>
                  <a:gd name="T45" fmla="*/ 18 h 137"/>
                  <a:gd name="T46" fmla="*/ 27 w 137"/>
                  <a:gd name="T47" fmla="*/ 18 h 137"/>
                  <a:gd name="T48" fmla="*/ 115 w 137"/>
                  <a:gd name="T49" fmla="*/ 132 h 137"/>
                  <a:gd name="T50" fmla="*/ 21 w 137"/>
                  <a:gd name="T51" fmla="*/ 119 h 137"/>
                  <a:gd name="T52" fmla="*/ 102 w 137"/>
                  <a:gd name="T53" fmla="*/ 32 h 137"/>
                  <a:gd name="T54" fmla="*/ 105 w 137"/>
                  <a:gd name="T55" fmla="*/ 48 h 137"/>
                  <a:gd name="T56" fmla="*/ 94 w 137"/>
                  <a:gd name="T57" fmla="*/ 97 h 137"/>
                  <a:gd name="T58" fmla="*/ 93 w 137"/>
                  <a:gd name="T59" fmla="*/ 98 h 137"/>
                  <a:gd name="T60" fmla="*/ 95 w 137"/>
                  <a:gd name="T61" fmla="*/ 100 h 137"/>
                  <a:gd name="T62" fmla="*/ 96 w 137"/>
                  <a:gd name="T63" fmla="*/ 100 h 137"/>
                  <a:gd name="T64" fmla="*/ 105 w 137"/>
                  <a:gd name="T65" fmla="*/ 100 h 137"/>
                  <a:gd name="T66" fmla="*/ 32 w 137"/>
                  <a:gd name="T67" fmla="*/ 94 h 137"/>
                  <a:gd name="T68" fmla="*/ 36 w 137"/>
                  <a:gd name="T69" fmla="*/ 82 h 137"/>
                  <a:gd name="T70" fmla="*/ 32 w 137"/>
                  <a:gd name="T71" fmla="*/ 36 h 137"/>
                  <a:gd name="T72" fmla="*/ 41 w 137"/>
                  <a:gd name="T73" fmla="*/ 36 h 137"/>
                  <a:gd name="T74" fmla="*/ 41 w 137"/>
                  <a:gd name="T75" fmla="*/ 36 h 137"/>
                  <a:gd name="T76" fmla="*/ 43 w 137"/>
                  <a:gd name="T77" fmla="*/ 34 h 137"/>
                  <a:gd name="T78" fmla="*/ 43 w 137"/>
                  <a:gd name="T79" fmla="*/ 33 h 137"/>
                  <a:gd name="T80" fmla="*/ 32 w 137"/>
                  <a:gd name="T81" fmla="*/ 23 h 137"/>
                  <a:gd name="T82" fmla="*/ 103 w 137"/>
                  <a:gd name="T83" fmla="*/ 4 h 137"/>
                  <a:gd name="T84" fmla="*/ 102 w 137"/>
                  <a:gd name="T85" fmla="*/ 32 h 137"/>
                  <a:gd name="T86" fmla="*/ 115 w 137"/>
                  <a:gd name="T87" fmla="*/ 18 h 137"/>
                  <a:gd name="T88" fmla="*/ 125 w 137"/>
                  <a:gd name="T89" fmla="*/ 20 h 137"/>
                  <a:gd name="T90" fmla="*/ 132 w 137"/>
                  <a:gd name="T91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37">
                    <a:moveTo>
                      <a:pt x="125" y="2"/>
                    </a:moveTo>
                    <a:cubicBezTo>
                      <a:pt x="123" y="2"/>
                      <a:pt x="121" y="3"/>
                      <a:pt x="119" y="4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8" y="1"/>
                      <a:pt x="105" y="0"/>
                      <a:pt x="10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1"/>
                      <a:pt x="2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3"/>
                      <a:pt x="13" y="2"/>
                      <a:pt x="11" y="2"/>
                    </a:cubicBezTo>
                    <a:cubicBezTo>
                      <a:pt x="5" y="2"/>
                      <a:pt x="0" y="7"/>
                      <a:pt x="0" y="13"/>
                    </a:cubicBezTo>
                    <a:cubicBezTo>
                      <a:pt x="0" y="20"/>
                      <a:pt x="5" y="25"/>
                      <a:pt x="11" y="25"/>
                    </a:cubicBezTo>
                    <a:cubicBezTo>
                      <a:pt x="13" y="25"/>
                      <a:pt x="16" y="24"/>
                      <a:pt x="18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8" y="26"/>
                      <a:pt x="28" y="27"/>
                    </a:cubicBezTo>
                    <a:cubicBezTo>
                      <a:pt x="30" y="28"/>
                      <a:pt x="33" y="29"/>
                      <a:pt x="34" y="31"/>
                    </a:cubicBezTo>
                    <a:cubicBezTo>
                      <a:pt x="32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7" y="34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8" y="79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0" y="89"/>
                      <a:pt x="29" y="89"/>
                      <a:pt x="28" y="90"/>
                    </a:cubicBezTo>
                    <a:cubicBezTo>
                      <a:pt x="27" y="91"/>
                      <a:pt x="27" y="92"/>
                      <a:pt x="27" y="9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19" y="114"/>
                      <a:pt x="19" y="115"/>
                    </a:cubicBezTo>
                    <a:cubicBezTo>
                      <a:pt x="18" y="115"/>
                      <a:pt x="16" y="118"/>
                      <a:pt x="16" y="126"/>
                    </a:cubicBezTo>
                    <a:cubicBezTo>
                      <a:pt x="16" y="133"/>
                      <a:pt x="18" y="136"/>
                      <a:pt x="19" y="136"/>
                    </a:cubicBezTo>
                    <a:cubicBezTo>
                      <a:pt x="19" y="137"/>
                      <a:pt x="20" y="137"/>
                      <a:pt x="20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7" y="137"/>
                      <a:pt x="117" y="137"/>
                      <a:pt x="118" y="136"/>
                    </a:cubicBezTo>
                    <a:cubicBezTo>
                      <a:pt x="118" y="136"/>
                      <a:pt x="121" y="133"/>
                      <a:pt x="121" y="126"/>
                    </a:cubicBezTo>
                    <a:cubicBezTo>
                      <a:pt x="121" y="118"/>
                      <a:pt x="118" y="115"/>
                      <a:pt x="118" y="115"/>
                    </a:cubicBezTo>
                    <a:cubicBezTo>
                      <a:pt x="117" y="114"/>
                      <a:pt x="117" y="114"/>
                      <a:pt x="116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6" y="95"/>
                      <a:pt x="104" y="95"/>
                      <a:pt x="102" y="95"/>
                    </a:cubicBezTo>
                    <a:cubicBezTo>
                      <a:pt x="104" y="93"/>
                      <a:pt x="106" y="92"/>
                      <a:pt x="108" y="91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5"/>
                      <a:pt x="107" y="43"/>
                      <a:pt x="105" y="43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21" y="24"/>
                      <a:pt x="123" y="25"/>
                      <a:pt x="125" y="25"/>
                    </a:cubicBezTo>
                    <a:cubicBezTo>
                      <a:pt x="132" y="25"/>
                      <a:pt x="137" y="20"/>
                      <a:pt x="137" y="13"/>
                    </a:cubicBezTo>
                    <a:cubicBezTo>
                      <a:pt x="137" y="7"/>
                      <a:pt x="132" y="2"/>
                      <a:pt x="125" y="2"/>
                    </a:cubicBezTo>
                    <a:close/>
                    <a:moveTo>
                      <a:pt x="4" y="13"/>
                    </a:moveTo>
                    <a:cubicBezTo>
                      <a:pt x="4" y="10"/>
                      <a:pt x="7" y="7"/>
                      <a:pt x="11" y="7"/>
                    </a:cubicBezTo>
                    <a:cubicBezTo>
                      <a:pt x="15" y="7"/>
                      <a:pt x="18" y="10"/>
                      <a:pt x="18" y="13"/>
                    </a:cubicBezTo>
                    <a:cubicBezTo>
                      <a:pt x="18" y="17"/>
                      <a:pt x="15" y="20"/>
                      <a:pt x="11" y="20"/>
                    </a:cubicBezTo>
                    <a:cubicBezTo>
                      <a:pt x="7" y="20"/>
                      <a:pt x="4" y="17"/>
                      <a:pt x="4" y="13"/>
                    </a:cubicBezTo>
                    <a:close/>
                    <a:moveTo>
                      <a:pt x="21" y="18"/>
                    </a:moveTo>
                    <a:cubicBezTo>
                      <a:pt x="23" y="15"/>
                      <a:pt x="23" y="12"/>
                      <a:pt x="21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1" y="18"/>
                    </a:lnTo>
                    <a:close/>
                    <a:moveTo>
                      <a:pt x="116" y="126"/>
                    </a:moveTo>
                    <a:cubicBezTo>
                      <a:pt x="116" y="128"/>
                      <a:pt x="116" y="130"/>
                      <a:pt x="115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0" y="130"/>
                      <a:pt x="20" y="128"/>
                      <a:pt x="20" y="126"/>
                    </a:cubicBezTo>
                    <a:cubicBezTo>
                      <a:pt x="20" y="123"/>
                      <a:pt x="20" y="121"/>
                      <a:pt x="21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6" y="121"/>
                      <a:pt x="116" y="123"/>
                      <a:pt x="116" y="126"/>
                    </a:cubicBezTo>
                    <a:close/>
                    <a:moveTo>
                      <a:pt x="102" y="32"/>
                    </a:moveTo>
                    <a:cubicBezTo>
                      <a:pt x="101" y="32"/>
                      <a:pt x="100" y="33"/>
                      <a:pt x="100" y="3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6"/>
                      <a:pt x="102" y="48"/>
                      <a:pt x="105" y="4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2" y="89"/>
                      <a:pt x="96" y="93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4" y="99"/>
                      <a:pt x="94" y="100"/>
                      <a:pt x="95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9" y="99"/>
                      <a:pt x="102" y="99"/>
                      <a:pt x="105" y="100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4" y="94"/>
                      <a:pt x="36" y="91"/>
                      <a:pt x="36" y="89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0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5"/>
                      <a:pt x="37" y="35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6"/>
                      <a:pt x="43" y="35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1" y="29"/>
                      <a:pt x="34" y="25"/>
                      <a:pt x="32" y="2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5"/>
                      <a:pt x="33" y="4"/>
                      <a:pt x="34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4"/>
                      <a:pt x="105" y="5"/>
                      <a:pt x="105" y="7"/>
                    </a:cubicBezTo>
                    <a:cubicBezTo>
                      <a:pt x="105" y="30"/>
                      <a:pt x="105" y="30"/>
                      <a:pt x="105" y="30"/>
                    </a:cubicBezTo>
                    <a:lnTo>
                      <a:pt x="102" y="32"/>
                    </a:lnTo>
                    <a:close/>
                    <a:moveTo>
                      <a:pt x="109" y="9"/>
                    </a:moveTo>
                    <a:cubicBezTo>
                      <a:pt x="115" y="9"/>
                      <a:pt x="115" y="9"/>
                      <a:pt x="115" y="9"/>
                    </a:cubicBezTo>
                    <a:cubicBezTo>
                      <a:pt x="114" y="12"/>
                      <a:pt x="114" y="15"/>
                      <a:pt x="115" y="18"/>
                    </a:cubicBezTo>
                    <a:cubicBezTo>
                      <a:pt x="109" y="18"/>
                      <a:pt x="109" y="18"/>
                      <a:pt x="109" y="18"/>
                    </a:cubicBezTo>
                    <a:lnTo>
                      <a:pt x="109" y="9"/>
                    </a:lnTo>
                    <a:close/>
                    <a:moveTo>
                      <a:pt x="125" y="20"/>
                    </a:moveTo>
                    <a:cubicBezTo>
                      <a:pt x="122" y="20"/>
                      <a:pt x="119" y="17"/>
                      <a:pt x="119" y="13"/>
                    </a:cubicBezTo>
                    <a:cubicBezTo>
                      <a:pt x="119" y="10"/>
                      <a:pt x="122" y="7"/>
                      <a:pt x="125" y="7"/>
                    </a:cubicBezTo>
                    <a:cubicBezTo>
                      <a:pt x="129" y="7"/>
                      <a:pt x="132" y="10"/>
                      <a:pt x="132" y="13"/>
                    </a:cubicBezTo>
                    <a:cubicBezTo>
                      <a:pt x="132" y="15"/>
                      <a:pt x="132" y="17"/>
                      <a:pt x="130" y="18"/>
                    </a:cubicBezTo>
                    <a:cubicBezTo>
                      <a:pt x="129" y="20"/>
                      <a:pt x="127" y="20"/>
                      <a:pt x="125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89" name="Freeform 208"/>
              <p:cNvSpPr>
                <a:spLocks/>
              </p:cNvSpPr>
              <p:nvPr userDrawn="1"/>
            </p:nvSpPr>
            <p:spPr bwMode="auto">
              <a:xfrm>
                <a:off x="1175" y="3960"/>
                <a:ext cx="104" cy="30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5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10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0" name="Freeform 209"/>
              <p:cNvSpPr>
                <a:spLocks/>
              </p:cNvSpPr>
              <p:nvPr userDrawn="1"/>
            </p:nvSpPr>
            <p:spPr bwMode="auto">
              <a:xfrm>
                <a:off x="1175" y="4017"/>
                <a:ext cx="104" cy="29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4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1" name="Freeform 210"/>
              <p:cNvSpPr>
                <a:spLocks/>
              </p:cNvSpPr>
              <p:nvPr userDrawn="1"/>
            </p:nvSpPr>
            <p:spPr bwMode="auto">
              <a:xfrm>
                <a:off x="1173" y="4073"/>
                <a:ext cx="106" cy="30"/>
              </a:xfrm>
              <a:custGeom>
                <a:avLst/>
                <a:gdLst>
                  <a:gd name="T0" fmla="*/ 42 w 44"/>
                  <a:gd name="T1" fmla="*/ 5 h 12"/>
                  <a:gd name="T2" fmla="*/ 39 w 44"/>
                  <a:gd name="T3" fmla="*/ 5 h 12"/>
                  <a:gd name="T4" fmla="*/ 35 w 44"/>
                  <a:gd name="T5" fmla="*/ 1 h 12"/>
                  <a:gd name="T6" fmla="*/ 32 w 44"/>
                  <a:gd name="T7" fmla="*/ 1 h 12"/>
                  <a:gd name="T8" fmla="*/ 27 w 44"/>
                  <a:gd name="T9" fmla="*/ 5 h 12"/>
                  <a:gd name="T10" fmla="*/ 26 w 44"/>
                  <a:gd name="T11" fmla="*/ 2 h 12"/>
                  <a:gd name="T12" fmla="*/ 24 w 44"/>
                  <a:gd name="T13" fmla="*/ 0 h 12"/>
                  <a:gd name="T14" fmla="*/ 22 w 44"/>
                  <a:gd name="T15" fmla="*/ 0 h 12"/>
                  <a:gd name="T16" fmla="*/ 13 w 44"/>
                  <a:gd name="T17" fmla="*/ 4 h 12"/>
                  <a:gd name="T18" fmla="*/ 10 w 44"/>
                  <a:gd name="T19" fmla="*/ 3 h 12"/>
                  <a:gd name="T20" fmla="*/ 8 w 44"/>
                  <a:gd name="T21" fmla="*/ 2 h 12"/>
                  <a:gd name="T22" fmla="*/ 2 w 44"/>
                  <a:gd name="T23" fmla="*/ 5 h 12"/>
                  <a:gd name="T24" fmla="*/ 1 w 44"/>
                  <a:gd name="T25" fmla="*/ 8 h 12"/>
                  <a:gd name="T26" fmla="*/ 4 w 44"/>
                  <a:gd name="T27" fmla="*/ 9 h 12"/>
                  <a:gd name="T28" fmla="*/ 9 w 44"/>
                  <a:gd name="T29" fmla="*/ 7 h 12"/>
                  <a:gd name="T30" fmla="*/ 12 w 44"/>
                  <a:gd name="T31" fmla="*/ 9 h 12"/>
                  <a:gd name="T32" fmla="*/ 14 w 44"/>
                  <a:gd name="T33" fmla="*/ 9 h 12"/>
                  <a:gd name="T34" fmla="*/ 22 w 44"/>
                  <a:gd name="T35" fmla="*/ 5 h 12"/>
                  <a:gd name="T36" fmla="*/ 23 w 44"/>
                  <a:gd name="T37" fmla="*/ 10 h 12"/>
                  <a:gd name="T38" fmla="*/ 25 w 44"/>
                  <a:gd name="T39" fmla="*/ 11 h 12"/>
                  <a:gd name="T40" fmla="*/ 27 w 44"/>
                  <a:gd name="T41" fmla="*/ 11 h 12"/>
                  <a:gd name="T42" fmla="*/ 33 w 44"/>
                  <a:gd name="T43" fmla="*/ 6 h 12"/>
                  <a:gd name="T44" fmla="*/ 36 w 44"/>
                  <a:gd name="T45" fmla="*/ 8 h 12"/>
                  <a:gd name="T46" fmla="*/ 38 w 44"/>
                  <a:gd name="T47" fmla="*/ 9 h 12"/>
                  <a:gd name="T48" fmla="*/ 42 w 44"/>
                  <a:gd name="T49" fmla="*/ 9 h 12"/>
                  <a:gd name="T50" fmla="*/ 44 w 44"/>
                  <a:gd name="T51" fmla="*/ 7 h 12"/>
                  <a:gd name="T52" fmla="*/ 42 w 44"/>
                  <a:gd name="T5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12">
                    <a:moveTo>
                      <a:pt x="4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7"/>
                      <a:pt x="1" y="8"/>
                    </a:cubicBezTo>
                    <a:cubicBezTo>
                      <a:pt x="1" y="9"/>
                      <a:pt x="3" y="10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7" y="9"/>
                      <a:pt x="38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4" y="8"/>
                      <a:pt x="44" y="7"/>
                    </a:cubicBezTo>
                    <a:cubicBezTo>
                      <a:pt x="44" y="6"/>
                      <a:pt x="43" y="5"/>
                      <a:pt x="4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2" name="Freeform 211"/>
              <p:cNvSpPr>
                <a:spLocks/>
              </p:cNvSpPr>
              <p:nvPr userDrawn="1"/>
            </p:nvSpPr>
            <p:spPr bwMode="auto">
              <a:xfrm>
                <a:off x="1173" y="4130"/>
                <a:ext cx="96" cy="29"/>
              </a:xfrm>
              <a:custGeom>
                <a:avLst/>
                <a:gdLst>
                  <a:gd name="T0" fmla="*/ 35 w 40"/>
                  <a:gd name="T1" fmla="*/ 1 h 12"/>
                  <a:gd name="T2" fmla="*/ 32 w 40"/>
                  <a:gd name="T3" fmla="*/ 0 h 12"/>
                  <a:gd name="T4" fmla="*/ 27 w 40"/>
                  <a:gd name="T5" fmla="*/ 5 h 12"/>
                  <a:gd name="T6" fmla="*/ 26 w 40"/>
                  <a:gd name="T7" fmla="*/ 2 h 12"/>
                  <a:gd name="T8" fmla="*/ 24 w 40"/>
                  <a:gd name="T9" fmla="*/ 0 h 12"/>
                  <a:gd name="T10" fmla="*/ 22 w 40"/>
                  <a:gd name="T11" fmla="*/ 0 h 12"/>
                  <a:gd name="T12" fmla="*/ 13 w 40"/>
                  <a:gd name="T13" fmla="*/ 4 h 12"/>
                  <a:gd name="T14" fmla="*/ 10 w 40"/>
                  <a:gd name="T15" fmla="*/ 3 h 12"/>
                  <a:gd name="T16" fmla="*/ 8 w 40"/>
                  <a:gd name="T17" fmla="*/ 2 h 12"/>
                  <a:gd name="T18" fmla="*/ 2 w 40"/>
                  <a:gd name="T19" fmla="*/ 5 h 12"/>
                  <a:gd name="T20" fmla="*/ 1 w 40"/>
                  <a:gd name="T21" fmla="*/ 8 h 12"/>
                  <a:gd name="T22" fmla="*/ 4 w 40"/>
                  <a:gd name="T23" fmla="*/ 9 h 12"/>
                  <a:gd name="T24" fmla="*/ 9 w 40"/>
                  <a:gd name="T25" fmla="*/ 7 h 12"/>
                  <a:gd name="T26" fmla="*/ 12 w 40"/>
                  <a:gd name="T27" fmla="*/ 9 h 12"/>
                  <a:gd name="T28" fmla="*/ 14 w 40"/>
                  <a:gd name="T29" fmla="*/ 9 h 12"/>
                  <a:gd name="T30" fmla="*/ 22 w 40"/>
                  <a:gd name="T31" fmla="*/ 5 h 12"/>
                  <a:gd name="T32" fmla="*/ 23 w 40"/>
                  <a:gd name="T33" fmla="*/ 10 h 12"/>
                  <a:gd name="T34" fmla="*/ 25 w 40"/>
                  <a:gd name="T35" fmla="*/ 11 h 12"/>
                  <a:gd name="T36" fmla="*/ 27 w 40"/>
                  <a:gd name="T37" fmla="*/ 11 h 12"/>
                  <a:gd name="T38" fmla="*/ 33 w 40"/>
                  <a:gd name="T39" fmla="*/ 5 h 12"/>
                  <a:gd name="T40" fmla="*/ 36 w 40"/>
                  <a:gd name="T41" fmla="*/ 8 h 12"/>
                  <a:gd name="T42" fmla="*/ 38 w 40"/>
                  <a:gd name="T43" fmla="*/ 9 h 12"/>
                  <a:gd name="T44" fmla="*/ 40 w 40"/>
                  <a:gd name="T45" fmla="*/ 8 h 12"/>
                  <a:gd name="T46" fmla="*/ 39 w 40"/>
                  <a:gd name="T47" fmla="*/ 5 h 12"/>
                  <a:gd name="T48" fmla="*/ 35 w 40"/>
                  <a:gd name="T4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2">
                    <a:moveTo>
                      <a:pt x="35" y="1"/>
                    </a:moveTo>
                    <a:cubicBezTo>
                      <a:pt x="35" y="0"/>
                      <a:pt x="33" y="0"/>
                      <a:pt x="32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9"/>
                      <a:pt x="37" y="9"/>
                      <a:pt x="38" y="9"/>
                    </a:cubicBezTo>
                    <a:cubicBezTo>
                      <a:pt x="39" y="9"/>
                      <a:pt x="40" y="8"/>
                      <a:pt x="40" y="8"/>
                    </a:cubicBezTo>
                    <a:cubicBezTo>
                      <a:pt x="40" y="7"/>
                      <a:pt x="40" y="6"/>
                      <a:pt x="39" y="5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3" name="Freeform 212"/>
              <p:cNvSpPr>
                <a:spLocks/>
              </p:cNvSpPr>
              <p:nvPr userDrawn="1"/>
            </p:nvSpPr>
            <p:spPr bwMode="auto">
              <a:xfrm>
                <a:off x="978" y="4108"/>
                <a:ext cx="106" cy="115"/>
              </a:xfrm>
              <a:custGeom>
                <a:avLst/>
                <a:gdLst>
                  <a:gd name="T0" fmla="*/ 0 w 44"/>
                  <a:gd name="T1" fmla="*/ 2 h 47"/>
                  <a:gd name="T2" fmla="*/ 3 w 44"/>
                  <a:gd name="T3" fmla="*/ 35 h 47"/>
                  <a:gd name="T4" fmla="*/ 15 w 44"/>
                  <a:gd name="T5" fmla="*/ 47 h 47"/>
                  <a:gd name="T6" fmla="*/ 42 w 44"/>
                  <a:gd name="T7" fmla="*/ 47 h 47"/>
                  <a:gd name="T8" fmla="*/ 44 w 44"/>
                  <a:gd name="T9" fmla="*/ 45 h 47"/>
                  <a:gd name="T10" fmla="*/ 42 w 44"/>
                  <a:gd name="T11" fmla="*/ 43 h 47"/>
                  <a:gd name="T12" fmla="*/ 15 w 44"/>
                  <a:gd name="T13" fmla="*/ 43 h 47"/>
                  <a:gd name="T14" fmla="*/ 7 w 44"/>
                  <a:gd name="T15" fmla="*/ 34 h 47"/>
                  <a:gd name="T16" fmla="*/ 4 w 44"/>
                  <a:gd name="T17" fmla="*/ 2 h 47"/>
                  <a:gd name="T18" fmla="*/ 2 w 44"/>
                  <a:gd name="T19" fmla="*/ 0 h 47"/>
                  <a:gd name="T20" fmla="*/ 0 w 44"/>
                  <a:gd name="T2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7">
                    <a:moveTo>
                      <a:pt x="0" y="2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42"/>
                      <a:pt x="9" y="47"/>
                      <a:pt x="1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4" y="46"/>
                      <a:pt x="44" y="45"/>
                    </a:cubicBezTo>
                    <a:cubicBezTo>
                      <a:pt x="44" y="44"/>
                      <a:pt x="43" y="43"/>
                      <a:pt x="42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3"/>
                      <a:pt x="7" y="39"/>
                      <a:pt x="7" y="3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4" name="Freeform 213"/>
              <p:cNvSpPr>
                <a:spLocks/>
              </p:cNvSpPr>
              <p:nvPr userDrawn="1"/>
            </p:nvSpPr>
            <p:spPr bwMode="auto">
              <a:xfrm>
                <a:off x="1362" y="4137"/>
                <a:ext cx="96" cy="86"/>
              </a:xfrm>
              <a:custGeom>
                <a:avLst/>
                <a:gdLst>
                  <a:gd name="T0" fmla="*/ 2 w 40"/>
                  <a:gd name="T1" fmla="*/ 35 h 35"/>
                  <a:gd name="T2" fmla="*/ 18 w 40"/>
                  <a:gd name="T3" fmla="*/ 35 h 35"/>
                  <a:gd name="T4" fmla="*/ 27 w 40"/>
                  <a:gd name="T5" fmla="*/ 27 h 35"/>
                  <a:gd name="T6" fmla="*/ 39 w 40"/>
                  <a:gd name="T7" fmla="*/ 4 h 35"/>
                  <a:gd name="T8" fmla="*/ 39 w 40"/>
                  <a:gd name="T9" fmla="*/ 1 h 35"/>
                  <a:gd name="T10" fmla="*/ 36 w 40"/>
                  <a:gd name="T11" fmla="*/ 1 h 35"/>
                  <a:gd name="T12" fmla="*/ 23 w 40"/>
                  <a:gd name="T13" fmla="*/ 26 h 35"/>
                  <a:gd name="T14" fmla="*/ 18 w 40"/>
                  <a:gd name="T15" fmla="*/ 31 h 35"/>
                  <a:gd name="T16" fmla="*/ 2 w 40"/>
                  <a:gd name="T17" fmla="*/ 31 h 35"/>
                  <a:gd name="T18" fmla="*/ 0 w 40"/>
                  <a:gd name="T19" fmla="*/ 33 h 35"/>
                  <a:gd name="T20" fmla="*/ 2 w 40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5">
                    <a:moveTo>
                      <a:pt x="2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22" y="35"/>
                      <a:pt x="26" y="32"/>
                      <a:pt x="27" y="27"/>
                    </a:cubicBezTo>
                    <a:cubicBezTo>
                      <a:pt x="29" y="21"/>
                      <a:pt x="32" y="11"/>
                      <a:pt x="39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28" y="9"/>
                      <a:pt x="25" y="20"/>
                      <a:pt x="23" y="26"/>
                    </a:cubicBezTo>
                    <a:cubicBezTo>
                      <a:pt x="23" y="29"/>
                      <a:pt x="21" y="31"/>
                      <a:pt x="18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5" name="Freeform 214"/>
              <p:cNvSpPr>
                <a:spLocks/>
              </p:cNvSpPr>
              <p:nvPr userDrawn="1"/>
            </p:nvSpPr>
            <p:spPr bwMode="auto">
              <a:xfrm>
                <a:off x="1740" y="4243"/>
                <a:ext cx="101" cy="10"/>
              </a:xfrm>
              <a:custGeom>
                <a:avLst/>
                <a:gdLst>
                  <a:gd name="T0" fmla="*/ 2 w 42"/>
                  <a:gd name="T1" fmla="*/ 4 h 4"/>
                  <a:gd name="T2" fmla="*/ 40 w 42"/>
                  <a:gd name="T3" fmla="*/ 4 h 4"/>
                  <a:gd name="T4" fmla="*/ 42 w 42"/>
                  <a:gd name="T5" fmla="*/ 2 h 4"/>
                  <a:gd name="T6" fmla="*/ 40 w 42"/>
                  <a:gd name="T7" fmla="*/ 0 h 4"/>
                  <a:gd name="T8" fmla="*/ 2 w 42"/>
                  <a:gd name="T9" fmla="*/ 0 h 4"/>
                  <a:gd name="T10" fmla="*/ 0 w 42"/>
                  <a:gd name="T11" fmla="*/ 2 h 4"/>
                  <a:gd name="T12" fmla="*/ 2 w 4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">
                    <a:moveTo>
                      <a:pt x="2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6" name="Freeform 215"/>
              <p:cNvSpPr>
                <a:spLocks/>
              </p:cNvSpPr>
              <p:nvPr userDrawn="1"/>
            </p:nvSpPr>
            <p:spPr bwMode="auto">
              <a:xfrm>
                <a:off x="2154" y="4179"/>
                <a:ext cx="140" cy="64"/>
              </a:xfrm>
              <a:custGeom>
                <a:avLst/>
                <a:gdLst>
                  <a:gd name="T0" fmla="*/ 0 w 58"/>
                  <a:gd name="T1" fmla="*/ 2 h 26"/>
                  <a:gd name="T2" fmla="*/ 0 w 58"/>
                  <a:gd name="T3" fmla="*/ 14 h 26"/>
                  <a:gd name="T4" fmla="*/ 11 w 58"/>
                  <a:gd name="T5" fmla="*/ 26 h 26"/>
                  <a:gd name="T6" fmla="*/ 56 w 58"/>
                  <a:gd name="T7" fmla="*/ 26 h 26"/>
                  <a:gd name="T8" fmla="*/ 58 w 58"/>
                  <a:gd name="T9" fmla="*/ 24 h 26"/>
                  <a:gd name="T10" fmla="*/ 56 w 58"/>
                  <a:gd name="T11" fmla="*/ 22 h 26"/>
                  <a:gd name="T12" fmla="*/ 11 w 58"/>
                  <a:gd name="T13" fmla="*/ 22 h 26"/>
                  <a:gd name="T14" fmla="*/ 4 w 58"/>
                  <a:gd name="T15" fmla="*/ 14 h 26"/>
                  <a:gd name="T16" fmla="*/ 4 w 58"/>
                  <a:gd name="T17" fmla="*/ 2 h 26"/>
                  <a:gd name="T18" fmla="*/ 2 w 58"/>
                  <a:gd name="T19" fmla="*/ 0 h 26"/>
                  <a:gd name="T20" fmla="*/ 0 w 58"/>
                  <a:gd name="T2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26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5" y="26"/>
                      <a:pt x="11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8" y="25"/>
                      <a:pt x="58" y="24"/>
                    </a:cubicBezTo>
                    <a:cubicBezTo>
                      <a:pt x="58" y="23"/>
                      <a:pt x="57" y="22"/>
                      <a:pt x="56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22"/>
                      <a:pt x="4" y="18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7" name="Freeform 216"/>
              <p:cNvSpPr>
                <a:spLocks/>
              </p:cNvSpPr>
              <p:nvPr userDrawn="1"/>
            </p:nvSpPr>
            <p:spPr bwMode="auto">
              <a:xfrm>
                <a:off x="2518" y="4145"/>
                <a:ext cx="84" cy="120"/>
              </a:xfrm>
              <a:custGeom>
                <a:avLst/>
                <a:gdLst>
                  <a:gd name="T0" fmla="*/ 0 w 35"/>
                  <a:gd name="T1" fmla="*/ 2 h 49"/>
                  <a:gd name="T2" fmla="*/ 0 w 35"/>
                  <a:gd name="T3" fmla="*/ 38 h 49"/>
                  <a:gd name="T4" fmla="*/ 0 w 35"/>
                  <a:gd name="T5" fmla="*/ 38 h 49"/>
                  <a:gd name="T6" fmla="*/ 5 w 35"/>
                  <a:gd name="T7" fmla="*/ 44 h 49"/>
                  <a:gd name="T8" fmla="*/ 31 w 35"/>
                  <a:gd name="T9" fmla="*/ 49 h 49"/>
                  <a:gd name="T10" fmla="*/ 33 w 35"/>
                  <a:gd name="T11" fmla="*/ 49 h 49"/>
                  <a:gd name="T12" fmla="*/ 35 w 35"/>
                  <a:gd name="T13" fmla="*/ 47 h 49"/>
                  <a:gd name="T14" fmla="*/ 33 w 35"/>
                  <a:gd name="T15" fmla="*/ 45 h 49"/>
                  <a:gd name="T16" fmla="*/ 31 w 35"/>
                  <a:gd name="T17" fmla="*/ 45 h 49"/>
                  <a:gd name="T18" fmla="*/ 7 w 35"/>
                  <a:gd name="T19" fmla="*/ 41 h 49"/>
                  <a:gd name="T20" fmla="*/ 4 w 35"/>
                  <a:gd name="T21" fmla="*/ 38 h 49"/>
                  <a:gd name="T22" fmla="*/ 4 w 35"/>
                  <a:gd name="T23" fmla="*/ 38 h 49"/>
                  <a:gd name="T24" fmla="*/ 4 w 35"/>
                  <a:gd name="T25" fmla="*/ 37 h 49"/>
                  <a:gd name="T26" fmla="*/ 3 w 35"/>
                  <a:gd name="T27" fmla="*/ 38 h 49"/>
                  <a:gd name="T28" fmla="*/ 4 w 35"/>
                  <a:gd name="T29" fmla="*/ 38 h 49"/>
                  <a:gd name="T30" fmla="*/ 4 w 35"/>
                  <a:gd name="T31" fmla="*/ 37 h 49"/>
                  <a:gd name="T32" fmla="*/ 3 w 35"/>
                  <a:gd name="T33" fmla="*/ 38 h 49"/>
                  <a:gd name="T34" fmla="*/ 4 w 35"/>
                  <a:gd name="T35" fmla="*/ 38 h 49"/>
                  <a:gd name="T36" fmla="*/ 2 w 35"/>
                  <a:gd name="T37" fmla="*/ 38 h 49"/>
                  <a:gd name="T38" fmla="*/ 4 w 35"/>
                  <a:gd name="T39" fmla="*/ 38 h 49"/>
                  <a:gd name="T40" fmla="*/ 4 w 35"/>
                  <a:gd name="T41" fmla="*/ 2 h 49"/>
                  <a:gd name="T42" fmla="*/ 2 w 35"/>
                  <a:gd name="T43" fmla="*/ 0 h 49"/>
                  <a:gd name="T44" fmla="*/ 0 w 35"/>
                  <a:gd name="T4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49">
                    <a:moveTo>
                      <a:pt x="0" y="2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41"/>
                      <a:pt x="5" y="44"/>
                    </a:cubicBezTo>
                    <a:cubicBezTo>
                      <a:pt x="9" y="47"/>
                      <a:pt x="16" y="49"/>
                      <a:pt x="31" y="49"/>
                    </a:cubicBezTo>
                    <a:cubicBezTo>
                      <a:pt x="32" y="49"/>
                      <a:pt x="32" y="49"/>
                      <a:pt x="33" y="49"/>
                    </a:cubicBezTo>
                    <a:cubicBezTo>
                      <a:pt x="34" y="49"/>
                      <a:pt x="35" y="48"/>
                      <a:pt x="35" y="47"/>
                    </a:cubicBezTo>
                    <a:cubicBezTo>
                      <a:pt x="35" y="46"/>
                      <a:pt x="34" y="45"/>
                      <a:pt x="33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17" y="45"/>
                      <a:pt x="10" y="43"/>
                      <a:pt x="7" y="41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8" name="Freeform 217"/>
              <p:cNvSpPr>
                <a:spLocks/>
              </p:cNvSpPr>
              <p:nvPr userDrawn="1"/>
            </p:nvSpPr>
            <p:spPr bwMode="auto">
              <a:xfrm>
                <a:off x="2775" y="4253"/>
                <a:ext cx="431" cy="9"/>
              </a:xfrm>
              <a:custGeom>
                <a:avLst/>
                <a:gdLst>
                  <a:gd name="T0" fmla="*/ 2 w 179"/>
                  <a:gd name="T1" fmla="*/ 4 h 4"/>
                  <a:gd name="T2" fmla="*/ 177 w 179"/>
                  <a:gd name="T3" fmla="*/ 4 h 4"/>
                  <a:gd name="T4" fmla="*/ 179 w 179"/>
                  <a:gd name="T5" fmla="*/ 2 h 4"/>
                  <a:gd name="T6" fmla="*/ 177 w 179"/>
                  <a:gd name="T7" fmla="*/ 0 h 4"/>
                  <a:gd name="T8" fmla="*/ 2 w 179"/>
                  <a:gd name="T9" fmla="*/ 0 h 4"/>
                  <a:gd name="T10" fmla="*/ 0 w 179"/>
                  <a:gd name="T11" fmla="*/ 2 h 4"/>
                  <a:gd name="T12" fmla="*/ 2 w 17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4">
                    <a:moveTo>
                      <a:pt x="2" y="4"/>
                    </a:moveTo>
                    <a:cubicBezTo>
                      <a:pt x="177" y="4"/>
                      <a:pt x="177" y="4"/>
                      <a:pt x="177" y="4"/>
                    </a:cubicBezTo>
                    <a:cubicBezTo>
                      <a:pt x="178" y="4"/>
                      <a:pt x="179" y="3"/>
                      <a:pt x="179" y="2"/>
                    </a:cubicBezTo>
                    <a:cubicBezTo>
                      <a:pt x="179" y="1"/>
                      <a:pt x="178" y="0"/>
                      <a:pt x="17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9" name="Freeform 218"/>
              <p:cNvSpPr>
                <a:spLocks/>
              </p:cNvSpPr>
              <p:nvPr userDrawn="1"/>
            </p:nvSpPr>
            <p:spPr bwMode="auto">
              <a:xfrm>
                <a:off x="3957" y="4228"/>
                <a:ext cx="233" cy="34"/>
              </a:xfrm>
              <a:custGeom>
                <a:avLst/>
                <a:gdLst>
                  <a:gd name="T0" fmla="*/ 2 w 97"/>
                  <a:gd name="T1" fmla="*/ 14 h 14"/>
                  <a:gd name="T2" fmla="*/ 30 w 97"/>
                  <a:gd name="T3" fmla="*/ 14 h 14"/>
                  <a:gd name="T4" fmla="*/ 37 w 97"/>
                  <a:gd name="T5" fmla="*/ 7 h 14"/>
                  <a:gd name="T6" fmla="*/ 39 w 97"/>
                  <a:gd name="T7" fmla="*/ 4 h 14"/>
                  <a:gd name="T8" fmla="*/ 95 w 97"/>
                  <a:gd name="T9" fmla="*/ 4 h 14"/>
                  <a:gd name="T10" fmla="*/ 97 w 97"/>
                  <a:gd name="T11" fmla="*/ 2 h 14"/>
                  <a:gd name="T12" fmla="*/ 95 w 97"/>
                  <a:gd name="T13" fmla="*/ 0 h 14"/>
                  <a:gd name="T14" fmla="*/ 39 w 97"/>
                  <a:gd name="T15" fmla="*/ 0 h 14"/>
                  <a:gd name="T16" fmla="*/ 33 w 97"/>
                  <a:gd name="T17" fmla="*/ 7 h 14"/>
                  <a:gd name="T18" fmla="*/ 30 w 97"/>
                  <a:gd name="T19" fmla="*/ 10 h 14"/>
                  <a:gd name="T20" fmla="*/ 2 w 97"/>
                  <a:gd name="T21" fmla="*/ 10 h 14"/>
                  <a:gd name="T22" fmla="*/ 0 w 97"/>
                  <a:gd name="T23" fmla="*/ 12 h 14"/>
                  <a:gd name="T24" fmla="*/ 2 w 97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4">
                    <a:moveTo>
                      <a:pt x="2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33" y="14"/>
                      <a:pt x="36" y="11"/>
                      <a:pt x="37" y="7"/>
                    </a:cubicBezTo>
                    <a:cubicBezTo>
                      <a:pt x="37" y="6"/>
                      <a:pt x="38" y="4"/>
                      <a:pt x="39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6" y="4"/>
                      <a:pt x="97" y="3"/>
                      <a:pt x="97" y="2"/>
                    </a:cubicBezTo>
                    <a:cubicBezTo>
                      <a:pt x="97" y="1"/>
                      <a:pt x="96" y="0"/>
                      <a:pt x="9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3" y="3"/>
                      <a:pt x="33" y="7"/>
                    </a:cubicBezTo>
                    <a:cubicBezTo>
                      <a:pt x="32" y="9"/>
                      <a:pt x="31" y="10"/>
                      <a:pt x="3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0" name="Freeform 219"/>
              <p:cNvSpPr>
                <a:spLocks/>
              </p:cNvSpPr>
              <p:nvPr userDrawn="1"/>
            </p:nvSpPr>
            <p:spPr bwMode="auto">
              <a:xfrm>
                <a:off x="5271" y="4228"/>
                <a:ext cx="171" cy="10"/>
              </a:xfrm>
              <a:custGeom>
                <a:avLst/>
                <a:gdLst>
                  <a:gd name="T0" fmla="*/ 2 w 71"/>
                  <a:gd name="T1" fmla="*/ 4 h 4"/>
                  <a:gd name="T2" fmla="*/ 69 w 71"/>
                  <a:gd name="T3" fmla="*/ 4 h 4"/>
                  <a:gd name="T4" fmla="*/ 71 w 71"/>
                  <a:gd name="T5" fmla="*/ 2 h 4"/>
                  <a:gd name="T6" fmla="*/ 69 w 71"/>
                  <a:gd name="T7" fmla="*/ 0 h 4"/>
                  <a:gd name="T8" fmla="*/ 2 w 71"/>
                  <a:gd name="T9" fmla="*/ 0 h 4"/>
                  <a:gd name="T10" fmla="*/ 0 w 71"/>
                  <a:gd name="T11" fmla="*/ 2 h 4"/>
                  <a:gd name="T12" fmla="*/ 2 w 7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2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1" name="Freeform 220"/>
              <p:cNvSpPr>
                <a:spLocks/>
              </p:cNvSpPr>
              <p:nvPr userDrawn="1"/>
            </p:nvSpPr>
            <p:spPr bwMode="auto">
              <a:xfrm>
                <a:off x="5601" y="4140"/>
                <a:ext cx="85" cy="98"/>
              </a:xfrm>
              <a:custGeom>
                <a:avLst/>
                <a:gdLst>
                  <a:gd name="T0" fmla="*/ 2 w 35"/>
                  <a:gd name="T1" fmla="*/ 40 h 40"/>
                  <a:gd name="T2" fmla="*/ 6 w 35"/>
                  <a:gd name="T3" fmla="*/ 40 h 40"/>
                  <a:gd name="T4" fmla="*/ 17 w 35"/>
                  <a:gd name="T5" fmla="*/ 40 h 40"/>
                  <a:gd name="T6" fmla="*/ 35 w 35"/>
                  <a:gd name="T7" fmla="*/ 23 h 40"/>
                  <a:gd name="T8" fmla="*/ 35 w 35"/>
                  <a:gd name="T9" fmla="*/ 2 h 40"/>
                  <a:gd name="T10" fmla="*/ 33 w 35"/>
                  <a:gd name="T11" fmla="*/ 0 h 40"/>
                  <a:gd name="T12" fmla="*/ 31 w 35"/>
                  <a:gd name="T13" fmla="*/ 2 h 40"/>
                  <a:gd name="T14" fmla="*/ 31 w 35"/>
                  <a:gd name="T15" fmla="*/ 23 h 40"/>
                  <a:gd name="T16" fmla="*/ 17 w 35"/>
                  <a:gd name="T17" fmla="*/ 36 h 40"/>
                  <a:gd name="T18" fmla="*/ 6 w 35"/>
                  <a:gd name="T19" fmla="*/ 36 h 40"/>
                  <a:gd name="T20" fmla="*/ 2 w 35"/>
                  <a:gd name="T21" fmla="*/ 36 h 40"/>
                  <a:gd name="T22" fmla="*/ 0 w 35"/>
                  <a:gd name="T23" fmla="*/ 38 h 40"/>
                  <a:gd name="T24" fmla="*/ 2 w 35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0">
                    <a:moveTo>
                      <a:pt x="2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27" y="40"/>
                      <a:pt x="35" y="32"/>
                      <a:pt x="35" y="2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0"/>
                      <a:pt x="25" y="36"/>
                      <a:pt x="1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0" y="39"/>
                      <a:pt x="0" y="40"/>
                      <a:pt x="2" y="4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2" name="Freeform 221"/>
              <p:cNvSpPr>
                <a:spLocks/>
              </p:cNvSpPr>
              <p:nvPr userDrawn="1"/>
            </p:nvSpPr>
            <p:spPr bwMode="auto">
              <a:xfrm>
                <a:off x="5710" y="4125"/>
                <a:ext cx="310" cy="133"/>
              </a:xfrm>
              <a:custGeom>
                <a:avLst/>
                <a:gdLst>
                  <a:gd name="T0" fmla="*/ 2 w 129"/>
                  <a:gd name="T1" fmla="*/ 54 h 54"/>
                  <a:gd name="T2" fmla="*/ 108 w 129"/>
                  <a:gd name="T3" fmla="*/ 54 h 54"/>
                  <a:gd name="T4" fmla="*/ 129 w 129"/>
                  <a:gd name="T5" fmla="*/ 34 h 54"/>
                  <a:gd name="T6" fmla="*/ 129 w 129"/>
                  <a:gd name="T7" fmla="*/ 2 h 54"/>
                  <a:gd name="T8" fmla="*/ 127 w 129"/>
                  <a:gd name="T9" fmla="*/ 0 h 54"/>
                  <a:gd name="T10" fmla="*/ 125 w 129"/>
                  <a:gd name="T11" fmla="*/ 2 h 54"/>
                  <a:gd name="T12" fmla="*/ 125 w 129"/>
                  <a:gd name="T13" fmla="*/ 34 h 54"/>
                  <a:gd name="T14" fmla="*/ 120 w 129"/>
                  <a:gd name="T15" fmla="*/ 45 h 54"/>
                  <a:gd name="T16" fmla="*/ 108 w 129"/>
                  <a:gd name="T17" fmla="*/ 50 h 54"/>
                  <a:gd name="T18" fmla="*/ 2 w 129"/>
                  <a:gd name="T19" fmla="*/ 50 h 54"/>
                  <a:gd name="T20" fmla="*/ 0 w 129"/>
                  <a:gd name="T21" fmla="*/ 52 h 54"/>
                  <a:gd name="T22" fmla="*/ 2 w 129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4">
                    <a:moveTo>
                      <a:pt x="2" y="54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19" y="54"/>
                      <a:pt x="129" y="45"/>
                      <a:pt x="129" y="3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1"/>
                      <a:pt x="128" y="0"/>
                      <a:pt x="127" y="0"/>
                    </a:cubicBezTo>
                    <a:cubicBezTo>
                      <a:pt x="125" y="0"/>
                      <a:pt x="125" y="1"/>
                      <a:pt x="125" y="2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8"/>
                      <a:pt x="123" y="42"/>
                      <a:pt x="120" y="45"/>
                    </a:cubicBezTo>
                    <a:cubicBezTo>
                      <a:pt x="117" y="48"/>
                      <a:pt x="113" y="50"/>
                      <a:pt x="108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51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3" name="Freeform 222"/>
              <p:cNvSpPr>
                <a:spLocks/>
              </p:cNvSpPr>
              <p:nvPr userDrawn="1"/>
            </p:nvSpPr>
            <p:spPr bwMode="auto">
              <a:xfrm>
                <a:off x="6772" y="4012"/>
                <a:ext cx="9" cy="37"/>
              </a:xfrm>
              <a:custGeom>
                <a:avLst/>
                <a:gdLst>
                  <a:gd name="T0" fmla="*/ 0 w 4"/>
                  <a:gd name="T1" fmla="*/ 2 h 15"/>
                  <a:gd name="T2" fmla="*/ 0 w 4"/>
                  <a:gd name="T3" fmla="*/ 13 h 15"/>
                  <a:gd name="T4" fmla="*/ 2 w 4"/>
                  <a:gd name="T5" fmla="*/ 15 h 15"/>
                  <a:gd name="T6" fmla="*/ 4 w 4"/>
                  <a:gd name="T7" fmla="*/ 13 h 15"/>
                  <a:gd name="T8" fmla="*/ 4 w 4"/>
                  <a:gd name="T9" fmla="*/ 2 h 15"/>
                  <a:gd name="T10" fmla="*/ 2 w 4"/>
                  <a:gd name="T11" fmla="*/ 0 h 15"/>
                  <a:gd name="T12" fmla="*/ 0 w 4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0" y="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2" y="15"/>
                    </a:cubicBezTo>
                    <a:cubicBezTo>
                      <a:pt x="3" y="15"/>
                      <a:pt x="4" y="14"/>
                      <a:pt x="4" y="1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4" name="Freeform 223"/>
              <p:cNvSpPr>
                <a:spLocks/>
              </p:cNvSpPr>
              <p:nvPr userDrawn="1"/>
            </p:nvSpPr>
            <p:spPr bwMode="auto">
              <a:xfrm>
                <a:off x="6772" y="4061"/>
                <a:ext cx="9" cy="34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12 h 14"/>
                  <a:gd name="T4" fmla="*/ 2 w 4"/>
                  <a:gd name="T5" fmla="*/ 14 h 14"/>
                  <a:gd name="T6" fmla="*/ 4 w 4"/>
                  <a:gd name="T7" fmla="*/ 12 h 14"/>
                  <a:gd name="T8" fmla="*/ 4 w 4"/>
                  <a:gd name="T9" fmla="*/ 2 h 14"/>
                  <a:gd name="T10" fmla="*/ 2 w 4"/>
                  <a:gd name="T11" fmla="*/ 0 h 14"/>
                  <a:gd name="T12" fmla="*/ 0 w 4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5" name="Freeform 224"/>
              <p:cNvSpPr>
                <a:spLocks/>
              </p:cNvSpPr>
              <p:nvPr userDrawn="1"/>
            </p:nvSpPr>
            <p:spPr bwMode="auto">
              <a:xfrm>
                <a:off x="6772" y="4113"/>
                <a:ext cx="9" cy="22"/>
              </a:xfrm>
              <a:custGeom>
                <a:avLst/>
                <a:gdLst>
                  <a:gd name="T0" fmla="*/ 0 w 4"/>
                  <a:gd name="T1" fmla="*/ 2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2 h 9"/>
                  <a:gd name="T10" fmla="*/ 2 w 4"/>
                  <a:gd name="T11" fmla="*/ 0 h 9"/>
                  <a:gd name="T12" fmla="*/ 0 w 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2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6" name="Freeform 225"/>
              <p:cNvSpPr>
                <a:spLocks/>
              </p:cNvSpPr>
              <p:nvPr userDrawn="1"/>
            </p:nvSpPr>
            <p:spPr bwMode="auto">
              <a:xfrm>
                <a:off x="5257" y="3946"/>
                <a:ext cx="96" cy="98"/>
              </a:xfrm>
              <a:custGeom>
                <a:avLst/>
                <a:gdLst>
                  <a:gd name="T0" fmla="*/ 21 w 40"/>
                  <a:gd name="T1" fmla="*/ 13 h 40"/>
                  <a:gd name="T2" fmla="*/ 16 w 40"/>
                  <a:gd name="T3" fmla="*/ 8 h 40"/>
                  <a:gd name="T4" fmla="*/ 11 w 40"/>
                  <a:gd name="T5" fmla="*/ 13 h 40"/>
                  <a:gd name="T6" fmla="*/ 17 w 40"/>
                  <a:gd name="T7" fmla="*/ 19 h 40"/>
                  <a:gd name="T8" fmla="*/ 20 w 40"/>
                  <a:gd name="T9" fmla="*/ 19 h 40"/>
                  <a:gd name="T10" fmla="*/ 32 w 40"/>
                  <a:gd name="T11" fmla="*/ 18 h 40"/>
                  <a:gd name="T12" fmla="*/ 35 w 40"/>
                  <a:gd name="T13" fmla="*/ 20 h 40"/>
                  <a:gd name="T14" fmla="*/ 33 w 40"/>
                  <a:gd name="T15" fmla="*/ 31 h 40"/>
                  <a:gd name="T16" fmla="*/ 28 w 40"/>
                  <a:gd name="T17" fmla="*/ 38 h 40"/>
                  <a:gd name="T18" fmla="*/ 21 w 40"/>
                  <a:gd name="T19" fmla="*/ 34 h 40"/>
                  <a:gd name="T20" fmla="*/ 18 w 40"/>
                  <a:gd name="T21" fmla="*/ 37 h 40"/>
                  <a:gd name="T22" fmla="*/ 20 w 40"/>
                  <a:gd name="T23" fmla="*/ 33 h 40"/>
                  <a:gd name="T24" fmla="*/ 18 w 40"/>
                  <a:gd name="T25" fmla="*/ 26 h 40"/>
                  <a:gd name="T26" fmla="*/ 12 w 40"/>
                  <a:gd name="T27" fmla="*/ 23 h 40"/>
                  <a:gd name="T28" fmla="*/ 4 w 40"/>
                  <a:gd name="T29" fmla="*/ 15 h 40"/>
                  <a:gd name="T30" fmla="*/ 9 w 40"/>
                  <a:gd name="T31" fmla="*/ 7 h 40"/>
                  <a:gd name="T32" fmla="*/ 16 w 40"/>
                  <a:gd name="T33" fmla="*/ 4 h 40"/>
                  <a:gd name="T34" fmla="*/ 23 w 40"/>
                  <a:gd name="T35" fmla="*/ 11 h 40"/>
                  <a:gd name="T36" fmla="*/ 21 w 40"/>
                  <a:gd name="T37" fmla="*/ 15 h 40"/>
                  <a:gd name="T38" fmla="*/ 21 w 40"/>
                  <a:gd name="T39" fmla="*/ 15 h 40"/>
                  <a:gd name="T40" fmla="*/ 21 w 40"/>
                  <a:gd name="T41" fmla="*/ 15 h 40"/>
                  <a:gd name="T42" fmla="*/ 21 w 40"/>
                  <a:gd name="T43" fmla="*/ 15 h 40"/>
                  <a:gd name="T44" fmla="*/ 21 w 40"/>
                  <a:gd name="T45" fmla="*/ 18 h 40"/>
                  <a:gd name="T46" fmla="*/ 25 w 40"/>
                  <a:gd name="T47" fmla="*/ 16 h 40"/>
                  <a:gd name="T48" fmla="*/ 24 w 40"/>
                  <a:gd name="T49" fmla="*/ 4 h 40"/>
                  <a:gd name="T50" fmla="*/ 10 w 40"/>
                  <a:gd name="T51" fmla="*/ 1 h 40"/>
                  <a:gd name="T52" fmla="*/ 3 w 40"/>
                  <a:gd name="T53" fmla="*/ 8 h 40"/>
                  <a:gd name="T54" fmla="*/ 4 w 40"/>
                  <a:gd name="T55" fmla="*/ 22 h 40"/>
                  <a:gd name="T56" fmla="*/ 14 w 40"/>
                  <a:gd name="T57" fmla="*/ 28 h 40"/>
                  <a:gd name="T58" fmla="*/ 16 w 40"/>
                  <a:gd name="T59" fmla="*/ 31 h 40"/>
                  <a:gd name="T60" fmla="*/ 16 w 40"/>
                  <a:gd name="T61" fmla="*/ 35 h 40"/>
                  <a:gd name="T62" fmla="*/ 16 w 40"/>
                  <a:gd name="T63" fmla="*/ 36 h 40"/>
                  <a:gd name="T64" fmla="*/ 19 w 40"/>
                  <a:gd name="T65" fmla="*/ 38 h 40"/>
                  <a:gd name="T66" fmla="*/ 21 w 40"/>
                  <a:gd name="T67" fmla="*/ 38 h 40"/>
                  <a:gd name="T68" fmla="*/ 29 w 40"/>
                  <a:gd name="T69" fmla="*/ 40 h 40"/>
                  <a:gd name="T70" fmla="*/ 40 w 40"/>
                  <a:gd name="T71" fmla="*/ 24 h 40"/>
                  <a:gd name="T72" fmla="*/ 38 w 40"/>
                  <a:gd name="T73" fmla="*/ 17 h 40"/>
                  <a:gd name="T74" fmla="*/ 29 w 40"/>
                  <a:gd name="T75" fmla="*/ 14 h 40"/>
                  <a:gd name="T76" fmla="*/ 19 w 40"/>
                  <a:gd name="T77" fmla="*/ 15 h 40"/>
                  <a:gd name="T78" fmla="*/ 18 w 40"/>
                  <a:gd name="T79" fmla="*/ 15 h 40"/>
                  <a:gd name="T80" fmla="*/ 15 w 40"/>
                  <a:gd name="T81" fmla="*/ 13 h 40"/>
                  <a:gd name="T82" fmla="*/ 16 w 40"/>
                  <a:gd name="T83" fmla="*/ 12 h 40"/>
                  <a:gd name="T84" fmla="*/ 16 w 40"/>
                  <a:gd name="T85" fmla="*/ 12 h 40"/>
                  <a:gd name="T86" fmla="*/ 16 w 40"/>
                  <a:gd name="T87" fmla="*/ 12 h 40"/>
                  <a:gd name="T88" fmla="*/ 16 w 40"/>
                  <a:gd name="T89" fmla="*/ 12 h 40"/>
                  <a:gd name="T90" fmla="*/ 17 w 40"/>
                  <a:gd name="T91" fmla="*/ 13 h 40"/>
                  <a:gd name="T92" fmla="*/ 19 w 40"/>
                  <a:gd name="T9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40">
                    <a:moveTo>
                      <a:pt x="21" y="14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0" y="10"/>
                    </a:cubicBezTo>
                    <a:cubicBezTo>
                      <a:pt x="19" y="9"/>
                      <a:pt x="18" y="8"/>
                      <a:pt x="16" y="8"/>
                    </a:cubicBezTo>
                    <a:cubicBezTo>
                      <a:pt x="15" y="8"/>
                      <a:pt x="14" y="9"/>
                      <a:pt x="13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1" y="15"/>
                      <a:pt x="12" y="17"/>
                      <a:pt x="13" y="18"/>
                    </a:cubicBezTo>
                    <a:cubicBezTo>
                      <a:pt x="14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20" y="19"/>
                    </a:cubicBezTo>
                    <a:cubicBezTo>
                      <a:pt x="22" y="19"/>
                      <a:pt x="26" y="18"/>
                      <a:pt x="29" y="18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3" y="19"/>
                      <a:pt x="34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1"/>
                      <a:pt x="36" y="23"/>
                      <a:pt x="36" y="24"/>
                    </a:cubicBezTo>
                    <a:cubicBezTo>
                      <a:pt x="36" y="26"/>
                      <a:pt x="35" y="29"/>
                      <a:pt x="33" y="31"/>
                    </a:cubicBezTo>
                    <a:cubicBezTo>
                      <a:pt x="31" y="33"/>
                      <a:pt x="28" y="35"/>
                      <a:pt x="26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6" y="35"/>
                      <a:pt x="23" y="34"/>
                      <a:pt x="21" y="34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5"/>
                      <a:pt x="20" y="33"/>
                    </a:cubicBezTo>
                    <a:cubicBezTo>
                      <a:pt x="20" y="32"/>
                      <a:pt x="20" y="31"/>
                      <a:pt x="20" y="29"/>
                    </a:cubicBezTo>
                    <a:cubicBezTo>
                      <a:pt x="20" y="28"/>
                      <a:pt x="19" y="27"/>
                      <a:pt x="18" y="26"/>
                    </a:cubicBezTo>
                    <a:cubicBezTo>
                      <a:pt x="17" y="25"/>
                      <a:pt x="16" y="24"/>
                      <a:pt x="15" y="24"/>
                    </a:cubicBezTo>
                    <a:cubicBezTo>
                      <a:pt x="14" y="24"/>
                      <a:pt x="13" y="24"/>
                      <a:pt x="12" y="23"/>
                    </a:cubicBezTo>
                    <a:cubicBezTo>
                      <a:pt x="10" y="22"/>
                      <a:pt x="9" y="21"/>
                      <a:pt x="7" y="19"/>
                    </a:cubicBezTo>
                    <a:cubicBezTo>
                      <a:pt x="5" y="17"/>
                      <a:pt x="5" y="16"/>
                      <a:pt x="4" y="15"/>
                    </a:cubicBezTo>
                    <a:cubicBezTo>
                      <a:pt x="4" y="13"/>
                      <a:pt x="5" y="11"/>
                      <a:pt x="6" y="10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4"/>
                      <a:pt x="15" y="4"/>
                      <a:pt x="16" y="4"/>
                    </a:cubicBezTo>
                    <a:cubicBezTo>
                      <a:pt x="18" y="4"/>
                      <a:pt x="19" y="4"/>
                      <a:pt x="21" y="6"/>
                    </a:cubicBezTo>
                    <a:cubicBezTo>
                      <a:pt x="23" y="8"/>
                      <a:pt x="23" y="10"/>
                      <a:pt x="23" y="11"/>
                    </a:cubicBezTo>
                    <a:cubicBezTo>
                      <a:pt x="23" y="12"/>
                      <a:pt x="23" y="13"/>
                      <a:pt x="22" y="14"/>
                    </a:cubicBezTo>
                    <a:cubicBezTo>
                      <a:pt x="22" y="14"/>
                      <a:pt x="22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21" y="18"/>
                    </a:cubicBezTo>
                    <a:cubicBezTo>
                      <a:pt x="21" y="19"/>
                      <a:pt x="23" y="19"/>
                      <a:pt x="24" y="18"/>
                    </a:cubicBezTo>
                    <a:cubicBezTo>
                      <a:pt x="24" y="18"/>
                      <a:pt x="25" y="17"/>
                      <a:pt x="25" y="16"/>
                    </a:cubicBezTo>
                    <a:cubicBezTo>
                      <a:pt x="26" y="15"/>
                      <a:pt x="27" y="13"/>
                      <a:pt x="27" y="11"/>
                    </a:cubicBezTo>
                    <a:cubicBezTo>
                      <a:pt x="27" y="9"/>
                      <a:pt x="26" y="6"/>
                      <a:pt x="24" y="4"/>
                    </a:cubicBezTo>
                    <a:cubicBezTo>
                      <a:pt x="22" y="1"/>
                      <a:pt x="19" y="0"/>
                      <a:pt x="16" y="0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2" y="10"/>
                      <a:pt x="1" y="12"/>
                      <a:pt x="0" y="15"/>
                    </a:cubicBezTo>
                    <a:cubicBezTo>
                      <a:pt x="0" y="17"/>
                      <a:pt x="1" y="19"/>
                      <a:pt x="4" y="22"/>
                    </a:cubicBezTo>
                    <a:cubicBezTo>
                      <a:pt x="7" y="25"/>
                      <a:pt x="9" y="27"/>
                      <a:pt x="11" y="27"/>
                    </a:cubicBezTo>
                    <a:cubicBezTo>
                      <a:pt x="12" y="28"/>
                      <a:pt x="13" y="28"/>
                      <a:pt x="14" y="28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6" y="29"/>
                      <a:pt x="16" y="30"/>
                      <a:pt x="16" y="31"/>
                    </a:cubicBezTo>
                    <a:cubicBezTo>
                      <a:pt x="16" y="31"/>
                      <a:pt x="16" y="32"/>
                      <a:pt x="16" y="33"/>
                    </a:cubicBezTo>
                    <a:cubicBezTo>
                      <a:pt x="16" y="34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6" y="37"/>
                      <a:pt x="17" y="38"/>
                    </a:cubicBezTo>
                    <a:cubicBezTo>
                      <a:pt x="17" y="38"/>
                      <a:pt x="18" y="39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21" y="38"/>
                    </a:cubicBezTo>
                    <a:cubicBezTo>
                      <a:pt x="22" y="38"/>
                      <a:pt x="24" y="39"/>
                      <a:pt x="27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30" y="38"/>
                      <a:pt x="33" y="36"/>
                      <a:pt x="36" y="34"/>
                    </a:cubicBezTo>
                    <a:cubicBezTo>
                      <a:pt x="38" y="31"/>
                      <a:pt x="40" y="28"/>
                      <a:pt x="40" y="24"/>
                    </a:cubicBezTo>
                    <a:cubicBezTo>
                      <a:pt x="40" y="22"/>
                      <a:pt x="40" y="19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6"/>
                      <a:pt x="35" y="15"/>
                      <a:pt x="34" y="15"/>
                    </a:cubicBezTo>
                    <a:cubicBezTo>
                      <a:pt x="32" y="14"/>
                      <a:pt x="30" y="14"/>
                      <a:pt x="29" y="14"/>
                    </a:cubicBezTo>
                    <a:cubicBezTo>
                      <a:pt x="26" y="14"/>
                      <a:pt x="24" y="14"/>
                      <a:pt x="22" y="15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20" y="16"/>
                      <a:pt x="21" y="15"/>
                      <a:pt x="21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7" name="Freeform 226"/>
              <p:cNvSpPr>
                <a:spLocks/>
              </p:cNvSpPr>
              <p:nvPr userDrawn="1"/>
            </p:nvSpPr>
            <p:spPr bwMode="auto">
              <a:xfrm>
                <a:off x="5341" y="4007"/>
                <a:ext cx="72" cy="64"/>
              </a:xfrm>
              <a:custGeom>
                <a:avLst/>
                <a:gdLst>
                  <a:gd name="T0" fmla="*/ 1 w 30"/>
                  <a:gd name="T1" fmla="*/ 4 h 26"/>
                  <a:gd name="T2" fmla="*/ 26 w 30"/>
                  <a:gd name="T3" fmla="*/ 25 h 26"/>
                  <a:gd name="T4" fmla="*/ 29 w 30"/>
                  <a:gd name="T5" fmla="*/ 25 h 26"/>
                  <a:gd name="T6" fmla="*/ 29 w 30"/>
                  <a:gd name="T7" fmla="*/ 22 h 26"/>
                  <a:gd name="T8" fmla="*/ 4 w 30"/>
                  <a:gd name="T9" fmla="*/ 1 h 26"/>
                  <a:gd name="T10" fmla="*/ 1 w 30"/>
                  <a:gd name="T11" fmla="*/ 1 h 26"/>
                  <a:gd name="T12" fmla="*/ 1 w 30"/>
                  <a:gd name="T1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1" y="4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6"/>
                      <a:pt x="29" y="25"/>
                    </a:cubicBezTo>
                    <a:cubicBezTo>
                      <a:pt x="30" y="24"/>
                      <a:pt x="30" y="23"/>
                      <a:pt x="29" y="2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8" name="Freeform 227"/>
              <p:cNvSpPr>
                <a:spLocks/>
              </p:cNvSpPr>
              <p:nvPr userDrawn="1"/>
            </p:nvSpPr>
            <p:spPr bwMode="auto">
              <a:xfrm>
                <a:off x="5312" y="4032"/>
                <a:ext cx="73" cy="68"/>
              </a:xfrm>
              <a:custGeom>
                <a:avLst/>
                <a:gdLst>
                  <a:gd name="T0" fmla="*/ 1 w 30"/>
                  <a:gd name="T1" fmla="*/ 4 h 28"/>
                  <a:gd name="T2" fmla="*/ 27 w 30"/>
                  <a:gd name="T3" fmla="*/ 27 h 28"/>
                  <a:gd name="T4" fmla="*/ 30 w 30"/>
                  <a:gd name="T5" fmla="*/ 27 h 28"/>
                  <a:gd name="T6" fmla="*/ 29 w 30"/>
                  <a:gd name="T7" fmla="*/ 24 h 28"/>
                  <a:gd name="T8" fmla="*/ 4 w 30"/>
                  <a:gd name="T9" fmla="*/ 1 h 28"/>
                  <a:gd name="T10" fmla="*/ 1 w 30"/>
                  <a:gd name="T11" fmla="*/ 1 h 28"/>
                  <a:gd name="T12" fmla="*/ 1 w 30"/>
                  <a:gd name="T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" y="4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30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9" name="Freeform 228"/>
              <p:cNvSpPr>
                <a:spLocks/>
              </p:cNvSpPr>
              <p:nvPr userDrawn="1"/>
            </p:nvSpPr>
            <p:spPr bwMode="auto">
              <a:xfrm>
                <a:off x="5389" y="4022"/>
                <a:ext cx="181" cy="34"/>
              </a:xfrm>
              <a:custGeom>
                <a:avLst/>
                <a:gdLst>
                  <a:gd name="T0" fmla="*/ 2 w 75"/>
                  <a:gd name="T1" fmla="*/ 14 h 14"/>
                  <a:gd name="T2" fmla="*/ 64 w 75"/>
                  <a:gd name="T3" fmla="*/ 5 h 14"/>
                  <a:gd name="T4" fmla="*/ 64 w 75"/>
                  <a:gd name="T5" fmla="*/ 5 h 14"/>
                  <a:gd name="T6" fmla="*/ 64 w 75"/>
                  <a:gd name="T7" fmla="*/ 5 h 14"/>
                  <a:gd name="T8" fmla="*/ 64 w 75"/>
                  <a:gd name="T9" fmla="*/ 4 h 14"/>
                  <a:gd name="T10" fmla="*/ 68 w 75"/>
                  <a:gd name="T11" fmla="*/ 5 h 14"/>
                  <a:gd name="T12" fmla="*/ 71 w 75"/>
                  <a:gd name="T13" fmla="*/ 10 h 14"/>
                  <a:gd name="T14" fmla="*/ 73 w 75"/>
                  <a:gd name="T15" fmla="*/ 12 h 14"/>
                  <a:gd name="T16" fmla="*/ 75 w 75"/>
                  <a:gd name="T17" fmla="*/ 10 h 14"/>
                  <a:gd name="T18" fmla="*/ 70 w 75"/>
                  <a:gd name="T19" fmla="*/ 2 h 14"/>
                  <a:gd name="T20" fmla="*/ 64 w 75"/>
                  <a:gd name="T21" fmla="*/ 0 h 14"/>
                  <a:gd name="T22" fmla="*/ 63 w 75"/>
                  <a:gd name="T23" fmla="*/ 1 h 14"/>
                  <a:gd name="T24" fmla="*/ 63 w 75"/>
                  <a:gd name="T25" fmla="*/ 3 h 14"/>
                  <a:gd name="T26" fmla="*/ 63 w 75"/>
                  <a:gd name="T27" fmla="*/ 1 h 14"/>
                  <a:gd name="T28" fmla="*/ 1 w 75"/>
                  <a:gd name="T29" fmla="*/ 10 h 14"/>
                  <a:gd name="T30" fmla="*/ 0 w 75"/>
                  <a:gd name="T31" fmla="*/ 12 h 14"/>
                  <a:gd name="T32" fmla="*/ 2 w 75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4">
                    <a:moveTo>
                      <a:pt x="2" y="14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7" y="5"/>
                      <a:pt x="68" y="5"/>
                    </a:cubicBezTo>
                    <a:cubicBezTo>
                      <a:pt x="69" y="6"/>
                      <a:pt x="70" y="7"/>
                      <a:pt x="71" y="10"/>
                    </a:cubicBezTo>
                    <a:cubicBezTo>
                      <a:pt x="71" y="12"/>
                      <a:pt x="72" y="12"/>
                      <a:pt x="73" y="12"/>
                    </a:cubicBezTo>
                    <a:cubicBezTo>
                      <a:pt x="74" y="12"/>
                      <a:pt x="75" y="11"/>
                      <a:pt x="75" y="10"/>
                    </a:cubicBezTo>
                    <a:cubicBezTo>
                      <a:pt x="74" y="6"/>
                      <a:pt x="72" y="3"/>
                      <a:pt x="70" y="2"/>
                    </a:cubicBezTo>
                    <a:cubicBezTo>
                      <a:pt x="68" y="1"/>
                      <a:pt x="66" y="0"/>
                      <a:pt x="64" y="0"/>
                    </a:cubicBezTo>
                    <a:cubicBezTo>
                      <a:pt x="64" y="0"/>
                      <a:pt x="63" y="1"/>
                      <a:pt x="63" y="1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0" name="Freeform 229"/>
              <p:cNvSpPr>
                <a:spLocks/>
              </p:cNvSpPr>
              <p:nvPr userDrawn="1"/>
            </p:nvSpPr>
            <p:spPr bwMode="auto">
              <a:xfrm>
                <a:off x="5483" y="4093"/>
                <a:ext cx="65" cy="64"/>
              </a:xfrm>
              <a:custGeom>
                <a:avLst/>
                <a:gdLst>
                  <a:gd name="T0" fmla="*/ 21 w 27"/>
                  <a:gd name="T1" fmla="*/ 5 h 26"/>
                  <a:gd name="T2" fmla="*/ 20 w 27"/>
                  <a:gd name="T3" fmla="*/ 6 h 26"/>
                  <a:gd name="T4" fmla="*/ 23 w 27"/>
                  <a:gd name="T5" fmla="*/ 13 h 26"/>
                  <a:gd name="T6" fmla="*/ 20 w 27"/>
                  <a:gd name="T7" fmla="*/ 20 h 26"/>
                  <a:gd name="T8" fmla="*/ 13 w 27"/>
                  <a:gd name="T9" fmla="*/ 22 h 26"/>
                  <a:gd name="T10" fmla="*/ 7 w 27"/>
                  <a:gd name="T11" fmla="*/ 20 h 26"/>
                  <a:gd name="T12" fmla="*/ 4 w 27"/>
                  <a:gd name="T13" fmla="*/ 13 h 26"/>
                  <a:gd name="T14" fmla="*/ 6 w 27"/>
                  <a:gd name="T15" fmla="*/ 7 h 26"/>
                  <a:gd name="T16" fmla="*/ 13 w 27"/>
                  <a:gd name="T17" fmla="*/ 4 h 26"/>
                  <a:gd name="T18" fmla="*/ 20 w 27"/>
                  <a:gd name="T19" fmla="*/ 6 h 26"/>
                  <a:gd name="T20" fmla="*/ 21 w 27"/>
                  <a:gd name="T21" fmla="*/ 5 h 26"/>
                  <a:gd name="T22" fmla="*/ 22 w 27"/>
                  <a:gd name="T23" fmla="*/ 3 h 26"/>
                  <a:gd name="T24" fmla="*/ 13 w 27"/>
                  <a:gd name="T25" fmla="*/ 0 h 26"/>
                  <a:gd name="T26" fmla="*/ 3 w 27"/>
                  <a:gd name="T27" fmla="*/ 4 h 26"/>
                  <a:gd name="T28" fmla="*/ 0 w 27"/>
                  <a:gd name="T29" fmla="*/ 13 h 26"/>
                  <a:gd name="T30" fmla="*/ 4 w 27"/>
                  <a:gd name="T31" fmla="*/ 23 h 26"/>
                  <a:gd name="T32" fmla="*/ 13 w 27"/>
                  <a:gd name="T33" fmla="*/ 26 h 26"/>
                  <a:gd name="T34" fmla="*/ 23 w 27"/>
                  <a:gd name="T35" fmla="*/ 22 h 26"/>
                  <a:gd name="T36" fmla="*/ 27 w 27"/>
                  <a:gd name="T37" fmla="*/ 13 h 26"/>
                  <a:gd name="T38" fmla="*/ 22 w 27"/>
                  <a:gd name="T39" fmla="*/ 3 h 26"/>
                  <a:gd name="T40" fmla="*/ 21 w 27"/>
                  <a:gd name="T4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6">
                    <a:moveTo>
                      <a:pt x="21" y="5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3" y="11"/>
                      <a:pt x="23" y="13"/>
                    </a:cubicBezTo>
                    <a:cubicBezTo>
                      <a:pt x="23" y="15"/>
                      <a:pt x="22" y="18"/>
                      <a:pt x="20" y="20"/>
                    </a:cubicBezTo>
                    <a:cubicBezTo>
                      <a:pt x="18" y="21"/>
                      <a:pt x="16" y="22"/>
                      <a:pt x="13" y="22"/>
                    </a:cubicBezTo>
                    <a:cubicBezTo>
                      <a:pt x="11" y="22"/>
                      <a:pt x="8" y="22"/>
                      <a:pt x="7" y="20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4" y="11"/>
                      <a:pt x="5" y="8"/>
                      <a:pt x="6" y="7"/>
                    </a:cubicBezTo>
                    <a:cubicBezTo>
                      <a:pt x="8" y="5"/>
                      <a:pt x="11" y="4"/>
                      <a:pt x="13" y="4"/>
                    </a:cubicBezTo>
                    <a:cubicBezTo>
                      <a:pt x="15" y="4"/>
                      <a:pt x="18" y="4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6" y="0"/>
                      <a:pt x="13" y="0"/>
                    </a:cubicBezTo>
                    <a:cubicBezTo>
                      <a:pt x="10" y="0"/>
                      <a:pt x="6" y="1"/>
                      <a:pt x="3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3"/>
                    </a:cubicBezTo>
                    <a:cubicBezTo>
                      <a:pt x="6" y="25"/>
                      <a:pt x="10" y="26"/>
                      <a:pt x="13" y="26"/>
                    </a:cubicBezTo>
                    <a:cubicBezTo>
                      <a:pt x="17" y="26"/>
                      <a:pt x="20" y="25"/>
                      <a:pt x="23" y="22"/>
                    </a:cubicBezTo>
                    <a:cubicBezTo>
                      <a:pt x="25" y="20"/>
                      <a:pt x="27" y="16"/>
                      <a:pt x="27" y="13"/>
                    </a:cubicBezTo>
                    <a:cubicBezTo>
                      <a:pt x="27" y="10"/>
                      <a:pt x="25" y="6"/>
                      <a:pt x="22" y="3"/>
                    </a:cubicBez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1" name="Freeform 230"/>
              <p:cNvSpPr>
                <a:spLocks/>
              </p:cNvSpPr>
              <p:nvPr userDrawn="1"/>
            </p:nvSpPr>
            <p:spPr bwMode="auto">
              <a:xfrm>
                <a:off x="5500" y="4169"/>
                <a:ext cx="56" cy="54"/>
              </a:xfrm>
              <a:custGeom>
                <a:avLst/>
                <a:gdLst>
                  <a:gd name="T0" fmla="*/ 3 w 23"/>
                  <a:gd name="T1" fmla="*/ 21 h 22"/>
                  <a:gd name="T2" fmla="*/ 22 w 23"/>
                  <a:gd name="T3" fmla="*/ 3 h 22"/>
                  <a:gd name="T4" fmla="*/ 22 w 23"/>
                  <a:gd name="T5" fmla="*/ 1 h 22"/>
                  <a:gd name="T6" fmla="*/ 19 w 23"/>
                  <a:gd name="T7" fmla="*/ 0 h 22"/>
                  <a:gd name="T8" fmla="*/ 0 w 23"/>
                  <a:gd name="T9" fmla="*/ 18 h 22"/>
                  <a:gd name="T10" fmla="*/ 0 w 23"/>
                  <a:gd name="T11" fmla="*/ 21 h 22"/>
                  <a:gd name="T12" fmla="*/ 3 w 23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3" y="21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1"/>
                      <a:pt x="22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1" y="22"/>
                      <a:pt x="2" y="22"/>
                      <a:pt x="3" y="2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2" name="Freeform 231"/>
              <p:cNvSpPr>
                <a:spLocks/>
              </p:cNvSpPr>
              <p:nvPr userDrawn="1"/>
            </p:nvSpPr>
            <p:spPr bwMode="auto">
              <a:xfrm>
                <a:off x="5544" y="4093"/>
                <a:ext cx="62" cy="120"/>
              </a:xfrm>
              <a:custGeom>
                <a:avLst/>
                <a:gdLst>
                  <a:gd name="T0" fmla="*/ 4 w 26"/>
                  <a:gd name="T1" fmla="*/ 48 h 49"/>
                  <a:gd name="T2" fmla="*/ 11 w 26"/>
                  <a:gd name="T3" fmla="*/ 42 h 49"/>
                  <a:gd name="T4" fmla="*/ 20 w 26"/>
                  <a:gd name="T5" fmla="*/ 30 h 49"/>
                  <a:gd name="T6" fmla="*/ 22 w 26"/>
                  <a:gd name="T7" fmla="*/ 20 h 49"/>
                  <a:gd name="T8" fmla="*/ 22 w 26"/>
                  <a:gd name="T9" fmla="*/ 16 h 49"/>
                  <a:gd name="T10" fmla="*/ 25 w 26"/>
                  <a:gd name="T11" fmla="*/ 3 h 49"/>
                  <a:gd name="T12" fmla="*/ 25 w 26"/>
                  <a:gd name="T13" fmla="*/ 1 h 49"/>
                  <a:gd name="T14" fmla="*/ 22 w 26"/>
                  <a:gd name="T15" fmla="*/ 1 h 49"/>
                  <a:gd name="T16" fmla="*/ 18 w 26"/>
                  <a:gd name="T17" fmla="*/ 16 h 49"/>
                  <a:gd name="T18" fmla="*/ 18 w 26"/>
                  <a:gd name="T19" fmla="*/ 20 h 49"/>
                  <a:gd name="T20" fmla="*/ 16 w 26"/>
                  <a:gd name="T21" fmla="*/ 28 h 49"/>
                  <a:gd name="T22" fmla="*/ 8 w 26"/>
                  <a:gd name="T23" fmla="*/ 39 h 49"/>
                  <a:gd name="T24" fmla="*/ 3 w 26"/>
                  <a:gd name="T25" fmla="*/ 43 h 49"/>
                  <a:gd name="T26" fmla="*/ 2 w 26"/>
                  <a:gd name="T27" fmla="*/ 45 h 49"/>
                  <a:gd name="T28" fmla="*/ 1 w 26"/>
                  <a:gd name="T29" fmla="*/ 45 h 49"/>
                  <a:gd name="T30" fmla="*/ 1 w 26"/>
                  <a:gd name="T31" fmla="*/ 48 h 49"/>
                  <a:gd name="T32" fmla="*/ 4 w 26"/>
                  <a:gd name="T3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9">
                    <a:moveTo>
                      <a:pt x="4" y="48"/>
                    </a:moveTo>
                    <a:cubicBezTo>
                      <a:pt x="4" y="48"/>
                      <a:pt x="7" y="46"/>
                      <a:pt x="11" y="42"/>
                    </a:cubicBezTo>
                    <a:cubicBezTo>
                      <a:pt x="14" y="39"/>
                      <a:pt x="18" y="35"/>
                      <a:pt x="20" y="30"/>
                    </a:cubicBezTo>
                    <a:cubicBezTo>
                      <a:pt x="21" y="27"/>
                      <a:pt x="22" y="23"/>
                      <a:pt x="22" y="20"/>
                    </a:cubicBezTo>
                    <a:cubicBezTo>
                      <a:pt x="22" y="19"/>
                      <a:pt x="22" y="18"/>
                      <a:pt x="22" y="16"/>
                    </a:cubicBezTo>
                    <a:cubicBezTo>
                      <a:pt x="22" y="12"/>
                      <a:pt x="22" y="8"/>
                      <a:pt x="25" y="3"/>
                    </a:cubicBezTo>
                    <a:cubicBezTo>
                      <a:pt x="26" y="2"/>
                      <a:pt x="26" y="1"/>
                      <a:pt x="25" y="1"/>
                    </a:cubicBezTo>
                    <a:cubicBezTo>
                      <a:pt x="24" y="0"/>
                      <a:pt x="23" y="0"/>
                      <a:pt x="22" y="1"/>
                    </a:cubicBezTo>
                    <a:cubicBezTo>
                      <a:pt x="18" y="6"/>
                      <a:pt x="18" y="12"/>
                      <a:pt x="18" y="16"/>
                    </a:cubicBezTo>
                    <a:cubicBezTo>
                      <a:pt x="18" y="18"/>
                      <a:pt x="18" y="19"/>
                      <a:pt x="18" y="20"/>
                    </a:cubicBezTo>
                    <a:cubicBezTo>
                      <a:pt x="18" y="23"/>
                      <a:pt x="17" y="26"/>
                      <a:pt x="16" y="28"/>
                    </a:cubicBezTo>
                    <a:cubicBezTo>
                      <a:pt x="15" y="32"/>
                      <a:pt x="11" y="36"/>
                      <a:pt x="8" y="39"/>
                    </a:cubicBezTo>
                    <a:cubicBezTo>
                      <a:pt x="6" y="41"/>
                      <a:pt x="4" y="42"/>
                      <a:pt x="3" y="43"/>
                    </a:cubicBezTo>
                    <a:cubicBezTo>
                      <a:pt x="3" y="44"/>
                      <a:pt x="2" y="44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6"/>
                      <a:pt x="0" y="47"/>
                      <a:pt x="1" y="48"/>
                    </a:cubicBezTo>
                    <a:cubicBezTo>
                      <a:pt x="1" y="49"/>
                      <a:pt x="3" y="49"/>
                      <a:pt x="4" y="4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3" name="Freeform 232"/>
              <p:cNvSpPr>
                <a:spLocks/>
              </p:cNvSpPr>
              <p:nvPr userDrawn="1"/>
            </p:nvSpPr>
            <p:spPr bwMode="auto">
              <a:xfrm>
                <a:off x="5373" y="4044"/>
                <a:ext cx="264" cy="206"/>
              </a:xfrm>
              <a:custGeom>
                <a:avLst/>
                <a:gdLst>
                  <a:gd name="T0" fmla="*/ 24 w 110"/>
                  <a:gd name="T1" fmla="*/ 8 h 84"/>
                  <a:gd name="T2" fmla="*/ 24 w 110"/>
                  <a:gd name="T3" fmla="*/ 10 h 84"/>
                  <a:gd name="T4" fmla="*/ 31 w 110"/>
                  <a:gd name="T5" fmla="*/ 9 h 84"/>
                  <a:gd name="T6" fmla="*/ 56 w 110"/>
                  <a:gd name="T7" fmla="*/ 6 h 84"/>
                  <a:gd name="T8" fmla="*/ 79 w 110"/>
                  <a:gd name="T9" fmla="*/ 4 h 84"/>
                  <a:gd name="T10" fmla="*/ 81 w 110"/>
                  <a:gd name="T11" fmla="*/ 4 h 84"/>
                  <a:gd name="T12" fmla="*/ 87 w 110"/>
                  <a:gd name="T13" fmla="*/ 6 h 84"/>
                  <a:gd name="T14" fmla="*/ 100 w 110"/>
                  <a:gd name="T15" fmla="*/ 17 h 84"/>
                  <a:gd name="T16" fmla="*/ 106 w 110"/>
                  <a:gd name="T17" fmla="*/ 35 h 84"/>
                  <a:gd name="T18" fmla="*/ 101 w 110"/>
                  <a:gd name="T19" fmla="*/ 54 h 84"/>
                  <a:gd name="T20" fmla="*/ 64 w 110"/>
                  <a:gd name="T21" fmla="*/ 80 h 84"/>
                  <a:gd name="T22" fmla="*/ 42 w 110"/>
                  <a:gd name="T23" fmla="*/ 72 h 84"/>
                  <a:gd name="T24" fmla="*/ 27 w 110"/>
                  <a:gd name="T25" fmla="*/ 55 h 84"/>
                  <a:gd name="T26" fmla="*/ 14 w 110"/>
                  <a:gd name="T27" fmla="*/ 37 h 84"/>
                  <a:gd name="T28" fmla="*/ 7 w 110"/>
                  <a:gd name="T29" fmla="*/ 25 h 84"/>
                  <a:gd name="T30" fmla="*/ 7 w 110"/>
                  <a:gd name="T31" fmla="*/ 25 h 84"/>
                  <a:gd name="T32" fmla="*/ 7 w 110"/>
                  <a:gd name="T33" fmla="*/ 25 h 84"/>
                  <a:gd name="T34" fmla="*/ 4 w 110"/>
                  <a:gd name="T35" fmla="*/ 18 h 84"/>
                  <a:gd name="T36" fmla="*/ 6 w 110"/>
                  <a:gd name="T37" fmla="*/ 14 h 84"/>
                  <a:gd name="T38" fmla="*/ 9 w 110"/>
                  <a:gd name="T39" fmla="*/ 12 h 84"/>
                  <a:gd name="T40" fmla="*/ 19 w 110"/>
                  <a:gd name="T41" fmla="*/ 10 h 84"/>
                  <a:gd name="T42" fmla="*/ 23 w 110"/>
                  <a:gd name="T43" fmla="*/ 10 h 84"/>
                  <a:gd name="T44" fmla="*/ 24 w 110"/>
                  <a:gd name="T45" fmla="*/ 10 h 84"/>
                  <a:gd name="T46" fmla="*/ 24 w 110"/>
                  <a:gd name="T47" fmla="*/ 10 h 84"/>
                  <a:gd name="T48" fmla="*/ 24 w 110"/>
                  <a:gd name="T49" fmla="*/ 8 h 84"/>
                  <a:gd name="T50" fmla="*/ 24 w 110"/>
                  <a:gd name="T51" fmla="*/ 6 h 84"/>
                  <a:gd name="T52" fmla="*/ 15 w 110"/>
                  <a:gd name="T53" fmla="*/ 7 h 84"/>
                  <a:gd name="T54" fmla="*/ 8 w 110"/>
                  <a:gd name="T55" fmla="*/ 8 h 84"/>
                  <a:gd name="T56" fmla="*/ 3 w 110"/>
                  <a:gd name="T57" fmla="*/ 11 h 84"/>
                  <a:gd name="T58" fmla="*/ 0 w 110"/>
                  <a:gd name="T59" fmla="*/ 18 h 84"/>
                  <a:gd name="T60" fmla="*/ 4 w 110"/>
                  <a:gd name="T61" fmla="*/ 28 h 84"/>
                  <a:gd name="T62" fmla="*/ 5 w 110"/>
                  <a:gd name="T63" fmla="*/ 26 h 84"/>
                  <a:gd name="T64" fmla="*/ 4 w 110"/>
                  <a:gd name="T65" fmla="*/ 27 h 84"/>
                  <a:gd name="T66" fmla="*/ 23 w 110"/>
                  <a:gd name="T67" fmla="*/ 57 h 84"/>
                  <a:gd name="T68" fmla="*/ 39 w 110"/>
                  <a:gd name="T69" fmla="*/ 75 h 84"/>
                  <a:gd name="T70" fmla="*/ 64 w 110"/>
                  <a:gd name="T71" fmla="*/ 84 h 84"/>
                  <a:gd name="T72" fmla="*/ 105 w 110"/>
                  <a:gd name="T73" fmla="*/ 55 h 84"/>
                  <a:gd name="T74" fmla="*/ 110 w 110"/>
                  <a:gd name="T75" fmla="*/ 35 h 84"/>
                  <a:gd name="T76" fmla="*/ 98 w 110"/>
                  <a:gd name="T77" fmla="*/ 9 h 84"/>
                  <a:gd name="T78" fmla="*/ 89 w 110"/>
                  <a:gd name="T79" fmla="*/ 3 h 84"/>
                  <a:gd name="T80" fmla="*/ 82 w 110"/>
                  <a:gd name="T81" fmla="*/ 0 h 84"/>
                  <a:gd name="T82" fmla="*/ 79 w 110"/>
                  <a:gd name="T83" fmla="*/ 0 h 84"/>
                  <a:gd name="T84" fmla="*/ 47 w 110"/>
                  <a:gd name="T85" fmla="*/ 3 h 84"/>
                  <a:gd name="T86" fmla="*/ 24 w 110"/>
                  <a:gd name="T87" fmla="*/ 6 h 84"/>
                  <a:gd name="T88" fmla="*/ 24 w 110"/>
                  <a:gd name="T89" fmla="*/ 8 h 84"/>
                  <a:gd name="T90" fmla="*/ 24 w 110"/>
                  <a:gd name="T91" fmla="*/ 6 h 84"/>
                  <a:gd name="T92" fmla="*/ 24 w 110"/>
                  <a:gd name="T93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84">
                    <a:moveTo>
                      <a:pt x="24" y="8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7" y="9"/>
                      <a:pt x="31" y="9"/>
                    </a:cubicBezTo>
                    <a:cubicBezTo>
                      <a:pt x="37" y="8"/>
                      <a:pt x="47" y="7"/>
                      <a:pt x="56" y="6"/>
                    </a:cubicBezTo>
                    <a:cubicBezTo>
                      <a:pt x="66" y="4"/>
                      <a:pt x="74" y="4"/>
                      <a:pt x="79" y="4"/>
                    </a:cubicBezTo>
                    <a:cubicBezTo>
                      <a:pt x="80" y="4"/>
                      <a:pt x="81" y="4"/>
                      <a:pt x="81" y="4"/>
                    </a:cubicBezTo>
                    <a:cubicBezTo>
                      <a:pt x="82" y="4"/>
                      <a:pt x="84" y="5"/>
                      <a:pt x="87" y="6"/>
                    </a:cubicBezTo>
                    <a:cubicBezTo>
                      <a:pt x="91" y="8"/>
                      <a:pt x="96" y="12"/>
                      <a:pt x="100" y="17"/>
                    </a:cubicBezTo>
                    <a:cubicBezTo>
                      <a:pt x="104" y="22"/>
                      <a:pt x="106" y="28"/>
                      <a:pt x="106" y="35"/>
                    </a:cubicBezTo>
                    <a:cubicBezTo>
                      <a:pt x="106" y="40"/>
                      <a:pt x="105" y="47"/>
                      <a:pt x="101" y="54"/>
                    </a:cubicBezTo>
                    <a:cubicBezTo>
                      <a:pt x="91" y="73"/>
                      <a:pt x="77" y="80"/>
                      <a:pt x="64" y="80"/>
                    </a:cubicBezTo>
                    <a:cubicBezTo>
                      <a:pt x="56" y="80"/>
                      <a:pt x="47" y="77"/>
                      <a:pt x="42" y="72"/>
                    </a:cubicBezTo>
                    <a:cubicBezTo>
                      <a:pt x="36" y="68"/>
                      <a:pt x="33" y="64"/>
                      <a:pt x="27" y="55"/>
                    </a:cubicBezTo>
                    <a:cubicBezTo>
                      <a:pt x="23" y="50"/>
                      <a:pt x="19" y="43"/>
                      <a:pt x="14" y="37"/>
                    </a:cubicBezTo>
                    <a:cubicBezTo>
                      <a:pt x="10" y="30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4" y="21"/>
                      <a:pt x="4" y="18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6" y="13"/>
                      <a:pt x="8" y="13"/>
                      <a:pt x="9" y="12"/>
                    </a:cubicBezTo>
                    <a:cubicBezTo>
                      <a:pt x="12" y="11"/>
                      <a:pt x="16" y="11"/>
                      <a:pt x="19" y="10"/>
                    </a:cubicBezTo>
                    <a:cubicBezTo>
                      <a:pt x="20" y="10"/>
                      <a:pt x="22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0" y="6"/>
                      <a:pt x="15" y="7"/>
                    </a:cubicBezTo>
                    <a:cubicBezTo>
                      <a:pt x="13" y="7"/>
                      <a:pt x="10" y="8"/>
                      <a:pt x="8" y="8"/>
                    </a:cubicBezTo>
                    <a:cubicBezTo>
                      <a:pt x="6" y="9"/>
                      <a:pt x="4" y="10"/>
                      <a:pt x="3" y="11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23"/>
                      <a:pt x="4" y="27"/>
                      <a:pt x="4" y="28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17" y="48"/>
                      <a:pt x="23" y="57"/>
                    </a:cubicBezTo>
                    <a:cubicBezTo>
                      <a:pt x="30" y="67"/>
                      <a:pt x="33" y="71"/>
                      <a:pt x="39" y="75"/>
                    </a:cubicBezTo>
                    <a:cubicBezTo>
                      <a:pt x="46" y="80"/>
                      <a:pt x="55" y="84"/>
                      <a:pt x="64" y="84"/>
                    </a:cubicBezTo>
                    <a:cubicBezTo>
                      <a:pt x="78" y="84"/>
                      <a:pt x="94" y="76"/>
                      <a:pt x="105" y="55"/>
                    </a:cubicBezTo>
                    <a:cubicBezTo>
                      <a:pt x="109" y="48"/>
                      <a:pt x="110" y="41"/>
                      <a:pt x="110" y="35"/>
                    </a:cubicBezTo>
                    <a:cubicBezTo>
                      <a:pt x="110" y="24"/>
                      <a:pt x="105" y="15"/>
                      <a:pt x="98" y="9"/>
                    </a:cubicBezTo>
                    <a:cubicBezTo>
                      <a:pt x="95" y="7"/>
                      <a:pt x="92" y="4"/>
                      <a:pt x="89" y="3"/>
                    </a:cubicBezTo>
                    <a:cubicBezTo>
                      <a:pt x="86" y="1"/>
                      <a:pt x="84" y="0"/>
                      <a:pt x="82" y="0"/>
                    </a:cubicBezTo>
                    <a:cubicBezTo>
                      <a:pt x="81" y="0"/>
                      <a:pt x="80" y="0"/>
                      <a:pt x="79" y="0"/>
                    </a:cubicBezTo>
                    <a:cubicBezTo>
                      <a:pt x="72" y="0"/>
                      <a:pt x="59" y="1"/>
                      <a:pt x="47" y="3"/>
                    </a:cubicBezTo>
                    <a:cubicBezTo>
                      <a:pt x="34" y="4"/>
                      <a:pt x="24" y="6"/>
                      <a:pt x="24" y="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4" name="Freeform 233"/>
              <p:cNvSpPr>
                <a:spLocks/>
              </p:cNvSpPr>
              <p:nvPr userDrawn="1"/>
            </p:nvSpPr>
            <p:spPr bwMode="auto">
              <a:xfrm>
                <a:off x="4193" y="4135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2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5" name="Freeform 234"/>
              <p:cNvSpPr>
                <a:spLocks/>
              </p:cNvSpPr>
              <p:nvPr userDrawn="1"/>
            </p:nvSpPr>
            <p:spPr bwMode="auto">
              <a:xfrm>
                <a:off x="4236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6" name="Freeform 235"/>
              <p:cNvSpPr>
                <a:spLocks/>
              </p:cNvSpPr>
              <p:nvPr userDrawn="1"/>
            </p:nvSpPr>
            <p:spPr bwMode="auto">
              <a:xfrm>
                <a:off x="4294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6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7" name="Freeform 236"/>
              <p:cNvSpPr>
                <a:spLocks/>
              </p:cNvSpPr>
              <p:nvPr userDrawn="1"/>
            </p:nvSpPr>
            <p:spPr bwMode="auto">
              <a:xfrm>
                <a:off x="433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5 w 17"/>
                  <a:gd name="T11" fmla="*/ 10 h 17"/>
                  <a:gd name="T12" fmla="*/ 4 w 17"/>
                  <a:gd name="T13" fmla="*/ 8 h 17"/>
                  <a:gd name="T14" fmla="*/ 8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1 w 17"/>
                  <a:gd name="T31" fmla="*/ 11 h 17"/>
                  <a:gd name="T32" fmla="*/ 9 w 17"/>
                  <a:gd name="T33" fmla="*/ 17 h 17"/>
                  <a:gd name="T34" fmla="*/ 12 w 17"/>
                  <a:gd name="T35" fmla="*/ 16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0" y="5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2" y="14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8" name="Freeform 237"/>
              <p:cNvSpPr>
                <a:spLocks/>
              </p:cNvSpPr>
              <p:nvPr userDrawn="1"/>
            </p:nvSpPr>
            <p:spPr bwMode="auto">
              <a:xfrm>
                <a:off x="4373" y="4127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8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5 h 17"/>
                  <a:gd name="T16" fmla="*/ 9 w 17"/>
                  <a:gd name="T17" fmla="*/ 4 h 17"/>
                  <a:gd name="T18" fmla="*/ 13 w 17"/>
                  <a:gd name="T19" fmla="*/ 8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2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9" name="Freeform 238"/>
              <p:cNvSpPr>
                <a:spLocks/>
              </p:cNvSpPr>
              <p:nvPr userDrawn="1"/>
            </p:nvSpPr>
            <p:spPr bwMode="auto">
              <a:xfrm>
                <a:off x="4368" y="4162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2 w 17"/>
                  <a:gd name="T3" fmla="*/ 7 h 17"/>
                  <a:gd name="T4" fmla="*/ 13 w 17"/>
                  <a:gd name="T5" fmla="*/ 8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0" name="Freeform 239"/>
              <p:cNvSpPr>
                <a:spLocks/>
              </p:cNvSpPr>
              <p:nvPr userDrawn="1"/>
            </p:nvSpPr>
            <p:spPr bwMode="auto">
              <a:xfrm>
                <a:off x="4349" y="4194"/>
                <a:ext cx="43" cy="41"/>
              </a:xfrm>
              <a:custGeom>
                <a:avLst/>
                <a:gdLst>
                  <a:gd name="T0" fmla="*/ 15 w 18"/>
                  <a:gd name="T1" fmla="*/ 7 h 17"/>
                  <a:gd name="T2" fmla="*/ 13 w 18"/>
                  <a:gd name="T3" fmla="*/ 7 h 17"/>
                  <a:gd name="T4" fmla="*/ 14 w 18"/>
                  <a:gd name="T5" fmla="*/ 9 h 17"/>
                  <a:gd name="T6" fmla="*/ 10 w 18"/>
                  <a:gd name="T7" fmla="*/ 13 h 17"/>
                  <a:gd name="T8" fmla="*/ 9 w 18"/>
                  <a:gd name="T9" fmla="*/ 13 h 17"/>
                  <a:gd name="T10" fmla="*/ 5 w 18"/>
                  <a:gd name="T11" fmla="*/ 10 h 17"/>
                  <a:gd name="T12" fmla="*/ 4 w 18"/>
                  <a:gd name="T13" fmla="*/ 9 h 17"/>
                  <a:gd name="T14" fmla="*/ 8 w 18"/>
                  <a:gd name="T15" fmla="*/ 4 h 17"/>
                  <a:gd name="T16" fmla="*/ 9 w 18"/>
                  <a:gd name="T17" fmla="*/ 4 h 17"/>
                  <a:gd name="T18" fmla="*/ 13 w 18"/>
                  <a:gd name="T19" fmla="*/ 7 h 17"/>
                  <a:gd name="T20" fmla="*/ 15 w 18"/>
                  <a:gd name="T21" fmla="*/ 7 h 17"/>
                  <a:gd name="T22" fmla="*/ 17 w 18"/>
                  <a:gd name="T23" fmla="*/ 6 h 17"/>
                  <a:gd name="T24" fmla="*/ 9 w 18"/>
                  <a:gd name="T25" fmla="*/ 0 h 17"/>
                  <a:gd name="T26" fmla="*/ 6 w 18"/>
                  <a:gd name="T27" fmla="*/ 1 h 17"/>
                  <a:gd name="T28" fmla="*/ 0 w 18"/>
                  <a:gd name="T29" fmla="*/ 9 h 17"/>
                  <a:gd name="T30" fmla="*/ 1 w 18"/>
                  <a:gd name="T31" fmla="*/ 11 h 17"/>
                  <a:gd name="T32" fmla="*/ 9 w 18"/>
                  <a:gd name="T33" fmla="*/ 17 h 17"/>
                  <a:gd name="T34" fmla="*/ 12 w 18"/>
                  <a:gd name="T35" fmla="*/ 17 h 17"/>
                  <a:gd name="T36" fmla="*/ 18 w 18"/>
                  <a:gd name="T37" fmla="*/ 9 h 17"/>
                  <a:gd name="T38" fmla="*/ 17 w 18"/>
                  <a:gd name="T39" fmla="*/ 6 h 17"/>
                  <a:gd name="T40" fmla="*/ 15 w 18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4" y="9"/>
                    </a:cubicBezTo>
                    <a:cubicBezTo>
                      <a:pt x="14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0"/>
                      <a:pt x="1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5" y="16"/>
                      <a:pt x="18" y="12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1" name="Freeform 240"/>
              <p:cNvSpPr>
                <a:spLocks/>
              </p:cNvSpPr>
              <p:nvPr userDrawn="1"/>
            </p:nvSpPr>
            <p:spPr bwMode="auto">
              <a:xfrm>
                <a:off x="4318" y="4213"/>
                <a:ext cx="43" cy="45"/>
              </a:xfrm>
              <a:custGeom>
                <a:avLst/>
                <a:gdLst>
                  <a:gd name="T0" fmla="*/ 15 w 18"/>
                  <a:gd name="T1" fmla="*/ 7 h 18"/>
                  <a:gd name="T2" fmla="*/ 13 w 18"/>
                  <a:gd name="T3" fmla="*/ 8 h 18"/>
                  <a:gd name="T4" fmla="*/ 14 w 18"/>
                  <a:gd name="T5" fmla="*/ 9 h 18"/>
                  <a:gd name="T6" fmla="*/ 10 w 18"/>
                  <a:gd name="T7" fmla="*/ 13 h 18"/>
                  <a:gd name="T8" fmla="*/ 9 w 18"/>
                  <a:gd name="T9" fmla="*/ 14 h 18"/>
                  <a:gd name="T10" fmla="*/ 5 w 18"/>
                  <a:gd name="T11" fmla="*/ 10 h 18"/>
                  <a:gd name="T12" fmla="*/ 4 w 18"/>
                  <a:gd name="T13" fmla="*/ 9 h 18"/>
                  <a:gd name="T14" fmla="*/ 8 w 18"/>
                  <a:gd name="T15" fmla="*/ 5 h 18"/>
                  <a:gd name="T16" fmla="*/ 9 w 18"/>
                  <a:gd name="T17" fmla="*/ 4 h 18"/>
                  <a:gd name="T18" fmla="*/ 13 w 18"/>
                  <a:gd name="T19" fmla="*/ 8 h 18"/>
                  <a:gd name="T20" fmla="*/ 15 w 18"/>
                  <a:gd name="T21" fmla="*/ 7 h 18"/>
                  <a:gd name="T22" fmla="*/ 17 w 18"/>
                  <a:gd name="T23" fmla="*/ 6 h 18"/>
                  <a:gd name="T24" fmla="*/ 9 w 18"/>
                  <a:gd name="T25" fmla="*/ 0 h 18"/>
                  <a:gd name="T26" fmla="*/ 6 w 18"/>
                  <a:gd name="T27" fmla="*/ 1 h 18"/>
                  <a:gd name="T28" fmla="*/ 0 w 18"/>
                  <a:gd name="T29" fmla="*/ 9 h 18"/>
                  <a:gd name="T30" fmla="*/ 1 w 18"/>
                  <a:gd name="T31" fmla="*/ 12 h 18"/>
                  <a:gd name="T32" fmla="*/ 9 w 18"/>
                  <a:gd name="T33" fmla="*/ 18 h 18"/>
                  <a:gd name="T34" fmla="*/ 12 w 18"/>
                  <a:gd name="T35" fmla="*/ 17 h 18"/>
                  <a:gd name="T36" fmla="*/ 18 w 18"/>
                  <a:gd name="T37" fmla="*/ 9 h 18"/>
                  <a:gd name="T38" fmla="*/ 17 w 18"/>
                  <a:gd name="T39" fmla="*/ 6 h 18"/>
                  <a:gd name="T40" fmla="*/ 15 w 18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14" y="11"/>
                      <a:pt x="12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7" y="14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3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5"/>
                      <a:pt x="5" y="18"/>
                      <a:pt x="9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5" y="16"/>
                      <a:pt x="18" y="13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2" name="Freeform 241"/>
              <p:cNvSpPr>
                <a:spLocks/>
              </p:cNvSpPr>
              <p:nvPr userDrawn="1"/>
            </p:nvSpPr>
            <p:spPr bwMode="auto">
              <a:xfrm>
                <a:off x="4296" y="4235"/>
                <a:ext cx="41" cy="32"/>
              </a:xfrm>
              <a:custGeom>
                <a:avLst/>
                <a:gdLst>
                  <a:gd name="T0" fmla="*/ 13 w 17"/>
                  <a:gd name="T1" fmla="*/ 6 h 13"/>
                  <a:gd name="T2" fmla="*/ 10 w 17"/>
                  <a:gd name="T3" fmla="*/ 9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5 h 13"/>
                  <a:gd name="T12" fmla="*/ 4 w 17"/>
                  <a:gd name="T13" fmla="*/ 3 h 13"/>
                  <a:gd name="T14" fmla="*/ 3 w 17"/>
                  <a:gd name="T15" fmla="*/ 1 h 13"/>
                  <a:gd name="T16" fmla="*/ 0 w 17"/>
                  <a:gd name="T17" fmla="*/ 2 h 13"/>
                  <a:gd name="T18" fmla="*/ 0 w 17"/>
                  <a:gd name="T19" fmla="*/ 5 h 13"/>
                  <a:gd name="T20" fmla="*/ 0 w 17"/>
                  <a:gd name="T21" fmla="*/ 8 h 13"/>
                  <a:gd name="T22" fmla="*/ 0 w 17"/>
                  <a:gd name="T23" fmla="*/ 8 h 13"/>
                  <a:gd name="T24" fmla="*/ 8 w 17"/>
                  <a:gd name="T25" fmla="*/ 13 h 13"/>
                  <a:gd name="T26" fmla="*/ 11 w 17"/>
                  <a:gd name="T27" fmla="*/ 13 h 13"/>
                  <a:gd name="T28" fmla="*/ 17 w 17"/>
                  <a:gd name="T29" fmla="*/ 6 h 13"/>
                  <a:gd name="T30" fmla="*/ 15 w 17"/>
                  <a:gd name="T31" fmla="*/ 4 h 13"/>
                  <a:gd name="T32" fmla="*/ 13 w 17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6"/>
                    </a:moveTo>
                    <a:cubicBezTo>
                      <a:pt x="12" y="7"/>
                      <a:pt x="11" y="9"/>
                      <a:pt x="10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1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4" y="12"/>
                      <a:pt x="16" y="9"/>
                      <a:pt x="17" y="6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4" y="4"/>
                      <a:pt x="13" y="5"/>
                      <a:pt x="13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3" name="Freeform 242"/>
              <p:cNvSpPr>
                <a:spLocks/>
              </p:cNvSpPr>
              <p:nvPr userDrawn="1"/>
            </p:nvSpPr>
            <p:spPr bwMode="auto">
              <a:xfrm>
                <a:off x="4246" y="4223"/>
                <a:ext cx="40" cy="32"/>
              </a:xfrm>
              <a:custGeom>
                <a:avLst/>
                <a:gdLst>
                  <a:gd name="T0" fmla="*/ 13 w 17"/>
                  <a:gd name="T1" fmla="*/ 4 h 13"/>
                  <a:gd name="T2" fmla="*/ 10 w 17"/>
                  <a:gd name="T3" fmla="*/ 8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4 h 13"/>
                  <a:gd name="T12" fmla="*/ 4 w 17"/>
                  <a:gd name="T13" fmla="*/ 3 h 13"/>
                  <a:gd name="T14" fmla="*/ 3 w 17"/>
                  <a:gd name="T15" fmla="*/ 0 h 13"/>
                  <a:gd name="T16" fmla="*/ 0 w 17"/>
                  <a:gd name="T17" fmla="*/ 1 h 13"/>
                  <a:gd name="T18" fmla="*/ 0 w 17"/>
                  <a:gd name="T19" fmla="*/ 4 h 13"/>
                  <a:gd name="T20" fmla="*/ 0 w 17"/>
                  <a:gd name="T21" fmla="*/ 7 h 13"/>
                  <a:gd name="T22" fmla="*/ 0 w 17"/>
                  <a:gd name="T23" fmla="*/ 7 h 13"/>
                  <a:gd name="T24" fmla="*/ 8 w 17"/>
                  <a:gd name="T25" fmla="*/ 13 h 13"/>
                  <a:gd name="T26" fmla="*/ 11 w 17"/>
                  <a:gd name="T27" fmla="*/ 12 h 13"/>
                  <a:gd name="T28" fmla="*/ 17 w 17"/>
                  <a:gd name="T29" fmla="*/ 5 h 13"/>
                  <a:gd name="T30" fmla="*/ 15 w 17"/>
                  <a:gd name="T31" fmla="*/ 3 h 13"/>
                  <a:gd name="T32" fmla="*/ 13 w 17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4"/>
                    </a:moveTo>
                    <a:cubicBezTo>
                      <a:pt x="13" y="6"/>
                      <a:pt x="11" y="8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0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4" y="11"/>
                      <a:pt x="16" y="8"/>
                      <a:pt x="17" y="5"/>
                    </a:cubicBezTo>
                    <a:cubicBezTo>
                      <a:pt x="17" y="4"/>
                      <a:pt x="16" y="3"/>
                      <a:pt x="15" y="3"/>
                    </a:cubicBezTo>
                    <a:cubicBezTo>
                      <a:pt x="14" y="3"/>
                      <a:pt x="13" y="3"/>
                      <a:pt x="1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4" name="Freeform 243"/>
              <p:cNvSpPr>
                <a:spLocks/>
              </p:cNvSpPr>
              <p:nvPr userDrawn="1"/>
            </p:nvSpPr>
            <p:spPr bwMode="auto">
              <a:xfrm>
                <a:off x="4303" y="4184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5" name="Freeform 244"/>
              <p:cNvSpPr>
                <a:spLocks/>
              </p:cNvSpPr>
              <p:nvPr userDrawn="1"/>
            </p:nvSpPr>
            <p:spPr bwMode="auto">
              <a:xfrm>
                <a:off x="4260" y="4176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7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6" name="Freeform 245"/>
              <p:cNvSpPr>
                <a:spLocks/>
              </p:cNvSpPr>
              <p:nvPr userDrawn="1"/>
            </p:nvSpPr>
            <p:spPr bwMode="auto">
              <a:xfrm>
                <a:off x="4274" y="4206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7" name="Freeform 246"/>
              <p:cNvSpPr>
                <a:spLocks/>
              </p:cNvSpPr>
              <p:nvPr userDrawn="1"/>
            </p:nvSpPr>
            <p:spPr bwMode="auto">
              <a:xfrm>
                <a:off x="420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2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6 w 17"/>
                  <a:gd name="T23" fmla="*/ 5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5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2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1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4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6" y="5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8" name="Freeform 247"/>
              <p:cNvSpPr>
                <a:spLocks/>
              </p:cNvSpPr>
              <p:nvPr userDrawn="1"/>
            </p:nvSpPr>
            <p:spPr bwMode="auto">
              <a:xfrm>
                <a:off x="4231" y="4189"/>
                <a:ext cx="41" cy="44"/>
              </a:xfrm>
              <a:custGeom>
                <a:avLst/>
                <a:gdLst>
                  <a:gd name="T0" fmla="*/ 15 w 17"/>
                  <a:gd name="T1" fmla="*/ 7 h 18"/>
                  <a:gd name="T2" fmla="*/ 13 w 17"/>
                  <a:gd name="T3" fmla="*/ 8 h 18"/>
                  <a:gd name="T4" fmla="*/ 13 w 17"/>
                  <a:gd name="T5" fmla="*/ 9 h 18"/>
                  <a:gd name="T6" fmla="*/ 10 w 17"/>
                  <a:gd name="T7" fmla="*/ 13 h 18"/>
                  <a:gd name="T8" fmla="*/ 8 w 17"/>
                  <a:gd name="T9" fmla="*/ 14 h 18"/>
                  <a:gd name="T10" fmla="*/ 4 w 17"/>
                  <a:gd name="T11" fmla="*/ 10 h 18"/>
                  <a:gd name="T12" fmla="*/ 4 w 17"/>
                  <a:gd name="T13" fmla="*/ 9 h 18"/>
                  <a:gd name="T14" fmla="*/ 7 w 17"/>
                  <a:gd name="T15" fmla="*/ 5 h 18"/>
                  <a:gd name="T16" fmla="*/ 8 w 17"/>
                  <a:gd name="T17" fmla="*/ 4 h 18"/>
                  <a:gd name="T18" fmla="*/ 13 w 17"/>
                  <a:gd name="T19" fmla="*/ 8 h 18"/>
                  <a:gd name="T20" fmla="*/ 15 w 17"/>
                  <a:gd name="T21" fmla="*/ 7 h 18"/>
                  <a:gd name="T22" fmla="*/ 16 w 17"/>
                  <a:gd name="T23" fmla="*/ 6 h 18"/>
                  <a:gd name="T24" fmla="*/ 8 w 17"/>
                  <a:gd name="T25" fmla="*/ 0 h 18"/>
                  <a:gd name="T26" fmla="*/ 6 w 17"/>
                  <a:gd name="T27" fmla="*/ 1 h 18"/>
                  <a:gd name="T28" fmla="*/ 0 w 17"/>
                  <a:gd name="T29" fmla="*/ 9 h 18"/>
                  <a:gd name="T30" fmla="*/ 0 w 17"/>
                  <a:gd name="T31" fmla="*/ 12 h 18"/>
                  <a:gd name="T32" fmla="*/ 8 w 17"/>
                  <a:gd name="T33" fmla="*/ 18 h 18"/>
                  <a:gd name="T34" fmla="*/ 11 w 17"/>
                  <a:gd name="T35" fmla="*/ 17 h 18"/>
                  <a:gd name="T36" fmla="*/ 17 w 17"/>
                  <a:gd name="T37" fmla="*/ 9 h 18"/>
                  <a:gd name="T38" fmla="*/ 16 w 17"/>
                  <a:gd name="T39" fmla="*/ 6 h 18"/>
                  <a:gd name="T40" fmla="*/ 15 w 17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6" y="14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5"/>
                      <a:pt x="5" y="18"/>
                      <a:pt x="8" y="18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9" name="Freeform 248"/>
              <p:cNvSpPr>
                <a:spLocks/>
              </p:cNvSpPr>
              <p:nvPr userDrawn="1"/>
            </p:nvSpPr>
            <p:spPr bwMode="auto">
              <a:xfrm>
                <a:off x="4207" y="4196"/>
                <a:ext cx="39" cy="42"/>
              </a:xfrm>
              <a:custGeom>
                <a:avLst/>
                <a:gdLst>
                  <a:gd name="T0" fmla="*/ 12 w 16"/>
                  <a:gd name="T1" fmla="*/ 10 h 17"/>
                  <a:gd name="T2" fmla="*/ 10 w 16"/>
                  <a:gd name="T3" fmla="*/ 13 h 17"/>
                  <a:gd name="T4" fmla="*/ 8 w 16"/>
                  <a:gd name="T5" fmla="*/ 13 h 17"/>
                  <a:gd name="T6" fmla="*/ 4 w 16"/>
                  <a:gd name="T7" fmla="*/ 10 h 17"/>
                  <a:gd name="T8" fmla="*/ 4 w 16"/>
                  <a:gd name="T9" fmla="*/ 8 h 17"/>
                  <a:gd name="T10" fmla="*/ 6 w 16"/>
                  <a:gd name="T11" fmla="*/ 4 h 17"/>
                  <a:gd name="T12" fmla="*/ 7 w 16"/>
                  <a:gd name="T13" fmla="*/ 2 h 17"/>
                  <a:gd name="T14" fmla="*/ 4 w 16"/>
                  <a:gd name="T15" fmla="*/ 1 h 17"/>
                  <a:gd name="T16" fmla="*/ 0 w 16"/>
                  <a:gd name="T17" fmla="*/ 8 h 17"/>
                  <a:gd name="T18" fmla="*/ 0 w 16"/>
                  <a:gd name="T19" fmla="*/ 11 h 17"/>
                  <a:gd name="T20" fmla="*/ 8 w 16"/>
                  <a:gd name="T21" fmla="*/ 17 h 17"/>
                  <a:gd name="T22" fmla="*/ 11 w 16"/>
                  <a:gd name="T23" fmla="*/ 16 h 17"/>
                  <a:gd name="T24" fmla="*/ 16 w 16"/>
                  <a:gd name="T25" fmla="*/ 12 h 17"/>
                  <a:gd name="T26" fmla="*/ 15 w 16"/>
                  <a:gd name="T27" fmla="*/ 9 h 17"/>
                  <a:gd name="T28" fmla="*/ 12 w 16"/>
                  <a:gd name="T2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7">
                    <a:moveTo>
                      <a:pt x="12" y="10"/>
                    </a:moveTo>
                    <a:cubicBezTo>
                      <a:pt x="12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5"/>
                      <a:pt x="6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3" y="16"/>
                      <a:pt x="15" y="14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14" y="9"/>
                      <a:pt x="13" y="9"/>
                      <a:pt x="12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0" name="Freeform 249"/>
              <p:cNvSpPr>
                <a:spLocks/>
              </p:cNvSpPr>
              <p:nvPr userDrawn="1"/>
            </p:nvSpPr>
            <p:spPr bwMode="auto">
              <a:xfrm>
                <a:off x="4272" y="4088"/>
                <a:ext cx="75" cy="76"/>
              </a:xfrm>
              <a:custGeom>
                <a:avLst/>
                <a:gdLst>
                  <a:gd name="T0" fmla="*/ 2 w 31"/>
                  <a:gd name="T1" fmla="*/ 4 h 31"/>
                  <a:gd name="T2" fmla="*/ 2 w 31"/>
                  <a:gd name="T3" fmla="*/ 4 h 31"/>
                  <a:gd name="T4" fmla="*/ 27 w 31"/>
                  <a:gd name="T5" fmla="*/ 30 h 31"/>
                  <a:gd name="T6" fmla="*/ 29 w 31"/>
                  <a:gd name="T7" fmla="*/ 31 h 31"/>
                  <a:gd name="T8" fmla="*/ 30 w 31"/>
                  <a:gd name="T9" fmla="*/ 28 h 31"/>
                  <a:gd name="T10" fmla="*/ 3 w 31"/>
                  <a:gd name="T11" fmla="*/ 0 h 31"/>
                  <a:gd name="T12" fmla="*/ 1 w 31"/>
                  <a:gd name="T13" fmla="*/ 1 h 31"/>
                  <a:gd name="T14" fmla="*/ 2 w 31"/>
                  <a:gd name="T1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19" y="12"/>
                      <a:pt x="27" y="30"/>
                    </a:cubicBezTo>
                    <a:cubicBezTo>
                      <a:pt x="27" y="31"/>
                      <a:pt x="28" y="31"/>
                      <a:pt x="29" y="31"/>
                    </a:cubicBezTo>
                    <a:cubicBezTo>
                      <a:pt x="30" y="30"/>
                      <a:pt x="31" y="29"/>
                      <a:pt x="30" y="28"/>
                    </a:cubicBezTo>
                    <a:cubicBezTo>
                      <a:pt x="21" y="8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1" name="Freeform 250"/>
              <p:cNvSpPr>
                <a:spLocks/>
              </p:cNvSpPr>
              <p:nvPr userDrawn="1"/>
            </p:nvSpPr>
            <p:spPr bwMode="auto">
              <a:xfrm>
                <a:off x="4320" y="4127"/>
                <a:ext cx="44" cy="20"/>
              </a:xfrm>
              <a:custGeom>
                <a:avLst/>
                <a:gdLst>
                  <a:gd name="T0" fmla="*/ 3 w 18"/>
                  <a:gd name="T1" fmla="*/ 5 h 8"/>
                  <a:gd name="T2" fmla="*/ 3 w 18"/>
                  <a:gd name="T3" fmla="*/ 4 h 8"/>
                  <a:gd name="T4" fmla="*/ 3 w 18"/>
                  <a:gd name="T5" fmla="*/ 5 h 8"/>
                  <a:gd name="T6" fmla="*/ 3 w 18"/>
                  <a:gd name="T7" fmla="*/ 5 h 8"/>
                  <a:gd name="T8" fmla="*/ 3 w 18"/>
                  <a:gd name="T9" fmla="*/ 4 h 8"/>
                  <a:gd name="T10" fmla="*/ 3 w 18"/>
                  <a:gd name="T11" fmla="*/ 5 h 8"/>
                  <a:gd name="T12" fmla="*/ 4 w 18"/>
                  <a:gd name="T13" fmla="*/ 5 h 8"/>
                  <a:gd name="T14" fmla="*/ 6 w 18"/>
                  <a:gd name="T15" fmla="*/ 4 h 8"/>
                  <a:gd name="T16" fmla="*/ 15 w 18"/>
                  <a:gd name="T17" fmla="*/ 7 h 8"/>
                  <a:gd name="T18" fmla="*/ 17 w 18"/>
                  <a:gd name="T19" fmla="*/ 6 h 8"/>
                  <a:gd name="T20" fmla="*/ 17 w 18"/>
                  <a:gd name="T21" fmla="*/ 4 h 8"/>
                  <a:gd name="T22" fmla="*/ 6 w 18"/>
                  <a:gd name="T23" fmla="*/ 0 h 8"/>
                  <a:gd name="T24" fmla="*/ 2 w 18"/>
                  <a:gd name="T25" fmla="*/ 1 h 8"/>
                  <a:gd name="T26" fmla="*/ 1 w 18"/>
                  <a:gd name="T27" fmla="*/ 4 h 8"/>
                  <a:gd name="T28" fmla="*/ 3 w 18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8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11" y="5"/>
                      <a:pt x="15" y="7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3" y="1"/>
                      <a:pt x="9" y="0"/>
                      <a:pt x="6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2" name="Freeform 251"/>
              <p:cNvSpPr>
                <a:spLocks/>
              </p:cNvSpPr>
              <p:nvPr userDrawn="1"/>
            </p:nvSpPr>
            <p:spPr bwMode="auto">
              <a:xfrm>
                <a:off x="4303" y="4113"/>
                <a:ext cx="15" cy="36"/>
              </a:xfrm>
              <a:custGeom>
                <a:avLst/>
                <a:gdLst>
                  <a:gd name="T0" fmla="*/ 5 w 6"/>
                  <a:gd name="T1" fmla="*/ 12 h 15"/>
                  <a:gd name="T2" fmla="*/ 5 w 6"/>
                  <a:gd name="T3" fmla="*/ 12 h 15"/>
                  <a:gd name="T4" fmla="*/ 4 w 6"/>
                  <a:gd name="T5" fmla="*/ 11 h 15"/>
                  <a:gd name="T6" fmla="*/ 5 w 6"/>
                  <a:gd name="T7" fmla="*/ 2 h 15"/>
                  <a:gd name="T8" fmla="*/ 4 w 6"/>
                  <a:gd name="T9" fmla="*/ 0 h 15"/>
                  <a:gd name="T10" fmla="*/ 2 w 6"/>
                  <a:gd name="T11" fmla="*/ 1 h 15"/>
                  <a:gd name="T12" fmla="*/ 0 w 6"/>
                  <a:gd name="T13" fmla="*/ 11 h 15"/>
                  <a:gd name="T14" fmla="*/ 1 w 6"/>
                  <a:gd name="T15" fmla="*/ 13 h 15"/>
                  <a:gd name="T16" fmla="*/ 3 w 6"/>
                  <a:gd name="T17" fmla="*/ 15 h 15"/>
                  <a:gd name="T18" fmla="*/ 5 w 6"/>
                  <a:gd name="T1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5"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9"/>
                      <a:pt x="5" y="6"/>
                      <a:pt x="5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5"/>
                      <a:pt x="0" y="9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4"/>
                      <a:pt x="2" y="15"/>
                      <a:pt x="3" y="15"/>
                    </a:cubicBezTo>
                    <a:cubicBezTo>
                      <a:pt x="4" y="14"/>
                      <a:pt x="5" y="13"/>
                      <a:pt x="5" y="1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3" name="Freeform 252"/>
              <p:cNvSpPr>
                <a:spLocks/>
              </p:cNvSpPr>
              <p:nvPr userDrawn="1"/>
            </p:nvSpPr>
            <p:spPr bwMode="auto">
              <a:xfrm>
                <a:off x="4272" y="3938"/>
                <a:ext cx="58" cy="234"/>
              </a:xfrm>
              <a:custGeom>
                <a:avLst/>
                <a:gdLst>
                  <a:gd name="T0" fmla="*/ 8 w 24"/>
                  <a:gd name="T1" fmla="*/ 92 h 95"/>
                  <a:gd name="T2" fmla="*/ 8 w 24"/>
                  <a:gd name="T3" fmla="*/ 92 h 95"/>
                  <a:gd name="T4" fmla="*/ 4 w 24"/>
                  <a:gd name="T5" fmla="*/ 67 h 95"/>
                  <a:gd name="T6" fmla="*/ 23 w 24"/>
                  <a:gd name="T7" fmla="*/ 4 h 95"/>
                  <a:gd name="T8" fmla="*/ 23 w 24"/>
                  <a:gd name="T9" fmla="*/ 1 h 95"/>
                  <a:gd name="T10" fmla="*/ 20 w 24"/>
                  <a:gd name="T11" fmla="*/ 2 h 95"/>
                  <a:gd name="T12" fmla="*/ 0 w 24"/>
                  <a:gd name="T13" fmla="*/ 67 h 95"/>
                  <a:gd name="T14" fmla="*/ 5 w 24"/>
                  <a:gd name="T15" fmla="*/ 94 h 95"/>
                  <a:gd name="T16" fmla="*/ 7 w 24"/>
                  <a:gd name="T17" fmla="*/ 95 h 95"/>
                  <a:gd name="T18" fmla="*/ 8 w 24"/>
                  <a:gd name="T19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95">
                    <a:moveTo>
                      <a:pt x="8" y="92"/>
                    </a:moveTo>
                    <a:cubicBezTo>
                      <a:pt x="8" y="92"/>
                      <a:pt x="8" y="92"/>
                      <a:pt x="8" y="92"/>
                    </a:cubicBezTo>
                    <a:cubicBezTo>
                      <a:pt x="8" y="91"/>
                      <a:pt x="4" y="82"/>
                      <a:pt x="4" y="67"/>
                    </a:cubicBezTo>
                    <a:cubicBezTo>
                      <a:pt x="4" y="51"/>
                      <a:pt x="8" y="29"/>
                      <a:pt x="23" y="4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4" y="27"/>
                      <a:pt x="0" y="50"/>
                      <a:pt x="0" y="67"/>
                    </a:cubicBezTo>
                    <a:cubicBezTo>
                      <a:pt x="0" y="84"/>
                      <a:pt x="5" y="94"/>
                      <a:pt x="5" y="94"/>
                    </a:cubicBezTo>
                    <a:cubicBezTo>
                      <a:pt x="5" y="95"/>
                      <a:pt x="6" y="95"/>
                      <a:pt x="7" y="95"/>
                    </a:cubicBezTo>
                    <a:cubicBezTo>
                      <a:pt x="8" y="95"/>
                      <a:pt x="9" y="93"/>
                      <a:pt x="8" y="9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4" name="Freeform 253"/>
              <p:cNvSpPr>
                <a:spLocks/>
              </p:cNvSpPr>
              <p:nvPr userDrawn="1"/>
            </p:nvSpPr>
            <p:spPr bwMode="auto">
              <a:xfrm>
                <a:off x="4231" y="4120"/>
                <a:ext cx="53" cy="27"/>
              </a:xfrm>
              <a:custGeom>
                <a:avLst/>
                <a:gdLst>
                  <a:gd name="T0" fmla="*/ 4 w 22"/>
                  <a:gd name="T1" fmla="*/ 10 h 11"/>
                  <a:gd name="T2" fmla="*/ 4 w 22"/>
                  <a:gd name="T3" fmla="*/ 10 h 11"/>
                  <a:gd name="T4" fmla="*/ 4 w 22"/>
                  <a:gd name="T5" fmla="*/ 10 h 11"/>
                  <a:gd name="T6" fmla="*/ 4 w 22"/>
                  <a:gd name="T7" fmla="*/ 10 h 11"/>
                  <a:gd name="T8" fmla="*/ 4 w 22"/>
                  <a:gd name="T9" fmla="*/ 10 h 11"/>
                  <a:gd name="T10" fmla="*/ 4 w 22"/>
                  <a:gd name="T11" fmla="*/ 10 h 11"/>
                  <a:gd name="T12" fmla="*/ 20 w 22"/>
                  <a:gd name="T13" fmla="*/ 4 h 11"/>
                  <a:gd name="T14" fmla="*/ 22 w 22"/>
                  <a:gd name="T15" fmla="*/ 2 h 11"/>
                  <a:gd name="T16" fmla="*/ 20 w 22"/>
                  <a:gd name="T17" fmla="*/ 0 h 11"/>
                  <a:gd name="T18" fmla="*/ 1 w 22"/>
                  <a:gd name="T19" fmla="*/ 8 h 11"/>
                  <a:gd name="T20" fmla="*/ 1 w 22"/>
                  <a:gd name="T21" fmla="*/ 10 h 11"/>
                  <a:gd name="T22" fmla="*/ 4 w 22"/>
                  <a:gd name="T2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1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9" y="5"/>
                      <a:pt x="20" y="4"/>
                    </a:cubicBezTo>
                    <a:cubicBezTo>
                      <a:pt x="21" y="4"/>
                      <a:pt x="22" y="3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7" y="1"/>
                      <a:pt x="1" y="7"/>
                      <a:pt x="1" y="8"/>
                    </a:cubicBezTo>
                    <a:cubicBezTo>
                      <a:pt x="0" y="8"/>
                      <a:pt x="0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5" name="Freeform 254"/>
              <p:cNvSpPr>
                <a:spLocks/>
              </p:cNvSpPr>
              <p:nvPr userDrawn="1"/>
            </p:nvSpPr>
            <p:spPr bwMode="auto">
              <a:xfrm>
                <a:off x="4265" y="4135"/>
                <a:ext cx="21" cy="19"/>
              </a:xfrm>
              <a:custGeom>
                <a:avLst/>
                <a:gdLst>
                  <a:gd name="T0" fmla="*/ 4 w 9"/>
                  <a:gd name="T1" fmla="*/ 7 h 8"/>
                  <a:gd name="T2" fmla="*/ 3 w 9"/>
                  <a:gd name="T3" fmla="*/ 6 h 8"/>
                  <a:gd name="T4" fmla="*/ 4 w 9"/>
                  <a:gd name="T5" fmla="*/ 7 h 8"/>
                  <a:gd name="T6" fmla="*/ 4 w 9"/>
                  <a:gd name="T7" fmla="*/ 7 h 8"/>
                  <a:gd name="T8" fmla="*/ 3 w 9"/>
                  <a:gd name="T9" fmla="*/ 6 h 8"/>
                  <a:gd name="T10" fmla="*/ 4 w 9"/>
                  <a:gd name="T11" fmla="*/ 7 h 8"/>
                  <a:gd name="T12" fmla="*/ 5 w 9"/>
                  <a:gd name="T13" fmla="*/ 6 h 8"/>
                  <a:gd name="T14" fmla="*/ 8 w 9"/>
                  <a:gd name="T15" fmla="*/ 4 h 8"/>
                  <a:gd name="T16" fmla="*/ 9 w 9"/>
                  <a:gd name="T17" fmla="*/ 1 h 8"/>
                  <a:gd name="T18" fmla="*/ 6 w 9"/>
                  <a:gd name="T19" fmla="*/ 0 h 8"/>
                  <a:gd name="T20" fmla="*/ 0 w 9"/>
                  <a:gd name="T21" fmla="*/ 5 h 8"/>
                  <a:gd name="T22" fmla="*/ 1 w 9"/>
                  <a:gd name="T23" fmla="*/ 8 h 8"/>
                  <a:gd name="T24" fmla="*/ 4 w 9"/>
                  <a:gd name="T2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4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4" y="8"/>
                      <a:pt x="4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6" name="Freeform 255"/>
              <p:cNvSpPr>
                <a:spLocks/>
              </p:cNvSpPr>
              <p:nvPr userDrawn="1"/>
            </p:nvSpPr>
            <p:spPr bwMode="auto">
              <a:xfrm>
                <a:off x="4130" y="3975"/>
                <a:ext cx="181" cy="84"/>
              </a:xfrm>
              <a:custGeom>
                <a:avLst/>
                <a:gdLst>
                  <a:gd name="T0" fmla="*/ 4 w 75"/>
                  <a:gd name="T1" fmla="*/ 33 h 34"/>
                  <a:gd name="T2" fmla="*/ 4 w 75"/>
                  <a:gd name="T3" fmla="*/ 33 h 34"/>
                  <a:gd name="T4" fmla="*/ 73 w 75"/>
                  <a:gd name="T5" fmla="*/ 5 h 34"/>
                  <a:gd name="T6" fmla="*/ 75 w 75"/>
                  <a:gd name="T7" fmla="*/ 2 h 34"/>
                  <a:gd name="T8" fmla="*/ 73 w 75"/>
                  <a:gd name="T9" fmla="*/ 1 h 34"/>
                  <a:gd name="T10" fmla="*/ 1 w 75"/>
                  <a:gd name="T11" fmla="*/ 30 h 34"/>
                  <a:gd name="T12" fmla="*/ 1 w 75"/>
                  <a:gd name="T13" fmla="*/ 33 h 34"/>
                  <a:gd name="T14" fmla="*/ 4 w 75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34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7" y="30"/>
                      <a:pt x="33" y="10"/>
                      <a:pt x="73" y="5"/>
                    </a:cubicBezTo>
                    <a:cubicBezTo>
                      <a:pt x="74" y="4"/>
                      <a:pt x="75" y="3"/>
                      <a:pt x="75" y="2"/>
                    </a:cubicBezTo>
                    <a:cubicBezTo>
                      <a:pt x="75" y="1"/>
                      <a:pt x="74" y="0"/>
                      <a:pt x="73" y="1"/>
                    </a:cubicBezTo>
                    <a:cubicBezTo>
                      <a:pt x="28" y="6"/>
                      <a:pt x="2" y="30"/>
                      <a:pt x="1" y="30"/>
                    </a:cubicBezTo>
                    <a:cubicBezTo>
                      <a:pt x="1" y="31"/>
                      <a:pt x="0" y="32"/>
                      <a:pt x="1" y="33"/>
                    </a:cubicBezTo>
                    <a:cubicBezTo>
                      <a:pt x="2" y="34"/>
                      <a:pt x="3" y="34"/>
                      <a:pt x="4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7" name="Freeform 256"/>
              <p:cNvSpPr>
                <a:spLocks/>
              </p:cNvSpPr>
              <p:nvPr userDrawn="1"/>
            </p:nvSpPr>
            <p:spPr bwMode="auto">
              <a:xfrm>
                <a:off x="4159" y="3906"/>
                <a:ext cx="87" cy="79"/>
              </a:xfrm>
              <a:custGeom>
                <a:avLst/>
                <a:gdLst>
                  <a:gd name="T0" fmla="*/ 2 w 36"/>
                  <a:gd name="T1" fmla="*/ 2 h 32"/>
                  <a:gd name="T2" fmla="*/ 2 w 36"/>
                  <a:gd name="T3" fmla="*/ 4 h 32"/>
                  <a:gd name="T4" fmla="*/ 2 w 36"/>
                  <a:gd name="T5" fmla="*/ 4 h 32"/>
                  <a:gd name="T6" fmla="*/ 22 w 36"/>
                  <a:gd name="T7" fmla="*/ 13 h 32"/>
                  <a:gd name="T8" fmla="*/ 31 w 36"/>
                  <a:gd name="T9" fmla="*/ 25 h 32"/>
                  <a:gd name="T10" fmla="*/ 32 w 36"/>
                  <a:gd name="T11" fmla="*/ 29 h 32"/>
                  <a:gd name="T12" fmla="*/ 32 w 36"/>
                  <a:gd name="T13" fmla="*/ 30 h 32"/>
                  <a:gd name="T14" fmla="*/ 32 w 36"/>
                  <a:gd name="T15" fmla="*/ 30 h 32"/>
                  <a:gd name="T16" fmla="*/ 32 w 36"/>
                  <a:gd name="T17" fmla="*/ 30 h 32"/>
                  <a:gd name="T18" fmla="*/ 34 w 36"/>
                  <a:gd name="T19" fmla="*/ 30 h 32"/>
                  <a:gd name="T20" fmla="*/ 35 w 36"/>
                  <a:gd name="T21" fmla="*/ 28 h 32"/>
                  <a:gd name="T22" fmla="*/ 34 w 36"/>
                  <a:gd name="T23" fmla="*/ 28 h 32"/>
                  <a:gd name="T24" fmla="*/ 17 w 36"/>
                  <a:gd name="T25" fmla="*/ 19 h 32"/>
                  <a:gd name="T26" fmla="*/ 4 w 36"/>
                  <a:gd name="T27" fmla="*/ 1 h 32"/>
                  <a:gd name="T28" fmla="*/ 2 w 36"/>
                  <a:gd name="T29" fmla="*/ 2 h 32"/>
                  <a:gd name="T30" fmla="*/ 2 w 36"/>
                  <a:gd name="T31" fmla="*/ 4 h 32"/>
                  <a:gd name="T32" fmla="*/ 2 w 36"/>
                  <a:gd name="T33" fmla="*/ 2 h 32"/>
                  <a:gd name="T34" fmla="*/ 0 w 36"/>
                  <a:gd name="T35" fmla="*/ 2 h 32"/>
                  <a:gd name="T36" fmla="*/ 14 w 36"/>
                  <a:gd name="T37" fmla="*/ 22 h 32"/>
                  <a:gd name="T38" fmla="*/ 34 w 36"/>
                  <a:gd name="T39" fmla="*/ 32 h 32"/>
                  <a:gd name="T40" fmla="*/ 36 w 36"/>
                  <a:gd name="T41" fmla="*/ 32 h 32"/>
                  <a:gd name="T42" fmla="*/ 36 w 36"/>
                  <a:gd name="T43" fmla="*/ 30 h 32"/>
                  <a:gd name="T44" fmla="*/ 25 w 36"/>
                  <a:gd name="T45" fmla="*/ 10 h 32"/>
                  <a:gd name="T46" fmla="*/ 3 w 36"/>
                  <a:gd name="T47" fmla="*/ 0 h 32"/>
                  <a:gd name="T48" fmla="*/ 1 w 36"/>
                  <a:gd name="T49" fmla="*/ 1 h 32"/>
                  <a:gd name="T50" fmla="*/ 0 w 36"/>
                  <a:gd name="T51" fmla="*/ 2 h 32"/>
                  <a:gd name="T52" fmla="*/ 2 w 36"/>
                  <a:gd name="T5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2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3" y="5"/>
                      <a:pt x="22" y="13"/>
                    </a:cubicBezTo>
                    <a:cubicBezTo>
                      <a:pt x="27" y="17"/>
                      <a:pt x="29" y="22"/>
                      <a:pt x="31" y="25"/>
                    </a:cubicBezTo>
                    <a:cubicBezTo>
                      <a:pt x="31" y="27"/>
                      <a:pt x="32" y="28"/>
                      <a:pt x="32" y="29"/>
                    </a:cubicBezTo>
                    <a:cubicBezTo>
                      <a:pt x="32" y="29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2" y="28"/>
                      <a:pt x="23" y="25"/>
                      <a:pt x="17" y="19"/>
                    </a:cubicBezTo>
                    <a:cubicBezTo>
                      <a:pt x="10" y="13"/>
                      <a:pt x="5" y="5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7" y="15"/>
                      <a:pt x="14" y="22"/>
                    </a:cubicBezTo>
                    <a:cubicBezTo>
                      <a:pt x="22" y="29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6" y="32"/>
                    </a:cubicBezTo>
                    <a:cubicBezTo>
                      <a:pt x="36" y="31"/>
                      <a:pt x="36" y="31"/>
                      <a:pt x="36" y="30"/>
                    </a:cubicBezTo>
                    <a:cubicBezTo>
                      <a:pt x="36" y="30"/>
                      <a:pt x="35" y="20"/>
                      <a:pt x="25" y="10"/>
                    </a:cubicBezTo>
                    <a:cubicBezTo>
                      <a:pt x="1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8" name="Freeform 257"/>
              <p:cNvSpPr>
                <a:spLocks/>
              </p:cNvSpPr>
              <p:nvPr userDrawn="1"/>
            </p:nvSpPr>
            <p:spPr bwMode="auto">
              <a:xfrm>
                <a:off x="4113" y="3943"/>
                <a:ext cx="92" cy="59"/>
              </a:xfrm>
              <a:custGeom>
                <a:avLst/>
                <a:gdLst>
                  <a:gd name="T0" fmla="*/ 2 w 38"/>
                  <a:gd name="T1" fmla="*/ 2 h 24"/>
                  <a:gd name="T2" fmla="*/ 2 w 38"/>
                  <a:gd name="T3" fmla="*/ 4 h 24"/>
                  <a:gd name="T4" fmla="*/ 2 w 38"/>
                  <a:gd name="T5" fmla="*/ 4 h 24"/>
                  <a:gd name="T6" fmla="*/ 6 w 38"/>
                  <a:gd name="T7" fmla="*/ 4 h 24"/>
                  <a:gd name="T8" fmla="*/ 22 w 38"/>
                  <a:gd name="T9" fmla="*/ 8 h 24"/>
                  <a:gd name="T10" fmla="*/ 32 w 38"/>
                  <a:gd name="T11" fmla="*/ 18 h 24"/>
                  <a:gd name="T12" fmla="*/ 34 w 38"/>
                  <a:gd name="T13" fmla="*/ 21 h 24"/>
                  <a:gd name="T14" fmla="*/ 34 w 38"/>
                  <a:gd name="T15" fmla="*/ 22 h 24"/>
                  <a:gd name="T16" fmla="*/ 34 w 38"/>
                  <a:gd name="T17" fmla="*/ 22 h 24"/>
                  <a:gd name="T18" fmla="*/ 34 w 38"/>
                  <a:gd name="T19" fmla="*/ 22 h 24"/>
                  <a:gd name="T20" fmla="*/ 34 w 38"/>
                  <a:gd name="T21" fmla="*/ 22 h 24"/>
                  <a:gd name="T22" fmla="*/ 34 w 38"/>
                  <a:gd name="T23" fmla="*/ 22 h 24"/>
                  <a:gd name="T24" fmla="*/ 34 w 38"/>
                  <a:gd name="T25" fmla="*/ 22 h 24"/>
                  <a:gd name="T26" fmla="*/ 34 w 38"/>
                  <a:gd name="T27" fmla="*/ 22 h 24"/>
                  <a:gd name="T28" fmla="*/ 34 w 38"/>
                  <a:gd name="T29" fmla="*/ 22 h 24"/>
                  <a:gd name="T30" fmla="*/ 36 w 38"/>
                  <a:gd name="T31" fmla="*/ 22 h 24"/>
                  <a:gd name="T32" fmla="*/ 36 w 38"/>
                  <a:gd name="T33" fmla="*/ 20 h 24"/>
                  <a:gd name="T34" fmla="*/ 36 w 38"/>
                  <a:gd name="T35" fmla="*/ 20 h 24"/>
                  <a:gd name="T36" fmla="*/ 18 w 38"/>
                  <a:gd name="T37" fmla="*/ 15 h 24"/>
                  <a:gd name="T38" fmla="*/ 9 w 38"/>
                  <a:gd name="T39" fmla="*/ 8 h 24"/>
                  <a:gd name="T40" fmla="*/ 4 w 38"/>
                  <a:gd name="T41" fmla="*/ 1 h 24"/>
                  <a:gd name="T42" fmla="*/ 2 w 38"/>
                  <a:gd name="T43" fmla="*/ 2 h 24"/>
                  <a:gd name="T44" fmla="*/ 2 w 38"/>
                  <a:gd name="T45" fmla="*/ 4 h 24"/>
                  <a:gd name="T46" fmla="*/ 2 w 38"/>
                  <a:gd name="T47" fmla="*/ 2 h 24"/>
                  <a:gd name="T48" fmla="*/ 0 w 38"/>
                  <a:gd name="T49" fmla="*/ 3 h 24"/>
                  <a:gd name="T50" fmla="*/ 6 w 38"/>
                  <a:gd name="T51" fmla="*/ 10 h 24"/>
                  <a:gd name="T52" fmla="*/ 16 w 38"/>
                  <a:gd name="T53" fmla="*/ 18 h 24"/>
                  <a:gd name="T54" fmla="*/ 36 w 38"/>
                  <a:gd name="T55" fmla="*/ 24 h 24"/>
                  <a:gd name="T56" fmla="*/ 38 w 38"/>
                  <a:gd name="T57" fmla="*/ 23 h 24"/>
                  <a:gd name="T58" fmla="*/ 38 w 38"/>
                  <a:gd name="T59" fmla="*/ 21 h 24"/>
                  <a:gd name="T60" fmla="*/ 24 w 38"/>
                  <a:gd name="T61" fmla="*/ 5 h 24"/>
                  <a:gd name="T62" fmla="*/ 6 w 38"/>
                  <a:gd name="T63" fmla="*/ 0 h 24"/>
                  <a:gd name="T64" fmla="*/ 1 w 38"/>
                  <a:gd name="T65" fmla="*/ 0 h 24"/>
                  <a:gd name="T66" fmla="*/ 0 w 38"/>
                  <a:gd name="T67" fmla="*/ 1 h 24"/>
                  <a:gd name="T68" fmla="*/ 0 w 38"/>
                  <a:gd name="T69" fmla="*/ 3 h 24"/>
                  <a:gd name="T70" fmla="*/ 2 w 38"/>
                  <a:gd name="T7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9" y="4"/>
                      <a:pt x="16" y="5"/>
                      <a:pt x="22" y="8"/>
                    </a:cubicBezTo>
                    <a:cubicBezTo>
                      <a:pt x="27" y="11"/>
                      <a:pt x="30" y="15"/>
                      <a:pt x="32" y="18"/>
                    </a:cubicBezTo>
                    <a:cubicBezTo>
                      <a:pt x="33" y="19"/>
                      <a:pt x="33" y="20"/>
                      <a:pt x="34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25" y="19"/>
                      <a:pt x="18" y="15"/>
                    </a:cubicBezTo>
                    <a:cubicBezTo>
                      <a:pt x="15" y="13"/>
                      <a:pt x="11" y="10"/>
                      <a:pt x="9" y="8"/>
                    </a:cubicBezTo>
                    <a:cubicBezTo>
                      <a:pt x="6" y="5"/>
                      <a:pt x="4" y="3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8"/>
                      <a:pt x="6" y="10"/>
                    </a:cubicBezTo>
                    <a:cubicBezTo>
                      <a:pt x="9" y="13"/>
                      <a:pt x="12" y="16"/>
                      <a:pt x="16" y="18"/>
                    </a:cubicBezTo>
                    <a:cubicBezTo>
                      <a:pt x="25" y="24"/>
                      <a:pt x="36" y="24"/>
                      <a:pt x="36" y="24"/>
                    </a:cubicBezTo>
                    <a:cubicBezTo>
                      <a:pt x="37" y="24"/>
                      <a:pt x="37" y="24"/>
                      <a:pt x="38" y="23"/>
                    </a:cubicBezTo>
                    <a:cubicBezTo>
                      <a:pt x="38" y="23"/>
                      <a:pt x="38" y="22"/>
                      <a:pt x="38" y="21"/>
                    </a:cubicBezTo>
                    <a:cubicBezTo>
                      <a:pt x="38" y="21"/>
                      <a:pt x="35" y="12"/>
                      <a:pt x="24" y="5"/>
                    </a:cubicBezTo>
                    <a:cubicBezTo>
                      <a:pt x="17" y="1"/>
                      <a:pt x="10" y="0"/>
                      <a:pt x="6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9" name="Freeform 258"/>
              <p:cNvSpPr>
                <a:spLocks/>
              </p:cNvSpPr>
              <p:nvPr userDrawn="1"/>
            </p:nvSpPr>
            <p:spPr bwMode="auto">
              <a:xfrm>
                <a:off x="4072" y="3977"/>
                <a:ext cx="92" cy="50"/>
              </a:xfrm>
              <a:custGeom>
                <a:avLst/>
                <a:gdLst>
                  <a:gd name="T0" fmla="*/ 2 w 38"/>
                  <a:gd name="T1" fmla="*/ 3 h 20"/>
                  <a:gd name="T2" fmla="*/ 3 w 38"/>
                  <a:gd name="T3" fmla="*/ 5 h 20"/>
                  <a:gd name="T4" fmla="*/ 3 w 38"/>
                  <a:gd name="T5" fmla="*/ 5 h 20"/>
                  <a:gd name="T6" fmla="*/ 8 w 38"/>
                  <a:gd name="T7" fmla="*/ 4 h 20"/>
                  <a:gd name="T8" fmla="*/ 19 w 38"/>
                  <a:gd name="T9" fmla="*/ 7 h 20"/>
                  <a:gd name="T10" fmla="*/ 31 w 38"/>
                  <a:gd name="T11" fmla="*/ 15 h 20"/>
                  <a:gd name="T12" fmla="*/ 33 w 38"/>
                  <a:gd name="T13" fmla="*/ 18 h 20"/>
                  <a:gd name="T14" fmla="*/ 34 w 38"/>
                  <a:gd name="T15" fmla="*/ 19 h 20"/>
                  <a:gd name="T16" fmla="*/ 34 w 38"/>
                  <a:gd name="T17" fmla="*/ 19 h 20"/>
                  <a:gd name="T18" fmla="*/ 34 w 38"/>
                  <a:gd name="T19" fmla="*/ 19 h 20"/>
                  <a:gd name="T20" fmla="*/ 36 w 38"/>
                  <a:gd name="T21" fmla="*/ 18 h 20"/>
                  <a:gd name="T22" fmla="*/ 36 w 38"/>
                  <a:gd name="T23" fmla="*/ 16 h 20"/>
                  <a:gd name="T24" fmla="*/ 35 w 38"/>
                  <a:gd name="T25" fmla="*/ 16 h 20"/>
                  <a:gd name="T26" fmla="*/ 34 w 38"/>
                  <a:gd name="T27" fmla="*/ 16 h 20"/>
                  <a:gd name="T28" fmla="*/ 17 w 38"/>
                  <a:gd name="T29" fmla="*/ 13 h 20"/>
                  <a:gd name="T30" fmla="*/ 4 w 38"/>
                  <a:gd name="T31" fmla="*/ 2 h 20"/>
                  <a:gd name="T32" fmla="*/ 2 w 38"/>
                  <a:gd name="T33" fmla="*/ 3 h 20"/>
                  <a:gd name="T34" fmla="*/ 3 w 38"/>
                  <a:gd name="T35" fmla="*/ 5 h 20"/>
                  <a:gd name="T36" fmla="*/ 2 w 38"/>
                  <a:gd name="T37" fmla="*/ 3 h 20"/>
                  <a:gd name="T38" fmla="*/ 0 w 38"/>
                  <a:gd name="T39" fmla="*/ 4 h 20"/>
                  <a:gd name="T40" fmla="*/ 15 w 38"/>
                  <a:gd name="T41" fmla="*/ 16 h 20"/>
                  <a:gd name="T42" fmla="*/ 34 w 38"/>
                  <a:gd name="T43" fmla="*/ 20 h 20"/>
                  <a:gd name="T44" fmla="*/ 36 w 38"/>
                  <a:gd name="T45" fmla="*/ 20 h 20"/>
                  <a:gd name="T46" fmla="*/ 37 w 38"/>
                  <a:gd name="T47" fmla="*/ 19 h 20"/>
                  <a:gd name="T48" fmla="*/ 37 w 38"/>
                  <a:gd name="T49" fmla="*/ 17 h 20"/>
                  <a:gd name="T50" fmla="*/ 21 w 38"/>
                  <a:gd name="T51" fmla="*/ 3 h 20"/>
                  <a:gd name="T52" fmla="*/ 8 w 38"/>
                  <a:gd name="T53" fmla="*/ 0 h 20"/>
                  <a:gd name="T54" fmla="*/ 2 w 38"/>
                  <a:gd name="T55" fmla="*/ 1 h 20"/>
                  <a:gd name="T56" fmla="*/ 0 w 38"/>
                  <a:gd name="T57" fmla="*/ 2 h 20"/>
                  <a:gd name="T58" fmla="*/ 0 w 38"/>
                  <a:gd name="T59" fmla="*/ 4 h 20"/>
                  <a:gd name="T60" fmla="*/ 2 w 38"/>
                  <a:gd name="T6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20">
                    <a:moveTo>
                      <a:pt x="2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5" y="4"/>
                      <a:pt x="8" y="4"/>
                    </a:cubicBezTo>
                    <a:cubicBezTo>
                      <a:pt x="11" y="4"/>
                      <a:pt x="15" y="5"/>
                      <a:pt x="19" y="7"/>
                    </a:cubicBezTo>
                    <a:cubicBezTo>
                      <a:pt x="24" y="9"/>
                      <a:pt x="28" y="12"/>
                      <a:pt x="31" y="15"/>
                    </a:cubicBezTo>
                    <a:cubicBezTo>
                      <a:pt x="32" y="16"/>
                      <a:pt x="33" y="17"/>
                      <a:pt x="33" y="18"/>
                    </a:cubicBezTo>
                    <a:cubicBezTo>
                      <a:pt x="34" y="18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4" y="16"/>
                    </a:cubicBezTo>
                    <a:cubicBezTo>
                      <a:pt x="31" y="16"/>
                      <a:pt x="23" y="16"/>
                      <a:pt x="17" y="13"/>
                    </a:cubicBezTo>
                    <a:cubicBezTo>
                      <a:pt x="10" y="9"/>
                      <a:pt x="6" y="5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8"/>
                      <a:pt x="7" y="12"/>
                      <a:pt x="15" y="16"/>
                    </a:cubicBezTo>
                    <a:cubicBezTo>
                      <a:pt x="23" y="20"/>
                      <a:pt x="31" y="20"/>
                      <a:pt x="34" y="20"/>
                    </a:cubicBezTo>
                    <a:cubicBezTo>
                      <a:pt x="35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8" y="18"/>
                      <a:pt x="38" y="18"/>
                      <a:pt x="37" y="17"/>
                    </a:cubicBezTo>
                    <a:cubicBezTo>
                      <a:pt x="37" y="17"/>
                      <a:pt x="33" y="8"/>
                      <a:pt x="21" y="3"/>
                    </a:cubicBezTo>
                    <a:cubicBezTo>
                      <a:pt x="16" y="1"/>
                      <a:pt x="11" y="0"/>
                      <a:pt x="8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0" name="Freeform 259"/>
              <p:cNvSpPr>
                <a:spLocks/>
              </p:cNvSpPr>
              <p:nvPr userDrawn="1"/>
            </p:nvSpPr>
            <p:spPr bwMode="auto">
              <a:xfrm>
                <a:off x="4038" y="4017"/>
                <a:ext cx="94" cy="34"/>
              </a:xfrm>
              <a:custGeom>
                <a:avLst/>
                <a:gdLst>
                  <a:gd name="T0" fmla="*/ 2 w 39"/>
                  <a:gd name="T1" fmla="*/ 5 h 14"/>
                  <a:gd name="T2" fmla="*/ 3 w 39"/>
                  <a:gd name="T3" fmla="*/ 7 h 14"/>
                  <a:gd name="T4" fmla="*/ 3 w 39"/>
                  <a:gd name="T5" fmla="*/ 7 h 14"/>
                  <a:gd name="T6" fmla="*/ 15 w 39"/>
                  <a:gd name="T7" fmla="*/ 4 h 14"/>
                  <a:gd name="T8" fmla="*/ 18 w 39"/>
                  <a:gd name="T9" fmla="*/ 4 h 14"/>
                  <a:gd name="T10" fmla="*/ 31 w 39"/>
                  <a:gd name="T11" fmla="*/ 9 h 14"/>
                  <a:gd name="T12" fmla="*/ 34 w 39"/>
                  <a:gd name="T13" fmla="*/ 11 h 14"/>
                  <a:gd name="T14" fmla="*/ 35 w 39"/>
                  <a:gd name="T15" fmla="*/ 12 h 14"/>
                  <a:gd name="T16" fmla="*/ 35 w 39"/>
                  <a:gd name="T17" fmla="*/ 12 h 14"/>
                  <a:gd name="T18" fmla="*/ 35 w 39"/>
                  <a:gd name="T19" fmla="*/ 12 h 14"/>
                  <a:gd name="T20" fmla="*/ 37 w 39"/>
                  <a:gd name="T21" fmla="*/ 10 h 14"/>
                  <a:gd name="T22" fmla="*/ 36 w 39"/>
                  <a:gd name="T23" fmla="*/ 8 h 14"/>
                  <a:gd name="T24" fmla="*/ 36 w 39"/>
                  <a:gd name="T25" fmla="*/ 9 h 14"/>
                  <a:gd name="T26" fmla="*/ 24 w 39"/>
                  <a:gd name="T27" fmla="*/ 10 h 14"/>
                  <a:gd name="T28" fmla="*/ 19 w 39"/>
                  <a:gd name="T29" fmla="*/ 10 h 14"/>
                  <a:gd name="T30" fmla="*/ 4 w 39"/>
                  <a:gd name="T31" fmla="*/ 3 h 14"/>
                  <a:gd name="T32" fmla="*/ 2 w 39"/>
                  <a:gd name="T33" fmla="*/ 5 h 14"/>
                  <a:gd name="T34" fmla="*/ 3 w 39"/>
                  <a:gd name="T35" fmla="*/ 7 h 14"/>
                  <a:gd name="T36" fmla="*/ 2 w 39"/>
                  <a:gd name="T37" fmla="*/ 5 h 14"/>
                  <a:gd name="T38" fmla="*/ 1 w 39"/>
                  <a:gd name="T39" fmla="*/ 7 h 14"/>
                  <a:gd name="T40" fmla="*/ 18 w 39"/>
                  <a:gd name="T41" fmla="*/ 14 h 14"/>
                  <a:gd name="T42" fmla="*/ 24 w 39"/>
                  <a:gd name="T43" fmla="*/ 14 h 14"/>
                  <a:gd name="T44" fmla="*/ 37 w 39"/>
                  <a:gd name="T45" fmla="*/ 12 h 14"/>
                  <a:gd name="T46" fmla="*/ 39 w 39"/>
                  <a:gd name="T47" fmla="*/ 11 h 14"/>
                  <a:gd name="T48" fmla="*/ 38 w 39"/>
                  <a:gd name="T49" fmla="*/ 9 h 14"/>
                  <a:gd name="T50" fmla="*/ 19 w 39"/>
                  <a:gd name="T51" fmla="*/ 0 h 14"/>
                  <a:gd name="T52" fmla="*/ 15 w 39"/>
                  <a:gd name="T53" fmla="*/ 0 h 14"/>
                  <a:gd name="T54" fmla="*/ 1 w 39"/>
                  <a:gd name="T55" fmla="*/ 3 h 14"/>
                  <a:gd name="T56" fmla="*/ 0 w 39"/>
                  <a:gd name="T57" fmla="*/ 5 h 14"/>
                  <a:gd name="T58" fmla="*/ 1 w 39"/>
                  <a:gd name="T59" fmla="*/ 7 h 14"/>
                  <a:gd name="T60" fmla="*/ 2 w 39"/>
                  <a:gd name="T6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14">
                    <a:moveTo>
                      <a:pt x="2" y="5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9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24" y="5"/>
                      <a:pt x="28" y="7"/>
                      <a:pt x="31" y="9"/>
                    </a:cubicBezTo>
                    <a:cubicBezTo>
                      <a:pt x="33" y="10"/>
                      <a:pt x="34" y="10"/>
                      <a:pt x="34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0" y="10"/>
                      <a:pt x="24" y="10"/>
                    </a:cubicBezTo>
                    <a:cubicBezTo>
                      <a:pt x="22" y="10"/>
                      <a:pt x="20" y="10"/>
                      <a:pt x="19" y="10"/>
                    </a:cubicBezTo>
                    <a:cubicBezTo>
                      <a:pt x="11" y="9"/>
                      <a:pt x="7" y="6"/>
                      <a:pt x="4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9"/>
                      <a:pt x="10" y="13"/>
                      <a:pt x="18" y="14"/>
                    </a:cubicBezTo>
                    <a:cubicBezTo>
                      <a:pt x="20" y="14"/>
                      <a:pt x="22" y="14"/>
                      <a:pt x="24" y="14"/>
                    </a:cubicBezTo>
                    <a:cubicBezTo>
                      <a:pt x="31" y="14"/>
                      <a:pt x="37" y="12"/>
                      <a:pt x="37" y="12"/>
                    </a:cubicBezTo>
                    <a:cubicBezTo>
                      <a:pt x="38" y="12"/>
                      <a:pt x="39" y="11"/>
                      <a:pt x="39" y="11"/>
                    </a:cubicBezTo>
                    <a:cubicBezTo>
                      <a:pt x="39" y="10"/>
                      <a:pt x="39" y="9"/>
                      <a:pt x="38" y="9"/>
                    </a:cubicBezTo>
                    <a:cubicBezTo>
                      <a:pt x="38" y="9"/>
                      <a:pt x="31" y="2"/>
                      <a:pt x="19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7" y="0"/>
                      <a:pt x="2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1" name="Freeform 260"/>
              <p:cNvSpPr>
                <a:spLocks/>
              </p:cNvSpPr>
              <p:nvPr userDrawn="1"/>
            </p:nvSpPr>
            <p:spPr bwMode="auto">
              <a:xfrm>
                <a:off x="4048" y="4056"/>
                <a:ext cx="77" cy="71"/>
              </a:xfrm>
              <a:custGeom>
                <a:avLst/>
                <a:gdLst>
                  <a:gd name="T0" fmla="*/ 2 w 32"/>
                  <a:gd name="T1" fmla="*/ 27 h 29"/>
                  <a:gd name="T2" fmla="*/ 4 w 32"/>
                  <a:gd name="T3" fmla="*/ 27 h 29"/>
                  <a:gd name="T4" fmla="*/ 4 w 32"/>
                  <a:gd name="T5" fmla="*/ 27 h 29"/>
                  <a:gd name="T6" fmla="*/ 13 w 32"/>
                  <a:gd name="T7" fmla="*/ 13 h 29"/>
                  <a:gd name="T8" fmla="*/ 25 w 32"/>
                  <a:gd name="T9" fmla="*/ 6 h 29"/>
                  <a:gd name="T10" fmla="*/ 29 w 32"/>
                  <a:gd name="T11" fmla="*/ 5 h 29"/>
                  <a:gd name="T12" fmla="*/ 30 w 32"/>
                  <a:gd name="T13" fmla="*/ 4 h 29"/>
                  <a:gd name="T14" fmla="*/ 30 w 32"/>
                  <a:gd name="T15" fmla="*/ 4 h 29"/>
                  <a:gd name="T16" fmla="*/ 30 w 32"/>
                  <a:gd name="T17" fmla="*/ 4 h 29"/>
                  <a:gd name="T18" fmla="*/ 30 w 32"/>
                  <a:gd name="T19" fmla="*/ 2 h 29"/>
                  <a:gd name="T20" fmla="*/ 28 w 32"/>
                  <a:gd name="T21" fmla="*/ 2 h 29"/>
                  <a:gd name="T22" fmla="*/ 28 w 32"/>
                  <a:gd name="T23" fmla="*/ 2 h 29"/>
                  <a:gd name="T24" fmla="*/ 18 w 32"/>
                  <a:gd name="T25" fmla="*/ 17 h 29"/>
                  <a:gd name="T26" fmla="*/ 2 w 32"/>
                  <a:gd name="T27" fmla="*/ 25 h 29"/>
                  <a:gd name="T28" fmla="*/ 2 w 32"/>
                  <a:gd name="T29" fmla="*/ 27 h 29"/>
                  <a:gd name="T30" fmla="*/ 4 w 32"/>
                  <a:gd name="T31" fmla="*/ 27 h 29"/>
                  <a:gd name="T32" fmla="*/ 2 w 32"/>
                  <a:gd name="T33" fmla="*/ 27 h 29"/>
                  <a:gd name="T34" fmla="*/ 3 w 32"/>
                  <a:gd name="T35" fmla="*/ 29 h 29"/>
                  <a:gd name="T36" fmla="*/ 20 w 32"/>
                  <a:gd name="T37" fmla="*/ 20 h 29"/>
                  <a:gd name="T38" fmla="*/ 32 w 32"/>
                  <a:gd name="T39" fmla="*/ 3 h 29"/>
                  <a:gd name="T40" fmla="*/ 32 w 32"/>
                  <a:gd name="T41" fmla="*/ 1 h 29"/>
                  <a:gd name="T42" fmla="*/ 30 w 32"/>
                  <a:gd name="T43" fmla="*/ 0 h 29"/>
                  <a:gd name="T44" fmla="*/ 10 w 32"/>
                  <a:gd name="T45" fmla="*/ 10 h 29"/>
                  <a:gd name="T46" fmla="*/ 0 w 32"/>
                  <a:gd name="T47" fmla="*/ 26 h 29"/>
                  <a:gd name="T48" fmla="*/ 1 w 32"/>
                  <a:gd name="T49" fmla="*/ 28 h 29"/>
                  <a:gd name="T50" fmla="*/ 3 w 32"/>
                  <a:gd name="T51" fmla="*/ 29 h 29"/>
                  <a:gd name="T52" fmla="*/ 2 w 32"/>
                  <a:gd name="T5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2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6"/>
                      <a:pt x="7" y="18"/>
                      <a:pt x="13" y="13"/>
                    </a:cubicBezTo>
                    <a:cubicBezTo>
                      <a:pt x="17" y="9"/>
                      <a:pt x="22" y="7"/>
                      <a:pt x="25" y="6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4"/>
                      <a:pt x="24" y="12"/>
                      <a:pt x="18" y="17"/>
                    </a:cubicBezTo>
                    <a:cubicBezTo>
                      <a:pt x="11" y="22"/>
                      <a:pt x="6" y="24"/>
                      <a:pt x="2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7" y="28"/>
                      <a:pt x="13" y="26"/>
                      <a:pt x="20" y="20"/>
                    </a:cubicBezTo>
                    <a:cubicBezTo>
                      <a:pt x="28" y="1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1"/>
                    </a:cubicBezTo>
                    <a:cubicBezTo>
                      <a:pt x="31" y="1"/>
                      <a:pt x="31" y="0"/>
                      <a:pt x="30" y="0"/>
                    </a:cubicBezTo>
                    <a:cubicBezTo>
                      <a:pt x="30" y="0"/>
                      <a:pt x="20" y="1"/>
                      <a:pt x="10" y="10"/>
                    </a:cubicBezTo>
                    <a:cubicBezTo>
                      <a:pt x="2" y="17"/>
                      <a:pt x="1" y="26"/>
                      <a:pt x="0" y="26"/>
                    </a:cubicBezTo>
                    <a:cubicBezTo>
                      <a:pt x="0" y="27"/>
                      <a:pt x="1" y="28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2" name="Freeform 261"/>
              <p:cNvSpPr>
                <a:spLocks/>
              </p:cNvSpPr>
              <p:nvPr userDrawn="1"/>
            </p:nvSpPr>
            <p:spPr bwMode="auto">
              <a:xfrm>
                <a:off x="4120" y="4061"/>
                <a:ext cx="34" cy="71"/>
              </a:xfrm>
              <a:custGeom>
                <a:avLst/>
                <a:gdLst>
                  <a:gd name="T0" fmla="*/ 3 w 14"/>
                  <a:gd name="T1" fmla="*/ 27 h 29"/>
                  <a:gd name="T2" fmla="*/ 5 w 14"/>
                  <a:gd name="T3" fmla="*/ 27 h 29"/>
                  <a:gd name="T4" fmla="*/ 5 w 14"/>
                  <a:gd name="T5" fmla="*/ 27 h 29"/>
                  <a:gd name="T6" fmla="*/ 4 w 14"/>
                  <a:gd name="T7" fmla="*/ 21 h 29"/>
                  <a:gd name="T8" fmla="*/ 5 w 14"/>
                  <a:gd name="T9" fmla="*/ 14 h 29"/>
                  <a:gd name="T10" fmla="*/ 10 w 14"/>
                  <a:gd name="T11" fmla="*/ 6 h 29"/>
                  <a:gd name="T12" fmla="*/ 12 w 14"/>
                  <a:gd name="T13" fmla="*/ 4 h 29"/>
                  <a:gd name="T14" fmla="*/ 13 w 14"/>
                  <a:gd name="T15" fmla="*/ 4 h 29"/>
                  <a:gd name="T16" fmla="*/ 13 w 14"/>
                  <a:gd name="T17" fmla="*/ 4 h 29"/>
                  <a:gd name="T18" fmla="*/ 13 w 14"/>
                  <a:gd name="T19" fmla="*/ 4 h 29"/>
                  <a:gd name="T20" fmla="*/ 13 w 14"/>
                  <a:gd name="T21" fmla="*/ 3 h 29"/>
                  <a:gd name="T22" fmla="*/ 13 w 14"/>
                  <a:gd name="T23" fmla="*/ 4 h 29"/>
                  <a:gd name="T24" fmla="*/ 13 w 14"/>
                  <a:gd name="T25" fmla="*/ 4 h 29"/>
                  <a:gd name="T26" fmla="*/ 13 w 14"/>
                  <a:gd name="T27" fmla="*/ 3 h 29"/>
                  <a:gd name="T28" fmla="*/ 13 w 14"/>
                  <a:gd name="T29" fmla="*/ 4 h 29"/>
                  <a:gd name="T30" fmla="*/ 12 w 14"/>
                  <a:gd name="T31" fmla="*/ 2 h 29"/>
                  <a:gd name="T32" fmla="*/ 10 w 14"/>
                  <a:gd name="T33" fmla="*/ 2 h 29"/>
                  <a:gd name="T34" fmla="*/ 10 w 14"/>
                  <a:gd name="T35" fmla="*/ 2 h 29"/>
                  <a:gd name="T36" fmla="*/ 10 w 14"/>
                  <a:gd name="T37" fmla="*/ 6 h 29"/>
                  <a:gd name="T38" fmla="*/ 9 w 14"/>
                  <a:gd name="T39" fmla="*/ 16 h 29"/>
                  <a:gd name="T40" fmla="*/ 2 w 14"/>
                  <a:gd name="T41" fmla="*/ 26 h 29"/>
                  <a:gd name="T42" fmla="*/ 3 w 14"/>
                  <a:gd name="T43" fmla="*/ 27 h 29"/>
                  <a:gd name="T44" fmla="*/ 5 w 14"/>
                  <a:gd name="T45" fmla="*/ 27 h 29"/>
                  <a:gd name="T46" fmla="*/ 3 w 14"/>
                  <a:gd name="T47" fmla="*/ 27 h 29"/>
                  <a:gd name="T48" fmla="*/ 4 w 14"/>
                  <a:gd name="T49" fmla="*/ 29 h 29"/>
                  <a:gd name="T50" fmla="*/ 12 w 14"/>
                  <a:gd name="T51" fmla="*/ 18 h 29"/>
                  <a:gd name="T52" fmla="*/ 14 w 14"/>
                  <a:gd name="T53" fmla="*/ 6 h 29"/>
                  <a:gd name="T54" fmla="*/ 14 w 14"/>
                  <a:gd name="T55" fmla="*/ 2 h 29"/>
                  <a:gd name="T56" fmla="*/ 13 w 14"/>
                  <a:gd name="T57" fmla="*/ 0 h 29"/>
                  <a:gd name="T58" fmla="*/ 11 w 14"/>
                  <a:gd name="T59" fmla="*/ 0 h 29"/>
                  <a:gd name="T60" fmla="*/ 1 w 14"/>
                  <a:gd name="T61" fmla="*/ 13 h 29"/>
                  <a:gd name="T62" fmla="*/ 0 w 14"/>
                  <a:gd name="T63" fmla="*/ 21 h 29"/>
                  <a:gd name="T64" fmla="*/ 1 w 14"/>
                  <a:gd name="T65" fmla="*/ 28 h 29"/>
                  <a:gd name="T66" fmla="*/ 2 w 14"/>
                  <a:gd name="T67" fmla="*/ 29 h 29"/>
                  <a:gd name="T68" fmla="*/ 4 w 14"/>
                  <a:gd name="T69" fmla="*/ 29 h 29"/>
                  <a:gd name="T70" fmla="*/ 3 w 14"/>
                  <a:gd name="T7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29">
                    <a:moveTo>
                      <a:pt x="3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6"/>
                      <a:pt x="4" y="24"/>
                      <a:pt x="4" y="21"/>
                    </a:cubicBezTo>
                    <a:cubicBezTo>
                      <a:pt x="4" y="19"/>
                      <a:pt x="4" y="17"/>
                      <a:pt x="5" y="14"/>
                    </a:cubicBezTo>
                    <a:cubicBezTo>
                      <a:pt x="6" y="10"/>
                      <a:pt x="9" y="8"/>
                      <a:pt x="10" y="6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9"/>
                      <a:pt x="10" y="13"/>
                      <a:pt x="9" y="16"/>
                    </a:cubicBezTo>
                    <a:cubicBezTo>
                      <a:pt x="6" y="21"/>
                      <a:pt x="4" y="24"/>
                      <a:pt x="2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27"/>
                      <a:pt x="10" y="24"/>
                      <a:pt x="12" y="18"/>
                    </a:cubicBezTo>
                    <a:cubicBezTo>
                      <a:pt x="14" y="14"/>
                      <a:pt x="14" y="9"/>
                      <a:pt x="14" y="6"/>
                    </a:cubicBezTo>
                    <a:cubicBezTo>
                      <a:pt x="14" y="4"/>
                      <a:pt x="14" y="2"/>
                      <a:pt x="14" y="2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5" y="4"/>
                      <a:pt x="1" y="13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5"/>
                      <a:pt x="1" y="28"/>
                      <a:pt x="1" y="28"/>
                    </a:cubicBezTo>
                    <a:cubicBezTo>
                      <a:pt x="1" y="29"/>
                      <a:pt x="1" y="29"/>
                      <a:pt x="2" y="29"/>
                    </a:cubicBezTo>
                    <a:cubicBezTo>
                      <a:pt x="3" y="29"/>
                      <a:pt x="3" y="29"/>
                      <a:pt x="4" y="29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3" name="Freeform 262"/>
              <p:cNvSpPr>
                <a:spLocks/>
              </p:cNvSpPr>
              <p:nvPr userDrawn="1"/>
            </p:nvSpPr>
            <p:spPr bwMode="auto">
              <a:xfrm>
                <a:off x="4159" y="4041"/>
                <a:ext cx="36" cy="86"/>
              </a:xfrm>
              <a:custGeom>
                <a:avLst/>
                <a:gdLst>
                  <a:gd name="T0" fmla="*/ 5 w 15"/>
                  <a:gd name="T1" fmla="*/ 33 h 35"/>
                  <a:gd name="T2" fmla="*/ 6 w 15"/>
                  <a:gd name="T3" fmla="*/ 32 h 35"/>
                  <a:gd name="T4" fmla="*/ 6 w 15"/>
                  <a:gd name="T5" fmla="*/ 32 h 35"/>
                  <a:gd name="T6" fmla="*/ 4 w 15"/>
                  <a:gd name="T7" fmla="*/ 22 h 35"/>
                  <a:gd name="T8" fmla="*/ 5 w 15"/>
                  <a:gd name="T9" fmla="*/ 17 h 35"/>
                  <a:gd name="T10" fmla="*/ 10 w 15"/>
                  <a:gd name="T11" fmla="*/ 7 h 35"/>
                  <a:gd name="T12" fmla="*/ 12 w 15"/>
                  <a:gd name="T13" fmla="*/ 4 h 35"/>
                  <a:gd name="T14" fmla="*/ 13 w 15"/>
                  <a:gd name="T15" fmla="*/ 4 h 35"/>
                  <a:gd name="T16" fmla="*/ 13 w 15"/>
                  <a:gd name="T17" fmla="*/ 4 h 35"/>
                  <a:gd name="T18" fmla="*/ 13 w 15"/>
                  <a:gd name="T19" fmla="*/ 4 h 35"/>
                  <a:gd name="T20" fmla="*/ 12 w 15"/>
                  <a:gd name="T21" fmla="*/ 3 h 35"/>
                  <a:gd name="T22" fmla="*/ 13 w 15"/>
                  <a:gd name="T23" fmla="*/ 4 h 35"/>
                  <a:gd name="T24" fmla="*/ 13 w 15"/>
                  <a:gd name="T25" fmla="*/ 4 h 35"/>
                  <a:gd name="T26" fmla="*/ 12 w 15"/>
                  <a:gd name="T27" fmla="*/ 3 h 35"/>
                  <a:gd name="T28" fmla="*/ 13 w 15"/>
                  <a:gd name="T29" fmla="*/ 4 h 35"/>
                  <a:gd name="T30" fmla="*/ 12 w 15"/>
                  <a:gd name="T31" fmla="*/ 2 h 35"/>
                  <a:gd name="T32" fmla="*/ 10 w 15"/>
                  <a:gd name="T33" fmla="*/ 3 h 35"/>
                  <a:gd name="T34" fmla="*/ 10 w 15"/>
                  <a:gd name="T35" fmla="*/ 3 h 35"/>
                  <a:gd name="T36" fmla="*/ 11 w 15"/>
                  <a:gd name="T37" fmla="*/ 12 h 35"/>
                  <a:gd name="T38" fmla="*/ 10 w 15"/>
                  <a:gd name="T39" fmla="*/ 19 h 35"/>
                  <a:gd name="T40" fmla="*/ 3 w 15"/>
                  <a:gd name="T41" fmla="*/ 31 h 35"/>
                  <a:gd name="T42" fmla="*/ 5 w 15"/>
                  <a:gd name="T43" fmla="*/ 33 h 35"/>
                  <a:gd name="T44" fmla="*/ 6 w 15"/>
                  <a:gd name="T45" fmla="*/ 32 h 35"/>
                  <a:gd name="T46" fmla="*/ 5 w 15"/>
                  <a:gd name="T47" fmla="*/ 33 h 35"/>
                  <a:gd name="T48" fmla="*/ 6 w 15"/>
                  <a:gd name="T49" fmla="*/ 34 h 35"/>
                  <a:gd name="T50" fmla="*/ 14 w 15"/>
                  <a:gd name="T51" fmla="*/ 20 h 35"/>
                  <a:gd name="T52" fmla="*/ 15 w 15"/>
                  <a:gd name="T53" fmla="*/ 12 h 35"/>
                  <a:gd name="T54" fmla="*/ 13 w 15"/>
                  <a:gd name="T55" fmla="*/ 2 h 35"/>
                  <a:gd name="T56" fmla="*/ 12 w 15"/>
                  <a:gd name="T57" fmla="*/ 0 h 35"/>
                  <a:gd name="T58" fmla="*/ 10 w 15"/>
                  <a:gd name="T59" fmla="*/ 0 h 35"/>
                  <a:gd name="T60" fmla="*/ 1 w 15"/>
                  <a:gd name="T61" fmla="*/ 16 h 35"/>
                  <a:gd name="T62" fmla="*/ 0 w 15"/>
                  <a:gd name="T63" fmla="*/ 22 h 35"/>
                  <a:gd name="T64" fmla="*/ 3 w 15"/>
                  <a:gd name="T65" fmla="*/ 33 h 35"/>
                  <a:gd name="T66" fmla="*/ 4 w 15"/>
                  <a:gd name="T67" fmla="*/ 35 h 35"/>
                  <a:gd name="T68" fmla="*/ 6 w 15"/>
                  <a:gd name="T69" fmla="*/ 34 h 35"/>
                  <a:gd name="T70" fmla="*/ 5 w 15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35">
                    <a:moveTo>
                      <a:pt x="5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7"/>
                      <a:pt x="4" y="22"/>
                    </a:cubicBezTo>
                    <a:cubicBezTo>
                      <a:pt x="4" y="20"/>
                      <a:pt x="5" y="19"/>
                      <a:pt x="5" y="17"/>
                    </a:cubicBezTo>
                    <a:cubicBezTo>
                      <a:pt x="6" y="12"/>
                      <a:pt x="8" y="9"/>
                      <a:pt x="10" y="7"/>
                    </a:cubicBezTo>
                    <a:cubicBezTo>
                      <a:pt x="11" y="6"/>
                      <a:pt x="11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1" y="8"/>
                      <a:pt x="11" y="12"/>
                    </a:cubicBezTo>
                    <a:cubicBezTo>
                      <a:pt x="11" y="15"/>
                      <a:pt x="11" y="17"/>
                      <a:pt x="10" y="19"/>
                    </a:cubicBezTo>
                    <a:cubicBezTo>
                      <a:pt x="8" y="26"/>
                      <a:pt x="6" y="29"/>
                      <a:pt x="3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1"/>
                      <a:pt x="12" y="27"/>
                      <a:pt x="14" y="20"/>
                    </a:cubicBezTo>
                    <a:cubicBezTo>
                      <a:pt x="15" y="17"/>
                      <a:pt x="15" y="15"/>
                      <a:pt x="15" y="12"/>
                    </a:cubicBezTo>
                    <a:cubicBezTo>
                      <a:pt x="15" y="6"/>
                      <a:pt x="14" y="2"/>
                      <a:pt x="13" y="2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1"/>
                      <a:pt x="4" y="6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8"/>
                      <a:pt x="3" y="33"/>
                      <a:pt x="3" y="33"/>
                    </a:cubicBezTo>
                    <a:cubicBezTo>
                      <a:pt x="3" y="34"/>
                      <a:pt x="3" y="34"/>
                      <a:pt x="4" y="35"/>
                    </a:cubicBezTo>
                    <a:cubicBezTo>
                      <a:pt x="5" y="35"/>
                      <a:pt x="5" y="35"/>
                      <a:pt x="6" y="34"/>
                    </a:cubicBez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4" name="Freeform 263"/>
              <p:cNvSpPr>
                <a:spLocks/>
              </p:cNvSpPr>
              <p:nvPr userDrawn="1"/>
            </p:nvSpPr>
            <p:spPr bwMode="auto">
              <a:xfrm>
                <a:off x="4197" y="4029"/>
                <a:ext cx="34" cy="86"/>
              </a:xfrm>
              <a:custGeom>
                <a:avLst/>
                <a:gdLst>
                  <a:gd name="T0" fmla="*/ 4 w 14"/>
                  <a:gd name="T1" fmla="*/ 33 h 35"/>
                  <a:gd name="T2" fmla="*/ 6 w 14"/>
                  <a:gd name="T3" fmla="*/ 32 h 35"/>
                  <a:gd name="T4" fmla="*/ 6 w 14"/>
                  <a:gd name="T5" fmla="*/ 32 h 35"/>
                  <a:gd name="T6" fmla="*/ 4 w 14"/>
                  <a:gd name="T7" fmla="*/ 21 h 35"/>
                  <a:gd name="T8" fmla="*/ 4 w 14"/>
                  <a:gd name="T9" fmla="*/ 17 h 35"/>
                  <a:gd name="T10" fmla="*/ 8 w 14"/>
                  <a:gd name="T11" fmla="*/ 7 h 35"/>
                  <a:gd name="T12" fmla="*/ 10 w 14"/>
                  <a:gd name="T13" fmla="*/ 4 h 35"/>
                  <a:gd name="T14" fmla="*/ 10 w 14"/>
                  <a:gd name="T15" fmla="*/ 3 h 35"/>
                  <a:gd name="T16" fmla="*/ 11 w 14"/>
                  <a:gd name="T17" fmla="*/ 3 h 35"/>
                  <a:gd name="T18" fmla="*/ 11 w 14"/>
                  <a:gd name="T19" fmla="*/ 3 h 35"/>
                  <a:gd name="T20" fmla="*/ 10 w 14"/>
                  <a:gd name="T21" fmla="*/ 3 h 35"/>
                  <a:gd name="T22" fmla="*/ 11 w 14"/>
                  <a:gd name="T23" fmla="*/ 3 h 35"/>
                  <a:gd name="T24" fmla="*/ 11 w 14"/>
                  <a:gd name="T25" fmla="*/ 3 h 35"/>
                  <a:gd name="T26" fmla="*/ 10 w 14"/>
                  <a:gd name="T27" fmla="*/ 3 h 35"/>
                  <a:gd name="T28" fmla="*/ 11 w 14"/>
                  <a:gd name="T29" fmla="*/ 3 h 35"/>
                  <a:gd name="T30" fmla="*/ 9 w 14"/>
                  <a:gd name="T31" fmla="*/ 2 h 35"/>
                  <a:gd name="T32" fmla="*/ 7 w 14"/>
                  <a:gd name="T33" fmla="*/ 2 h 35"/>
                  <a:gd name="T34" fmla="*/ 8 w 14"/>
                  <a:gd name="T35" fmla="*/ 3 h 35"/>
                  <a:gd name="T36" fmla="*/ 10 w 14"/>
                  <a:gd name="T37" fmla="*/ 15 h 35"/>
                  <a:gd name="T38" fmla="*/ 9 w 14"/>
                  <a:gd name="T39" fmla="*/ 19 h 35"/>
                  <a:gd name="T40" fmla="*/ 3 w 14"/>
                  <a:gd name="T41" fmla="*/ 32 h 35"/>
                  <a:gd name="T42" fmla="*/ 4 w 14"/>
                  <a:gd name="T43" fmla="*/ 33 h 35"/>
                  <a:gd name="T44" fmla="*/ 6 w 14"/>
                  <a:gd name="T45" fmla="*/ 32 h 35"/>
                  <a:gd name="T46" fmla="*/ 4 w 14"/>
                  <a:gd name="T47" fmla="*/ 33 h 35"/>
                  <a:gd name="T48" fmla="*/ 6 w 14"/>
                  <a:gd name="T49" fmla="*/ 34 h 35"/>
                  <a:gd name="T50" fmla="*/ 13 w 14"/>
                  <a:gd name="T51" fmla="*/ 19 h 35"/>
                  <a:gd name="T52" fmla="*/ 14 w 14"/>
                  <a:gd name="T53" fmla="*/ 15 h 35"/>
                  <a:gd name="T54" fmla="*/ 11 w 14"/>
                  <a:gd name="T55" fmla="*/ 1 h 35"/>
                  <a:gd name="T56" fmla="*/ 10 w 14"/>
                  <a:gd name="T57" fmla="*/ 0 h 35"/>
                  <a:gd name="T58" fmla="*/ 8 w 14"/>
                  <a:gd name="T59" fmla="*/ 0 h 35"/>
                  <a:gd name="T60" fmla="*/ 0 w 14"/>
                  <a:gd name="T61" fmla="*/ 17 h 35"/>
                  <a:gd name="T62" fmla="*/ 0 w 14"/>
                  <a:gd name="T63" fmla="*/ 21 h 35"/>
                  <a:gd name="T64" fmla="*/ 2 w 14"/>
                  <a:gd name="T65" fmla="*/ 34 h 35"/>
                  <a:gd name="T66" fmla="*/ 4 w 14"/>
                  <a:gd name="T67" fmla="*/ 35 h 35"/>
                  <a:gd name="T68" fmla="*/ 6 w 14"/>
                  <a:gd name="T69" fmla="*/ 34 h 35"/>
                  <a:gd name="T70" fmla="*/ 4 w 14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35">
                    <a:moveTo>
                      <a:pt x="4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6"/>
                      <a:pt x="4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5" y="13"/>
                      <a:pt x="7" y="9"/>
                      <a:pt x="8" y="7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10" y="9"/>
                      <a:pt x="10" y="15"/>
                    </a:cubicBezTo>
                    <a:cubicBezTo>
                      <a:pt x="10" y="16"/>
                      <a:pt x="10" y="17"/>
                      <a:pt x="9" y="19"/>
                    </a:cubicBezTo>
                    <a:cubicBezTo>
                      <a:pt x="8" y="25"/>
                      <a:pt x="5" y="29"/>
                      <a:pt x="3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8" y="32"/>
                      <a:pt x="12" y="27"/>
                      <a:pt x="13" y="19"/>
                    </a:cubicBezTo>
                    <a:cubicBezTo>
                      <a:pt x="14" y="18"/>
                      <a:pt x="14" y="16"/>
                      <a:pt x="14" y="15"/>
                    </a:cubicBezTo>
                    <a:cubicBezTo>
                      <a:pt x="14" y="8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2" y="6"/>
                      <a:pt x="0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8"/>
                      <a:pt x="2" y="34"/>
                      <a:pt x="2" y="34"/>
                    </a:cubicBezTo>
                    <a:cubicBezTo>
                      <a:pt x="2" y="34"/>
                      <a:pt x="3" y="35"/>
                      <a:pt x="4" y="35"/>
                    </a:cubicBezTo>
                    <a:cubicBezTo>
                      <a:pt x="4" y="35"/>
                      <a:pt x="5" y="35"/>
                      <a:pt x="6" y="34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5" name="Freeform 264"/>
              <p:cNvSpPr>
                <a:spLocks/>
              </p:cNvSpPr>
              <p:nvPr userDrawn="1"/>
            </p:nvSpPr>
            <p:spPr bwMode="auto">
              <a:xfrm>
                <a:off x="4236" y="4009"/>
                <a:ext cx="31" cy="94"/>
              </a:xfrm>
              <a:custGeom>
                <a:avLst/>
                <a:gdLst>
                  <a:gd name="T0" fmla="*/ 8 w 13"/>
                  <a:gd name="T1" fmla="*/ 36 h 38"/>
                  <a:gd name="T2" fmla="*/ 9 w 13"/>
                  <a:gd name="T3" fmla="*/ 35 h 38"/>
                  <a:gd name="T4" fmla="*/ 9 w 13"/>
                  <a:gd name="T5" fmla="*/ 35 h 38"/>
                  <a:gd name="T6" fmla="*/ 4 w 13"/>
                  <a:gd name="T7" fmla="*/ 20 h 38"/>
                  <a:gd name="T8" fmla="*/ 4 w 13"/>
                  <a:gd name="T9" fmla="*/ 16 h 38"/>
                  <a:gd name="T10" fmla="*/ 5 w 13"/>
                  <a:gd name="T11" fmla="*/ 7 h 38"/>
                  <a:gd name="T12" fmla="*/ 6 w 13"/>
                  <a:gd name="T13" fmla="*/ 4 h 38"/>
                  <a:gd name="T14" fmla="*/ 6 w 13"/>
                  <a:gd name="T15" fmla="*/ 3 h 38"/>
                  <a:gd name="T16" fmla="*/ 7 w 13"/>
                  <a:gd name="T17" fmla="*/ 3 h 38"/>
                  <a:gd name="T18" fmla="*/ 7 w 13"/>
                  <a:gd name="T19" fmla="*/ 3 h 38"/>
                  <a:gd name="T20" fmla="*/ 5 w 13"/>
                  <a:gd name="T21" fmla="*/ 2 h 38"/>
                  <a:gd name="T22" fmla="*/ 3 w 13"/>
                  <a:gd name="T23" fmla="*/ 3 h 38"/>
                  <a:gd name="T24" fmla="*/ 3 w 13"/>
                  <a:gd name="T25" fmla="*/ 3 h 38"/>
                  <a:gd name="T26" fmla="*/ 9 w 13"/>
                  <a:gd name="T27" fmla="*/ 19 h 38"/>
                  <a:gd name="T28" fmla="*/ 9 w 13"/>
                  <a:gd name="T29" fmla="*/ 22 h 38"/>
                  <a:gd name="T30" fmla="*/ 6 w 13"/>
                  <a:gd name="T31" fmla="*/ 35 h 38"/>
                  <a:gd name="T32" fmla="*/ 8 w 13"/>
                  <a:gd name="T33" fmla="*/ 36 h 38"/>
                  <a:gd name="T34" fmla="*/ 9 w 13"/>
                  <a:gd name="T35" fmla="*/ 35 h 38"/>
                  <a:gd name="T36" fmla="*/ 8 w 13"/>
                  <a:gd name="T37" fmla="*/ 36 h 38"/>
                  <a:gd name="T38" fmla="*/ 10 w 13"/>
                  <a:gd name="T39" fmla="*/ 37 h 38"/>
                  <a:gd name="T40" fmla="*/ 13 w 13"/>
                  <a:gd name="T41" fmla="*/ 22 h 38"/>
                  <a:gd name="T42" fmla="*/ 13 w 13"/>
                  <a:gd name="T43" fmla="*/ 19 h 38"/>
                  <a:gd name="T44" fmla="*/ 7 w 13"/>
                  <a:gd name="T45" fmla="*/ 1 h 38"/>
                  <a:gd name="T46" fmla="*/ 5 w 13"/>
                  <a:gd name="T47" fmla="*/ 0 h 38"/>
                  <a:gd name="T48" fmla="*/ 3 w 13"/>
                  <a:gd name="T49" fmla="*/ 1 h 38"/>
                  <a:gd name="T50" fmla="*/ 0 w 13"/>
                  <a:gd name="T51" fmla="*/ 16 h 38"/>
                  <a:gd name="T52" fmla="*/ 0 w 13"/>
                  <a:gd name="T53" fmla="*/ 21 h 38"/>
                  <a:gd name="T54" fmla="*/ 6 w 13"/>
                  <a:gd name="T55" fmla="*/ 37 h 38"/>
                  <a:gd name="T56" fmla="*/ 8 w 13"/>
                  <a:gd name="T57" fmla="*/ 38 h 38"/>
                  <a:gd name="T58" fmla="*/ 10 w 13"/>
                  <a:gd name="T59" fmla="*/ 37 h 38"/>
                  <a:gd name="T60" fmla="*/ 8 w 13"/>
                  <a:gd name="T61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38">
                    <a:moveTo>
                      <a:pt x="8" y="36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4"/>
                      <a:pt x="5" y="28"/>
                      <a:pt x="4" y="20"/>
                    </a:cubicBezTo>
                    <a:cubicBezTo>
                      <a:pt x="4" y="19"/>
                      <a:pt x="4" y="18"/>
                      <a:pt x="4" y="16"/>
                    </a:cubicBezTo>
                    <a:cubicBezTo>
                      <a:pt x="4" y="12"/>
                      <a:pt x="4" y="9"/>
                      <a:pt x="5" y="7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9" y="12"/>
                      <a:pt x="9" y="19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9" y="28"/>
                      <a:pt x="7" y="32"/>
                      <a:pt x="6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4"/>
                      <a:pt x="13" y="29"/>
                      <a:pt x="13" y="22"/>
                    </a:cubicBezTo>
                    <a:cubicBezTo>
                      <a:pt x="13" y="21"/>
                      <a:pt x="13" y="20"/>
                      <a:pt x="13" y="19"/>
                    </a:cubicBezTo>
                    <a:cubicBezTo>
                      <a:pt x="12" y="9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0" y="7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1" y="30"/>
                      <a:pt x="6" y="37"/>
                      <a:pt x="6" y="37"/>
                    </a:cubicBezTo>
                    <a:cubicBezTo>
                      <a:pt x="7" y="38"/>
                      <a:pt x="7" y="38"/>
                      <a:pt x="8" y="38"/>
                    </a:cubicBezTo>
                    <a:cubicBezTo>
                      <a:pt x="9" y="38"/>
                      <a:pt x="9" y="38"/>
                      <a:pt x="10" y="37"/>
                    </a:cubicBez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6" name="Freeform 265"/>
              <p:cNvSpPr>
                <a:spLocks/>
              </p:cNvSpPr>
              <p:nvPr userDrawn="1"/>
            </p:nvSpPr>
            <p:spPr bwMode="auto">
              <a:xfrm>
                <a:off x="3716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0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2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0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7" name="Freeform 266"/>
              <p:cNvSpPr>
                <a:spLocks/>
              </p:cNvSpPr>
              <p:nvPr userDrawn="1"/>
            </p:nvSpPr>
            <p:spPr bwMode="auto">
              <a:xfrm>
                <a:off x="3759" y="4149"/>
                <a:ext cx="34" cy="67"/>
              </a:xfrm>
              <a:custGeom>
                <a:avLst/>
                <a:gdLst>
                  <a:gd name="T0" fmla="*/ 12 w 14"/>
                  <a:gd name="T1" fmla="*/ 25 h 27"/>
                  <a:gd name="T2" fmla="*/ 12 w 14"/>
                  <a:gd name="T3" fmla="*/ 23 h 27"/>
                  <a:gd name="T4" fmla="*/ 4 w 14"/>
                  <a:gd name="T5" fmla="*/ 23 h 27"/>
                  <a:gd name="T6" fmla="*/ 4 w 14"/>
                  <a:gd name="T7" fmla="*/ 5 h 27"/>
                  <a:gd name="T8" fmla="*/ 6 w 14"/>
                  <a:gd name="T9" fmla="*/ 4 h 27"/>
                  <a:gd name="T10" fmla="*/ 8 w 14"/>
                  <a:gd name="T11" fmla="*/ 4 h 27"/>
                  <a:gd name="T12" fmla="*/ 10 w 14"/>
                  <a:gd name="T13" fmla="*/ 5 h 27"/>
                  <a:gd name="T14" fmla="*/ 10 w 14"/>
                  <a:gd name="T15" fmla="*/ 25 h 27"/>
                  <a:gd name="T16" fmla="*/ 12 w 14"/>
                  <a:gd name="T17" fmla="*/ 25 h 27"/>
                  <a:gd name="T18" fmla="*/ 12 w 14"/>
                  <a:gd name="T19" fmla="*/ 23 h 27"/>
                  <a:gd name="T20" fmla="*/ 12 w 14"/>
                  <a:gd name="T21" fmla="*/ 25 h 27"/>
                  <a:gd name="T22" fmla="*/ 14 w 14"/>
                  <a:gd name="T23" fmla="*/ 25 h 27"/>
                  <a:gd name="T24" fmla="*/ 14 w 14"/>
                  <a:gd name="T25" fmla="*/ 5 h 27"/>
                  <a:gd name="T26" fmla="*/ 8 w 14"/>
                  <a:gd name="T27" fmla="*/ 0 h 27"/>
                  <a:gd name="T28" fmla="*/ 6 w 14"/>
                  <a:gd name="T29" fmla="*/ 0 h 27"/>
                  <a:gd name="T30" fmla="*/ 0 w 14"/>
                  <a:gd name="T31" fmla="*/ 5 h 27"/>
                  <a:gd name="T32" fmla="*/ 0 w 14"/>
                  <a:gd name="T33" fmla="*/ 25 h 27"/>
                  <a:gd name="T34" fmla="*/ 1 w 14"/>
                  <a:gd name="T35" fmla="*/ 26 h 27"/>
                  <a:gd name="T36" fmla="*/ 2 w 14"/>
                  <a:gd name="T37" fmla="*/ 27 h 27"/>
                  <a:gd name="T38" fmla="*/ 12 w 14"/>
                  <a:gd name="T39" fmla="*/ 27 h 27"/>
                  <a:gd name="T40" fmla="*/ 13 w 14"/>
                  <a:gd name="T41" fmla="*/ 26 h 27"/>
                  <a:gd name="T42" fmla="*/ 14 w 14"/>
                  <a:gd name="T43" fmla="*/ 25 h 27"/>
                  <a:gd name="T44" fmla="*/ 12 w 14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7">
                    <a:moveTo>
                      <a:pt x="12" y="25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1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6"/>
                    </a:cubicBezTo>
                    <a:cubicBezTo>
                      <a:pt x="13" y="26"/>
                      <a:pt x="14" y="25"/>
                      <a:pt x="14" y="25"/>
                    </a:cubicBez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8" name="Freeform 267"/>
              <p:cNvSpPr>
                <a:spLocks/>
              </p:cNvSpPr>
              <p:nvPr userDrawn="1"/>
            </p:nvSpPr>
            <p:spPr bwMode="auto">
              <a:xfrm>
                <a:off x="3805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1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3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1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9" name="Freeform 268"/>
              <p:cNvSpPr>
                <a:spLocks/>
              </p:cNvSpPr>
              <p:nvPr userDrawn="1"/>
            </p:nvSpPr>
            <p:spPr bwMode="auto">
              <a:xfrm>
                <a:off x="3678" y="4157"/>
                <a:ext cx="194" cy="108"/>
              </a:xfrm>
              <a:custGeom>
                <a:avLst/>
                <a:gdLst>
                  <a:gd name="T0" fmla="*/ 0 w 81"/>
                  <a:gd name="T1" fmla="*/ 2 h 44"/>
                  <a:gd name="T2" fmla="*/ 0 w 81"/>
                  <a:gd name="T3" fmla="*/ 42 h 44"/>
                  <a:gd name="T4" fmla="*/ 1 w 81"/>
                  <a:gd name="T5" fmla="*/ 43 h 44"/>
                  <a:gd name="T6" fmla="*/ 2 w 81"/>
                  <a:gd name="T7" fmla="*/ 44 h 44"/>
                  <a:gd name="T8" fmla="*/ 79 w 81"/>
                  <a:gd name="T9" fmla="*/ 44 h 44"/>
                  <a:gd name="T10" fmla="*/ 80 w 81"/>
                  <a:gd name="T11" fmla="*/ 43 h 44"/>
                  <a:gd name="T12" fmla="*/ 81 w 81"/>
                  <a:gd name="T13" fmla="*/ 42 h 44"/>
                  <a:gd name="T14" fmla="*/ 81 w 81"/>
                  <a:gd name="T15" fmla="*/ 2 h 44"/>
                  <a:gd name="T16" fmla="*/ 79 w 81"/>
                  <a:gd name="T17" fmla="*/ 0 h 44"/>
                  <a:gd name="T18" fmla="*/ 77 w 81"/>
                  <a:gd name="T19" fmla="*/ 2 h 44"/>
                  <a:gd name="T20" fmla="*/ 77 w 81"/>
                  <a:gd name="T21" fmla="*/ 40 h 44"/>
                  <a:gd name="T22" fmla="*/ 4 w 81"/>
                  <a:gd name="T23" fmla="*/ 40 h 44"/>
                  <a:gd name="T24" fmla="*/ 4 w 81"/>
                  <a:gd name="T25" fmla="*/ 2 h 44"/>
                  <a:gd name="T26" fmla="*/ 2 w 81"/>
                  <a:gd name="T27" fmla="*/ 0 h 44"/>
                  <a:gd name="T28" fmla="*/ 0 w 81"/>
                  <a:gd name="T2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44">
                    <a:moveTo>
                      <a:pt x="0" y="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9" y="44"/>
                      <a:pt x="80" y="44"/>
                      <a:pt x="80" y="43"/>
                    </a:cubicBezTo>
                    <a:cubicBezTo>
                      <a:pt x="80" y="43"/>
                      <a:pt x="81" y="42"/>
                      <a:pt x="81" y="4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1"/>
                      <a:pt x="80" y="0"/>
                      <a:pt x="79" y="0"/>
                    </a:cubicBezTo>
                    <a:cubicBezTo>
                      <a:pt x="77" y="0"/>
                      <a:pt x="77" y="1"/>
                      <a:pt x="77" y="2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0" name="Freeform 269"/>
              <p:cNvSpPr>
                <a:spLocks/>
              </p:cNvSpPr>
              <p:nvPr userDrawn="1"/>
            </p:nvSpPr>
            <p:spPr bwMode="auto">
              <a:xfrm>
                <a:off x="3863" y="4100"/>
                <a:ext cx="77" cy="165"/>
              </a:xfrm>
              <a:custGeom>
                <a:avLst/>
                <a:gdLst>
                  <a:gd name="T0" fmla="*/ 2 w 32"/>
                  <a:gd name="T1" fmla="*/ 67 h 67"/>
                  <a:gd name="T2" fmla="*/ 30 w 32"/>
                  <a:gd name="T3" fmla="*/ 67 h 67"/>
                  <a:gd name="T4" fmla="*/ 32 w 32"/>
                  <a:gd name="T5" fmla="*/ 66 h 67"/>
                  <a:gd name="T6" fmla="*/ 32 w 32"/>
                  <a:gd name="T7" fmla="*/ 65 h 67"/>
                  <a:gd name="T8" fmla="*/ 32 w 32"/>
                  <a:gd name="T9" fmla="*/ 2 h 67"/>
                  <a:gd name="T10" fmla="*/ 30 w 32"/>
                  <a:gd name="T11" fmla="*/ 0 h 67"/>
                  <a:gd name="T12" fmla="*/ 28 w 32"/>
                  <a:gd name="T13" fmla="*/ 2 h 67"/>
                  <a:gd name="T14" fmla="*/ 28 w 32"/>
                  <a:gd name="T15" fmla="*/ 63 h 67"/>
                  <a:gd name="T16" fmla="*/ 2 w 32"/>
                  <a:gd name="T17" fmla="*/ 63 h 67"/>
                  <a:gd name="T18" fmla="*/ 0 w 32"/>
                  <a:gd name="T19" fmla="*/ 65 h 67"/>
                  <a:gd name="T20" fmla="*/ 2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2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7"/>
                      <a:pt x="31" y="67"/>
                      <a:pt x="32" y="66"/>
                    </a:cubicBezTo>
                    <a:cubicBezTo>
                      <a:pt x="32" y="66"/>
                      <a:pt x="32" y="65"/>
                      <a:pt x="32" y="6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3"/>
                      <a:pt x="0" y="64"/>
                      <a:pt x="0" y="65"/>
                    </a:cubicBezTo>
                    <a:cubicBezTo>
                      <a:pt x="0" y="66"/>
                      <a:pt x="0" y="67"/>
                      <a:pt x="2" y="6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1" name="Freeform 270"/>
              <p:cNvSpPr>
                <a:spLocks/>
              </p:cNvSpPr>
              <p:nvPr userDrawn="1"/>
            </p:nvSpPr>
            <p:spPr bwMode="auto">
              <a:xfrm>
                <a:off x="3889" y="4105"/>
                <a:ext cx="27" cy="81"/>
              </a:xfrm>
              <a:custGeom>
                <a:avLst/>
                <a:gdLst>
                  <a:gd name="T0" fmla="*/ 9 w 11"/>
                  <a:gd name="T1" fmla="*/ 31 h 33"/>
                  <a:gd name="T2" fmla="*/ 9 w 11"/>
                  <a:gd name="T3" fmla="*/ 29 h 33"/>
                  <a:gd name="T4" fmla="*/ 4 w 11"/>
                  <a:gd name="T5" fmla="*/ 29 h 33"/>
                  <a:gd name="T6" fmla="*/ 4 w 11"/>
                  <a:gd name="T7" fmla="*/ 5 h 33"/>
                  <a:gd name="T8" fmla="*/ 5 w 11"/>
                  <a:gd name="T9" fmla="*/ 4 h 33"/>
                  <a:gd name="T10" fmla="*/ 7 w 11"/>
                  <a:gd name="T11" fmla="*/ 4 h 33"/>
                  <a:gd name="T12" fmla="*/ 7 w 11"/>
                  <a:gd name="T13" fmla="*/ 5 h 33"/>
                  <a:gd name="T14" fmla="*/ 7 w 11"/>
                  <a:gd name="T15" fmla="*/ 31 h 33"/>
                  <a:gd name="T16" fmla="*/ 9 w 11"/>
                  <a:gd name="T17" fmla="*/ 31 h 33"/>
                  <a:gd name="T18" fmla="*/ 9 w 11"/>
                  <a:gd name="T19" fmla="*/ 29 h 33"/>
                  <a:gd name="T20" fmla="*/ 9 w 11"/>
                  <a:gd name="T21" fmla="*/ 31 h 33"/>
                  <a:gd name="T22" fmla="*/ 11 w 11"/>
                  <a:gd name="T23" fmla="*/ 31 h 33"/>
                  <a:gd name="T24" fmla="*/ 11 w 11"/>
                  <a:gd name="T25" fmla="*/ 5 h 33"/>
                  <a:gd name="T26" fmla="*/ 7 w 11"/>
                  <a:gd name="T27" fmla="*/ 0 h 33"/>
                  <a:gd name="T28" fmla="*/ 5 w 11"/>
                  <a:gd name="T29" fmla="*/ 0 h 33"/>
                  <a:gd name="T30" fmla="*/ 0 w 11"/>
                  <a:gd name="T31" fmla="*/ 5 h 33"/>
                  <a:gd name="T32" fmla="*/ 0 w 11"/>
                  <a:gd name="T33" fmla="*/ 31 h 33"/>
                  <a:gd name="T34" fmla="*/ 1 w 11"/>
                  <a:gd name="T35" fmla="*/ 32 h 33"/>
                  <a:gd name="T36" fmla="*/ 2 w 11"/>
                  <a:gd name="T37" fmla="*/ 33 h 33"/>
                  <a:gd name="T38" fmla="*/ 9 w 11"/>
                  <a:gd name="T39" fmla="*/ 33 h 33"/>
                  <a:gd name="T40" fmla="*/ 11 w 11"/>
                  <a:gd name="T41" fmla="*/ 32 h 33"/>
                  <a:gd name="T42" fmla="*/ 11 w 11"/>
                  <a:gd name="T43" fmla="*/ 31 h 33"/>
                  <a:gd name="T44" fmla="*/ 9 w 11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3">
                    <a:moveTo>
                      <a:pt x="9" y="31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3"/>
                      <a:pt x="10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2" name="Freeform 271"/>
              <p:cNvSpPr>
                <a:spLocks/>
              </p:cNvSpPr>
              <p:nvPr userDrawn="1"/>
            </p:nvSpPr>
            <p:spPr bwMode="auto">
              <a:xfrm>
                <a:off x="3671" y="4039"/>
                <a:ext cx="211" cy="113"/>
              </a:xfrm>
              <a:custGeom>
                <a:avLst/>
                <a:gdLst>
                  <a:gd name="T0" fmla="*/ 25 w 88"/>
                  <a:gd name="T1" fmla="*/ 37 h 46"/>
                  <a:gd name="T2" fmla="*/ 25 w 88"/>
                  <a:gd name="T3" fmla="*/ 39 h 46"/>
                  <a:gd name="T4" fmla="*/ 33 w 88"/>
                  <a:gd name="T5" fmla="*/ 44 h 46"/>
                  <a:gd name="T6" fmla="*/ 35 w 88"/>
                  <a:gd name="T7" fmla="*/ 45 h 46"/>
                  <a:gd name="T8" fmla="*/ 36 w 88"/>
                  <a:gd name="T9" fmla="*/ 44 h 46"/>
                  <a:gd name="T10" fmla="*/ 44 w 88"/>
                  <a:gd name="T11" fmla="*/ 39 h 46"/>
                  <a:gd name="T12" fmla="*/ 52 w 88"/>
                  <a:gd name="T13" fmla="*/ 44 h 46"/>
                  <a:gd name="T14" fmla="*/ 53 w 88"/>
                  <a:gd name="T15" fmla="*/ 45 h 46"/>
                  <a:gd name="T16" fmla="*/ 55 w 88"/>
                  <a:gd name="T17" fmla="*/ 44 h 46"/>
                  <a:gd name="T18" fmla="*/ 63 w 88"/>
                  <a:gd name="T19" fmla="*/ 39 h 46"/>
                  <a:gd name="T20" fmla="*/ 71 w 88"/>
                  <a:gd name="T21" fmla="*/ 44 h 46"/>
                  <a:gd name="T22" fmla="*/ 72 w 88"/>
                  <a:gd name="T23" fmla="*/ 46 h 46"/>
                  <a:gd name="T24" fmla="*/ 86 w 88"/>
                  <a:gd name="T25" fmla="*/ 46 h 46"/>
                  <a:gd name="T26" fmla="*/ 87 w 88"/>
                  <a:gd name="T27" fmla="*/ 45 h 46"/>
                  <a:gd name="T28" fmla="*/ 88 w 88"/>
                  <a:gd name="T29" fmla="*/ 44 h 46"/>
                  <a:gd name="T30" fmla="*/ 44 w 88"/>
                  <a:gd name="T31" fmla="*/ 0 h 46"/>
                  <a:gd name="T32" fmla="*/ 0 w 88"/>
                  <a:gd name="T33" fmla="*/ 44 h 46"/>
                  <a:gd name="T34" fmla="*/ 1 w 88"/>
                  <a:gd name="T35" fmla="*/ 45 h 46"/>
                  <a:gd name="T36" fmla="*/ 2 w 88"/>
                  <a:gd name="T37" fmla="*/ 46 h 46"/>
                  <a:gd name="T38" fmla="*/ 16 w 88"/>
                  <a:gd name="T39" fmla="*/ 46 h 46"/>
                  <a:gd name="T40" fmla="*/ 17 w 88"/>
                  <a:gd name="T41" fmla="*/ 44 h 46"/>
                  <a:gd name="T42" fmla="*/ 25 w 88"/>
                  <a:gd name="T43" fmla="*/ 39 h 46"/>
                  <a:gd name="T44" fmla="*/ 25 w 88"/>
                  <a:gd name="T45" fmla="*/ 37 h 46"/>
                  <a:gd name="T46" fmla="*/ 25 w 88"/>
                  <a:gd name="T47" fmla="*/ 35 h 46"/>
                  <a:gd name="T48" fmla="*/ 14 w 88"/>
                  <a:gd name="T49" fmla="*/ 43 h 46"/>
                  <a:gd name="T50" fmla="*/ 16 w 88"/>
                  <a:gd name="T51" fmla="*/ 44 h 46"/>
                  <a:gd name="T52" fmla="*/ 16 w 88"/>
                  <a:gd name="T53" fmla="*/ 42 h 46"/>
                  <a:gd name="T54" fmla="*/ 2 w 88"/>
                  <a:gd name="T55" fmla="*/ 42 h 46"/>
                  <a:gd name="T56" fmla="*/ 2 w 88"/>
                  <a:gd name="T57" fmla="*/ 44 h 46"/>
                  <a:gd name="T58" fmla="*/ 4 w 88"/>
                  <a:gd name="T59" fmla="*/ 44 h 46"/>
                  <a:gd name="T60" fmla="*/ 44 w 88"/>
                  <a:gd name="T61" fmla="*/ 4 h 46"/>
                  <a:gd name="T62" fmla="*/ 84 w 88"/>
                  <a:gd name="T63" fmla="*/ 44 h 46"/>
                  <a:gd name="T64" fmla="*/ 86 w 88"/>
                  <a:gd name="T65" fmla="*/ 44 h 46"/>
                  <a:gd name="T66" fmla="*/ 86 w 88"/>
                  <a:gd name="T67" fmla="*/ 42 h 46"/>
                  <a:gd name="T68" fmla="*/ 72 w 88"/>
                  <a:gd name="T69" fmla="*/ 42 h 46"/>
                  <a:gd name="T70" fmla="*/ 72 w 88"/>
                  <a:gd name="T71" fmla="*/ 44 h 46"/>
                  <a:gd name="T72" fmla="*/ 74 w 88"/>
                  <a:gd name="T73" fmla="*/ 43 h 46"/>
                  <a:gd name="T74" fmla="*/ 63 w 88"/>
                  <a:gd name="T75" fmla="*/ 35 h 46"/>
                  <a:gd name="T76" fmla="*/ 52 w 88"/>
                  <a:gd name="T77" fmla="*/ 42 h 46"/>
                  <a:gd name="T78" fmla="*/ 53 w 88"/>
                  <a:gd name="T79" fmla="*/ 43 h 46"/>
                  <a:gd name="T80" fmla="*/ 55 w 88"/>
                  <a:gd name="T81" fmla="*/ 42 h 46"/>
                  <a:gd name="T82" fmla="*/ 44 w 88"/>
                  <a:gd name="T83" fmla="*/ 35 h 46"/>
                  <a:gd name="T84" fmla="*/ 33 w 88"/>
                  <a:gd name="T85" fmla="*/ 42 h 46"/>
                  <a:gd name="T86" fmla="*/ 35 w 88"/>
                  <a:gd name="T87" fmla="*/ 43 h 46"/>
                  <a:gd name="T88" fmla="*/ 36 w 88"/>
                  <a:gd name="T89" fmla="*/ 42 h 46"/>
                  <a:gd name="T90" fmla="*/ 25 w 88"/>
                  <a:gd name="T91" fmla="*/ 35 h 46"/>
                  <a:gd name="T92" fmla="*/ 25 w 88"/>
                  <a:gd name="T9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46">
                    <a:moveTo>
                      <a:pt x="25" y="37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9" y="39"/>
                      <a:pt x="31" y="41"/>
                      <a:pt x="33" y="44"/>
                    </a:cubicBezTo>
                    <a:cubicBezTo>
                      <a:pt x="33" y="45"/>
                      <a:pt x="34" y="45"/>
                      <a:pt x="35" y="45"/>
                    </a:cubicBezTo>
                    <a:cubicBezTo>
                      <a:pt x="35" y="45"/>
                      <a:pt x="36" y="45"/>
                      <a:pt x="36" y="44"/>
                    </a:cubicBezTo>
                    <a:cubicBezTo>
                      <a:pt x="38" y="41"/>
                      <a:pt x="41" y="39"/>
                      <a:pt x="44" y="39"/>
                    </a:cubicBezTo>
                    <a:cubicBezTo>
                      <a:pt x="47" y="39"/>
                      <a:pt x="50" y="41"/>
                      <a:pt x="52" y="44"/>
                    </a:cubicBezTo>
                    <a:cubicBezTo>
                      <a:pt x="52" y="44"/>
                      <a:pt x="53" y="45"/>
                      <a:pt x="53" y="45"/>
                    </a:cubicBezTo>
                    <a:cubicBezTo>
                      <a:pt x="54" y="45"/>
                      <a:pt x="55" y="44"/>
                      <a:pt x="55" y="44"/>
                    </a:cubicBezTo>
                    <a:cubicBezTo>
                      <a:pt x="57" y="41"/>
                      <a:pt x="59" y="39"/>
                      <a:pt x="63" y="39"/>
                    </a:cubicBezTo>
                    <a:cubicBezTo>
                      <a:pt x="66" y="39"/>
                      <a:pt x="69" y="41"/>
                      <a:pt x="71" y="44"/>
                    </a:cubicBezTo>
                    <a:cubicBezTo>
                      <a:pt x="71" y="45"/>
                      <a:pt x="72" y="46"/>
                      <a:pt x="72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46"/>
                      <a:pt x="87" y="45"/>
                      <a:pt x="87" y="45"/>
                    </a:cubicBezTo>
                    <a:cubicBezTo>
                      <a:pt x="88" y="45"/>
                      <a:pt x="88" y="44"/>
                      <a:pt x="88" y="44"/>
                    </a:cubicBezTo>
                    <a:cubicBezTo>
                      <a:pt x="87" y="20"/>
                      <a:pt x="68" y="0"/>
                      <a:pt x="44" y="0"/>
                    </a:cubicBezTo>
                    <a:cubicBezTo>
                      <a:pt x="20" y="0"/>
                      <a:pt x="1" y="20"/>
                      <a:pt x="0" y="44"/>
                    </a:cubicBezTo>
                    <a:cubicBezTo>
                      <a:pt x="0" y="44"/>
                      <a:pt x="0" y="45"/>
                      <a:pt x="1" y="45"/>
                    </a:cubicBezTo>
                    <a:cubicBezTo>
                      <a:pt x="1" y="45"/>
                      <a:pt x="2" y="46"/>
                      <a:pt x="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7" y="45"/>
                      <a:pt x="17" y="44"/>
                    </a:cubicBezTo>
                    <a:cubicBezTo>
                      <a:pt x="19" y="41"/>
                      <a:pt x="22" y="39"/>
                      <a:pt x="25" y="3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0" y="35"/>
                      <a:pt x="16" y="38"/>
                      <a:pt x="14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22"/>
                      <a:pt x="22" y="4"/>
                      <a:pt x="44" y="4"/>
                    </a:cubicBezTo>
                    <a:cubicBezTo>
                      <a:pt x="66" y="4"/>
                      <a:pt x="83" y="22"/>
                      <a:pt x="84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38"/>
                      <a:pt x="68" y="35"/>
                      <a:pt x="63" y="35"/>
                    </a:cubicBezTo>
                    <a:cubicBezTo>
                      <a:pt x="58" y="35"/>
                      <a:pt x="54" y="38"/>
                      <a:pt x="52" y="42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38"/>
                      <a:pt x="49" y="35"/>
                      <a:pt x="44" y="35"/>
                    </a:cubicBezTo>
                    <a:cubicBezTo>
                      <a:pt x="39" y="35"/>
                      <a:pt x="35" y="38"/>
                      <a:pt x="33" y="42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4" y="38"/>
                      <a:pt x="30" y="35"/>
                      <a:pt x="25" y="35"/>
                    </a:cubicBez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3" name="Freeform 272"/>
              <p:cNvSpPr>
                <a:spLocks/>
              </p:cNvSpPr>
              <p:nvPr userDrawn="1"/>
            </p:nvSpPr>
            <p:spPr bwMode="auto">
              <a:xfrm>
                <a:off x="3754" y="3909"/>
                <a:ext cx="44" cy="9"/>
              </a:xfrm>
              <a:custGeom>
                <a:avLst/>
                <a:gdLst>
                  <a:gd name="T0" fmla="*/ 2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0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4" name="Freeform 273"/>
              <p:cNvSpPr>
                <a:spLocks/>
              </p:cNvSpPr>
              <p:nvPr userDrawn="1"/>
            </p:nvSpPr>
            <p:spPr bwMode="auto">
              <a:xfrm>
                <a:off x="3875" y="3926"/>
                <a:ext cx="29" cy="51"/>
              </a:xfrm>
              <a:custGeom>
                <a:avLst/>
                <a:gdLst>
                  <a:gd name="T0" fmla="*/ 8 w 12"/>
                  <a:gd name="T1" fmla="*/ 2 h 21"/>
                  <a:gd name="T2" fmla="*/ 9 w 12"/>
                  <a:gd name="T3" fmla="*/ 2 h 21"/>
                  <a:gd name="T4" fmla="*/ 8 w 12"/>
                  <a:gd name="T5" fmla="*/ 1 h 21"/>
                  <a:gd name="T6" fmla="*/ 8 w 12"/>
                  <a:gd name="T7" fmla="*/ 2 h 21"/>
                  <a:gd name="T8" fmla="*/ 9 w 12"/>
                  <a:gd name="T9" fmla="*/ 2 h 21"/>
                  <a:gd name="T10" fmla="*/ 8 w 12"/>
                  <a:gd name="T11" fmla="*/ 1 h 21"/>
                  <a:gd name="T12" fmla="*/ 9 w 12"/>
                  <a:gd name="T13" fmla="*/ 2 h 21"/>
                  <a:gd name="T14" fmla="*/ 8 w 12"/>
                  <a:gd name="T15" fmla="*/ 1 h 21"/>
                  <a:gd name="T16" fmla="*/ 8 w 12"/>
                  <a:gd name="T17" fmla="*/ 1 h 21"/>
                  <a:gd name="T18" fmla="*/ 9 w 12"/>
                  <a:gd name="T19" fmla="*/ 2 h 21"/>
                  <a:gd name="T20" fmla="*/ 8 w 12"/>
                  <a:gd name="T21" fmla="*/ 1 h 21"/>
                  <a:gd name="T22" fmla="*/ 8 w 12"/>
                  <a:gd name="T23" fmla="*/ 1 h 21"/>
                  <a:gd name="T24" fmla="*/ 6 w 12"/>
                  <a:gd name="T25" fmla="*/ 3 h 21"/>
                  <a:gd name="T26" fmla="*/ 2 w 12"/>
                  <a:gd name="T27" fmla="*/ 6 h 21"/>
                  <a:gd name="T28" fmla="*/ 0 w 12"/>
                  <a:gd name="T29" fmla="*/ 12 h 21"/>
                  <a:gd name="T30" fmla="*/ 1 w 12"/>
                  <a:gd name="T31" fmla="*/ 17 h 21"/>
                  <a:gd name="T32" fmla="*/ 5 w 12"/>
                  <a:gd name="T33" fmla="*/ 21 h 21"/>
                  <a:gd name="T34" fmla="*/ 10 w 12"/>
                  <a:gd name="T35" fmla="*/ 21 h 21"/>
                  <a:gd name="T36" fmla="*/ 12 w 12"/>
                  <a:gd name="T37" fmla="*/ 19 h 21"/>
                  <a:gd name="T38" fmla="*/ 10 w 12"/>
                  <a:gd name="T39" fmla="*/ 17 h 21"/>
                  <a:gd name="T40" fmla="*/ 6 w 12"/>
                  <a:gd name="T41" fmla="*/ 16 h 21"/>
                  <a:gd name="T42" fmla="*/ 5 w 12"/>
                  <a:gd name="T43" fmla="*/ 15 h 21"/>
                  <a:gd name="T44" fmla="*/ 4 w 12"/>
                  <a:gd name="T45" fmla="*/ 12 h 21"/>
                  <a:gd name="T46" fmla="*/ 5 w 12"/>
                  <a:gd name="T47" fmla="*/ 10 h 21"/>
                  <a:gd name="T48" fmla="*/ 9 w 12"/>
                  <a:gd name="T49" fmla="*/ 6 h 21"/>
                  <a:gd name="T50" fmla="*/ 11 w 12"/>
                  <a:gd name="T51" fmla="*/ 4 h 21"/>
                  <a:gd name="T52" fmla="*/ 11 w 12"/>
                  <a:gd name="T53" fmla="*/ 3 h 21"/>
                  <a:gd name="T54" fmla="*/ 12 w 12"/>
                  <a:gd name="T55" fmla="*/ 2 h 21"/>
                  <a:gd name="T56" fmla="*/ 10 w 12"/>
                  <a:gd name="T57" fmla="*/ 0 h 21"/>
                  <a:gd name="T58" fmla="*/ 8 w 12"/>
                  <a:gd name="T5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21">
                    <a:moveTo>
                      <a:pt x="8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5"/>
                      <a:pt x="2" y="6"/>
                    </a:cubicBezTo>
                    <a:cubicBezTo>
                      <a:pt x="1" y="8"/>
                      <a:pt x="0" y="10"/>
                      <a:pt x="0" y="12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2" y="19"/>
                      <a:pt x="4" y="20"/>
                      <a:pt x="5" y="21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2" y="18"/>
                      <a:pt x="11" y="17"/>
                      <a:pt x="10" y="17"/>
                    </a:cubicBezTo>
                    <a:cubicBezTo>
                      <a:pt x="9" y="17"/>
                      <a:pt x="7" y="17"/>
                      <a:pt x="6" y="16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4" y="14"/>
                      <a:pt x="4" y="14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  <a:cubicBezTo>
                      <a:pt x="6" y="8"/>
                      <a:pt x="7" y="7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5" name="Freeform 274"/>
              <p:cNvSpPr>
                <a:spLocks/>
              </p:cNvSpPr>
              <p:nvPr userDrawn="1"/>
            </p:nvSpPr>
            <p:spPr bwMode="auto">
              <a:xfrm>
                <a:off x="3880" y="3909"/>
                <a:ext cx="38" cy="9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6" name="Freeform 275"/>
              <p:cNvSpPr>
                <a:spLocks/>
              </p:cNvSpPr>
              <p:nvPr userDrawn="1"/>
            </p:nvSpPr>
            <p:spPr bwMode="auto">
              <a:xfrm>
                <a:off x="3735" y="3928"/>
                <a:ext cx="46" cy="91"/>
              </a:xfrm>
              <a:custGeom>
                <a:avLst/>
                <a:gdLst>
                  <a:gd name="T0" fmla="*/ 17 w 19"/>
                  <a:gd name="T1" fmla="*/ 33 h 37"/>
                  <a:gd name="T2" fmla="*/ 17 w 19"/>
                  <a:gd name="T3" fmla="*/ 33 h 37"/>
                  <a:gd name="T4" fmla="*/ 10 w 19"/>
                  <a:gd name="T5" fmla="*/ 31 h 37"/>
                  <a:gd name="T6" fmla="*/ 6 w 19"/>
                  <a:gd name="T7" fmla="*/ 28 h 37"/>
                  <a:gd name="T8" fmla="*/ 4 w 19"/>
                  <a:gd name="T9" fmla="*/ 22 h 37"/>
                  <a:gd name="T10" fmla="*/ 5 w 19"/>
                  <a:gd name="T11" fmla="*/ 17 h 37"/>
                  <a:gd name="T12" fmla="*/ 12 w 19"/>
                  <a:gd name="T13" fmla="*/ 12 h 37"/>
                  <a:gd name="T14" fmla="*/ 19 w 19"/>
                  <a:gd name="T15" fmla="*/ 3 h 37"/>
                  <a:gd name="T16" fmla="*/ 18 w 19"/>
                  <a:gd name="T17" fmla="*/ 1 h 37"/>
                  <a:gd name="T18" fmla="*/ 15 w 19"/>
                  <a:gd name="T19" fmla="*/ 2 h 37"/>
                  <a:gd name="T20" fmla="*/ 12 w 19"/>
                  <a:gd name="T21" fmla="*/ 6 h 37"/>
                  <a:gd name="T22" fmla="*/ 5 w 19"/>
                  <a:gd name="T23" fmla="*/ 12 h 37"/>
                  <a:gd name="T24" fmla="*/ 1 w 19"/>
                  <a:gd name="T25" fmla="*/ 17 h 37"/>
                  <a:gd name="T26" fmla="*/ 0 w 19"/>
                  <a:gd name="T27" fmla="*/ 22 h 37"/>
                  <a:gd name="T28" fmla="*/ 3 w 19"/>
                  <a:gd name="T29" fmla="*/ 31 h 37"/>
                  <a:gd name="T30" fmla="*/ 12 w 19"/>
                  <a:gd name="T31" fmla="*/ 36 h 37"/>
                  <a:gd name="T32" fmla="*/ 17 w 19"/>
                  <a:gd name="T33" fmla="*/ 37 h 37"/>
                  <a:gd name="T34" fmla="*/ 19 w 19"/>
                  <a:gd name="T35" fmla="*/ 35 h 37"/>
                  <a:gd name="T36" fmla="*/ 17 w 19"/>
                  <a:gd name="T3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37">
                    <a:moveTo>
                      <a:pt x="17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0" y="31"/>
                    </a:cubicBezTo>
                    <a:cubicBezTo>
                      <a:pt x="8" y="30"/>
                      <a:pt x="7" y="29"/>
                      <a:pt x="6" y="28"/>
                    </a:cubicBezTo>
                    <a:cubicBezTo>
                      <a:pt x="5" y="27"/>
                      <a:pt x="4" y="25"/>
                      <a:pt x="4" y="22"/>
                    </a:cubicBezTo>
                    <a:cubicBezTo>
                      <a:pt x="4" y="20"/>
                      <a:pt x="4" y="19"/>
                      <a:pt x="5" y="17"/>
                    </a:cubicBezTo>
                    <a:cubicBezTo>
                      <a:pt x="7" y="15"/>
                      <a:pt x="10" y="14"/>
                      <a:pt x="12" y="12"/>
                    </a:cubicBezTo>
                    <a:cubicBezTo>
                      <a:pt x="15" y="10"/>
                      <a:pt x="18" y="7"/>
                      <a:pt x="19" y="3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10" y="8"/>
                      <a:pt x="7" y="10"/>
                      <a:pt x="5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0" y="26"/>
                      <a:pt x="1" y="29"/>
                      <a:pt x="3" y="31"/>
                    </a:cubicBezTo>
                    <a:cubicBezTo>
                      <a:pt x="5" y="34"/>
                      <a:pt x="9" y="35"/>
                      <a:pt x="12" y="36"/>
                    </a:cubicBezTo>
                    <a:cubicBezTo>
                      <a:pt x="15" y="37"/>
                      <a:pt x="17" y="37"/>
                      <a:pt x="17" y="37"/>
                    </a:cubicBezTo>
                    <a:cubicBezTo>
                      <a:pt x="18" y="37"/>
                      <a:pt x="19" y="36"/>
                      <a:pt x="19" y="35"/>
                    </a:cubicBezTo>
                    <a:cubicBezTo>
                      <a:pt x="19" y="34"/>
                      <a:pt x="18" y="33"/>
                      <a:pt x="17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7" name="Freeform 276"/>
              <p:cNvSpPr>
                <a:spLocks/>
              </p:cNvSpPr>
              <p:nvPr userDrawn="1"/>
            </p:nvSpPr>
            <p:spPr bwMode="auto">
              <a:xfrm>
                <a:off x="3771" y="3928"/>
                <a:ext cx="46" cy="91"/>
              </a:xfrm>
              <a:custGeom>
                <a:avLst/>
                <a:gdLst>
                  <a:gd name="T0" fmla="*/ 2 w 19"/>
                  <a:gd name="T1" fmla="*/ 37 h 37"/>
                  <a:gd name="T2" fmla="*/ 10 w 19"/>
                  <a:gd name="T3" fmla="*/ 35 h 37"/>
                  <a:gd name="T4" fmla="*/ 16 w 19"/>
                  <a:gd name="T5" fmla="*/ 31 h 37"/>
                  <a:gd name="T6" fmla="*/ 19 w 19"/>
                  <a:gd name="T7" fmla="*/ 22 h 37"/>
                  <a:gd name="T8" fmla="*/ 17 w 19"/>
                  <a:gd name="T9" fmla="*/ 15 h 37"/>
                  <a:gd name="T10" fmla="*/ 9 w 19"/>
                  <a:gd name="T11" fmla="*/ 8 h 37"/>
                  <a:gd name="T12" fmla="*/ 4 w 19"/>
                  <a:gd name="T13" fmla="*/ 2 h 37"/>
                  <a:gd name="T14" fmla="*/ 1 w 19"/>
                  <a:gd name="T15" fmla="*/ 1 h 37"/>
                  <a:gd name="T16" fmla="*/ 0 w 19"/>
                  <a:gd name="T17" fmla="*/ 3 h 37"/>
                  <a:gd name="T18" fmla="*/ 4 w 19"/>
                  <a:gd name="T19" fmla="*/ 9 h 37"/>
                  <a:gd name="T20" fmla="*/ 12 w 19"/>
                  <a:gd name="T21" fmla="*/ 15 h 37"/>
                  <a:gd name="T22" fmla="*/ 14 w 19"/>
                  <a:gd name="T23" fmla="*/ 18 h 37"/>
                  <a:gd name="T24" fmla="*/ 15 w 19"/>
                  <a:gd name="T25" fmla="*/ 22 h 37"/>
                  <a:gd name="T26" fmla="*/ 13 w 19"/>
                  <a:gd name="T27" fmla="*/ 28 h 37"/>
                  <a:gd name="T28" fmla="*/ 6 w 19"/>
                  <a:gd name="T29" fmla="*/ 32 h 37"/>
                  <a:gd name="T30" fmla="*/ 3 w 19"/>
                  <a:gd name="T31" fmla="*/ 33 h 37"/>
                  <a:gd name="T32" fmla="*/ 2 w 19"/>
                  <a:gd name="T33" fmla="*/ 33 h 37"/>
                  <a:gd name="T34" fmla="*/ 2 w 19"/>
                  <a:gd name="T35" fmla="*/ 33 h 37"/>
                  <a:gd name="T36" fmla="*/ 2 w 19"/>
                  <a:gd name="T37" fmla="*/ 33 h 37"/>
                  <a:gd name="T38" fmla="*/ 0 w 19"/>
                  <a:gd name="T39" fmla="*/ 35 h 37"/>
                  <a:gd name="T40" fmla="*/ 2 w 1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2" y="37"/>
                    </a:moveTo>
                    <a:cubicBezTo>
                      <a:pt x="2" y="37"/>
                      <a:pt x="6" y="37"/>
                      <a:pt x="10" y="35"/>
                    </a:cubicBezTo>
                    <a:cubicBezTo>
                      <a:pt x="12" y="34"/>
                      <a:pt x="15" y="33"/>
                      <a:pt x="16" y="31"/>
                    </a:cubicBezTo>
                    <a:cubicBezTo>
                      <a:pt x="18" y="29"/>
                      <a:pt x="19" y="26"/>
                      <a:pt x="19" y="22"/>
                    </a:cubicBezTo>
                    <a:cubicBezTo>
                      <a:pt x="19" y="19"/>
                      <a:pt x="18" y="17"/>
                      <a:pt x="17" y="15"/>
                    </a:cubicBezTo>
                    <a:cubicBezTo>
                      <a:pt x="15" y="12"/>
                      <a:pt x="12" y="10"/>
                      <a:pt x="9" y="8"/>
                    </a:cubicBezTo>
                    <a:cubicBezTo>
                      <a:pt x="7" y="6"/>
                      <a:pt x="5" y="5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6"/>
                      <a:pt x="2" y="8"/>
                      <a:pt x="4" y="9"/>
                    </a:cubicBezTo>
                    <a:cubicBezTo>
                      <a:pt x="7" y="12"/>
                      <a:pt x="10" y="13"/>
                      <a:pt x="12" y="15"/>
                    </a:cubicBezTo>
                    <a:cubicBezTo>
                      <a:pt x="13" y="16"/>
                      <a:pt x="14" y="17"/>
                      <a:pt x="14" y="18"/>
                    </a:cubicBezTo>
                    <a:cubicBezTo>
                      <a:pt x="15" y="20"/>
                      <a:pt x="15" y="21"/>
                      <a:pt x="15" y="22"/>
                    </a:cubicBezTo>
                    <a:cubicBezTo>
                      <a:pt x="15" y="25"/>
                      <a:pt x="14" y="27"/>
                      <a:pt x="13" y="28"/>
                    </a:cubicBezTo>
                    <a:cubicBezTo>
                      <a:pt x="11" y="30"/>
                      <a:pt x="9" y="32"/>
                      <a:pt x="6" y="32"/>
                    </a:cubicBezTo>
                    <a:cubicBezTo>
                      <a:pt x="5" y="33"/>
                      <a:pt x="4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8" name="Freeform 277"/>
              <p:cNvSpPr>
                <a:spLocks/>
              </p:cNvSpPr>
              <p:nvPr userDrawn="1"/>
            </p:nvSpPr>
            <p:spPr bwMode="auto">
              <a:xfrm>
                <a:off x="3771" y="3891"/>
                <a:ext cx="10" cy="52"/>
              </a:xfrm>
              <a:custGeom>
                <a:avLst/>
                <a:gdLst>
                  <a:gd name="T0" fmla="*/ 0 w 4"/>
                  <a:gd name="T1" fmla="*/ 2 h 21"/>
                  <a:gd name="T2" fmla="*/ 0 w 4"/>
                  <a:gd name="T3" fmla="*/ 19 h 21"/>
                  <a:gd name="T4" fmla="*/ 2 w 4"/>
                  <a:gd name="T5" fmla="*/ 21 h 21"/>
                  <a:gd name="T6" fmla="*/ 4 w 4"/>
                  <a:gd name="T7" fmla="*/ 19 h 21"/>
                  <a:gd name="T8" fmla="*/ 4 w 4"/>
                  <a:gd name="T9" fmla="*/ 2 h 21"/>
                  <a:gd name="T10" fmla="*/ 2 w 4"/>
                  <a:gd name="T11" fmla="*/ 0 h 21"/>
                  <a:gd name="T12" fmla="*/ 0 w 4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3" y="21"/>
                      <a:pt x="4" y="20"/>
                      <a:pt x="4" y="19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9" name="Freeform 278"/>
              <p:cNvSpPr>
                <a:spLocks/>
              </p:cNvSpPr>
              <p:nvPr userDrawn="1"/>
            </p:nvSpPr>
            <p:spPr bwMode="auto">
              <a:xfrm>
                <a:off x="3754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0" name="Freeform 279"/>
              <p:cNvSpPr>
                <a:spLocks/>
              </p:cNvSpPr>
              <p:nvPr userDrawn="1"/>
            </p:nvSpPr>
            <p:spPr bwMode="auto">
              <a:xfrm>
                <a:off x="3788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1" name="Freeform 280"/>
              <p:cNvSpPr>
                <a:spLocks/>
              </p:cNvSpPr>
              <p:nvPr userDrawn="1"/>
            </p:nvSpPr>
            <p:spPr bwMode="auto">
              <a:xfrm>
                <a:off x="3894" y="3896"/>
                <a:ext cx="29" cy="81"/>
              </a:xfrm>
              <a:custGeom>
                <a:avLst/>
                <a:gdLst>
                  <a:gd name="T0" fmla="*/ 0 w 12"/>
                  <a:gd name="T1" fmla="*/ 2 h 33"/>
                  <a:gd name="T2" fmla="*/ 0 w 12"/>
                  <a:gd name="T3" fmla="*/ 14 h 33"/>
                  <a:gd name="T4" fmla="*/ 1 w 12"/>
                  <a:gd name="T5" fmla="*/ 16 h 33"/>
                  <a:gd name="T6" fmla="*/ 3 w 12"/>
                  <a:gd name="T7" fmla="*/ 18 h 33"/>
                  <a:gd name="T8" fmla="*/ 6 w 12"/>
                  <a:gd name="T9" fmla="*/ 21 h 33"/>
                  <a:gd name="T10" fmla="*/ 8 w 12"/>
                  <a:gd name="T11" fmla="*/ 24 h 33"/>
                  <a:gd name="T12" fmla="*/ 7 w 12"/>
                  <a:gd name="T13" fmla="*/ 27 h 33"/>
                  <a:gd name="T14" fmla="*/ 5 w 12"/>
                  <a:gd name="T15" fmla="*/ 29 h 33"/>
                  <a:gd name="T16" fmla="*/ 2 w 12"/>
                  <a:gd name="T17" fmla="*/ 29 h 33"/>
                  <a:gd name="T18" fmla="*/ 0 w 12"/>
                  <a:gd name="T19" fmla="*/ 31 h 33"/>
                  <a:gd name="T20" fmla="*/ 2 w 12"/>
                  <a:gd name="T21" fmla="*/ 33 h 33"/>
                  <a:gd name="T22" fmla="*/ 8 w 12"/>
                  <a:gd name="T23" fmla="*/ 32 h 33"/>
                  <a:gd name="T24" fmla="*/ 11 w 12"/>
                  <a:gd name="T25" fmla="*/ 29 h 33"/>
                  <a:gd name="T26" fmla="*/ 12 w 12"/>
                  <a:gd name="T27" fmla="*/ 24 h 33"/>
                  <a:gd name="T28" fmla="*/ 10 w 12"/>
                  <a:gd name="T29" fmla="*/ 19 h 33"/>
                  <a:gd name="T30" fmla="*/ 6 w 12"/>
                  <a:gd name="T31" fmla="*/ 15 h 33"/>
                  <a:gd name="T32" fmla="*/ 4 w 12"/>
                  <a:gd name="T33" fmla="*/ 14 h 33"/>
                  <a:gd name="T34" fmla="*/ 4 w 12"/>
                  <a:gd name="T35" fmla="*/ 13 h 33"/>
                  <a:gd name="T36" fmla="*/ 3 w 12"/>
                  <a:gd name="T37" fmla="*/ 14 h 33"/>
                  <a:gd name="T38" fmla="*/ 4 w 12"/>
                  <a:gd name="T39" fmla="*/ 14 h 33"/>
                  <a:gd name="T40" fmla="*/ 4 w 12"/>
                  <a:gd name="T41" fmla="*/ 13 h 33"/>
                  <a:gd name="T42" fmla="*/ 3 w 12"/>
                  <a:gd name="T43" fmla="*/ 14 h 33"/>
                  <a:gd name="T44" fmla="*/ 4 w 12"/>
                  <a:gd name="T45" fmla="*/ 14 h 33"/>
                  <a:gd name="T46" fmla="*/ 4 w 12"/>
                  <a:gd name="T47" fmla="*/ 2 h 33"/>
                  <a:gd name="T48" fmla="*/ 2 w 12"/>
                  <a:gd name="T49" fmla="*/ 0 h 33"/>
                  <a:gd name="T50" fmla="*/ 0 w 12"/>
                  <a:gd name="T5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33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2" y="17"/>
                      <a:pt x="3" y="18"/>
                    </a:cubicBezTo>
                    <a:cubicBezTo>
                      <a:pt x="4" y="19"/>
                      <a:pt x="5" y="20"/>
                      <a:pt x="6" y="21"/>
                    </a:cubicBezTo>
                    <a:cubicBezTo>
                      <a:pt x="7" y="22"/>
                      <a:pt x="8" y="23"/>
                      <a:pt x="8" y="24"/>
                    </a:cubicBezTo>
                    <a:cubicBezTo>
                      <a:pt x="8" y="26"/>
                      <a:pt x="8" y="26"/>
                      <a:pt x="7" y="27"/>
                    </a:cubicBezTo>
                    <a:cubicBezTo>
                      <a:pt x="7" y="28"/>
                      <a:pt x="6" y="28"/>
                      <a:pt x="5" y="29"/>
                    </a:cubicBezTo>
                    <a:cubicBezTo>
                      <a:pt x="4" y="29"/>
                      <a:pt x="3" y="29"/>
                      <a:pt x="2" y="29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4" y="33"/>
                      <a:pt x="6" y="33"/>
                      <a:pt x="8" y="32"/>
                    </a:cubicBezTo>
                    <a:cubicBezTo>
                      <a:pt x="9" y="31"/>
                      <a:pt x="10" y="30"/>
                      <a:pt x="11" y="29"/>
                    </a:cubicBezTo>
                    <a:cubicBezTo>
                      <a:pt x="12" y="28"/>
                      <a:pt x="12" y="26"/>
                      <a:pt x="12" y="24"/>
                    </a:cubicBezTo>
                    <a:cubicBezTo>
                      <a:pt x="12" y="23"/>
                      <a:pt x="11" y="21"/>
                      <a:pt x="10" y="19"/>
                    </a:cubicBezTo>
                    <a:cubicBezTo>
                      <a:pt x="9" y="17"/>
                      <a:pt x="7" y="16"/>
                      <a:pt x="6" y="15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2" name="Freeform 281"/>
              <p:cNvSpPr>
                <a:spLocks/>
              </p:cNvSpPr>
              <p:nvPr userDrawn="1"/>
            </p:nvSpPr>
            <p:spPr bwMode="auto">
              <a:xfrm>
                <a:off x="3884" y="3965"/>
                <a:ext cx="29" cy="52"/>
              </a:xfrm>
              <a:custGeom>
                <a:avLst/>
                <a:gdLst>
                  <a:gd name="T0" fmla="*/ 0 w 12"/>
                  <a:gd name="T1" fmla="*/ 2 h 21"/>
                  <a:gd name="T2" fmla="*/ 0 w 12"/>
                  <a:gd name="T3" fmla="*/ 19 h 21"/>
                  <a:gd name="T4" fmla="*/ 0 w 12"/>
                  <a:gd name="T5" fmla="*/ 20 h 21"/>
                  <a:gd name="T6" fmla="*/ 2 w 12"/>
                  <a:gd name="T7" fmla="*/ 21 h 21"/>
                  <a:gd name="T8" fmla="*/ 10 w 12"/>
                  <a:gd name="T9" fmla="*/ 21 h 21"/>
                  <a:gd name="T10" fmla="*/ 12 w 12"/>
                  <a:gd name="T11" fmla="*/ 20 h 21"/>
                  <a:gd name="T12" fmla="*/ 12 w 12"/>
                  <a:gd name="T13" fmla="*/ 19 h 21"/>
                  <a:gd name="T14" fmla="*/ 12 w 12"/>
                  <a:gd name="T15" fmla="*/ 3 h 21"/>
                  <a:gd name="T16" fmla="*/ 10 w 12"/>
                  <a:gd name="T17" fmla="*/ 1 h 21"/>
                  <a:gd name="T18" fmla="*/ 8 w 12"/>
                  <a:gd name="T19" fmla="*/ 3 h 21"/>
                  <a:gd name="T20" fmla="*/ 8 w 12"/>
                  <a:gd name="T21" fmla="*/ 17 h 21"/>
                  <a:gd name="T22" fmla="*/ 4 w 12"/>
                  <a:gd name="T23" fmla="*/ 17 h 21"/>
                  <a:gd name="T24" fmla="*/ 4 w 12"/>
                  <a:gd name="T25" fmla="*/ 2 h 21"/>
                  <a:gd name="T26" fmla="*/ 2 w 12"/>
                  <a:gd name="T27" fmla="*/ 0 h 21"/>
                  <a:gd name="T28" fmla="*/ 0 w 12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0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9" y="1"/>
                      <a:pt x="8" y="1"/>
                      <a:pt x="8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3" name="Freeform 282"/>
              <p:cNvSpPr>
                <a:spLocks/>
              </p:cNvSpPr>
              <p:nvPr userDrawn="1"/>
            </p:nvSpPr>
            <p:spPr bwMode="auto">
              <a:xfrm>
                <a:off x="3848" y="4004"/>
                <a:ext cx="46" cy="84"/>
              </a:xfrm>
              <a:custGeom>
                <a:avLst/>
                <a:gdLst>
                  <a:gd name="T0" fmla="*/ 16 w 19"/>
                  <a:gd name="T1" fmla="*/ 1 h 34"/>
                  <a:gd name="T2" fmla="*/ 9 w 19"/>
                  <a:gd name="T3" fmla="*/ 6 h 34"/>
                  <a:gd name="T4" fmla="*/ 1 w 19"/>
                  <a:gd name="T5" fmla="*/ 18 h 34"/>
                  <a:gd name="T6" fmla="*/ 1 w 19"/>
                  <a:gd name="T7" fmla="*/ 18 h 34"/>
                  <a:gd name="T8" fmla="*/ 1 w 19"/>
                  <a:gd name="T9" fmla="*/ 19 h 34"/>
                  <a:gd name="T10" fmla="*/ 3 w 19"/>
                  <a:gd name="T11" fmla="*/ 25 h 34"/>
                  <a:gd name="T12" fmla="*/ 5 w 19"/>
                  <a:gd name="T13" fmla="*/ 28 h 34"/>
                  <a:gd name="T14" fmla="*/ 6 w 19"/>
                  <a:gd name="T15" fmla="*/ 26 h 34"/>
                  <a:gd name="T16" fmla="*/ 4 w 19"/>
                  <a:gd name="T17" fmla="*/ 25 h 34"/>
                  <a:gd name="T18" fmla="*/ 1 w 19"/>
                  <a:gd name="T19" fmla="*/ 30 h 34"/>
                  <a:gd name="T20" fmla="*/ 2 w 19"/>
                  <a:gd name="T21" fmla="*/ 33 h 34"/>
                  <a:gd name="T22" fmla="*/ 4 w 19"/>
                  <a:gd name="T23" fmla="*/ 32 h 34"/>
                  <a:gd name="T24" fmla="*/ 8 w 19"/>
                  <a:gd name="T25" fmla="*/ 27 h 34"/>
                  <a:gd name="T26" fmla="*/ 8 w 19"/>
                  <a:gd name="T27" fmla="*/ 25 h 34"/>
                  <a:gd name="T28" fmla="*/ 7 w 19"/>
                  <a:gd name="T29" fmla="*/ 25 h 34"/>
                  <a:gd name="T30" fmla="*/ 6 w 19"/>
                  <a:gd name="T31" fmla="*/ 23 h 34"/>
                  <a:gd name="T32" fmla="*/ 5 w 19"/>
                  <a:gd name="T33" fmla="*/ 19 h 34"/>
                  <a:gd name="T34" fmla="*/ 5 w 19"/>
                  <a:gd name="T35" fmla="*/ 19 h 34"/>
                  <a:gd name="T36" fmla="*/ 3 w 19"/>
                  <a:gd name="T37" fmla="*/ 19 h 34"/>
                  <a:gd name="T38" fmla="*/ 5 w 19"/>
                  <a:gd name="T39" fmla="*/ 19 h 34"/>
                  <a:gd name="T40" fmla="*/ 11 w 19"/>
                  <a:gd name="T41" fmla="*/ 9 h 34"/>
                  <a:gd name="T42" fmla="*/ 16 w 19"/>
                  <a:gd name="T43" fmla="*/ 6 h 34"/>
                  <a:gd name="T44" fmla="*/ 17 w 19"/>
                  <a:gd name="T45" fmla="*/ 5 h 34"/>
                  <a:gd name="T46" fmla="*/ 18 w 19"/>
                  <a:gd name="T47" fmla="*/ 4 h 34"/>
                  <a:gd name="T48" fmla="*/ 18 w 19"/>
                  <a:gd name="T49" fmla="*/ 4 h 34"/>
                  <a:gd name="T50" fmla="*/ 18 w 19"/>
                  <a:gd name="T51" fmla="*/ 2 h 34"/>
                  <a:gd name="T52" fmla="*/ 16 w 19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34">
                    <a:moveTo>
                      <a:pt x="16" y="1"/>
                    </a:moveTo>
                    <a:cubicBezTo>
                      <a:pt x="16" y="1"/>
                      <a:pt x="12" y="3"/>
                      <a:pt x="9" y="6"/>
                    </a:cubicBezTo>
                    <a:cubicBezTo>
                      <a:pt x="5" y="9"/>
                      <a:pt x="1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2"/>
                      <a:pt x="2" y="24"/>
                      <a:pt x="3" y="25"/>
                    </a:cubicBezTo>
                    <a:cubicBezTo>
                      <a:pt x="4" y="27"/>
                      <a:pt x="5" y="27"/>
                      <a:pt x="5" y="2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2" y="34"/>
                      <a:pt x="4" y="33"/>
                      <a:pt x="4" y="3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4"/>
                      <a:pt x="6" y="23"/>
                    </a:cubicBezTo>
                    <a:cubicBezTo>
                      <a:pt x="5" y="22"/>
                      <a:pt x="5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5"/>
                      <a:pt x="8" y="12"/>
                      <a:pt x="11" y="9"/>
                    </a:cubicBezTo>
                    <a:cubicBezTo>
                      <a:pt x="13" y="7"/>
                      <a:pt x="15" y="6"/>
                      <a:pt x="16" y="6"/>
                    </a:cubicBezTo>
                    <a:cubicBezTo>
                      <a:pt x="16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3"/>
                      <a:pt x="18" y="2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4" name="Freeform 283"/>
              <p:cNvSpPr>
                <a:spLocks/>
              </p:cNvSpPr>
              <p:nvPr userDrawn="1"/>
            </p:nvSpPr>
            <p:spPr bwMode="auto">
              <a:xfrm>
                <a:off x="3855" y="4004"/>
                <a:ext cx="94" cy="91"/>
              </a:xfrm>
              <a:custGeom>
                <a:avLst/>
                <a:gdLst>
                  <a:gd name="T0" fmla="*/ 21 w 39"/>
                  <a:gd name="T1" fmla="*/ 4 h 37"/>
                  <a:gd name="T2" fmla="*/ 21 w 39"/>
                  <a:gd name="T3" fmla="*/ 4 h 37"/>
                  <a:gd name="T4" fmla="*/ 28 w 39"/>
                  <a:gd name="T5" fmla="*/ 9 h 37"/>
                  <a:gd name="T6" fmla="*/ 34 w 39"/>
                  <a:gd name="T7" fmla="*/ 19 h 37"/>
                  <a:gd name="T8" fmla="*/ 36 w 39"/>
                  <a:gd name="T9" fmla="*/ 19 h 37"/>
                  <a:gd name="T10" fmla="*/ 34 w 39"/>
                  <a:gd name="T11" fmla="*/ 19 h 37"/>
                  <a:gd name="T12" fmla="*/ 34 w 39"/>
                  <a:gd name="T13" fmla="*/ 19 h 37"/>
                  <a:gd name="T14" fmla="*/ 33 w 39"/>
                  <a:gd name="T15" fmla="*/ 23 h 37"/>
                  <a:gd name="T16" fmla="*/ 32 w 39"/>
                  <a:gd name="T17" fmla="*/ 24 h 37"/>
                  <a:gd name="T18" fmla="*/ 32 w 39"/>
                  <a:gd name="T19" fmla="*/ 25 h 37"/>
                  <a:gd name="T20" fmla="*/ 31 w 39"/>
                  <a:gd name="T21" fmla="*/ 25 h 37"/>
                  <a:gd name="T22" fmla="*/ 31 w 39"/>
                  <a:gd name="T23" fmla="*/ 25 h 37"/>
                  <a:gd name="T24" fmla="*/ 31 w 39"/>
                  <a:gd name="T25" fmla="*/ 27 h 37"/>
                  <a:gd name="T26" fmla="*/ 34 w 39"/>
                  <a:gd name="T27" fmla="*/ 33 h 37"/>
                  <a:gd name="T28" fmla="*/ 2 w 39"/>
                  <a:gd name="T29" fmla="*/ 33 h 37"/>
                  <a:gd name="T30" fmla="*/ 0 w 39"/>
                  <a:gd name="T31" fmla="*/ 35 h 37"/>
                  <a:gd name="T32" fmla="*/ 2 w 39"/>
                  <a:gd name="T33" fmla="*/ 37 h 37"/>
                  <a:gd name="T34" fmla="*/ 37 w 39"/>
                  <a:gd name="T35" fmla="*/ 37 h 37"/>
                  <a:gd name="T36" fmla="*/ 39 w 39"/>
                  <a:gd name="T37" fmla="*/ 36 h 37"/>
                  <a:gd name="T38" fmla="*/ 39 w 39"/>
                  <a:gd name="T39" fmla="*/ 34 h 37"/>
                  <a:gd name="T40" fmla="*/ 35 w 39"/>
                  <a:gd name="T41" fmla="*/ 25 h 37"/>
                  <a:gd name="T42" fmla="*/ 33 w 39"/>
                  <a:gd name="T43" fmla="*/ 26 h 37"/>
                  <a:gd name="T44" fmla="*/ 34 w 39"/>
                  <a:gd name="T45" fmla="*/ 28 h 37"/>
                  <a:gd name="T46" fmla="*/ 36 w 39"/>
                  <a:gd name="T47" fmla="*/ 25 h 37"/>
                  <a:gd name="T48" fmla="*/ 38 w 39"/>
                  <a:gd name="T49" fmla="*/ 19 h 37"/>
                  <a:gd name="T50" fmla="*/ 38 w 39"/>
                  <a:gd name="T51" fmla="*/ 18 h 37"/>
                  <a:gd name="T52" fmla="*/ 38 w 39"/>
                  <a:gd name="T53" fmla="*/ 18 h 37"/>
                  <a:gd name="T54" fmla="*/ 30 w 39"/>
                  <a:gd name="T55" fmla="*/ 6 h 37"/>
                  <a:gd name="T56" fmla="*/ 23 w 39"/>
                  <a:gd name="T57" fmla="*/ 1 h 37"/>
                  <a:gd name="T58" fmla="*/ 20 w 39"/>
                  <a:gd name="T59" fmla="*/ 2 h 37"/>
                  <a:gd name="T60" fmla="*/ 21 w 39"/>
                  <a:gd name="T6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37">
                    <a:moveTo>
                      <a:pt x="2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5"/>
                      <a:pt x="25" y="7"/>
                      <a:pt x="28" y="9"/>
                    </a:cubicBezTo>
                    <a:cubicBezTo>
                      <a:pt x="31" y="12"/>
                      <a:pt x="34" y="16"/>
                      <a:pt x="34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0"/>
                      <a:pt x="34" y="22"/>
                      <a:pt x="33" y="23"/>
                    </a:cubicBezTo>
                    <a:cubicBezTo>
                      <a:pt x="33" y="23"/>
                      <a:pt x="32" y="24"/>
                      <a:pt x="32" y="24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6"/>
                      <a:pt x="31" y="27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2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5"/>
                      <a:pt x="39" y="34"/>
                      <a:pt x="39" y="3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7"/>
                      <a:pt x="35" y="27"/>
                      <a:pt x="36" y="25"/>
                    </a:cubicBezTo>
                    <a:cubicBezTo>
                      <a:pt x="37" y="24"/>
                      <a:pt x="38" y="22"/>
                      <a:pt x="38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3"/>
                      <a:pt x="34" y="9"/>
                      <a:pt x="30" y="6"/>
                    </a:cubicBezTo>
                    <a:cubicBezTo>
                      <a:pt x="27" y="3"/>
                      <a:pt x="23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20" y="3"/>
                      <a:pt x="20" y="4"/>
                      <a:pt x="2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5" name="Freeform 284"/>
              <p:cNvSpPr>
                <a:spLocks/>
              </p:cNvSpPr>
              <p:nvPr userDrawn="1"/>
            </p:nvSpPr>
            <p:spPr bwMode="auto">
              <a:xfrm>
                <a:off x="2655" y="4039"/>
                <a:ext cx="50" cy="17"/>
              </a:xfrm>
              <a:custGeom>
                <a:avLst/>
                <a:gdLst>
                  <a:gd name="T0" fmla="*/ 4 w 21"/>
                  <a:gd name="T1" fmla="*/ 6 h 7"/>
                  <a:gd name="T2" fmla="*/ 3 w 21"/>
                  <a:gd name="T3" fmla="*/ 6 h 7"/>
                  <a:gd name="T4" fmla="*/ 4 w 21"/>
                  <a:gd name="T5" fmla="*/ 6 h 7"/>
                  <a:gd name="T6" fmla="*/ 4 w 21"/>
                  <a:gd name="T7" fmla="*/ 6 h 7"/>
                  <a:gd name="T8" fmla="*/ 3 w 21"/>
                  <a:gd name="T9" fmla="*/ 6 h 7"/>
                  <a:gd name="T10" fmla="*/ 4 w 21"/>
                  <a:gd name="T11" fmla="*/ 6 h 7"/>
                  <a:gd name="T12" fmla="*/ 4 w 21"/>
                  <a:gd name="T13" fmla="*/ 6 h 7"/>
                  <a:gd name="T14" fmla="*/ 12 w 21"/>
                  <a:gd name="T15" fmla="*/ 4 h 7"/>
                  <a:gd name="T16" fmla="*/ 18 w 21"/>
                  <a:gd name="T17" fmla="*/ 4 h 7"/>
                  <a:gd name="T18" fmla="*/ 21 w 21"/>
                  <a:gd name="T19" fmla="*/ 3 h 7"/>
                  <a:gd name="T20" fmla="*/ 19 w 21"/>
                  <a:gd name="T21" fmla="*/ 0 h 7"/>
                  <a:gd name="T22" fmla="*/ 12 w 21"/>
                  <a:gd name="T23" fmla="*/ 0 h 7"/>
                  <a:gd name="T24" fmla="*/ 1 w 21"/>
                  <a:gd name="T25" fmla="*/ 4 h 7"/>
                  <a:gd name="T26" fmla="*/ 1 w 21"/>
                  <a:gd name="T27" fmla="*/ 7 h 7"/>
                  <a:gd name="T28" fmla="*/ 4 w 21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12" y="4"/>
                    </a:cubicBezTo>
                    <a:cubicBezTo>
                      <a:pt x="14" y="4"/>
                      <a:pt x="16" y="4"/>
                      <a:pt x="18" y="4"/>
                    </a:cubicBezTo>
                    <a:cubicBezTo>
                      <a:pt x="19" y="5"/>
                      <a:pt x="20" y="4"/>
                      <a:pt x="21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4" y="0"/>
                      <a:pt x="1" y="3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3" y="7"/>
                      <a:pt x="4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6" name="Freeform 285"/>
              <p:cNvSpPr>
                <a:spLocks/>
              </p:cNvSpPr>
              <p:nvPr userDrawn="1"/>
            </p:nvSpPr>
            <p:spPr bwMode="auto">
              <a:xfrm>
                <a:off x="2722" y="4039"/>
                <a:ext cx="51" cy="15"/>
              </a:xfrm>
              <a:custGeom>
                <a:avLst/>
                <a:gdLst>
                  <a:gd name="T0" fmla="*/ 4 w 21"/>
                  <a:gd name="T1" fmla="*/ 5 h 6"/>
                  <a:gd name="T2" fmla="*/ 4 w 21"/>
                  <a:gd name="T3" fmla="*/ 5 h 6"/>
                  <a:gd name="T4" fmla="*/ 4 w 21"/>
                  <a:gd name="T5" fmla="*/ 5 h 6"/>
                  <a:gd name="T6" fmla="*/ 4 w 21"/>
                  <a:gd name="T7" fmla="*/ 5 h 6"/>
                  <a:gd name="T8" fmla="*/ 4 w 21"/>
                  <a:gd name="T9" fmla="*/ 5 h 6"/>
                  <a:gd name="T10" fmla="*/ 4 w 21"/>
                  <a:gd name="T11" fmla="*/ 5 h 6"/>
                  <a:gd name="T12" fmla="*/ 11 w 21"/>
                  <a:gd name="T13" fmla="*/ 4 h 6"/>
                  <a:gd name="T14" fmla="*/ 18 w 21"/>
                  <a:gd name="T15" fmla="*/ 4 h 6"/>
                  <a:gd name="T16" fmla="*/ 20 w 21"/>
                  <a:gd name="T17" fmla="*/ 3 h 6"/>
                  <a:gd name="T18" fmla="*/ 19 w 21"/>
                  <a:gd name="T19" fmla="*/ 0 h 6"/>
                  <a:gd name="T20" fmla="*/ 11 w 21"/>
                  <a:gd name="T21" fmla="*/ 0 h 6"/>
                  <a:gd name="T22" fmla="*/ 1 w 21"/>
                  <a:gd name="T23" fmla="*/ 2 h 6"/>
                  <a:gd name="T24" fmla="*/ 1 w 21"/>
                  <a:gd name="T25" fmla="*/ 5 h 6"/>
                  <a:gd name="T26" fmla="*/ 4 w 21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6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6" y="4"/>
                      <a:pt x="11" y="4"/>
                    </a:cubicBezTo>
                    <a:cubicBezTo>
                      <a:pt x="13" y="4"/>
                      <a:pt x="15" y="4"/>
                      <a:pt x="18" y="4"/>
                    </a:cubicBezTo>
                    <a:cubicBezTo>
                      <a:pt x="19" y="5"/>
                      <a:pt x="20" y="4"/>
                      <a:pt x="20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5" y="0"/>
                      <a:pt x="2" y="2"/>
                      <a:pt x="1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6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7" name="Freeform 286"/>
              <p:cNvSpPr>
                <a:spLocks/>
              </p:cNvSpPr>
              <p:nvPr userDrawn="1"/>
            </p:nvSpPr>
            <p:spPr bwMode="auto">
              <a:xfrm>
                <a:off x="2595" y="3906"/>
                <a:ext cx="195" cy="170"/>
              </a:xfrm>
              <a:custGeom>
                <a:avLst/>
                <a:gdLst>
                  <a:gd name="T0" fmla="*/ 7 w 81"/>
                  <a:gd name="T1" fmla="*/ 52 h 69"/>
                  <a:gd name="T2" fmla="*/ 12 w 81"/>
                  <a:gd name="T3" fmla="*/ 60 h 69"/>
                  <a:gd name="T4" fmla="*/ 15 w 81"/>
                  <a:gd name="T5" fmla="*/ 58 h 69"/>
                  <a:gd name="T6" fmla="*/ 17 w 81"/>
                  <a:gd name="T7" fmla="*/ 53 h 69"/>
                  <a:gd name="T8" fmla="*/ 17 w 81"/>
                  <a:gd name="T9" fmla="*/ 52 h 69"/>
                  <a:gd name="T10" fmla="*/ 17 w 81"/>
                  <a:gd name="T11" fmla="*/ 51 h 69"/>
                  <a:gd name="T12" fmla="*/ 20 w 81"/>
                  <a:gd name="T13" fmla="*/ 30 h 69"/>
                  <a:gd name="T14" fmla="*/ 29 w 81"/>
                  <a:gd name="T15" fmla="*/ 11 h 69"/>
                  <a:gd name="T16" fmla="*/ 65 w 81"/>
                  <a:gd name="T17" fmla="*/ 17 h 69"/>
                  <a:gd name="T18" fmla="*/ 74 w 81"/>
                  <a:gd name="T19" fmla="*/ 42 h 69"/>
                  <a:gd name="T20" fmla="*/ 74 w 81"/>
                  <a:gd name="T21" fmla="*/ 51 h 69"/>
                  <a:gd name="T22" fmla="*/ 74 w 81"/>
                  <a:gd name="T23" fmla="*/ 67 h 69"/>
                  <a:gd name="T24" fmla="*/ 78 w 81"/>
                  <a:gd name="T25" fmla="*/ 68 h 69"/>
                  <a:gd name="T26" fmla="*/ 81 w 81"/>
                  <a:gd name="T27" fmla="*/ 46 h 69"/>
                  <a:gd name="T28" fmla="*/ 73 w 81"/>
                  <a:gd name="T29" fmla="*/ 12 h 69"/>
                  <a:gd name="T30" fmla="*/ 41 w 81"/>
                  <a:gd name="T31" fmla="*/ 0 h 69"/>
                  <a:gd name="T32" fmla="*/ 10 w 81"/>
                  <a:gd name="T33" fmla="*/ 13 h 69"/>
                  <a:gd name="T34" fmla="*/ 1 w 81"/>
                  <a:gd name="T35" fmla="*/ 45 h 69"/>
                  <a:gd name="T36" fmla="*/ 3 w 81"/>
                  <a:gd name="T37" fmla="*/ 45 h 69"/>
                  <a:gd name="T38" fmla="*/ 2 w 81"/>
                  <a:gd name="T39" fmla="*/ 45 h 69"/>
                  <a:gd name="T40" fmla="*/ 7 w 81"/>
                  <a:gd name="T41" fmla="*/ 52 h 69"/>
                  <a:gd name="T42" fmla="*/ 11 w 81"/>
                  <a:gd name="T43" fmla="*/ 51 h 69"/>
                  <a:gd name="T44" fmla="*/ 3 w 81"/>
                  <a:gd name="T45" fmla="*/ 41 h 69"/>
                  <a:gd name="T46" fmla="*/ 2 w 81"/>
                  <a:gd name="T47" fmla="*/ 41 h 69"/>
                  <a:gd name="T48" fmla="*/ 4 w 81"/>
                  <a:gd name="T49" fmla="*/ 44 h 69"/>
                  <a:gd name="T50" fmla="*/ 25 w 81"/>
                  <a:gd name="T51" fmla="*/ 7 h 69"/>
                  <a:gd name="T52" fmla="*/ 52 w 81"/>
                  <a:gd name="T53" fmla="*/ 5 h 69"/>
                  <a:gd name="T54" fmla="*/ 76 w 81"/>
                  <a:gd name="T55" fmla="*/ 32 h 69"/>
                  <a:gd name="T56" fmla="*/ 76 w 81"/>
                  <a:gd name="T57" fmla="*/ 58 h 69"/>
                  <a:gd name="T58" fmla="*/ 76 w 81"/>
                  <a:gd name="T59" fmla="*/ 67 h 69"/>
                  <a:gd name="T60" fmla="*/ 78 w 81"/>
                  <a:gd name="T61" fmla="*/ 62 h 69"/>
                  <a:gd name="T62" fmla="*/ 78 w 81"/>
                  <a:gd name="T63" fmla="*/ 50 h 69"/>
                  <a:gd name="T64" fmla="*/ 77 w 81"/>
                  <a:gd name="T65" fmla="*/ 28 h 69"/>
                  <a:gd name="T66" fmla="*/ 42 w 81"/>
                  <a:gd name="T67" fmla="*/ 3 h 69"/>
                  <a:gd name="T68" fmla="*/ 20 w 81"/>
                  <a:gd name="T69" fmla="*/ 18 h 69"/>
                  <a:gd name="T70" fmla="*/ 12 w 81"/>
                  <a:gd name="T71" fmla="*/ 43 h 69"/>
                  <a:gd name="T72" fmla="*/ 15 w 81"/>
                  <a:gd name="T73" fmla="*/ 51 h 69"/>
                  <a:gd name="T74" fmla="*/ 11 w 81"/>
                  <a:gd name="T75" fmla="*/ 58 h 69"/>
                  <a:gd name="T76" fmla="*/ 12 w 81"/>
                  <a:gd name="T77" fmla="*/ 56 h 69"/>
                  <a:gd name="T78" fmla="*/ 12 w 81"/>
                  <a:gd name="T79" fmla="*/ 56 h 69"/>
                  <a:gd name="T80" fmla="*/ 12 w 81"/>
                  <a:gd name="T81" fmla="*/ 57 h 69"/>
                  <a:gd name="T82" fmla="*/ 12 w 81"/>
                  <a:gd name="T83" fmla="*/ 56 h 69"/>
                  <a:gd name="T84" fmla="*/ 12 w 81"/>
                  <a:gd name="T85" fmla="*/ 56 h 69"/>
                  <a:gd name="T86" fmla="*/ 12 w 81"/>
                  <a:gd name="T87" fmla="*/ 56 h 69"/>
                  <a:gd name="T88" fmla="*/ 11 w 81"/>
                  <a:gd name="T8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69">
                    <a:moveTo>
                      <a:pt x="9" y="52"/>
                    </a:moveTo>
                    <a:cubicBezTo>
                      <a:pt x="7" y="52"/>
                      <a:pt x="7" y="52"/>
                      <a:pt x="7" y="52"/>
                    </a:cubicBezTo>
                    <a:cubicBezTo>
                      <a:pt x="7" y="55"/>
                      <a:pt x="8" y="57"/>
                      <a:pt x="9" y="58"/>
                    </a:cubicBezTo>
                    <a:cubicBezTo>
                      <a:pt x="10" y="60"/>
                      <a:pt x="11" y="60"/>
                      <a:pt x="12" y="60"/>
                    </a:cubicBezTo>
                    <a:cubicBezTo>
                      <a:pt x="13" y="60"/>
                      <a:pt x="14" y="60"/>
                      <a:pt x="14" y="60"/>
                    </a:cubicBezTo>
                    <a:cubicBezTo>
                      <a:pt x="15" y="59"/>
                      <a:pt x="15" y="59"/>
                      <a:pt x="15" y="58"/>
                    </a:cubicBezTo>
                    <a:cubicBezTo>
                      <a:pt x="15" y="57"/>
                      <a:pt x="16" y="55"/>
                      <a:pt x="16" y="54"/>
                    </a:cubicBezTo>
                    <a:cubicBezTo>
                      <a:pt x="16" y="54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1"/>
                      <a:pt x="17" y="51"/>
                    </a:cubicBezTo>
                    <a:cubicBezTo>
                      <a:pt x="16" y="48"/>
                      <a:pt x="16" y="46"/>
                      <a:pt x="16" y="43"/>
                    </a:cubicBezTo>
                    <a:cubicBezTo>
                      <a:pt x="16" y="38"/>
                      <a:pt x="19" y="34"/>
                      <a:pt x="20" y="30"/>
                    </a:cubicBezTo>
                    <a:cubicBezTo>
                      <a:pt x="21" y="27"/>
                      <a:pt x="22" y="23"/>
                      <a:pt x="24" y="20"/>
                    </a:cubicBezTo>
                    <a:cubicBezTo>
                      <a:pt x="25" y="16"/>
                      <a:pt x="27" y="13"/>
                      <a:pt x="29" y="11"/>
                    </a:cubicBezTo>
                    <a:cubicBezTo>
                      <a:pt x="31" y="8"/>
                      <a:pt x="36" y="7"/>
                      <a:pt x="42" y="7"/>
                    </a:cubicBezTo>
                    <a:cubicBezTo>
                      <a:pt x="50" y="7"/>
                      <a:pt x="59" y="10"/>
                      <a:pt x="65" y="17"/>
                    </a:cubicBezTo>
                    <a:cubicBezTo>
                      <a:pt x="69" y="21"/>
                      <a:pt x="71" y="25"/>
                      <a:pt x="73" y="29"/>
                    </a:cubicBezTo>
                    <a:cubicBezTo>
                      <a:pt x="74" y="33"/>
                      <a:pt x="74" y="37"/>
                      <a:pt x="74" y="42"/>
                    </a:cubicBezTo>
                    <a:cubicBezTo>
                      <a:pt x="74" y="44"/>
                      <a:pt x="74" y="47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6"/>
                      <a:pt x="74" y="59"/>
                      <a:pt x="74" y="62"/>
                    </a:cubicBezTo>
                    <a:cubicBezTo>
                      <a:pt x="74" y="64"/>
                      <a:pt x="74" y="65"/>
                      <a:pt x="74" y="67"/>
                    </a:cubicBezTo>
                    <a:cubicBezTo>
                      <a:pt x="74" y="68"/>
                      <a:pt x="75" y="69"/>
                      <a:pt x="76" y="69"/>
                    </a:cubicBezTo>
                    <a:cubicBezTo>
                      <a:pt x="76" y="69"/>
                      <a:pt x="78" y="69"/>
                      <a:pt x="78" y="68"/>
                    </a:cubicBezTo>
                    <a:cubicBezTo>
                      <a:pt x="79" y="65"/>
                      <a:pt x="80" y="62"/>
                      <a:pt x="80" y="59"/>
                    </a:cubicBezTo>
                    <a:cubicBezTo>
                      <a:pt x="80" y="55"/>
                      <a:pt x="81" y="50"/>
                      <a:pt x="81" y="46"/>
                    </a:cubicBezTo>
                    <a:cubicBezTo>
                      <a:pt x="81" y="41"/>
                      <a:pt x="80" y="36"/>
                      <a:pt x="80" y="32"/>
                    </a:cubicBezTo>
                    <a:cubicBezTo>
                      <a:pt x="80" y="24"/>
                      <a:pt x="77" y="17"/>
                      <a:pt x="73" y="12"/>
                    </a:cubicBezTo>
                    <a:cubicBezTo>
                      <a:pt x="68" y="6"/>
                      <a:pt x="61" y="2"/>
                      <a:pt x="52" y="1"/>
                    </a:cubicBezTo>
                    <a:cubicBezTo>
                      <a:pt x="48" y="0"/>
                      <a:pt x="44" y="0"/>
                      <a:pt x="41" y="0"/>
                    </a:cubicBezTo>
                    <a:cubicBezTo>
                      <a:pt x="34" y="0"/>
                      <a:pt x="29" y="1"/>
                      <a:pt x="24" y="3"/>
                    </a:cubicBezTo>
                    <a:cubicBezTo>
                      <a:pt x="18" y="5"/>
                      <a:pt x="14" y="8"/>
                      <a:pt x="10" y="13"/>
                    </a:cubicBezTo>
                    <a:cubicBezTo>
                      <a:pt x="2" y="23"/>
                      <a:pt x="1" y="38"/>
                      <a:pt x="0" y="43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1" y="45"/>
                      <a:pt x="2" y="46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4" y="45"/>
                      <a:pt x="4" y="46"/>
                      <a:pt x="5" y="46"/>
                    </a:cubicBezTo>
                    <a:cubicBezTo>
                      <a:pt x="5" y="46"/>
                      <a:pt x="6" y="48"/>
                      <a:pt x="7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47"/>
                      <a:pt x="9" y="44"/>
                      <a:pt x="7" y="43"/>
                    </a:cubicBezTo>
                    <a:cubicBezTo>
                      <a:pt x="6" y="41"/>
                      <a:pt x="3" y="42"/>
                      <a:pt x="3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39"/>
                      <a:pt x="6" y="24"/>
                      <a:pt x="13" y="16"/>
                    </a:cubicBezTo>
                    <a:cubicBezTo>
                      <a:pt x="17" y="11"/>
                      <a:pt x="21" y="8"/>
                      <a:pt x="25" y="7"/>
                    </a:cubicBezTo>
                    <a:cubicBezTo>
                      <a:pt x="30" y="5"/>
                      <a:pt x="35" y="4"/>
                      <a:pt x="41" y="4"/>
                    </a:cubicBezTo>
                    <a:cubicBezTo>
                      <a:pt x="44" y="4"/>
                      <a:pt x="48" y="4"/>
                      <a:pt x="52" y="5"/>
                    </a:cubicBezTo>
                    <a:cubicBezTo>
                      <a:pt x="60" y="6"/>
                      <a:pt x="66" y="9"/>
                      <a:pt x="70" y="14"/>
                    </a:cubicBezTo>
                    <a:cubicBezTo>
                      <a:pt x="74" y="19"/>
                      <a:pt x="76" y="25"/>
                      <a:pt x="76" y="32"/>
                    </a:cubicBezTo>
                    <a:cubicBezTo>
                      <a:pt x="76" y="37"/>
                      <a:pt x="77" y="41"/>
                      <a:pt x="77" y="46"/>
                    </a:cubicBezTo>
                    <a:cubicBezTo>
                      <a:pt x="77" y="50"/>
                      <a:pt x="76" y="55"/>
                      <a:pt x="76" y="58"/>
                    </a:cubicBezTo>
                    <a:cubicBezTo>
                      <a:pt x="76" y="62"/>
                      <a:pt x="75" y="65"/>
                      <a:pt x="74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65"/>
                      <a:pt x="78" y="64"/>
                      <a:pt x="78" y="62"/>
                    </a:cubicBezTo>
                    <a:cubicBezTo>
                      <a:pt x="78" y="59"/>
                      <a:pt x="78" y="56"/>
                      <a:pt x="78" y="51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47"/>
                      <a:pt x="78" y="44"/>
                      <a:pt x="78" y="42"/>
                    </a:cubicBezTo>
                    <a:cubicBezTo>
                      <a:pt x="78" y="37"/>
                      <a:pt x="78" y="32"/>
                      <a:pt x="77" y="28"/>
                    </a:cubicBezTo>
                    <a:cubicBezTo>
                      <a:pt x="75" y="23"/>
                      <a:pt x="73" y="18"/>
                      <a:pt x="68" y="14"/>
                    </a:cubicBezTo>
                    <a:cubicBezTo>
                      <a:pt x="61" y="7"/>
                      <a:pt x="51" y="3"/>
                      <a:pt x="42" y="3"/>
                    </a:cubicBezTo>
                    <a:cubicBezTo>
                      <a:pt x="35" y="3"/>
                      <a:pt x="30" y="4"/>
                      <a:pt x="26" y="8"/>
                    </a:cubicBezTo>
                    <a:cubicBezTo>
                      <a:pt x="24" y="11"/>
                      <a:pt x="22" y="14"/>
                      <a:pt x="20" y="18"/>
                    </a:cubicBezTo>
                    <a:cubicBezTo>
                      <a:pt x="19" y="22"/>
                      <a:pt x="17" y="26"/>
                      <a:pt x="16" y="29"/>
                    </a:cubicBezTo>
                    <a:cubicBezTo>
                      <a:pt x="15" y="32"/>
                      <a:pt x="12" y="37"/>
                      <a:pt x="12" y="43"/>
                    </a:cubicBezTo>
                    <a:cubicBezTo>
                      <a:pt x="12" y="46"/>
                      <a:pt x="12" y="49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1" y="54"/>
                      <a:pt x="11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5"/>
                    </a:cubicBezTo>
                    <a:cubicBezTo>
                      <a:pt x="11" y="55"/>
                      <a:pt x="11" y="53"/>
                      <a:pt x="11" y="51"/>
                    </a:cubicBez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8" name="Freeform 287"/>
              <p:cNvSpPr>
                <a:spLocks/>
              </p:cNvSpPr>
              <p:nvPr userDrawn="1"/>
            </p:nvSpPr>
            <p:spPr bwMode="auto">
              <a:xfrm>
                <a:off x="2590" y="3914"/>
                <a:ext cx="192" cy="258"/>
              </a:xfrm>
              <a:custGeom>
                <a:avLst/>
                <a:gdLst>
                  <a:gd name="T0" fmla="*/ 80 w 80"/>
                  <a:gd name="T1" fmla="*/ 39 h 105"/>
                  <a:gd name="T2" fmla="*/ 44 w 80"/>
                  <a:gd name="T3" fmla="*/ 0 h 105"/>
                  <a:gd name="T4" fmla="*/ 18 w 80"/>
                  <a:gd name="T5" fmla="*/ 26 h 105"/>
                  <a:gd name="T6" fmla="*/ 17 w 80"/>
                  <a:gd name="T7" fmla="*/ 48 h 105"/>
                  <a:gd name="T8" fmla="*/ 15 w 80"/>
                  <a:gd name="T9" fmla="*/ 55 h 105"/>
                  <a:gd name="T10" fmla="*/ 14 w 80"/>
                  <a:gd name="T11" fmla="*/ 53 h 105"/>
                  <a:gd name="T12" fmla="*/ 14 w 80"/>
                  <a:gd name="T13" fmla="*/ 53 h 105"/>
                  <a:gd name="T14" fmla="*/ 13 w 80"/>
                  <a:gd name="T15" fmla="*/ 48 h 105"/>
                  <a:gd name="T16" fmla="*/ 4 w 80"/>
                  <a:gd name="T17" fmla="*/ 38 h 105"/>
                  <a:gd name="T18" fmla="*/ 1 w 80"/>
                  <a:gd name="T19" fmla="*/ 41 h 105"/>
                  <a:gd name="T20" fmla="*/ 5 w 80"/>
                  <a:gd name="T21" fmla="*/ 60 h 105"/>
                  <a:gd name="T22" fmla="*/ 6 w 80"/>
                  <a:gd name="T23" fmla="*/ 68 h 105"/>
                  <a:gd name="T24" fmla="*/ 12 w 80"/>
                  <a:gd name="T25" fmla="*/ 71 h 105"/>
                  <a:gd name="T26" fmla="*/ 10 w 80"/>
                  <a:gd name="T27" fmla="*/ 71 h 105"/>
                  <a:gd name="T28" fmla="*/ 36 w 80"/>
                  <a:gd name="T29" fmla="*/ 104 h 105"/>
                  <a:gd name="T30" fmla="*/ 34 w 80"/>
                  <a:gd name="T31" fmla="*/ 94 h 105"/>
                  <a:gd name="T32" fmla="*/ 47 w 80"/>
                  <a:gd name="T33" fmla="*/ 82 h 105"/>
                  <a:gd name="T34" fmla="*/ 55 w 80"/>
                  <a:gd name="T35" fmla="*/ 83 h 105"/>
                  <a:gd name="T36" fmla="*/ 63 w 80"/>
                  <a:gd name="T37" fmla="*/ 80 h 105"/>
                  <a:gd name="T38" fmla="*/ 70 w 80"/>
                  <a:gd name="T39" fmla="*/ 86 h 105"/>
                  <a:gd name="T40" fmla="*/ 77 w 80"/>
                  <a:gd name="T41" fmla="*/ 78 h 105"/>
                  <a:gd name="T42" fmla="*/ 80 w 80"/>
                  <a:gd name="T43" fmla="*/ 48 h 105"/>
                  <a:gd name="T44" fmla="*/ 76 w 80"/>
                  <a:gd name="T45" fmla="*/ 47 h 105"/>
                  <a:gd name="T46" fmla="*/ 76 w 80"/>
                  <a:gd name="T47" fmla="*/ 64 h 105"/>
                  <a:gd name="T48" fmla="*/ 72 w 80"/>
                  <a:gd name="T49" fmla="*/ 85 h 105"/>
                  <a:gd name="T50" fmla="*/ 63 w 80"/>
                  <a:gd name="T51" fmla="*/ 76 h 105"/>
                  <a:gd name="T52" fmla="*/ 55 w 80"/>
                  <a:gd name="T53" fmla="*/ 79 h 105"/>
                  <a:gd name="T54" fmla="*/ 55 w 80"/>
                  <a:gd name="T55" fmla="*/ 79 h 105"/>
                  <a:gd name="T56" fmla="*/ 55 w 80"/>
                  <a:gd name="T57" fmla="*/ 79 h 105"/>
                  <a:gd name="T58" fmla="*/ 52 w 80"/>
                  <a:gd name="T59" fmla="*/ 78 h 105"/>
                  <a:gd name="T60" fmla="*/ 35 w 80"/>
                  <a:gd name="T61" fmla="*/ 83 h 105"/>
                  <a:gd name="T62" fmla="*/ 33 w 80"/>
                  <a:gd name="T63" fmla="*/ 104 h 105"/>
                  <a:gd name="T64" fmla="*/ 18 w 80"/>
                  <a:gd name="T65" fmla="*/ 82 h 105"/>
                  <a:gd name="T66" fmla="*/ 14 w 80"/>
                  <a:gd name="T67" fmla="*/ 69 h 105"/>
                  <a:gd name="T68" fmla="*/ 10 w 80"/>
                  <a:gd name="T69" fmla="*/ 67 h 105"/>
                  <a:gd name="T70" fmla="*/ 10 w 80"/>
                  <a:gd name="T71" fmla="*/ 66 h 105"/>
                  <a:gd name="T72" fmla="*/ 10 w 80"/>
                  <a:gd name="T73" fmla="*/ 66 h 105"/>
                  <a:gd name="T74" fmla="*/ 6 w 80"/>
                  <a:gd name="T75" fmla="*/ 49 h 105"/>
                  <a:gd name="T76" fmla="*/ 5 w 80"/>
                  <a:gd name="T77" fmla="*/ 42 h 105"/>
                  <a:gd name="T78" fmla="*/ 5 w 80"/>
                  <a:gd name="T79" fmla="*/ 42 h 105"/>
                  <a:gd name="T80" fmla="*/ 4 w 80"/>
                  <a:gd name="T81" fmla="*/ 40 h 105"/>
                  <a:gd name="T82" fmla="*/ 5 w 80"/>
                  <a:gd name="T83" fmla="*/ 40 h 105"/>
                  <a:gd name="T84" fmla="*/ 9 w 80"/>
                  <a:gd name="T85" fmla="*/ 49 h 105"/>
                  <a:gd name="T86" fmla="*/ 16 w 80"/>
                  <a:gd name="T87" fmla="*/ 57 h 105"/>
                  <a:gd name="T88" fmla="*/ 19 w 80"/>
                  <a:gd name="T89" fmla="*/ 50 h 105"/>
                  <a:gd name="T90" fmla="*/ 19 w 80"/>
                  <a:gd name="T91" fmla="*/ 49 h 105"/>
                  <a:gd name="T92" fmla="*/ 22 w 80"/>
                  <a:gd name="T93" fmla="*/ 27 h 105"/>
                  <a:gd name="T94" fmla="*/ 44 w 80"/>
                  <a:gd name="T95" fmla="*/ 4 h 105"/>
                  <a:gd name="T96" fmla="*/ 76 w 80"/>
                  <a:gd name="T9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" h="105">
                    <a:moveTo>
                      <a:pt x="78" y="47"/>
                    </a:move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4"/>
                      <a:pt x="80" y="41"/>
                      <a:pt x="80" y="39"/>
                    </a:cubicBezTo>
                    <a:cubicBezTo>
                      <a:pt x="80" y="34"/>
                      <a:pt x="80" y="29"/>
                      <a:pt x="79" y="25"/>
                    </a:cubicBezTo>
                    <a:cubicBezTo>
                      <a:pt x="77" y="20"/>
                      <a:pt x="75" y="15"/>
                      <a:pt x="70" y="11"/>
                    </a:cubicBezTo>
                    <a:cubicBezTo>
                      <a:pt x="63" y="4"/>
                      <a:pt x="53" y="0"/>
                      <a:pt x="44" y="0"/>
                    </a:cubicBezTo>
                    <a:cubicBezTo>
                      <a:pt x="37" y="0"/>
                      <a:pt x="32" y="1"/>
                      <a:pt x="28" y="5"/>
                    </a:cubicBezTo>
                    <a:cubicBezTo>
                      <a:pt x="26" y="8"/>
                      <a:pt x="24" y="11"/>
                      <a:pt x="22" y="15"/>
                    </a:cubicBezTo>
                    <a:cubicBezTo>
                      <a:pt x="21" y="19"/>
                      <a:pt x="19" y="23"/>
                      <a:pt x="18" y="26"/>
                    </a:cubicBezTo>
                    <a:cubicBezTo>
                      <a:pt x="17" y="29"/>
                      <a:pt x="14" y="34"/>
                      <a:pt x="14" y="40"/>
                    </a:cubicBezTo>
                    <a:cubicBezTo>
                      <a:pt x="14" y="43"/>
                      <a:pt x="14" y="46"/>
                      <a:pt x="15" y="4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3" y="51"/>
                      <a:pt x="13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3" y="52"/>
                      <a:pt x="13" y="50"/>
                      <a:pt x="13" y="48"/>
                    </a:cubicBezTo>
                    <a:cubicBezTo>
                      <a:pt x="12" y="44"/>
                      <a:pt x="11" y="41"/>
                      <a:pt x="9" y="40"/>
                    </a:cubicBezTo>
                    <a:cubicBezTo>
                      <a:pt x="8" y="38"/>
                      <a:pt x="5" y="39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2" y="40"/>
                      <a:pt x="1" y="41"/>
                    </a:cubicBezTo>
                    <a:cubicBezTo>
                      <a:pt x="1" y="42"/>
                      <a:pt x="0" y="43"/>
                      <a:pt x="0" y="44"/>
                    </a:cubicBezTo>
                    <a:cubicBezTo>
                      <a:pt x="0" y="46"/>
                      <a:pt x="1" y="48"/>
                      <a:pt x="2" y="50"/>
                    </a:cubicBezTo>
                    <a:cubicBezTo>
                      <a:pt x="3" y="53"/>
                      <a:pt x="4" y="57"/>
                      <a:pt x="5" y="60"/>
                    </a:cubicBezTo>
                    <a:cubicBezTo>
                      <a:pt x="5" y="62"/>
                      <a:pt x="5" y="64"/>
                      <a:pt x="5" y="65"/>
                    </a:cubicBezTo>
                    <a:cubicBezTo>
                      <a:pt x="5" y="66"/>
                      <a:pt x="5" y="66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7" y="69"/>
                      <a:pt x="7" y="70"/>
                      <a:pt x="8" y="71"/>
                    </a:cubicBezTo>
                    <a:cubicBezTo>
                      <a:pt x="9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10" y="70"/>
                      <a:pt x="10" y="71"/>
                    </a:cubicBezTo>
                    <a:cubicBezTo>
                      <a:pt x="11" y="74"/>
                      <a:pt x="13" y="80"/>
                      <a:pt x="16" y="86"/>
                    </a:cubicBezTo>
                    <a:cubicBezTo>
                      <a:pt x="20" y="93"/>
                      <a:pt x="26" y="100"/>
                      <a:pt x="34" y="104"/>
                    </a:cubicBezTo>
                    <a:cubicBezTo>
                      <a:pt x="35" y="105"/>
                      <a:pt x="36" y="105"/>
                      <a:pt x="36" y="104"/>
                    </a:cubicBezTo>
                    <a:cubicBezTo>
                      <a:pt x="37" y="103"/>
                      <a:pt x="37" y="102"/>
                      <a:pt x="36" y="101"/>
                    </a:cubicBezTo>
                    <a:cubicBezTo>
                      <a:pt x="35" y="100"/>
                      <a:pt x="34" y="97"/>
                      <a:pt x="34" y="95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2"/>
                      <a:pt x="35" y="89"/>
                      <a:pt x="38" y="86"/>
                    </a:cubicBezTo>
                    <a:cubicBezTo>
                      <a:pt x="40" y="84"/>
                      <a:pt x="43" y="82"/>
                      <a:pt x="45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9" y="82"/>
                      <a:pt x="50" y="82"/>
                      <a:pt x="51" y="82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7" y="82"/>
                    </a:cubicBezTo>
                    <a:cubicBezTo>
                      <a:pt x="58" y="82"/>
                      <a:pt x="59" y="82"/>
                      <a:pt x="60" y="81"/>
                    </a:cubicBezTo>
                    <a:cubicBezTo>
                      <a:pt x="61" y="81"/>
                      <a:pt x="62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5" y="81"/>
                      <a:pt x="66" y="81"/>
                    </a:cubicBezTo>
                    <a:cubicBezTo>
                      <a:pt x="67" y="82"/>
                      <a:pt x="69" y="84"/>
                      <a:pt x="70" y="86"/>
                    </a:cubicBezTo>
                    <a:cubicBezTo>
                      <a:pt x="71" y="86"/>
                      <a:pt x="71" y="87"/>
                      <a:pt x="72" y="87"/>
                    </a:cubicBezTo>
                    <a:cubicBezTo>
                      <a:pt x="73" y="87"/>
                      <a:pt x="74" y="86"/>
                      <a:pt x="74" y="86"/>
                    </a:cubicBezTo>
                    <a:cubicBezTo>
                      <a:pt x="75" y="83"/>
                      <a:pt x="76" y="81"/>
                      <a:pt x="77" y="78"/>
                    </a:cubicBezTo>
                    <a:cubicBezTo>
                      <a:pt x="79" y="71"/>
                      <a:pt x="80" y="67"/>
                      <a:pt x="80" y="64"/>
                    </a:cubicBezTo>
                    <a:cubicBezTo>
                      <a:pt x="80" y="62"/>
                      <a:pt x="80" y="61"/>
                      <a:pt x="80" y="59"/>
                    </a:cubicBezTo>
                    <a:cubicBezTo>
                      <a:pt x="80" y="56"/>
                      <a:pt x="80" y="53"/>
                      <a:pt x="80" y="48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53"/>
                      <a:pt x="76" y="56"/>
                      <a:pt x="76" y="59"/>
                    </a:cubicBezTo>
                    <a:cubicBezTo>
                      <a:pt x="76" y="61"/>
                      <a:pt x="76" y="62"/>
                      <a:pt x="76" y="64"/>
                    </a:cubicBezTo>
                    <a:cubicBezTo>
                      <a:pt x="76" y="66"/>
                      <a:pt x="75" y="70"/>
                      <a:pt x="73" y="77"/>
                    </a:cubicBezTo>
                    <a:cubicBezTo>
                      <a:pt x="72" y="79"/>
                      <a:pt x="71" y="82"/>
                      <a:pt x="70" y="84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2" y="81"/>
                      <a:pt x="70" y="79"/>
                      <a:pt x="68" y="78"/>
                    </a:cubicBezTo>
                    <a:cubicBezTo>
                      <a:pt x="66" y="77"/>
                      <a:pt x="64" y="76"/>
                      <a:pt x="63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1" y="77"/>
                      <a:pt x="59" y="77"/>
                      <a:pt x="58" y="78"/>
                    </a:cubicBezTo>
                    <a:cubicBezTo>
                      <a:pt x="57" y="78"/>
                      <a:pt x="56" y="78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4" y="79"/>
                      <a:pt x="53" y="79"/>
                      <a:pt x="52" y="78"/>
                    </a:cubicBezTo>
                    <a:cubicBezTo>
                      <a:pt x="51" y="78"/>
                      <a:pt x="49" y="78"/>
                      <a:pt x="47" y="78"/>
                    </a:cubicBezTo>
                    <a:cubicBezTo>
                      <a:pt x="46" y="78"/>
                      <a:pt x="45" y="78"/>
                      <a:pt x="44" y="78"/>
                    </a:cubicBezTo>
                    <a:cubicBezTo>
                      <a:pt x="41" y="78"/>
                      <a:pt x="37" y="80"/>
                      <a:pt x="35" y="83"/>
                    </a:cubicBezTo>
                    <a:cubicBezTo>
                      <a:pt x="32" y="86"/>
                      <a:pt x="30" y="90"/>
                      <a:pt x="30" y="94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9"/>
                      <a:pt x="32" y="102"/>
                      <a:pt x="33" y="104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27" y="96"/>
                      <a:pt x="22" y="88"/>
                      <a:pt x="18" y="82"/>
                    </a:cubicBezTo>
                    <a:cubicBezTo>
                      <a:pt x="17" y="78"/>
                      <a:pt x="16" y="75"/>
                      <a:pt x="15" y="73"/>
                    </a:cubicBezTo>
                    <a:cubicBezTo>
                      <a:pt x="15" y="72"/>
                      <a:pt x="14" y="71"/>
                      <a:pt x="14" y="70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8"/>
                      <a:pt x="13" y="67"/>
                      <a:pt x="12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1" y="67"/>
                      <a:pt x="10" y="67"/>
                    </a:cubicBezTo>
                    <a:cubicBezTo>
                      <a:pt x="10" y="67"/>
                      <a:pt x="10" y="67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9" y="65"/>
                      <a:pt x="9" y="64"/>
                    </a:cubicBezTo>
                    <a:cubicBezTo>
                      <a:pt x="9" y="62"/>
                      <a:pt x="9" y="59"/>
                      <a:pt x="8" y="56"/>
                    </a:cubicBezTo>
                    <a:cubicBezTo>
                      <a:pt x="7" y="54"/>
                      <a:pt x="7" y="51"/>
                      <a:pt x="6" y="49"/>
                    </a:cubicBezTo>
                    <a:cubicBezTo>
                      <a:pt x="5" y="47"/>
                      <a:pt x="4" y="45"/>
                      <a:pt x="4" y="44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2"/>
                      <a:pt x="6" y="43"/>
                      <a:pt x="7" y="43"/>
                    </a:cubicBezTo>
                    <a:cubicBezTo>
                      <a:pt x="7" y="43"/>
                      <a:pt x="8" y="45"/>
                      <a:pt x="9" y="49"/>
                    </a:cubicBezTo>
                    <a:cubicBezTo>
                      <a:pt x="9" y="52"/>
                      <a:pt x="10" y="54"/>
                      <a:pt x="11" y="55"/>
                    </a:cubicBezTo>
                    <a:cubicBezTo>
                      <a:pt x="12" y="57"/>
                      <a:pt x="13" y="57"/>
                      <a:pt x="14" y="57"/>
                    </a:cubicBezTo>
                    <a:cubicBezTo>
                      <a:pt x="15" y="57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5"/>
                    </a:cubicBezTo>
                    <a:cubicBezTo>
                      <a:pt x="17" y="54"/>
                      <a:pt x="18" y="52"/>
                      <a:pt x="18" y="51"/>
                    </a:cubicBezTo>
                    <a:cubicBezTo>
                      <a:pt x="18" y="51"/>
                      <a:pt x="19" y="50"/>
                      <a:pt x="19" y="50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8"/>
                      <a:pt x="19" y="48"/>
                    </a:cubicBezTo>
                    <a:cubicBezTo>
                      <a:pt x="18" y="45"/>
                      <a:pt x="18" y="43"/>
                      <a:pt x="18" y="40"/>
                    </a:cubicBezTo>
                    <a:cubicBezTo>
                      <a:pt x="18" y="35"/>
                      <a:pt x="21" y="31"/>
                      <a:pt x="22" y="27"/>
                    </a:cubicBezTo>
                    <a:cubicBezTo>
                      <a:pt x="23" y="24"/>
                      <a:pt x="24" y="20"/>
                      <a:pt x="26" y="17"/>
                    </a:cubicBezTo>
                    <a:cubicBezTo>
                      <a:pt x="27" y="13"/>
                      <a:pt x="29" y="10"/>
                      <a:pt x="31" y="8"/>
                    </a:cubicBezTo>
                    <a:cubicBezTo>
                      <a:pt x="33" y="5"/>
                      <a:pt x="38" y="4"/>
                      <a:pt x="44" y="4"/>
                    </a:cubicBezTo>
                    <a:cubicBezTo>
                      <a:pt x="52" y="4"/>
                      <a:pt x="61" y="7"/>
                      <a:pt x="67" y="14"/>
                    </a:cubicBezTo>
                    <a:cubicBezTo>
                      <a:pt x="71" y="18"/>
                      <a:pt x="73" y="22"/>
                      <a:pt x="75" y="26"/>
                    </a:cubicBezTo>
                    <a:cubicBezTo>
                      <a:pt x="76" y="30"/>
                      <a:pt x="76" y="34"/>
                      <a:pt x="76" y="39"/>
                    </a:cubicBezTo>
                    <a:cubicBezTo>
                      <a:pt x="76" y="41"/>
                      <a:pt x="76" y="44"/>
                      <a:pt x="76" y="47"/>
                    </a:cubicBez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9" name="Freeform 288"/>
              <p:cNvSpPr>
                <a:spLocks/>
              </p:cNvSpPr>
              <p:nvPr userDrawn="1"/>
            </p:nvSpPr>
            <p:spPr bwMode="auto">
              <a:xfrm>
                <a:off x="2676" y="4130"/>
                <a:ext cx="78" cy="51"/>
              </a:xfrm>
              <a:custGeom>
                <a:avLst/>
                <a:gdLst>
                  <a:gd name="T0" fmla="*/ 28 w 32"/>
                  <a:gd name="T1" fmla="*/ 10 h 21"/>
                  <a:gd name="T2" fmla="*/ 23 w 32"/>
                  <a:gd name="T3" fmla="*/ 1 h 21"/>
                  <a:gd name="T4" fmla="*/ 15 w 32"/>
                  <a:gd name="T5" fmla="*/ 5 h 21"/>
                  <a:gd name="T6" fmla="*/ 15 w 32"/>
                  <a:gd name="T7" fmla="*/ 9 h 21"/>
                  <a:gd name="T8" fmla="*/ 14 w 32"/>
                  <a:gd name="T9" fmla="*/ 6 h 21"/>
                  <a:gd name="T10" fmla="*/ 8 w 32"/>
                  <a:gd name="T11" fmla="*/ 7 h 21"/>
                  <a:gd name="T12" fmla="*/ 5 w 32"/>
                  <a:gd name="T13" fmla="*/ 15 h 21"/>
                  <a:gd name="T14" fmla="*/ 8 w 32"/>
                  <a:gd name="T15" fmla="*/ 13 h 21"/>
                  <a:gd name="T16" fmla="*/ 1 w 32"/>
                  <a:gd name="T17" fmla="*/ 11 h 21"/>
                  <a:gd name="T18" fmla="*/ 0 w 32"/>
                  <a:gd name="T19" fmla="*/ 16 h 21"/>
                  <a:gd name="T20" fmla="*/ 17 w 32"/>
                  <a:gd name="T21" fmla="*/ 21 h 21"/>
                  <a:gd name="T22" fmla="*/ 25 w 32"/>
                  <a:gd name="T23" fmla="*/ 18 h 21"/>
                  <a:gd name="T24" fmla="*/ 32 w 32"/>
                  <a:gd name="T25" fmla="*/ 10 h 21"/>
                  <a:gd name="T26" fmla="*/ 31 w 32"/>
                  <a:gd name="T27" fmla="*/ 6 h 21"/>
                  <a:gd name="T28" fmla="*/ 27 w 32"/>
                  <a:gd name="T29" fmla="*/ 7 h 21"/>
                  <a:gd name="T30" fmla="*/ 26 w 32"/>
                  <a:gd name="T31" fmla="*/ 10 h 21"/>
                  <a:gd name="T32" fmla="*/ 26 w 32"/>
                  <a:gd name="T33" fmla="*/ 10 h 21"/>
                  <a:gd name="T34" fmla="*/ 29 w 32"/>
                  <a:gd name="T35" fmla="*/ 10 h 21"/>
                  <a:gd name="T36" fmla="*/ 30 w 32"/>
                  <a:gd name="T37" fmla="*/ 8 h 21"/>
                  <a:gd name="T38" fmla="*/ 28 w 32"/>
                  <a:gd name="T39" fmla="*/ 10 h 21"/>
                  <a:gd name="T40" fmla="*/ 28 w 32"/>
                  <a:gd name="T41" fmla="*/ 9 h 21"/>
                  <a:gd name="T42" fmla="*/ 17 w 32"/>
                  <a:gd name="T43" fmla="*/ 17 h 21"/>
                  <a:gd name="T44" fmla="*/ 17 w 32"/>
                  <a:gd name="T45" fmla="*/ 17 h 21"/>
                  <a:gd name="T46" fmla="*/ 2 w 32"/>
                  <a:gd name="T47" fmla="*/ 16 h 21"/>
                  <a:gd name="T48" fmla="*/ 4 w 32"/>
                  <a:gd name="T49" fmla="*/ 16 h 21"/>
                  <a:gd name="T50" fmla="*/ 8 w 32"/>
                  <a:gd name="T51" fmla="*/ 17 h 21"/>
                  <a:gd name="T52" fmla="*/ 9 w 32"/>
                  <a:gd name="T53" fmla="*/ 15 h 21"/>
                  <a:gd name="T54" fmla="*/ 10 w 32"/>
                  <a:gd name="T55" fmla="*/ 11 h 21"/>
                  <a:gd name="T56" fmla="*/ 10 w 32"/>
                  <a:gd name="T57" fmla="*/ 10 h 21"/>
                  <a:gd name="T58" fmla="*/ 13 w 32"/>
                  <a:gd name="T59" fmla="*/ 10 h 21"/>
                  <a:gd name="T60" fmla="*/ 14 w 32"/>
                  <a:gd name="T61" fmla="*/ 11 h 21"/>
                  <a:gd name="T62" fmla="*/ 16 w 32"/>
                  <a:gd name="T63" fmla="*/ 10 h 21"/>
                  <a:gd name="T64" fmla="*/ 19 w 32"/>
                  <a:gd name="T65" fmla="*/ 7 h 21"/>
                  <a:gd name="T66" fmla="*/ 22 w 32"/>
                  <a:gd name="T67" fmla="*/ 3 h 21"/>
                  <a:gd name="T68" fmla="*/ 23 w 32"/>
                  <a:gd name="T69" fmla="*/ 8 h 21"/>
                  <a:gd name="T70" fmla="*/ 26 w 32"/>
                  <a:gd name="T71" fmla="*/ 12 h 21"/>
                  <a:gd name="T72" fmla="*/ 26 w 32"/>
                  <a:gd name="T7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21">
                    <a:moveTo>
                      <a:pt x="26" y="10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8"/>
                      <a:pt x="27" y="7"/>
                      <a:pt x="26" y="5"/>
                    </a:cubicBezTo>
                    <a:cubicBezTo>
                      <a:pt x="26" y="4"/>
                      <a:pt x="24" y="3"/>
                      <a:pt x="23" y="1"/>
                    </a:cubicBezTo>
                    <a:cubicBezTo>
                      <a:pt x="23" y="1"/>
                      <a:pt x="22" y="0"/>
                      <a:pt x="21" y="1"/>
                    </a:cubicBezTo>
                    <a:cubicBezTo>
                      <a:pt x="19" y="2"/>
                      <a:pt x="17" y="3"/>
                      <a:pt x="15" y="5"/>
                    </a:cubicBezTo>
                    <a:cubicBezTo>
                      <a:pt x="14" y="6"/>
                      <a:pt x="13" y="8"/>
                      <a:pt x="13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5" y="12"/>
                      <a:pt x="5" y="15"/>
                      <a:pt x="5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2"/>
                      <a:pt x="0" y="12"/>
                      <a:pt x="0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6" y="20"/>
                      <a:pt x="11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0" y="21"/>
                      <a:pt x="22" y="20"/>
                      <a:pt x="25" y="18"/>
                    </a:cubicBezTo>
                    <a:cubicBezTo>
                      <a:pt x="27" y="17"/>
                      <a:pt x="29" y="14"/>
                      <a:pt x="31" y="11"/>
                    </a:cubicBezTo>
                    <a:cubicBezTo>
                      <a:pt x="31" y="11"/>
                      <a:pt x="32" y="10"/>
                      <a:pt x="32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1" y="6"/>
                      <a:pt x="31" y="6"/>
                    </a:cubicBezTo>
                    <a:cubicBezTo>
                      <a:pt x="30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7" y="7"/>
                    </a:cubicBezTo>
                    <a:cubicBezTo>
                      <a:pt x="26" y="7"/>
                      <a:pt x="26" y="8"/>
                      <a:pt x="25" y="8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0"/>
                    </a:cubicBezTo>
                    <a:cubicBezTo>
                      <a:pt x="30" y="10"/>
                      <a:pt x="31" y="9"/>
                      <a:pt x="31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6" y="12"/>
                      <a:pt x="24" y="14"/>
                      <a:pt x="22" y="15"/>
                    </a:cubicBezTo>
                    <a:cubicBezTo>
                      <a:pt x="20" y="17"/>
                      <a:pt x="19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2" y="17"/>
                      <a:pt x="7" y="16"/>
                      <a:pt x="2" y="1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8" y="8"/>
                      <a:pt x="19" y="7"/>
                    </a:cubicBezTo>
                    <a:cubicBezTo>
                      <a:pt x="20" y="6"/>
                      <a:pt x="21" y="5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5"/>
                      <a:pt x="22" y="7"/>
                      <a:pt x="23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5" y="11"/>
                      <a:pt x="25" y="12"/>
                      <a:pt x="26" y="12"/>
                    </a:cubicBezTo>
                    <a:cubicBezTo>
                      <a:pt x="26" y="12"/>
                      <a:pt x="27" y="12"/>
                      <a:pt x="28" y="11"/>
                    </a:cubicBez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0" name="Freeform 289"/>
              <p:cNvSpPr>
                <a:spLocks/>
              </p:cNvSpPr>
              <p:nvPr userDrawn="1"/>
            </p:nvSpPr>
            <p:spPr bwMode="auto">
              <a:xfrm>
                <a:off x="2662" y="4100"/>
                <a:ext cx="113" cy="76"/>
              </a:xfrm>
              <a:custGeom>
                <a:avLst/>
                <a:gdLst>
                  <a:gd name="T0" fmla="*/ 44 w 47"/>
                  <a:gd name="T1" fmla="*/ 8 h 31"/>
                  <a:gd name="T2" fmla="*/ 32 w 47"/>
                  <a:gd name="T3" fmla="*/ 0 h 31"/>
                  <a:gd name="T4" fmla="*/ 25 w 47"/>
                  <a:gd name="T5" fmla="*/ 3 h 31"/>
                  <a:gd name="T6" fmla="*/ 25 w 47"/>
                  <a:gd name="T7" fmla="*/ 3 h 31"/>
                  <a:gd name="T8" fmla="*/ 25 w 47"/>
                  <a:gd name="T9" fmla="*/ 3 h 31"/>
                  <a:gd name="T10" fmla="*/ 25 w 47"/>
                  <a:gd name="T11" fmla="*/ 3 h 31"/>
                  <a:gd name="T12" fmla="*/ 14 w 47"/>
                  <a:gd name="T13" fmla="*/ 2 h 31"/>
                  <a:gd name="T14" fmla="*/ 0 w 47"/>
                  <a:gd name="T15" fmla="*/ 19 h 31"/>
                  <a:gd name="T16" fmla="*/ 6 w 47"/>
                  <a:gd name="T17" fmla="*/ 31 h 31"/>
                  <a:gd name="T18" fmla="*/ 10 w 47"/>
                  <a:gd name="T19" fmla="*/ 28 h 31"/>
                  <a:gd name="T20" fmla="*/ 14 w 47"/>
                  <a:gd name="T21" fmla="*/ 29 h 31"/>
                  <a:gd name="T22" fmla="*/ 15 w 47"/>
                  <a:gd name="T23" fmla="*/ 24 h 31"/>
                  <a:gd name="T24" fmla="*/ 16 w 47"/>
                  <a:gd name="T25" fmla="*/ 22 h 31"/>
                  <a:gd name="T26" fmla="*/ 19 w 47"/>
                  <a:gd name="T27" fmla="*/ 23 h 31"/>
                  <a:gd name="T28" fmla="*/ 22 w 47"/>
                  <a:gd name="T29" fmla="*/ 22 h 31"/>
                  <a:gd name="T30" fmla="*/ 29 w 47"/>
                  <a:gd name="T31" fmla="*/ 16 h 31"/>
                  <a:gd name="T32" fmla="*/ 29 w 47"/>
                  <a:gd name="T33" fmla="*/ 20 h 31"/>
                  <a:gd name="T34" fmla="*/ 34 w 47"/>
                  <a:gd name="T35" fmla="*/ 23 h 31"/>
                  <a:gd name="T36" fmla="*/ 36 w 47"/>
                  <a:gd name="T37" fmla="*/ 20 h 31"/>
                  <a:gd name="T38" fmla="*/ 34 w 47"/>
                  <a:gd name="T39" fmla="*/ 23 h 31"/>
                  <a:gd name="T40" fmla="*/ 40 w 47"/>
                  <a:gd name="T41" fmla="*/ 23 h 31"/>
                  <a:gd name="T42" fmla="*/ 38 w 47"/>
                  <a:gd name="T43" fmla="*/ 22 h 31"/>
                  <a:gd name="T44" fmla="*/ 38 w 47"/>
                  <a:gd name="T45" fmla="*/ 22 h 31"/>
                  <a:gd name="T46" fmla="*/ 36 w 47"/>
                  <a:gd name="T47" fmla="*/ 24 h 31"/>
                  <a:gd name="T48" fmla="*/ 40 w 47"/>
                  <a:gd name="T49" fmla="*/ 28 h 31"/>
                  <a:gd name="T50" fmla="*/ 46 w 47"/>
                  <a:gd name="T51" fmla="*/ 15 h 31"/>
                  <a:gd name="T52" fmla="*/ 43 w 47"/>
                  <a:gd name="T53" fmla="*/ 19 h 31"/>
                  <a:gd name="T54" fmla="*/ 38 w 47"/>
                  <a:gd name="T55" fmla="*/ 23 h 31"/>
                  <a:gd name="T56" fmla="*/ 41 w 47"/>
                  <a:gd name="T57" fmla="*/ 22 h 31"/>
                  <a:gd name="T58" fmla="*/ 37 w 47"/>
                  <a:gd name="T59" fmla="*/ 20 h 31"/>
                  <a:gd name="T60" fmla="*/ 38 w 47"/>
                  <a:gd name="T61" fmla="*/ 23 h 31"/>
                  <a:gd name="T62" fmla="*/ 37 w 47"/>
                  <a:gd name="T63" fmla="*/ 18 h 31"/>
                  <a:gd name="T64" fmla="*/ 31 w 47"/>
                  <a:gd name="T65" fmla="*/ 20 h 31"/>
                  <a:gd name="T66" fmla="*/ 32 w 47"/>
                  <a:gd name="T67" fmla="*/ 17 h 31"/>
                  <a:gd name="T68" fmla="*/ 21 w 47"/>
                  <a:gd name="T69" fmla="*/ 17 h 31"/>
                  <a:gd name="T70" fmla="*/ 22 w 47"/>
                  <a:gd name="T71" fmla="*/ 19 h 31"/>
                  <a:gd name="T72" fmla="*/ 14 w 47"/>
                  <a:gd name="T73" fmla="*/ 19 h 31"/>
                  <a:gd name="T74" fmla="*/ 13 w 47"/>
                  <a:gd name="T75" fmla="*/ 27 h 31"/>
                  <a:gd name="T76" fmla="*/ 7 w 47"/>
                  <a:gd name="T77" fmla="*/ 23 h 31"/>
                  <a:gd name="T78" fmla="*/ 5 w 47"/>
                  <a:gd name="T79" fmla="*/ 29 h 31"/>
                  <a:gd name="T80" fmla="*/ 8 w 47"/>
                  <a:gd name="T81" fmla="*/ 28 h 31"/>
                  <a:gd name="T82" fmla="*/ 8 w 47"/>
                  <a:gd name="T83" fmla="*/ 28 h 31"/>
                  <a:gd name="T84" fmla="*/ 4 w 47"/>
                  <a:gd name="T85" fmla="*/ 19 h 31"/>
                  <a:gd name="T86" fmla="*/ 8 w 47"/>
                  <a:gd name="T87" fmla="*/ 10 h 31"/>
                  <a:gd name="T88" fmla="*/ 21 w 47"/>
                  <a:gd name="T89" fmla="*/ 6 h 31"/>
                  <a:gd name="T90" fmla="*/ 25 w 47"/>
                  <a:gd name="T91" fmla="*/ 7 h 31"/>
                  <a:gd name="T92" fmla="*/ 33 w 47"/>
                  <a:gd name="T93" fmla="*/ 4 h 31"/>
                  <a:gd name="T94" fmla="*/ 33 w 47"/>
                  <a:gd name="T95" fmla="*/ 4 h 31"/>
                  <a:gd name="T96" fmla="*/ 42 w 47"/>
                  <a:gd name="T9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31">
                    <a:moveTo>
                      <a:pt x="44" y="16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2"/>
                      <a:pt x="45" y="10"/>
                      <a:pt x="44" y="8"/>
                    </a:cubicBezTo>
                    <a:cubicBezTo>
                      <a:pt x="42" y="5"/>
                      <a:pt x="40" y="3"/>
                      <a:pt x="38" y="2"/>
                    </a:cubicBezTo>
                    <a:cubicBezTo>
                      <a:pt x="36" y="1"/>
                      <a:pt x="34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1"/>
                      <a:pt x="29" y="1"/>
                      <a:pt x="28" y="2"/>
                    </a:cubicBezTo>
                    <a:cubicBezTo>
                      <a:pt x="27" y="2"/>
                      <a:pt x="26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3" y="3"/>
                      <a:pt x="22" y="2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4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2" y="26"/>
                      <a:pt x="3" y="28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9" y="31"/>
                      <a:pt x="9" y="30"/>
                      <a:pt x="9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5" y="29"/>
                      <a:pt x="15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5"/>
                      <a:pt x="15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2" y="23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4" y="20"/>
                      <a:pt x="25" y="19"/>
                    </a:cubicBezTo>
                    <a:cubicBezTo>
                      <a:pt x="26" y="18"/>
                      <a:pt x="27" y="17"/>
                      <a:pt x="29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7"/>
                      <a:pt x="28" y="19"/>
                      <a:pt x="29" y="20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31" y="23"/>
                      <a:pt x="31" y="24"/>
                      <a:pt x="32" y="24"/>
                    </a:cubicBezTo>
                    <a:cubicBezTo>
                      <a:pt x="32" y="24"/>
                      <a:pt x="33" y="24"/>
                      <a:pt x="34" y="23"/>
                    </a:cubicBezTo>
                    <a:cubicBezTo>
                      <a:pt x="34" y="23"/>
                      <a:pt x="35" y="23"/>
                      <a:pt x="35" y="22"/>
                    </a:cubicBezTo>
                    <a:cubicBezTo>
                      <a:pt x="36" y="22"/>
                      <a:pt x="37" y="21"/>
                      <a:pt x="37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5"/>
                      <a:pt x="35" y="25"/>
                    </a:cubicBezTo>
                    <a:cubicBezTo>
                      <a:pt x="35" y="26"/>
                      <a:pt x="36" y="26"/>
                      <a:pt x="37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6" y="24"/>
                    </a:cubicBezTo>
                    <a:cubicBezTo>
                      <a:pt x="36" y="24"/>
                      <a:pt x="35" y="25"/>
                      <a:pt x="36" y="26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8" y="27"/>
                      <a:pt x="39" y="28"/>
                      <a:pt x="40" y="28"/>
                    </a:cubicBezTo>
                    <a:cubicBezTo>
                      <a:pt x="42" y="28"/>
                      <a:pt x="43" y="27"/>
                      <a:pt x="45" y="26"/>
                    </a:cubicBezTo>
                    <a:cubicBezTo>
                      <a:pt x="46" y="24"/>
                      <a:pt x="47" y="22"/>
                      <a:pt x="47" y="19"/>
                    </a:cubicBezTo>
                    <a:cubicBezTo>
                      <a:pt x="47" y="18"/>
                      <a:pt x="46" y="17"/>
                      <a:pt x="4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22"/>
                      <a:pt x="42" y="23"/>
                      <a:pt x="42" y="23"/>
                    </a:cubicBezTo>
                    <a:cubicBezTo>
                      <a:pt x="41" y="23"/>
                      <a:pt x="41" y="24"/>
                      <a:pt x="40" y="24"/>
                    </a:cubicBezTo>
                    <a:cubicBezTo>
                      <a:pt x="39" y="24"/>
                      <a:pt x="39" y="23"/>
                      <a:pt x="38" y="2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0" y="25"/>
                      <a:pt x="41" y="23"/>
                      <a:pt x="41" y="22"/>
                    </a:cubicBezTo>
                    <a:cubicBezTo>
                      <a:pt x="41" y="22"/>
                      <a:pt x="40" y="21"/>
                      <a:pt x="40" y="21"/>
                    </a:cubicBezTo>
                    <a:cubicBezTo>
                      <a:pt x="40" y="20"/>
                      <a:pt x="40" y="20"/>
                      <a:pt x="39" y="20"/>
                    </a:cubicBezTo>
                    <a:cubicBezTo>
                      <a:pt x="39" y="19"/>
                      <a:pt x="38" y="20"/>
                      <a:pt x="37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7" y="18"/>
                      <a:pt x="37" y="18"/>
                    </a:cubicBezTo>
                    <a:cubicBezTo>
                      <a:pt x="36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3" y="19"/>
                    </a:cubicBezTo>
                    <a:cubicBezTo>
                      <a:pt x="32" y="19"/>
                      <a:pt x="32" y="20"/>
                      <a:pt x="31" y="20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3" y="19"/>
                      <a:pt x="32" y="17"/>
                    </a:cubicBezTo>
                    <a:cubicBezTo>
                      <a:pt x="32" y="16"/>
                      <a:pt x="30" y="15"/>
                      <a:pt x="29" y="13"/>
                    </a:cubicBezTo>
                    <a:cubicBezTo>
                      <a:pt x="29" y="13"/>
                      <a:pt x="28" y="12"/>
                      <a:pt x="27" y="13"/>
                    </a:cubicBezTo>
                    <a:cubicBezTo>
                      <a:pt x="25" y="14"/>
                      <a:pt x="23" y="15"/>
                      <a:pt x="21" y="17"/>
                    </a:cubicBezTo>
                    <a:cubicBezTo>
                      <a:pt x="20" y="18"/>
                      <a:pt x="19" y="20"/>
                      <a:pt x="19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3" y="20"/>
                      <a:pt x="12" y="21"/>
                      <a:pt x="12" y="22"/>
                    </a:cubicBezTo>
                    <a:cubicBezTo>
                      <a:pt x="11" y="24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7" y="24"/>
                      <a:pt x="6" y="24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7"/>
                      <a:pt x="6" y="25"/>
                    </a:cubicBezTo>
                    <a:cubicBezTo>
                      <a:pt x="5" y="24"/>
                      <a:pt x="4" y="21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6"/>
                      <a:pt x="5" y="13"/>
                      <a:pt x="8" y="10"/>
                    </a:cubicBezTo>
                    <a:cubicBezTo>
                      <a:pt x="10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9" y="6"/>
                      <a:pt x="20" y="6"/>
                      <a:pt x="21" y="6"/>
                    </a:cubicBezTo>
                    <a:cubicBezTo>
                      <a:pt x="22" y="6"/>
                      <a:pt x="23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6" y="7"/>
                      <a:pt x="27" y="6"/>
                    </a:cubicBezTo>
                    <a:cubicBezTo>
                      <a:pt x="28" y="6"/>
                      <a:pt x="29" y="6"/>
                      <a:pt x="30" y="5"/>
                    </a:cubicBezTo>
                    <a:cubicBezTo>
                      <a:pt x="31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5" y="5"/>
                      <a:pt x="36" y="5"/>
                    </a:cubicBezTo>
                    <a:cubicBezTo>
                      <a:pt x="37" y="6"/>
                      <a:pt x="39" y="8"/>
                      <a:pt x="40" y="10"/>
                    </a:cubicBezTo>
                    <a:cubicBezTo>
                      <a:pt x="41" y="11"/>
                      <a:pt x="42" y="13"/>
                      <a:pt x="42" y="16"/>
                    </a:cubicBez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1" name="Freeform 290"/>
              <p:cNvSpPr>
                <a:spLocks/>
              </p:cNvSpPr>
              <p:nvPr userDrawn="1"/>
            </p:nvSpPr>
            <p:spPr bwMode="auto">
              <a:xfrm>
                <a:off x="2763" y="4130"/>
                <a:ext cx="82" cy="132"/>
              </a:xfrm>
              <a:custGeom>
                <a:avLst/>
                <a:gdLst>
                  <a:gd name="T0" fmla="*/ 1 w 34"/>
                  <a:gd name="T1" fmla="*/ 4 h 54"/>
                  <a:gd name="T2" fmla="*/ 1 w 34"/>
                  <a:gd name="T3" fmla="*/ 4 h 54"/>
                  <a:gd name="T4" fmla="*/ 30 w 34"/>
                  <a:gd name="T5" fmla="*/ 52 h 54"/>
                  <a:gd name="T6" fmla="*/ 33 w 34"/>
                  <a:gd name="T7" fmla="*/ 54 h 54"/>
                  <a:gd name="T8" fmla="*/ 34 w 34"/>
                  <a:gd name="T9" fmla="*/ 52 h 54"/>
                  <a:gd name="T10" fmla="*/ 3 w 34"/>
                  <a:gd name="T11" fmla="*/ 1 h 54"/>
                  <a:gd name="T12" fmla="*/ 0 w 34"/>
                  <a:gd name="T13" fmla="*/ 1 h 54"/>
                  <a:gd name="T14" fmla="*/ 1 w 34"/>
                  <a:gd name="T15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4" y="6"/>
                      <a:pt x="25" y="23"/>
                      <a:pt x="30" y="52"/>
                    </a:cubicBezTo>
                    <a:cubicBezTo>
                      <a:pt x="30" y="53"/>
                      <a:pt x="31" y="54"/>
                      <a:pt x="33" y="54"/>
                    </a:cubicBezTo>
                    <a:cubicBezTo>
                      <a:pt x="34" y="54"/>
                      <a:pt x="34" y="53"/>
                      <a:pt x="34" y="52"/>
                    </a:cubicBezTo>
                    <a:cubicBezTo>
                      <a:pt x="28" y="18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2" name="Freeform 291"/>
              <p:cNvSpPr>
                <a:spLocks/>
              </p:cNvSpPr>
              <p:nvPr userDrawn="1"/>
            </p:nvSpPr>
            <p:spPr bwMode="auto">
              <a:xfrm>
                <a:off x="2758" y="4157"/>
                <a:ext cx="70" cy="105"/>
              </a:xfrm>
              <a:custGeom>
                <a:avLst/>
                <a:gdLst>
                  <a:gd name="T0" fmla="*/ 0 w 29"/>
                  <a:gd name="T1" fmla="*/ 3 h 43"/>
                  <a:gd name="T2" fmla="*/ 4 w 29"/>
                  <a:gd name="T3" fmla="*/ 8 h 43"/>
                  <a:gd name="T4" fmla="*/ 16 w 29"/>
                  <a:gd name="T5" fmla="*/ 26 h 43"/>
                  <a:gd name="T6" fmla="*/ 22 w 29"/>
                  <a:gd name="T7" fmla="*/ 35 h 43"/>
                  <a:gd name="T8" fmla="*/ 25 w 29"/>
                  <a:gd name="T9" fmla="*/ 42 h 43"/>
                  <a:gd name="T10" fmla="*/ 28 w 29"/>
                  <a:gd name="T11" fmla="*/ 43 h 43"/>
                  <a:gd name="T12" fmla="*/ 29 w 29"/>
                  <a:gd name="T13" fmla="*/ 40 h 43"/>
                  <a:gd name="T14" fmla="*/ 24 w 29"/>
                  <a:gd name="T15" fmla="*/ 30 h 43"/>
                  <a:gd name="T16" fmla="*/ 4 w 29"/>
                  <a:gd name="T17" fmla="*/ 1 h 43"/>
                  <a:gd name="T18" fmla="*/ 1 w 29"/>
                  <a:gd name="T19" fmla="*/ 1 h 43"/>
                  <a:gd name="T20" fmla="*/ 0 w 29"/>
                  <a:gd name="T21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3">
                    <a:moveTo>
                      <a:pt x="0" y="3"/>
                    </a:moveTo>
                    <a:cubicBezTo>
                      <a:pt x="0" y="3"/>
                      <a:pt x="2" y="5"/>
                      <a:pt x="4" y="8"/>
                    </a:cubicBezTo>
                    <a:cubicBezTo>
                      <a:pt x="7" y="13"/>
                      <a:pt x="12" y="19"/>
                      <a:pt x="16" y="26"/>
                    </a:cubicBezTo>
                    <a:cubicBezTo>
                      <a:pt x="18" y="29"/>
                      <a:pt x="20" y="32"/>
                      <a:pt x="22" y="35"/>
                    </a:cubicBezTo>
                    <a:cubicBezTo>
                      <a:pt x="23" y="38"/>
                      <a:pt x="25" y="40"/>
                      <a:pt x="25" y="42"/>
                    </a:cubicBezTo>
                    <a:cubicBezTo>
                      <a:pt x="25" y="43"/>
                      <a:pt x="27" y="43"/>
                      <a:pt x="28" y="43"/>
                    </a:cubicBezTo>
                    <a:cubicBezTo>
                      <a:pt x="29" y="43"/>
                      <a:pt x="29" y="41"/>
                      <a:pt x="29" y="40"/>
                    </a:cubicBezTo>
                    <a:cubicBezTo>
                      <a:pt x="28" y="38"/>
                      <a:pt x="26" y="34"/>
                      <a:pt x="24" y="30"/>
                    </a:cubicBezTo>
                    <a:cubicBezTo>
                      <a:pt x="16" y="18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3" name="Freeform 292"/>
              <p:cNvSpPr>
                <a:spLocks/>
              </p:cNvSpPr>
              <p:nvPr userDrawn="1"/>
            </p:nvSpPr>
            <p:spPr bwMode="auto">
              <a:xfrm>
                <a:off x="2688" y="4162"/>
                <a:ext cx="102" cy="86"/>
              </a:xfrm>
              <a:custGeom>
                <a:avLst/>
                <a:gdLst>
                  <a:gd name="T0" fmla="*/ 18 w 42"/>
                  <a:gd name="T1" fmla="*/ 4 h 35"/>
                  <a:gd name="T2" fmla="*/ 21 w 42"/>
                  <a:gd name="T3" fmla="*/ 7 h 35"/>
                  <a:gd name="T4" fmla="*/ 31 w 42"/>
                  <a:gd name="T5" fmla="*/ 19 h 35"/>
                  <a:gd name="T6" fmla="*/ 36 w 42"/>
                  <a:gd name="T7" fmla="*/ 25 h 35"/>
                  <a:gd name="T8" fmla="*/ 38 w 42"/>
                  <a:gd name="T9" fmla="*/ 28 h 35"/>
                  <a:gd name="T10" fmla="*/ 38 w 42"/>
                  <a:gd name="T11" fmla="*/ 28 h 35"/>
                  <a:gd name="T12" fmla="*/ 37 w 42"/>
                  <a:gd name="T13" fmla="*/ 30 h 35"/>
                  <a:gd name="T14" fmla="*/ 33 w 42"/>
                  <a:gd name="T15" fmla="*/ 31 h 35"/>
                  <a:gd name="T16" fmla="*/ 26 w 42"/>
                  <a:gd name="T17" fmla="*/ 28 h 35"/>
                  <a:gd name="T18" fmla="*/ 12 w 42"/>
                  <a:gd name="T19" fmla="*/ 13 h 35"/>
                  <a:gd name="T20" fmla="*/ 6 w 42"/>
                  <a:gd name="T21" fmla="*/ 6 h 35"/>
                  <a:gd name="T22" fmla="*/ 4 w 42"/>
                  <a:gd name="T23" fmla="*/ 3 h 35"/>
                  <a:gd name="T24" fmla="*/ 1 w 42"/>
                  <a:gd name="T25" fmla="*/ 3 h 35"/>
                  <a:gd name="T26" fmla="*/ 1 w 42"/>
                  <a:gd name="T27" fmla="*/ 6 h 35"/>
                  <a:gd name="T28" fmla="*/ 23 w 42"/>
                  <a:gd name="T29" fmla="*/ 31 h 35"/>
                  <a:gd name="T30" fmla="*/ 33 w 42"/>
                  <a:gd name="T31" fmla="*/ 35 h 35"/>
                  <a:gd name="T32" fmla="*/ 39 w 42"/>
                  <a:gd name="T33" fmla="*/ 33 h 35"/>
                  <a:gd name="T34" fmla="*/ 42 w 42"/>
                  <a:gd name="T35" fmla="*/ 28 h 35"/>
                  <a:gd name="T36" fmla="*/ 41 w 42"/>
                  <a:gd name="T37" fmla="*/ 26 h 35"/>
                  <a:gd name="T38" fmla="*/ 40 w 42"/>
                  <a:gd name="T39" fmla="*/ 24 h 35"/>
                  <a:gd name="T40" fmla="*/ 21 w 42"/>
                  <a:gd name="T41" fmla="*/ 1 h 35"/>
                  <a:gd name="T42" fmla="*/ 19 w 42"/>
                  <a:gd name="T43" fmla="*/ 1 h 35"/>
                  <a:gd name="T44" fmla="*/ 18 w 42"/>
                  <a:gd name="T4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4"/>
                    </a:moveTo>
                    <a:cubicBezTo>
                      <a:pt x="18" y="4"/>
                      <a:pt x="19" y="5"/>
                      <a:pt x="21" y="7"/>
                    </a:cubicBezTo>
                    <a:cubicBezTo>
                      <a:pt x="24" y="10"/>
                      <a:pt x="28" y="15"/>
                      <a:pt x="31" y="19"/>
                    </a:cubicBezTo>
                    <a:cubicBezTo>
                      <a:pt x="33" y="21"/>
                      <a:pt x="34" y="23"/>
                      <a:pt x="36" y="25"/>
                    </a:cubicBezTo>
                    <a:cubicBezTo>
                      <a:pt x="37" y="27"/>
                      <a:pt x="38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9"/>
                      <a:pt x="38" y="29"/>
                      <a:pt x="37" y="30"/>
                    </a:cubicBezTo>
                    <a:cubicBezTo>
                      <a:pt x="36" y="31"/>
                      <a:pt x="34" y="31"/>
                      <a:pt x="33" y="31"/>
                    </a:cubicBezTo>
                    <a:cubicBezTo>
                      <a:pt x="31" y="31"/>
                      <a:pt x="29" y="30"/>
                      <a:pt x="26" y="28"/>
                    </a:cubicBezTo>
                    <a:cubicBezTo>
                      <a:pt x="22" y="24"/>
                      <a:pt x="16" y="18"/>
                      <a:pt x="12" y="13"/>
                    </a:cubicBezTo>
                    <a:cubicBezTo>
                      <a:pt x="9" y="10"/>
                      <a:pt x="7" y="8"/>
                      <a:pt x="6" y="6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15" y="22"/>
                      <a:pt x="23" y="31"/>
                    </a:cubicBezTo>
                    <a:cubicBezTo>
                      <a:pt x="26" y="34"/>
                      <a:pt x="30" y="35"/>
                      <a:pt x="33" y="35"/>
                    </a:cubicBezTo>
                    <a:cubicBezTo>
                      <a:pt x="35" y="35"/>
                      <a:pt x="38" y="34"/>
                      <a:pt x="39" y="33"/>
                    </a:cubicBezTo>
                    <a:cubicBezTo>
                      <a:pt x="41" y="32"/>
                      <a:pt x="42" y="30"/>
                      <a:pt x="42" y="28"/>
                    </a:cubicBezTo>
                    <a:cubicBezTo>
                      <a:pt x="42" y="28"/>
                      <a:pt x="42" y="27"/>
                      <a:pt x="41" y="26"/>
                    </a:cubicBezTo>
                    <a:cubicBezTo>
                      <a:pt x="41" y="26"/>
                      <a:pt x="41" y="25"/>
                      <a:pt x="40" y="24"/>
                    </a:cubicBezTo>
                    <a:cubicBezTo>
                      <a:pt x="35" y="18"/>
                      <a:pt x="21" y="1"/>
                      <a:pt x="21" y="1"/>
                    </a:cubicBezTo>
                    <a:cubicBezTo>
                      <a:pt x="21" y="1"/>
                      <a:pt x="19" y="0"/>
                      <a:pt x="19" y="1"/>
                    </a:cubicBezTo>
                    <a:cubicBezTo>
                      <a:pt x="18" y="2"/>
                      <a:pt x="18" y="3"/>
                      <a:pt x="1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4" name="Freeform 293"/>
              <p:cNvSpPr>
                <a:spLocks/>
              </p:cNvSpPr>
              <p:nvPr userDrawn="1"/>
            </p:nvSpPr>
            <p:spPr bwMode="auto">
              <a:xfrm>
                <a:off x="2660" y="4154"/>
                <a:ext cx="91" cy="108"/>
              </a:xfrm>
              <a:custGeom>
                <a:avLst/>
                <a:gdLst>
                  <a:gd name="T0" fmla="*/ 1 w 38"/>
                  <a:gd name="T1" fmla="*/ 4 h 44"/>
                  <a:gd name="T2" fmla="*/ 5 w 38"/>
                  <a:gd name="T3" fmla="*/ 8 h 44"/>
                  <a:gd name="T4" fmla="*/ 34 w 38"/>
                  <a:gd name="T5" fmla="*/ 43 h 44"/>
                  <a:gd name="T6" fmla="*/ 37 w 38"/>
                  <a:gd name="T7" fmla="*/ 44 h 44"/>
                  <a:gd name="T8" fmla="*/ 37 w 38"/>
                  <a:gd name="T9" fmla="*/ 41 h 44"/>
                  <a:gd name="T10" fmla="*/ 4 w 38"/>
                  <a:gd name="T11" fmla="*/ 1 h 44"/>
                  <a:gd name="T12" fmla="*/ 1 w 38"/>
                  <a:gd name="T13" fmla="*/ 1 h 44"/>
                  <a:gd name="T14" fmla="*/ 1 w 38"/>
                  <a:gd name="T15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4">
                    <a:moveTo>
                      <a:pt x="1" y="4"/>
                    </a:moveTo>
                    <a:cubicBezTo>
                      <a:pt x="1" y="4"/>
                      <a:pt x="2" y="5"/>
                      <a:pt x="5" y="8"/>
                    </a:cubicBezTo>
                    <a:cubicBezTo>
                      <a:pt x="12" y="16"/>
                      <a:pt x="27" y="33"/>
                      <a:pt x="34" y="43"/>
                    </a:cubicBezTo>
                    <a:cubicBezTo>
                      <a:pt x="35" y="44"/>
                      <a:pt x="36" y="44"/>
                      <a:pt x="37" y="44"/>
                    </a:cubicBezTo>
                    <a:cubicBezTo>
                      <a:pt x="38" y="43"/>
                      <a:pt x="38" y="42"/>
                      <a:pt x="37" y="41"/>
                    </a:cubicBezTo>
                    <a:cubicBezTo>
                      <a:pt x="28" y="27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5" name="Freeform 294"/>
              <p:cNvSpPr>
                <a:spLocks/>
              </p:cNvSpPr>
              <p:nvPr userDrawn="1"/>
            </p:nvSpPr>
            <p:spPr bwMode="auto">
              <a:xfrm>
                <a:off x="2573" y="4076"/>
                <a:ext cx="79" cy="186"/>
              </a:xfrm>
              <a:custGeom>
                <a:avLst/>
                <a:gdLst>
                  <a:gd name="T0" fmla="*/ 14 w 33"/>
                  <a:gd name="T1" fmla="*/ 0 h 76"/>
                  <a:gd name="T2" fmla="*/ 12 w 33"/>
                  <a:gd name="T3" fmla="*/ 3 h 76"/>
                  <a:gd name="T4" fmla="*/ 9 w 33"/>
                  <a:gd name="T5" fmla="*/ 12 h 76"/>
                  <a:gd name="T6" fmla="*/ 9 w 33"/>
                  <a:gd name="T7" fmla="*/ 14 h 76"/>
                  <a:gd name="T8" fmla="*/ 11 w 33"/>
                  <a:gd name="T9" fmla="*/ 14 h 76"/>
                  <a:gd name="T10" fmla="*/ 10 w 33"/>
                  <a:gd name="T11" fmla="*/ 13 h 76"/>
                  <a:gd name="T12" fmla="*/ 4 w 33"/>
                  <a:gd name="T13" fmla="*/ 20 h 76"/>
                  <a:gd name="T14" fmla="*/ 0 w 33"/>
                  <a:gd name="T15" fmla="*/ 31 h 76"/>
                  <a:gd name="T16" fmla="*/ 0 w 33"/>
                  <a:gd name="T17" fmla="*/ 33 h 76"/>
                  <a:gd name="T18" fmla="*/ 0 w 33"/>
                  <a:gd name="T19" fmla="*/ 34 h 76"/>
                  <a:gd name="T20" fmla="*/ 2 w 33"/>
                  <a:gd name="T21" fmla="*/ 37 h 76"/>
                  <a:gd name="T22" fmla="*/ 29 w 33"/>
                  <a:gd name="T23" fmla="*/ 75 h 76"/>
                  <a:gd name="T24" fmla="*/ 32 w 33"/>
                  <a:gd name="T25" fmla="*/ 76 h 76"/>
                  <a:gd name="T26" fmla="*/ 32 w 33"/>
                  <a:gd name="T27" fmla="*/ 73 h 76"/>
                  <a:gd name="T28" fmla="*/ 28 w 33"/>
                  <a:gd name="T29" fmla="*/ 67 h 76"/>
                  <a:gd name="T30" fmla="*/ 14 w 33"/>
                  <a:gd name="T31" fmla="*/ 47 h 76"/>
                  <a:gd name="T32" fmla="*/ 7 w 33"/>
                  <a:gd name="T33" fmla="*/ 37 h 76"/>
                  <a:gd name="T34" fmla="*/ 4 w 33"/>
                  <a:gd name="T35" fmla="*/ 32 h 76"/>
                  <a:gd name="T36" fmla="*/ 2 w 33"/>
                  <a:gd name="T37" fmla="*/ 33 h 76"/>
                  <a:gd name="T38" fmla="*/ 4 w 33"/>
                  <a:gd name="T39" fmla="*/ 33 h 76"/>
                  <a:gd name="T40" fmla="*/ 4 w 33"/>
                  <a:gd name="T41" fmla="*/ 31 h 76"/>
                  <a:gd name="T42" fmla="*/ 7 w 33"/>
                  <a:gd name="T43" fmla="*/ 23 h 76"/>
                  <a:gd name="T44" fmla="*/ 13 w 33"/>
                  <a:gd name="T45" fmla="*/ 15 h 76"/>
                  <a:gd name="T46" fmla="*/ 13 w 33"/>
                  <a:gd name="T47" fmla="*/ 13 h 76"/>
                  <a:gd name="T48" fmla="*/ 13 w 33"/>
                  <a:gd name="T49" fmla="*/ 12 h 76"/>
                  <a:gd name="T50" fmla="*/ 15 w 33"/>
                  <a:gd name="T51" fmla="*/ 6 h 76"/>
                  <a:gd name="T52" fmla="*/ 16 w 33"/>
                  <a:gd name="T53" fmla="*/ 4 h 76"/>
                  <a:gd name="T54" fmla="*/ 16 w 33"/>
                  <a:gd name="T55" fmla="*/ 4 h 76"/>
                  <a:gd name="T56" fmla="*/ 17 w 33"/>
                  <a:gd name="T57" fmla="*/ 4 h 76"/>
                  <a:gd name="T58" fmla="*/ 16 w 33"/>
                  <a:gd name="T59" fmla="*/ 3 h 76"/>
                  <a:gd name="T60" fmla="*/ 17 w 33"/>
                  <a:gd name="T61" fmla="*/ 4 h 76"/>
                  <a:gd name="T62" fmla="*/ 17 w 33"/>
                  <a:gd name="T63" fmla="*/ 4 h 76"/>
                  <a:gd name="T64" fmla="*/ 16 w 33"/>
                  <a:gd name="T65" fmla="*/ 3 h 76"/>
                  <a:gd name="T66" fmla="*/ 17 w 33"/>
                  <a:gd name="T67" fmla="*/ 4 h 76"/>
                  <a:gd name="T68" fmla="*/ 17 w 33"/>
                  <a:gd name="T69" fmla="*/ 1 h 76"/>
                  <a:gd name="T70" fmla="*/ 14 w 33"/>
                  <a:gd name="T7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76">
                    <a:moveTo>
                      <a:pt x="14" y="0"/>
                    </a:moveTo>
                    <a:cubicBezTo>
                      <a:pt x="14" y="1"/>
                      <a:pt x="13" y="1"/>
                      <a:pt x="12" y="3"/>
                    </a:cubicBezTo>
                    <a:cubicBezTo>
                      <a:pt x="10" y="5"/>
                      <a:pt x="9" y="8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5"/>
                      <a:pt x="6" y="17"/>
                      <a:pt x="4" y="20"/>
                    </a:cubicBezTo>
                    <a:cubicBezTo>
                      <a:pt x="2" y="23"/>
                      <a:pt x="0" y="27"/>
                      <a:pt x="0" y="31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6"/>
                      <a:pt x="2" y="37"/>
                    </a:cubicBezTo>
                    <a:cubicBezTo>
                      <a:pt x="9" y="47"/>
                      <a:pt x="29" y="75"/>
                      <a:pt x="29" y="75"/>
                    </a:cubicBezTo>
                    <a:cubicBezTo>
                      <a:pt x="29" y="76"/>
                      <a:pt x="31" y="76"/>
                      <a:pt x="32" y="76"/>
                    </a:cubicBezTo>
                    <a:cubicBezTo>
                      <a:pt x="32" y="75"/>
                      <a:pt x="33" y="74"/>
                      <a:pt x="32" y="73"/>
                    </a:cubicBezTo>
                    <a:cubicBezTo>
                      <a:pt x="32" y="73"/>
                      <a:pt x="30" y="71"/>
                      <a:pt x="28" y="67"/>
                    </a:cubicBezTo>
                    <a:cubicBezTo>
                      <a:pt x="24" y="62"/>
                      <a:pt x="18" y="54"/>
                      <a:pt x="14" y="47"/>
                    </a:cubicBezTo>
                    <a:cubicBezTo>
                      <a:pt x="11" y="43"/>
                      <a:pt x="9" y="40"/>
                      <a:pt x="7" y="37"/>
                    </a:cubicBezTo>
                    <a:cubicBezTo>
                      <a:pt x="5" y="35"/>
                      <a:pt x="4" y="33"/>
                      <a:pt x="4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4" y="28"/>
                      <a:pt x="5" y="25"/>
                      <a:pt x="7" y="23"/>
                    </a:cubicBezTo>
                    <a:cubicBezTo>
                      <a:pt x="9" y="20"/>
                      <a:pt x="12" y="17"/>
                      <a:pt x="13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3" y="9"/>
                      <a:pt x="14" y="7"/>
                      <a:pt x="15" y="6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8" y="2"/>
                      <a:pt x="17" y="1"/>
                    </a:cubicBezTo>
                    <a:cubicBezTo>
                      <a:pt x="16" y="0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6" name="Freeform 295"/>
              <p:cNvSpPr>
                <a:spLocks/>
              </p:cNvSpPr>
              <p:nvPr userDrawn="1"/>
            </p:nvSpPr>
            <p:spPr bwMode="auto">
              <a:xfrm>
                <a:off x="2563" y="4152"/>
                <a:ext cx="20" cy="20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4 h 8"/>
                  <a:gd name="T4" fmla="*/ 1 w 8"/>
                  <a:gd name="T5" fmla="*/ 7 h 8"/>
                  <a:gd name="T6" fmla="*/ 4 w 8"/>
                  <a:gd name="T7" fmla="*/ 7 h 8"/>
                  <a:gd name="T8" fmla="*/ 7 w 8"/>
                  <a:gd name="T9" fmla="*/ 3 h 8"/>
                  <a:gd name="T10" fmla="*/ 7 w 8"/>
                  <a:gd name="T11" fmla="*/ 0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7" name="Freeform 296"/>
              <p:cNvSpPr>
                <a:spLocks/>
              </p:cNvSpPr>
              <p:nvPr userDrawn="1"/>
            </p:nvSpPr>
            <p:spPr bwMode="auto">
              <a:xfrm>
                <a:off x="1530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8" name="Oval 297"/>
              <p:cNvSpPr>
                <a:spLocks noChangeArrowheads="1"/>
              </p:cNvSpPr>
              <p:nvPr userDrawn="1"/>
            </p:nvSpPr>
            <p:spPr bwMode="auto">
              <a:xfrm>
                <a:off x="1540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9" name="Freeform 298"/>
              <p:cNvSpPr>
                <a:spLocks/>
              </p:cNvSpPr>
              <p:nvPr userDrawn="1"/>
            </p:nvSpPr>
            <p:spPr bwMode="auto">
              <a:xfrm>
                <a:off x="1595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0" name="Oval 299"/>
              <p:cNvSpPr>
                <a:spLocks noChangeArrowheads="1"/>
              </p:cNvSpPr>
              <p:nvPr userDrawn="1"/>
            </p:nvSpPr>
            <p:spPr bwMode="auto">
              <a:xfrm>
                <a:off x="1605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1" name="Freeform 300"/>
              <p:cNvSpPr>
                <a:spLocks noEditPoints="1"/>
              </p:cNvSpPr>
              <p:nvPr userDrawn="1"/>
            </p:nvSpPr>
            <p:spPr bwMode="auto">
              <a:xfrm>
                <a:off x="1542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2" name="Freeform 301"/>
              <p:cNvSpPr>
                <a:spLocks/>
              </p:cNvSpPr>
              <p:nvPr userDrawn="1"/>
            </p:nvSpPr>
            <p:spPr bwMode="auto">
              <a:xfrm>
                <a:off x="1562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3" name="Freeform 302"/>
              <p:cNvSpPr>
                <a:spLocks/>
              </p:cNvSpPr>
              <p:nvPr userDrawn="1"/>
            </p:nvSpPr>
            <p:spPr bwMode="auto">
              <a:xfrm>
                <a:off x="1540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4" name="Freeform 303"/>
              <p:cNvSpPr>
                <a:spLocks/>
              </p:cNvSpPr>
              <p:nvPr userDrawn="1"/>
            </p:nvSpPr>
            <p:spPr bwMode="auto">
              <a:xfrm>
                <a:off x="1547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5" name="Freeform 304"/>
              <p:cNvSpPr>
                <a:spLocks noEditPoints="1"/>
              </p:cNvSpPr>
              <p:nvPr userDrawn="1"/>
            </p:nvSpPr>
            <p:spPr bwMode="auto">
              <a:xfrm>
                <a:off x="1441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6" name="Freeform 305"/>
              <p:cNvSpPr>
                <a:spLocks/>
              </p:cNvSpPr>
              <p:nvPr userDrawn="1"/>
            </p:nvSpPr>
            <p:spPr bwMode="auto">
              <a:xfrm>
                <a:off x="2351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7" name="Freeform 306"/>
              <p:cNvSpPr>
                <a:spLocks noEditPoints="1"/>
              </p:cNvSpPr>
              <p:nvPr userDrawn="1"/>
            </p:nvSpPr>
            <p:spPr bwMode="auto">
              <a:xfrm>
                <a:off x="2219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8" name="Freeform 308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9" name="Freeform 309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0" name="Freeform 310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1" name="Freeform 311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2" name="Freeform 312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3" name="Freeform 313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4" name="Freeform 314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5" name="Freeform 315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6" name="Freeform 316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7" name="Freeform 317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8" name="Freeform 318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9" name="Freeform 319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0" name="Freeform 320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1" name="Freeform 321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2" name="Freeform 322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3" name="Freeform 323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4" name="Freeform 324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5" name="Freeform 325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6" name="Freeform 326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7" name="Freeform 327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8" name="Freeform 328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9" name="Freeform 329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0" name="Freeform 330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1" name="Freeform 331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2" name="Freeform 332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3" name="Freeform 333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4" name="Freeform 334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5" name="Freeform 335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6" name="Freeform 336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7" name="Freeform 337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8" name="Freeform 338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9" name="Freeform 339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0" name="Freeform 340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1" name="Freeform 341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2" name="Freeform 342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3" name="Freeform 343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4" name="Freeform 344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5" name="Freeform 345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6" name="Freeform 346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7" name="Freeform 347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8" name="Freeform 348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9" name="Freeform 349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0" name="Freeform 350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1" name="Freeform 351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2" name="Freeform 352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3" name="Freeform 353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4" name="Freeform 354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5" name="Freeform 355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6" name="Freeform 356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7" name="Freeform 357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8" name="Freeform 358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9" name="Freeform 359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0" name="Freeform 360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1" name="Freeform 361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2" name="Freeform 362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3" name="Freeform 363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4" name="Freeform 364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5" name="Freeform 365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6" name="Freeform 366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7" name="Freeform 367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8" name="Freeform 368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9" name="Freeform 369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0" name="Freeform 370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1" name="Freeform 371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2" name="Freeform 372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3" name="Freeform 373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4" name="Freeform 374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5" name="Freeform 375"/>
              <p:cNvSpPr>
                <a:spLocks noEditPoints="1"/>
              </p:cNvSpPr>
              <p:nvPr userDrawn="1"/>
            </p:nvSpPr>
            <p:spPr bwMode="auto">
              <a:xfrm>
                <a:off x="3240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6" name="Freeform 376"/>
              <p:cNvSpPr>
                <a:spLocks noEditPoints="1"/>
              </p:cNvSpPr>
              <p:nvPr userDrawn="1"/>
            </p:nvSpPr>
            <p:spPr bwMode="auto">
              <a:xfrm>
                <a:off x="3259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7" name="Freeform 377"/>
              <p:cNvSpPr>
                <a:spLocks/>
              </p:cNvSpPr>
              <p:nvPr userDrawn="1"/>
            </p:nvSpPr>
            <p:spPr bwMode="auto">
              <a:xfrm>
                <a:off x="3305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8" name="Freeform 378"/>
              <p:cNvSpPr>
                <a:spLocks noEditPoints="1"/>
              </p:cNvSpPr>
              <p:nvPr userDrawn="1"/>
            </p:nvSpPr>
            <p:spPr bwMode="auto">
              <a:xfrm>
                <a:off x="3240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9" name="Freeform 379"/>
              <p:cNvSpPr>
                <a:spLocks/>
              </p:cNvSpPr>
              <p:nvPr userDrawn="1"/>
            </p:nvSpPr>
            <p:spPr bwMode="auto">
              <a:xfrm>
                <a:off x="3286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0" name="Freeform 380"/>
              <p:cNvSpPr>
                <a:spLocks noEditPoints="1"/>
              </p:cNvSpPr>
              <p:nvPr userDrawn="1"/>
            </p:nvSpPr>
            <p:spPr bwMode="auto">
              <a:xfrm>
                <a:off x="3259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1" name="Freeform 381"/>
              <p:cNvSpPr>
                <a:spLocks noEditPoints="1"/>
              </p:cNvSpPr>
              <p:nvPr userDrawn="1"/>
            </p:nvSpPr>
            <p:spPr bwMode="auto">
              <a:xfrm>
                <a:off x="3459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2" name="Freeform 382"/>
              <p:cNvSpPr>
                <a:spLocks/>
              </p:cNvSpPr>
              <p:nvPr userDrawn="1"/>
            </p:nvSpPr>
            <p:spPr bwMode="auto">
              <a:xfrm>
                <a:off x="3305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3" name="Freeform 383"/>
              <p:cNvSpPr>
                <a:spLocks noEditPoints="1"/>
              </p:cNvSpPr>
              <p:nvPr userDrawn="1"/>
            </p:nvSpPr>
            <p:spPr bwMode="auto">
              <a:xfrm>
                <a:off x="3469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4" name="Freeform 384"/>
              <p:cNvSpPr>
                <a:spLocks noEditPoints="1"/>
              </p:cNvSpPr>
              <p:nvPr userDrawn="1"/>
            </p:nvSpPr>
            <p:spPr bwMode="auto">
              <a:xfrm>
                <a:off x="3510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5" name="Freeform 385"/>
              <p:cNvSpPr>
                <a:spLocks/>
              </p:cNvSpPr>
              <p:nvPr userDrawn="1"/>
            </p:nvSpPr>
            <p:spPr bwMode="auto">
              <a:xfrm>
                <a:off x="3514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6" name="Freeform 386"/>
              <p:cNvSpPr>
                <a:spLocks noEditPoints="1"/>
              </p:cNvSpPr>
              <p:nvPr userDrawn="1"/>
            </p:nvSpPr>
            <p:spPr bwMode="auto">
              <a:xfrm>
                <a:off x="1793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7" name="Freeform 387"/>
              <p:cNvSpPr>
                <a:spLocks/>
              </p:cNvSpPr>
              <p:nvPr userDrawn="1"/>
            </p:nvSpPr>
            <p:spPr bwMode="auto">
              <a:xfrm>
                <a:off x="1915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8" name="Freeform 388"/>
              <p:cNvSpPr>
                <a:spLocks/>
              </p:cNvSpPr>
              <p:nvPr userDrawn="1"/>
            </p:nvSpPr>
            <p:spPr bwMode="auto">
              <a:xfrm>
                <a:off x="1915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9" name="Freeform 389"/>
              <p:cNvSpPr>
                <a:spLocks/>
              </p:cNvSpPr>
              <p:nvPr userDrawn="1"/>
            </p:nvSpPr>
            <p:spPr bwMode="auto">
              <a:xfrm>
                <a:off x="1915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0" name="Freeform 390"/>
              <p:cNvSpPr>
                <a:spLocks/>
              </p:cNvSpPr>
              <p:nvPr userDrawn="1"/>
            </p:nvSpPr>
            <p:spPr bwMode="auto">
              <a:xfrm>
                <a:off x="1915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1" name="Freeform 391"/>
              <p:cNvSpPr>
                <a:spLocks/>
              </p:cNvSpPr>
              <p:nvPr userDrawn="1"/>
            </p:nvSpPr>
            <p:spPr bwMode="auto">
              <a:xfrm>
                <a:off x="1915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2" name="Freeform 392"/>
              <p:cNvSpPr>
                <a:spLocks/>
              </p:cNvSpPr>
              <p:nvPr userDrawn="1"/>
            </p:nvSpPr>
            <p:spPr bwMode="auto">
              <a:xfrm>
                <a:off x="1915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3" name="Freeform 393"/>
              <p:cNvSpPr>
                <a:spLocks/>
              </p:cNvSpPr>
              <p:nvPr userDrawn="1"/>
            </p:nvSpPr>
            <p:spPr bwMode="auto">
              <a:xfrm>
                <a:off x="1891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4" name="Freeform 394"/>
              <p:cNvSpPr>
                <a:spLocks/>
              </p:cNvSpPr>
              <p:nvPr userDrawn="1"/>
            </p:nvSpPr>
            <p:spPr bwMode="auto">
              <a:xfrm>
                <a:off x="1891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5" name="Freeform 395"/>
              <p:cNvSpPr>
                <a:spLocks/>
              </p:cNvSpPr>
              <p:nvPr userDrawn="1"/>
            </p:nvSpPr>
            <p:spPr bwMode="auto">
              <a:xfrm>
                <a:off x="1891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6" name="Freeform 396"/>
              <p:cNvSpPr>
                <a:spLocks/>
              </p:cNvSpPr>
              <p:nvPr userDrawn="1"/>
            </p:nvSpPr>
            <p:spPr bwMode="auto">
              <a:xfrm>
                <a:off x="1891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7" name="Freeform 397"/>
              <p:cNvSpPr>
                <a:spLocks/>
              </p:cNvSpPr>
              <p:nvPr userDrawn="1"/>
            </p:nvSpPr>
            <p:spPr bwMode="auto">
              <a:xfrm>
                <a:off x="1915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8" name="Freeform 398"/>
              <p:cNvSpPr>
                <a:spLocks/>
              </p:cNvSpPr>
              <p:nvPr userDrawn="1"/>
            </p:nvSpPr>
            <p:spPr bwMode="auto">
              <a:xfrm>
                <a:off x="1915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9" name="Freeform 399"/>
              <p:cNvSpPr>
                <a:spLocks/>
              </p:cNvSpPr>
              <p:nvPr userDrawn="1"/>
            </p:nvSpPr>
            <p:spPr bwMode="auto">
              <a:xfrm>
                <a:off x="1915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0" name="Freeform 400"/>
              <p:cNvSpPr>
                <a:spLocks/>
              </p:cNvSpPr>
              <p:nvPr userDrawn="1"/>
            </p:nvSpPr>
            <p:spPr bwMode="auto">
              <a:xfrm>
                <a:off x="1891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1" name="Freeform 401"/>
              <p:cNvSpPr>
                <a:spLocks/>
              </p:cNvSpPr>
              <p:nvPr userDrawn="1"/>
            </p:nvSpPr>
            <p:spPr bwMode="auto">
              <a:xfrm>
                <a:off x="1891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2" name="Freeform 402"/>
              <p:cNvSpPr>
                <a:spLocks/>
              </p:cNvSpPr>
              <p:nvPr userDrawn="1"/>
            </p:nvSpPr>
            <p:spPr bwMode="auto">
              <a:xfrm>
                <a:off x="1891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3" name="Freeform 403"/>
              <p:cNvSpPr>
                <a:spLocks/>
              </p:cNvSpPr>
              <p:nvPr userDrawn="1"/>
            </p:nvSpPr>
            <p:spPr bwMode="auto">
              <a:xfrm>
                <a:off x="1915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4" name="Freeform 404"/>
              <p:cNvSpPr>
                <a:spLocks/>
              </p:cNvSpPr>
              <p:nvPr userDrawn="1"/>
            </p:nvSpPr>
            <p:spPr bwMode="auto">
              <a:xfrm>
                <a:off x="1891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5" name="Freeform 405"/>
              <p:cNvSpPr>
                <a:spLocks/>
              </p:cNvSpPr>
              <p:nvPr userDrawn="1"/>
            </p:nvSpPr>
            <p:spPr bwMode="auto">
              <a:xfrm>
                <a:off x="1891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</p:grpSp>
        <p:sp>
          <p:nvSpPr>
            <p:cNvPr id="5" name="Freeform 407"/>
            <p:cNvSpPr>
              <a:spLocks/>
            </p:cNvSpPr>
            <p:nvPr userDrawn="1"/>
          </p:nvSpPr>
          <p:spPr bwMode="auto">
            <a:xfrm>
              <a:off x="2930284" y="6677025"/>
              <a:ext cx="23814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" name="Freeform 408"/>
            <p:cNvSpPr>
              <a:spLocks noEditPoints="1"/>
            </p:cNvSpPr>
            <p:nvPr userDrawn="1"/>
          </p:nvSpPr>
          <p:spPr bwMode="auto">
            <a:xfrm>
              <a:off x="3179529" y="6291263"/>
              <a:ext cx="168279" cy="439737"/>
            </a:xfrm>
            <a:custGeom>
              <a:avLst/>
              <a:gdLst>
                <a:gd name="T0" fmla="*/ 37 w 44"/>
                <a:gd name="T1" fmla="*/ 30 h 113"/>
                <a:gd name="T2" fmla="*/ 28 w 44"/>
                <a:gd name="T3" fmla="*/ 0 h 113"/>
                <a:gd name="T4" fmla="*/ 27 w 44"/>
                <a:gd name="T5" fmla="*/ 4 h 113"/>
                <a:gd name="T6" fmla="*/ 32 w 44"/>
                <a:gd name="T7" fmla="*/ 32 h 113"/>
                <a:gd name="T8" fmla="*/ 37 w 44"/>
                <a:gd name="T9" fmla="*/ 35 h 113"/>
                <a:gd name="T10" fmla="*/ 33 w 44"/>
                <a:gd name="T11" fmla="*/ 52 h 113"/>
                <a:gd name="T12" fmla="*/ 28 w 44"/>
                <a:gd name="T13" fmla="*/ 62 h 113"/>
                <a:gd name="T14" fmla="*/ 30 w 44"/>
                <a:gd name="T15" fmla="*/ 67 h 113"/>
                <a:gd name="T16" fmla="*/ 24 w 44"/>
                <a:gd name="T17" fmla="*/ 75 h 113"/>
                <a:gd name="T18" fmla="*/ 22 w 44"/>
                <a:gd name="T19" fmla="*/ 20 h 113"/>
                <a:gd name="T20" fmla="*/ 20 w 44"/>
                <a:gd name="T21" fmla="*/ 75 h 113"/>
                <a:gd name="T22" fmla="*/ 15 w 44"/>
                <a:gd name="T23" fmla="*/ 67 h 113"/>
                <a:gd name="T24" fmla="*/ 16 w 44"/>
                <a:gd name="T25" fmla="*/ 62 h 113"/>
                <a:gd name="T26" fmla="*/ 11 w 44"/>
                <a:gd name="T27" fmla="*/ 52 h 113"/>
                <a:gd name="T28" fmla="*/ 7 w 44"/>
                <a:gd name="T29" fmla="*/ 35 h 113"/>
                <a:gd name="T30" fmla="*/ 13 w 44"/>
                <a:gd name="T31" fmla="*/ 32 h 113"/>
                <a:gd name="T32" fmla="*/ 18 w 44"/>
                <a:gd name="T33" fmla="*/ 4 h 113"/>
                <a:gd name="T34" fmla="*/ 16 w 44"/>
                <a:gd name="T35" fmla="*/ 0 h 113"/>
                <a:gd name="T36" fmla="*/ 7 w 44"/>
                <a:gd name="T37" fmla="*/ 30 h 113"/>
                <a:gd name="T38" fmla="*/ 2 w 44"/>
                <a:gd name="T39" fmla="*/ 35 h 113"/>
                <a:gd name="T40" fmla="*/ 8 w 44"/>
                <a:gd name="T41" fmla="*/ 47 h 113"/>
                <a:gd name="T42" fmla="*/ 11 w 44"/>
                <a:gd name="T43" fmla="*/ 63 h 113"/>
                <a:gd name="T44" fmla="*/ 18 w 44"/>
                <a:gd name="T45" fmla="*/ 79 h 113"/>
                <a:gd name="T46" fmla="*/ 20 w 44"/>
                <a:gd name="T47" fmla="*/ 85 h 113"/>
                <a:gd name="T48" fmla="*/ 20 w 44"/>
                <a:gd name="T49" fmla="*/ 89 h 113"/>
                <a:gd name="T50" fmla="*/ 18 w 44"/>
                <a:gd name="T51" fmla="*/ 91 h 113"/>
                <a:gd name="T52" fmla="*/ 17 w 44"/>
                <a:gd name="T53" fmla="*/ 102 h 113"/>
                <a:gd name="T54" fmla="*/ 18 w 44"/>
                <a:gd name="T55" fmla="*/ 109 h 113"/>
                <a:gd name="T56" fmla="*/ 22 w 44"/>
                <a:gd name="T57" fmla="*/ 113 h 113"/>
                <a:gd name="T58" fmla="*/ 27 w 44"/>
                <a:gd name="T59" fmla="*/ 109 h 113"/>
                <a:gd name="T60" fmla="*/ 27 w 44"/>
                <a:gd name="T61" fmla="*/ 102 h 113"/>
                <a:gd name="T62" fmla="*/ 26 w 44"/>
                <a:gd name="T63" fmla="*/ 91 h 113"/>
                <a:gd name="T64" fmla="*/ 24 w 44"/>
                <a:gd name="T65" fmla="*/ 89 h 113"/>
                <a:gd name="T66" fmla="*/ 24 w 44"/>
                <a:gd name="T67" fmla="*/ 85 h 113"/>
                <a:gd name="T68" fmla="*/ 27 w 44"/>
                <a:gd name="T69" fmla="*/ 79 h 113"/>
                <a:gd name="T70" fmla="*/ 33 w 44"/>
                <a:gd name="T71" fmla="*/ 63 h 113"/>
                <a:gd name="T72" fmla="*/ 40 w 44"/>
                <a:gd name="T73" fmla="*/ 49 h 113"/>
                <a:gd name="T74" fmla="*/ 36 w 44"/>
                <a:gd name="T75" fmla="*/ 48 h 113"/>
                <a:gd name="T76" fmla="*/ 38 w 44"/>
                <a:gd name="T77" fmla="*/ 30 h 113"/>
                <a:gd name="T78" fmla="*/ 22 w 44"/>
                <a:gd name="T79" fmla="*/ 108 h 113"/>
                <a:gd name="T80" fmla="*/ 21 w 44"/>
                <a:gd name="T81" fmla="*/ 102 h 113"/>
                <a:gd name="T82" fmla="*/ 23 w 44"/>
                <a:gd name="T83" fmla="*/ 107 h 113"/>
                <a:gd name="T84" fmla="*/ 27 w 44"/>
                <a:gd name="T85" fmla="*/ 97 h 113"/>
                <a:gd name="T86" fmla="*/ 18 w 44"/>
                <a:gd name="T87" fmla="*/ 97 h 113"/>
                <a:gd name="T88" fmla="*/ 18 w 44"/>
                <a:gd name="T89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113">
                  <a:moveTo>
                    <a:pt x="38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4" y="17"/>
                    <a:pt x="39" y="4"/>
                    <a:pt x="28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5" y="3"/>
                    <a:pt x="25" y="4"/>
                    <a:pt x="27" y="4"/>
                  </a:cubicBezTo>
                  <a:cubicBezTo>
                    <a:pt x="35" y="7"/>
                    <a:pt x="39" y="17"/>
                    <a:pt x="35" y="2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4"/>
                    <a:pt x="33" y="36"/>
                    <a:pt x="35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8"/>
                    <a:pt x="34" y="42"/>
                    <a:pt x="30" y="48"/>
                  </a:cubicBezTo>
                  <a:cubicBezTo>
                    <a:pt x="29" y="50"/>
                    <a:pt x="31" y="53"/>
                    <a:pt x="33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5"/>
                    <a:pt x="31" y="58"/>
                    <a:pt x="28" y="62"/>
                  </a:cubicBezTo>
                  <a:cubicBezTo>
                    <a:pt x="27" y="63"/>
                    <a:pt x="27" y="64"/>
                    <a:pt x="28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9" y="69"/>
                    <a:pt x="27" y="72"/>
                    <a:pt x="24" y="7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0"/>
                    <a:pt x="22" y="20"/>
                  </a:cubicBezTo>
                  <a:cubicBezTo>
                    <a:pt x="21" y="20"/>
                    <a:pt x="20" y="21"/>
                    <a:pt x="20" y="2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2"/>
                    <a:pt x="15" y="69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6"/>
                    <a:pt x="16" y="66"/>
                    <a:pt x="17" y="65"/>
                  </a:cubicBezTo>
                  <a:cubicBezTo>
                    <a:pt x="17" y="64"/>
                    <a:pt x="17" y="63"/>
                    <a:pt x="16" y="62"/>
                  </a:cubicBezTo>
                  <a:cubicBezTo>
                    <a:pt x="13" y="58"/>
                    <a:pt x="11" y="55"/>
                    <a:pt x="9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3"/>
                    <a:pt x="15" y="50"/>
                    <a:pt x="14" y="48"/>
                  </a:cubicBezTo>
                  <a:cubicBezTo>
                    <a:pt x="11" y="42"/>
                    <a:pt x="8" y="38"/>
                    <a:pt x="7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4" y="34"/>
                    <a:pt x="13" y="3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17"/>
                    <a:pt x="10" y="7"/>
                    <a:pt x="18" y="4"/>
                  </a:cubicBezTo>
                  <a:cubicBezTo>
                    <a:pt x="19" y="4"/>
                    <a:pt x="20" y="3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6" y="4"/>
                    <a:pt x="0" y="17"/>
                    <a:pt x="6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29"/>
                    <a:pt x="1" y="32"/>
                    <a:pt x="2" y="35"/>
                  </a:cubicBezTo>
                  <a:cubicBezTo>
                    <a:pt x="4" y="38"/>
                    <a:pt x="6" y="42"/>
                    <a:pt x="9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5" y="47"/>
                    <a:pt x="3" y="50"/>
                    <a:pt x="5" y="53"/>
                  </a:cubicBezTo>
                  <a:cubicBezTo>
                    <a:pt x="6" y="55"/>
                    <a:pt x="9" y="59"/>
                    <a:pt x="11" y="63"/>
                  </a:cubicBezTo>
                  <a:cubicBezTo>
                    <a:pt x="9" y="64"/>
                    <a:pt x="8" y="66"/>
                    <a:pt x="10" y="68"/>
                  </a:cubicBezTo>
                  <a:cubicBezTo>
                    <a:pt x="11" y="71"/>
                    <a:pt x="14" y="75"/>
                    <a:pt x="18" y="79"/>
                  </a:cubicBezTo>
                  <a:cubicBezTo>
                    <a:pt x="18" y="80"/>
                    <a:pt x="19" y="81"/>
                    <a:pt x="20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6"/>
                    <a:pt x="18" y="87"/>
                  </a:cubicBezTo>
                  <a:cubicBezTo>
                    <a:pt x="18" y="88"/>
                    <a:pt x="19" y="89"/>
                    <a:pt x="20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6" y="91"/>
                    <a:pt x="13" y="94"/>
                    <a:pt x="13" y="97"/>
                  </a:cubicBezTo>
                  <a:cubicBezTo>
                    <a:pt x="13" y="99"/>
                    <a:pt x="15" y="101"/>
                    <a:pt x="17" y="10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08"/>
                    <a:pt x="17" y="108"/>
                    <a:pt x="18" y="109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2"/>
                    <a:pt x="21" y="113"/>
                    <a:pt x="22" y="113"/>
                  </a:cubicBezTo>
                  <a:cubicBezTo>
                    <a:pt x="23" y="113"/>
                    <a:pt x="24" y="112"/>
                    <a:pt x="25" y="112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7" y="108"/>
                    <a:pt x="27" y="107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0" y="101"/>
                    <a:pt x="31" y="99"/>
                    <a:pt x="31" y="97"/>
                  </a:cubicBezTo>
                  <a:cubicBezTo>
                    <a:pt x="31" y="94"/>
                    <a:pt x="29" y="91"/>
                    <a:pt x="26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9"/>
                    <a:pt x="26" y="88"/>
                    <a:pt x="26" y="87"/>
                  </a:cubicBezTo>
                  <a:cubicBezTo>
                    <a:pt x="26" y="86"/>
                    <a:pt x="25" y="85"/>
                    <a:pt x="24" y="8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6" y="80"/>
                    <a:pt x="27" y="79"/>
                  </a:cubicBezTo>
                  <a:cubicBezTo>
                    <a:pt x="30" y="75"/>
                    <a:pt x="33" y="70"/>
                    <a:pt x="35" y="68"/>
                  </a:cubicBezTo>
                  <a:cubicBezTo>
                    <a:pt x="36" y="66"/>
                    <a:pt x="35" y="64"/>
                    <a:pt x="33" y="63"/>
                  </a:cubicBezTo>
                  <a:cubicBezTo>
                    <a:pt x="36" y="59"/>
                    <a:pt x="38" y="55"/>
                    <a:pt x="40" y="53"/>
                  </a:cubicBezTo>
                  <a:cubicBezTo>
                    <a:pt x="40" y="52"/>
                    <a:pt x="40" y="50"/>
                    <a:pt x="40" y="49"/>
                  </a:cubicBezTo>
                  <a:cubicBezTo>
                    <a:pt x="39" y="48"/>
                    <a:pt x="37" y="47"/>
                    <a:pt x="36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2"/>
                    <a:pt x="41" y="38"/>
                    <a:pt x="42" y="35"/>
                  </a:cubicBezTo>
                  <a:cubicBezTo>
                    <a:pt x="43" y="32"/>
                    <a:pt x="41" y="29"/>
                    <a:pt x="38" y="30"/>
                  </a:cubicBezTo>
                  <a:close/>
                  <a:moveTo>
                    <a:pt x="23" y="107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3" y="102"/>
                    <a:pt x="23" y="102"/>
                    <a:pt x="23" y="102"/>
                  </a:cubicBezTo>
                  <a:lnTo>
                    <a:pt x="23" y="107"/>
                  </a:lnTo>
                  <a:close/>
                  <a:moveTo>
                    <a:pt x="26" y="96"/>
                  </a:moveTo>
                  <a:cubicBezTo>
                    <a:pt x="26" y="96"/>
                    <a:pt x="27" y="96"/>
                    <a:pt x="27" y="97"/>
                  </a:cubicBezTo>
                  <a:cubicBezTo>
                    <a:pt x="27" y="97"/>
                    <a:pt x="26" y="97"/>
                    <a:pt x="26" y="97"/>
                  </a:cubicBezTo>
                  <a:cubicBezTo>
                    <a:pt x="23" y="97"/>
                    <a:pt x="21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6"/>
                    <a:pt x="18" y="96"/>
                    <a:pt x="18" y="96"/>
                  </a:cubicBezTo>
                  <a:lnTo>
                    <a:pt x="26" y="9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" name="Freeform 409"/>
            <p:cNvSpPr>
              <a:spLocks noEditPoints="1"/>
            </p:cNvSpPr>
            <p:nvPr userDrawn="1"/>
          </p:nvSpPr>
          <p:spPr bwMode="auto">
            <a:xfrm>
              <a:off x="10936255" y="6677025"/>
              <a:ext cx="49213" cy="53975"/>
            </a:xfrm>
            <a:custGeom>
              <a:avLst/>
              <a:gdLst>
                <a:gd name="T0" fmla="*/ 0 w 13"/>
                <a:gd name="T1" fmla="*/ 7 h 14"/>
                <a:gd name="T2" fmla="*/ 7 w 13"/>
                <a:gd name="T3" fmla="*/ 14 h 14"/>
                <a:gd name="T4" fmla="*/ 13 w 13"/>
                <a:gd name="T5" fmla="*/ 7 h 14"/>
                <a:gd name="T6" fmla="*/ 7 w 13"/>
                <a:gd name="T7" fmla="*/ 0 h 14"/>
                <a:gd name="T8" fmla="*/ 0 w 13"/>
                <a:gd name="T9" fmla="*/ 7 h 14"/>
                <a:gd name="T10" fmla="*/ 9 w 13"/>
                <a:gd name="T11" fmla="*/ 7 h 14"/>
                <a:gd name="T12" fmla="*/ 7 w 13"/>
                <a:gd name="T13" fmla="*/ 9 h 14"/>
                <a:gd name="T14" fmla="*/ 4 w 13"/>
                <a:gd name="T15" fmla="*/ 7 h 14"/>
                <a:gd name="T16" fmla="*/ 7 w 13"/>
                <a:gd name="T17" fmla="*/ 5 h 14"/>
                <a:gd name="T18" fmla="*/ 9 w 13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9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8" y="5"/>
                    <a:pt x="9" y="6"/>
                    <a:pt x="9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" name="Freeform 410"/>
            <p:cNvSpPr>
              <a:spLocks/>
            </p:cNvSpPr>
            <p:nvPr userDrawn="1"/>
          </p:nvSpPr>
          <p:spPr bwMode="auto">
            <a:xfrm>
              <a:off x="10825127" y="6473825"/>
              <a:ext cx="146054" cy="19050"/>
            </a:xfrm>
            <a:custGeom>
              <a:avLst/>
              <a:gdLst>
                <a:gd name="T0" fmla="*/ 38 w 38"/>
                <a:gd name="T1" fmla="*/ 2 h 5"/>
                <a:gd name="T2" fmla="*/ 36 w 38"/>
                <a:gd name="T3" fmla="*/ 0 h 5"/>
                <a:gd name="T4" fmla="*/ 2 w 38"/>
                <a:gd name="T5" fmla="*/ 0 h 5"/>
                <a:gd name="T6" fmla="*/ 0 w 38"/>
                <a:gd name="T7" fmla="*/ 2 h 5"/>
                <a:gd name="T8" fmla="*/ 2 w 38"/>
                <a:gd name="T9" fmla="*/ 5 h 5"/>
                <a:gd name="T10" fmla="*/ 36 w 38"/>
                <a:gd name="T11" fmla="*/ 5 h 5"/>
                <a:gd name="T12" fmla="*/ 38 w 3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">
                  <a:moveTo>
                    <a:pt x="38" y="2"/>
                  </a:moveTo>
                  <a:cubicBezTo>
                    <a:pt x="38" y="1"/>
                    <a:pt x="37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" name="Freeform 411"/>
            <p:cNvSpPr>
              <a:spLocks/>
            </p:cNvSpPr>
            <p:nvPr userDrawn="1"/>
          </p:nvSpPr>
          <p:spPr bwMode="auto">
            <a:xfrm>
              <a:off x="10825127" y="6353175"/>
              <a:ext cx="271469" cy="15875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" name="Freeform 412"/>
            <p:cNvSpPr>
              <a:spLocks/>
            </p:cNvSpPr>
            <p:nvPr userDrawn="1"/>
          </p:nvSpPr>
          <p:spPr bwMode="auto">
            <a:xfrm>
              <a:off x="10825127" y="6392863"/>
              <a:ext cx="271469" cy="19050"/>
            </a:xfrm>
            <a:custGeom>
              <a:avLst/>
              <a:gdLst>
                <a:gd name="T0" fmla="*/ 69 w 71"/>
                <a:gd name="T1" fmla="*/ 0 h 5"/>
                <a:gd name="T2" fmla="*/ 2 w 71"/>
                <a:gd name="T3" fmla="*/ 0 h 5"/>
                <a:gd name="T4" fmla="*/ 0 w 71"/>
                <a:gd name="T5" fmla="*/ 3 h 5"/>
                <a:gd name="T6" fmla="*/ 2 w 71"/>
                <a:gd name="T7" fmla="*/ 5 h 5"/>
                <a:gd name="T8" fmla="*/ 69 w 71"/>
                <a:gd name="T9" fmla="*/ 5 h 5"/>
                <a:gd name="T10" fmla="*/ 71 w 71"/>
                <a:gd name="T11" fmla="*/ 3 h 5"/>
                <a:gd name="T12" fmla="*/ 69 w 7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4"/>
                    <a:pt x="71" y="3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" name="Freeform 413"/>
            <p:cNvSpPr>
              <a:spLocks/>
            </p:cNvSpPr>
            <p:nvPr userDrawn="1"/>
          </p:nvSpPr>
          <p:spPr bwMode="auto">
            <a:xfrm>
              <a:off x="10825127" y="6435725"/>
              <a:ext cx="271469" cy="14288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" name="Freeform 414"/>
            <p:cNvSpPr>
              <a:spLocks/>
            </p:cNvSpPr>
            <p:nvPr userDrawn="1"/>
          </p:nvSpPr>
          <p:spPr bwMode="auto">
            <a:xfrm>
              <a:off x="10825127" y="6313488"/>
              <a:ext cx="271469" cy="15875"/>
            </a:xfrm>
            <a:custGeom>
              <a:avLst/>
              <a:gdLst>
                <a:gd name="T0" fmla="*/ 0 w 71"/>
                <a:gd name="T1" fmla="*/ 2 h 4"/>
                <a:gd name="T2" fmla="*/ 2 w 71"/>
                <a:gd name="T3" fmla="*/ 4 h 4"/>
                <a:gd name="T4" fmla="*/ 69 w 71"/>
                <a:gd name="T5" fmla="*/ 4 h 4"/>
                <a:gd name="T6" fmla="*/ 71 w 71"/>
                <a:gd name="T7" fmla="*/ 2 h 4"/>
                <a:gd name="T8" fmla="*/ 69 w 71"/>
                <a:gd name="T9" fmla="*/ 0 h 4"/>
                <a:gd name="T10" fmla="*/ 2 w 71"/>
                <a:gd name="T11" fmla="*/ 0 h 4"/>
                <a:gd name="T12" fmla="*/ 0 w 7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" name="Freeform 415"/>
            <p:cNvSpPr>
              <a:spLocks/>
            </p:cNvSpPr>
            <p:nvPr userDrawn="1"/>
          </p:nvSpPr>
          <p:spPr bwMode="auto">
            <a:xfrm>
              <a:off x="10833065" y="6591300"/>
              <a:ext cx="15875" cy="1587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" name="Freeform 416"/>
            <p:cNvSpPr>
              <a:spLocks/>
            </p:cNvSpPr>
            <p:nvPr userDrawn="1"/>
          </p:nvSpPr>
          <p:spPr bwMode="auto">
            <a:xfrm>
              <a:off x="10909267" y="6591300"/>
              <a:ext cx="23814" cy="1587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" name="Freeform 417"/>
            <p:cNvSpPr>
              <a:spLocks/>
            </p:cNvSpPr>
            <p:nvPr userDrawn="1"/>
          </p:nvSpPr>
          <p:spPr bwMode="auto">
            <a:xfrm>
              <a:off x="10871166" y="6591300"/>
              <a:ext cx="19050" cy="15875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" name="Freeform 418"/>
            <p:cNvSpPr>
              <a:spLocks/>
            </p:cNvSpPr>
            <p:nvPr userDrawn="1"/>
          </p:nvSpPr>
          <p:spPr bwMode="auto">
            <a:xfrm>
              <a:off x="11036270" y="6591300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" name="Freeform 419"/>
            <p:cNvSpPr>
              <a:spLocks/>
            </p:cNvSpPr>
            <p:nvPr userDrawn="1"/>
          </p:nvSpPr>
          <p:spPr bwMode="auto">
            <a:xfrm>
              <a:off x="10952131" y="6591300"/>
              <a:ext cx="22226" cy="15875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" name="Freeform 420"/>
            <p:cNvSpPr>
              <a:spLocks/>
            </p:cNvSpPr>
            <p:nvPr userDrawn="1"/>
          </p:nvSpPr>
          <p:spPr bwMode="auto">
            <a:xfrm>
              <a:off x="10993407" y="6591300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9" name="Freeform 421"/>
            <p:cNvSpPr>
              <a:spLocks/>
            </p:cNvSpPr>
            <p:nvPr userDrawn="1"/>
          </p:nvSpPr>
          <p:spPr bwMode="auto">
            <a:xfrm>
              <a:off x="11074371" y="6591300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0" name="Freeform 422"/>
            <p:cNvSpPr>
              <a:spLocks/>
            </p:cNvSpPr>
            <p:nvPr userDrawn="1"/>
          </p:nvSpPr>
          <p:spPr bwMode="auto">
            <a:xfrm>
              <a:off x="10833065" y="6623050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1" name="Freeform 423"/>
            <p:cNvSpPr>
              <a:spLocks/>
            </p:cNvSpPr>
            <p:nvPr userDrawn="1"/>
          </p:nvSpPr>
          <p:spPr bwMode="auto">
            <a:xfrm>
              <a:off x="10952131" y="6623050"/>
              <a:ext cx="22226" cy="14288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2" name="Freeform 424"/>
            <p:cNvSpPr>
              <a:spLocks/>
            </p:cNvSpPr>
            <p:nvPr userDrawn="1"/>
          </p:nvSpPr>
          <p:spPr bwMode="auto">
            <a:xfrm>
              <a:off x="10909267" y="6623050"/>
              <a:ext cx="23814" cy="14288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3" name="Freeform 425"/>
            <p:cNvSpPr>
              <a:spLocks/>
            </p:cNvSpPr>
            <p:nvPr userDrawn="1"/>
          </p:nvSpPr>
          <p:spPr bwMode="auto">
            <a:xfrm>
              <a:off x="11036270" y="6623050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4" name="Freeform 426"/>
            <p:cNvSpPr>
              <a:spLocks/>
            </p:cNvSpPr>
            <p:nvPr userDrawn="1"/>
          </p:nvSpPr>
          <p:spPr bwMode="auto">
            <a:xfrm>
              <a:off x="10871166" y="6623050"/>
              <a:ext cx="19050" cy="1428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5" name="Freeform 427"/>
            <p:cNvSpPr>
              <a:spLocks/>
            </p:cNvSpPr>
            <p:nvPr userDrawn="1"/>
          </p:nvSpPr>
          <p:spPr bwMode="auto">
            <a:xfrm>
              <a:off x="10993407" y="6623050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6" name="Freeform 428"/>
            <p:cNvSpPr>
              <a:spLocks/>
            </p:cNvSpPr>
            <p:nvPr userDrawn="1"/>
          </p:nvSpPr>
          <p:spPr bwMode="auto">
            <a:xfrm>
              <a:off x="11074371" y="6623050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7" name="Freeform 429"/>
            <p:cNvSpPr>
              <a:spLocks/>
            </p:cNvSpPr>
            <p:nvPr userDrawn="1"/>
          </p:nvSpPr>
          <p:spPr bwMode="auto">
            <a:xfrm>
              <a:off x="10833065" y="6556375"/>
              <a:ext cx="15875" cy="19050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2 w 4"/>
                <a:gd name="T7" fmla="*/ 5 h 5"/>
                <a:gd name="T8" fmla="*/ 2 w 4"/>
                <a:gd name="T9" fmla="*/ 5 h 5"/>
                <a:gd name="T10" fmla="*/ 4 w 4"/>
                <a:gd name="T11" fmla="*/ 3 h 5"/>
                <a:gd name="T12" fmla="*/ 2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8" name="Freeform 430"/>
            <p:cNvSpPr>
              <a:spLocks/>
            </p:cNvSpPr>
            <p:nvPr userDrawn="1"/>
          </p:nvSpPr>
          <p:spPr bwMode="auto">
            <a:xfrm>
              <a:off x="10952131" y="6556375"/>
              <a:ext cx="22226" cy="1905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0 h 5"/>
                <a:gd name="T4" fmla="*/ 0 w 6"/>
                <a:gd name="T5" fmla="*/ 3 h 5"/>
                <a:gd name="T6" fmla="*/ 2 w 6"/>
                <a:gd name="T7" fmla="*/ 5 h 5"/>
                <a:gd name="T8" fmla="*/ 3 w 6"/>
                <a:gd name="T9" fmla="*/ 5 h 5"/>
                <a:gd name="T10" fmla="*/ 6 w 6"/>
                <a:gd name="T11" fmla="*/ 3 h 5"/>
                <a:gd name="T12" fmla="*/ 3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9" name="Freeform 431"/>
            <p:cNvSpPr>
              <a:spLocks/>
            </p:cNvSpPr>
            <p:nvPr userDrawn="1"/>
          </p:nvSpPr>
          <p:spPr bwMode="auto">
            <a:xfrm>
              <a:off x="10871166" y="6556375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5 w 5"/>
                <a:gd name="T11" fmla="*/ 3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0" name="Freeform 432"/>
            <p:cNvSpPr>
              <a:spLocks/>
            </p:cNvSpPr>
            <p:nvPr userDrawn="1"/>
          </p:nvSpPr>
          <p:spPr bwMode="auto">
            <a:xfrm>
              <a:off x="10909267" y="6556375"/>
              <a:ext cx="23814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1" name="Freeform 433"/>
            <p:cNvSpPr>
              <a:spLocks/>
            </p:cNvSpPr>
            <p:nvPr userDrawn="1"/>
          </p:nvSpPr>
          <p:spPr bwMode="auto">
            <a:xfrm>
              <a:off x="10993407" y="6556375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2" name="Freeform 434"/>
            <p:cNvSpPr>
              <a:spLocks/>
            </p:cNvSpPr>
            <p:nvPr userDrawn="1"/>
          </p:nvSpPr>
          <p:spPr bwMode="auto">
            <a:xfrm>
              <a:off x="11036270" y="6556375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3" name="Freeform 435"/>
            <p:cNvSpPr>
              <a:spLocks/>
            </p:cNvSpPr>
            <p:nvPr userDrawn="1"/>
          </p:nvSpPr>
          <p:spPr bwMode="auto">
            <a:xfrm>
              <a:off x="11074371" y="6556375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4" name="Freeform 436"/>
            <p:cNvSpPr>
              <a:spLocks noEditPoints="1"/>
            </p:cNvSpPr>
            <p:nvPr userDrawn="1"/>
          </p:nvSpPr>
          <p:spPr bwMode="auto">
            <a:xfrm>
              <a:off x="10783851" y="6219825"/>
              <a:ext cx="358784" cy="454025"/>
            </a:xfrm>
            <a:custGeom>
              <a:avLst/>
              <a:gdLst>
                <a:gd name="T0" fmla="*/ 94 w 94"/>
                <a:gd name="T1" fmla="*/ 112 h 116"/>
                <a:gd name="T2" fmla="*/ 94 w 94"/>
                <a:gd name="T3" fmla="*/ 112 h 116"/>
                <a:gd name="T4" fmla="*/ 94 w 94"/>
                <a:gd name="T5" fmla="*/ 4 h 116"/>
                <a:gd name="T6" fmla="*/ 90 w 94"/>
                <a:gd name="T7" fmla="*/ 0 h 116"/>
                <a:gd name="T8" fmla="*/ 3 w 94"/>
                <a:gd name="T9" fmla="*/ 0 h 116"/>
                <a:gd name="T10" fmla="*/ 0 w 94"/>
                <a:gd name="T11" fmla="*/ 4 h 116"/>
                <a:gd name="T12" fmla="*/ 0 w 94"/>
                <a:gd name="T13" fmla="*/ 112 h 116"/>
                <a:gd name="T14" fmla="*/ 3 w 94"/>
                <a:gd name="T15" fmla="*/ 116 h 116"/>
                <a:gd name="T16" fmla="*/ 90 w 94"/>
                <a:gd name="T17" fmla="*/ 116 h 116"/>
                <a:gd name="T18" fmla="*/ 94 w 94"/>
                <a:gd name="T19" fmla="*/ 112 h 116"/>
                <a:gd name="T20" fmla="*/ 4 w 94"/>
                <a:gd name="T21" fmla="*/ 4 h 116"/>
                <a:gd name="T22" fmla="*/ 12 w 94"/>
                <a:gd name="T23" fmla="*/ 4 h 116"/>
                <a:gd name="T24" fmla="*/ 12 w 94"/>
                <a:gd name="T25" fmla="*/ 11 h 116"/>
                <a:gd name="T26" fmla="*/ 4 w 94"/>
                <a:gd name="T27" fmla="*/ 11 h 116"/>
                <a:gd name="T28" fmla="*/ 4 w 94"/>
                <a:gd name="T29" fmla="*/ 4 h 116"/>
                <a:gd name="T30" fmla="*/ 89 w 94"/>
                <a:gd name="T31" fmla="*/ 78 h 116"/>
                <a:gd name="T32" fmla="*/ 52 w 94"/>
                <a:gd name="T33" fmla="*/ 78 h 116"/>
                <a:gd name="T34" fmla="*/ 50 w 94"/>
                <a:gd name="T35" fmla="*/ 80 h 116"/>
                <a:gd name="T36" fmla="*/ 52 w 94"/>
                <a:gd name="T37" fmla="*/ 83 h 116"/>
                <a:gd name="T38" fmla="*/ 89 w 94"/>
                <a:gd name="T39" fmla="*/ 83 h 116"/>
                <a:gd name="T40" fmla="*/ 89 w 94"/>
                <a:gd name="T41" fmla="*/ 112 h 116"/>
                <a:gd name="T42" fmla="*/ 4 w 94"/>
                <a:gd name="T43" fmla="*/ 112 h 116"/>
                <a:gd name="T44" fmla="*/ 4 w 94"/>
                <a:gd name="T45" fmla="*/ 83 h 116"/>
                <a:gd name="T46" fmla="*/ 42 w 94"/>
                <a:gd name="T47" fmla="*/ 83 h 116"/>
                <a:gd name="T48" fmla="*/ 44 w 94"/>
                <a:gd name="T49" fmla="*/ 80 h 116"/>
                <a:gd name="T50" fmla="*/ 42 w 94"/>
                <a:gd name="T51" fmla="*/ 78 h 116"/>
                <a:gd name="T52" fmla="*/ 4 w 94"/>
                <a:gd name="T53" fmla="*/ 78 h 116"/>
                <a:gd name="T54" fmla="*/ 4 w 94"/>
                <a:gd name="T55" fmla="*/ 16 h 116"/>
                <a:gd name="T56" fmla="*/ 89 w 94"/>
                <a:gd name="T57" fmla="*/ 16 h 116"/>
                <a:gd name="T58" fmla="*/ 89 w 94"/>
                <a:gd name="T59" fmla="*/ 78 h 116"/>
                <a:gd name="T60" fmla="*/ 89 w 94"/>
                <a:gd name="T61" fmla="*/ 11 h 116"/>
                <a:gd name="T62" fmla="*/ 17 w 94"/>
                <a:gd name="T63" fmla="*/ 11 h 116"/>
                <a:gd name="T64" fmla="*/ 17 w 94"/>
                <a:gd name="T65" fmla="*/ 4 h 116"/>
                <a:gd name="T66" fmla="*/ 89 w 94"/>
                <a:gd name="T67" fmla="*/ 4 h 116"/>
                <a:gd name="T68" fmla="*/ 89 w 94"/>
                <a:gd name="T69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6">
                  <a:moveTo>
                    <a:pt x="94" y="112"/>
                  </a:moveTo>
                  <a:cubicBezTo>
                    <a:pt x="94" y="112"/>
                    <a:pt x="94" y="112"/>
                    <a:pt x="94" y="112"/>
                  </a:cubicBezTo>
                  <a:cubicBezTo>
                    <a:pt x="94" y="110"/>
                    <a:pt x="94" y="7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87" y="0"/>
                    <a:pt x="7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0" y="109"/>
                    <a:pt x="0" y="112"/>
                  </a:cubicBezTo>
                  <a:cubicBezTo>
                    <a:pt x="0" y="114"/>
                    <a:pt x="1" y="116"/>
                    <a:pt x="3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4" y="114"/>
                    <a:pt x="94" y="112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4"/>
                  </a:lnTo>
                  <a:close/>
                  <a:moveTo>
                    <a:pt x="89" y="78"/>
                  </a:move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0" y="79"/>
                    <a:pt x="50" y="80"/>
                  </a:cubicBezTo>
                  <a:cubicBezTo>
                    <a:pt x="50" y="82"/>
                    <a:pt x="51" y="83"/>
                    <a:pt x="52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2"/>
                    <a:pt x="44" y="80"/>
                  </a:cubicBezTo>
                  <a:cubicBezTo>
                    <a:pt x="44" y="79"/>
                    <a:pt x="43" y="78"/>
                    <a:pt x="42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6"/>
                    <a:pt x="85" y="16"/>
                    <a:pt x="89" y="16"/>
                  </a:cubicBezTo>
                  <a:lnTo>
                    <a:pt x="89" y="78"/>
                  </a:lnTo>
                  <a:close/>
                  <a:moveTo>
                    <a:pt x="89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1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5" name="Freeform 437"/>
            <p:cNvSpPr>
              <a:spLocks/>
            </p:cNvSpPr>
            <p:nvPr userDrawn="1"/>
          </p:nvSpPr>
          <p:spPr bwMode="auto">
            <a:xfrm>
              <a:off x="10745750" y="6181725"/>
              <a:ext cx="434986" cy="577850"/>
            </a:xfrm>
            <a:custGeom>
              <a:avLst/>
              <a:gdLst>
                <a:gd name="T0" fmla="*/ 111 w 114"/>
                <a:gd name="T1" fmla="*/ 71 h 148"/>
                <a:gd name="T2" fmla="*/ 114 w 114"/>
                <a:gd name="T3" fmla="*/ 69 h 148"/>
                <a:gd name="T4" fmla="*/ 114 w 114"/>
                <a:gd name="T5" fmla="*/ 14 h 148"/>
                <a:gd name="T6" fmla="*/ 100 w 114"/>
                <a:gd name="T7" fmla="*/ 0 h 148"/>
                <a:gd name="T8" fmla="*/ 13 w 114"/>
                <a:gd name="T9" fmla="*/ 0 h 148"/>
                <a:gd name="T10" fmla="*/ 0 w 114"/>
                <a:gd name="T11" fmla="*/ 14 h 148"/>
                <a:gd name="T12" fmla="*/ 0 w 114"/>
                <a:gd name="T13" fmla="*/ 135 h 148"/>
                <a:gd name="T14" fmla="*/ 13 w 114"/>
                <a:gd name="T15" fmla="*/ 148 h 148"/>
                <a:gd name="T16" fmla="*/ 100 w 114"/>
                <a:gd name="T17" fmla="*/ 148 h 148"/>
                <a:gd name="T18" fmla="*/ 114 w 114"/>
                <a:gd name="T19" fmla="*/ 135 h 148"/>
                <a:gd name="T20" fmla="*/ 114 w 114"/>
                <a:gd name="T21" fmla="*/ 79 h 148"/>
                <a:gd name="T22" fmla="*/ 111 w 114"/>
                <a:gd name="T23" fmla="*/ 77 h 148"/>
                <a:gd name="T24" fmla="*/ 109 w 114"/>
                <a:gd name="T25" fmla="*/ 79 h 148"/>
                <a:gd name="T26" fmla="*/ 109 w 114"/>
                <a:gd name="T27" fmla="*/ 135 h 148"/>
                <a:gd name="T28" fmla="*/ 100 w 114"/>
                <a:gd name="T29" fmla="*/ 144 h 148"/>
                <a:gd name="T30" fmla="*/ 13 w 114"/>
                <a:gd name="T31" fmla="*/ 144 h 148"/>
                <a:gd name="T32" fmla="*/ 4 w 114"/>
                <a:gd name="T33" fmla="*/ 135 h 148"/>
                <a:gd name="T34" fmla="*/ 4 w 114"/>
                <a:gd name="T35" fmla="*/ 14 h 148"/>
                <a:gd name="T36" fmla="*/ 13 w 114"/>
                <a:gd name="T37" fmla="*/ 5 h 148"/>
                <a:gd name="T38" fmla="*/ 100 w 114"/>
                <a:gd name="T39" fmla="*/ 5 h 148"/>
                <a:gd name="T40" fmla="*/ 109 w 114"/>
                <a:gd name="T41" fmla="*/ 14 h 148"/>
                <a:gd name="T42" fmla="*/ 109 w 114"/>
                <a:gd name="T43" fmla="*/ 69 h 148"/>
                <a:gd name="T44" fmla="*/ 111 w 114"/>
                <a:gd name="T4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48">
                  <a:moveTo>
                    <a:pt x="111" y="71"/>
                  </a:moveTo>
                  <a:cubicBezTo>
                    <a:pt x="113" y="71"/>
                    <a:pt x="114" y="70"/>
                    <a:pt x="114" y="69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6"/>
                    <a:pt x="108" y="0"/>
                    <a:pt x="10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8" y="148"/>
                    <a:pt x="114" y="142"/>
                    <a:pt x="114" y="135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8"/>
                    <a:pt x="113" y="77"/>
                    <a:pt x="111" y="77"/>
                  </a:cubicBezTo>
                  <a:cubicBezTo>
                    <a:pt x="110" y="77"/>
                    <a:pt x="109" y="78"/>
                    <a:pt x="109" y="79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40"/>
                    <a:pt x="105" y="144"/>
                    <a:pt x="100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8" y="144"/>
                    <a:pt x="4" y="140"/>
                    <a:pt x="4" y="13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5"/>
                    <a:pt x="109" y="9"/>
                    <a:pt x="109" y="14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9" y="70"/>
                    <a:pt x="110" y="71"/>
                    <a:pt x="111" y="7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6" name="Freeform 438"/>
            <p:cNvSpPr>
              <a:spLocks noEditPoints="1"/>
            </p:cNvSpPr>
            <p:nvPr userDrawn="1"/>
          </p:nvSpPr>
          <p:spPr bwMode="auto">
            <a:xfrm>
              <a:off x="9543981" y="6192838"/>
              <a:ext cx="561990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7" name="Freeform 439"/>
            <p:cNvSpPr>
              <a:spLocks noEditPoints="1"/>
            </p:cNvSpPr>
            <p:nvPr userDrawn="1"/>
          </p:nvSpPr>
          <p:spPr bwMode="auto">
            <a:xfrm>
              <a:off x="9583670" y="6270625"/>
              <a:ext cx="76202" cy="173038"/>
            </a:xfrm>
            <a:custGeom>
              <a:avLst/>
              <a:gdLst>
                <a:gd name="T0" fmla="*/ 17 w 20"/>
                <a:gd name="T1" fmla="*/ 44 h 44"/>
                <a:gd name="T2" fmla="*/ 2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2 w 20"/>
                <a:gd name="T9" fmla="*/ 0 h 44"/>
                <a:gd name="T10" fmla="*/ 17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7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7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7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8" name="Freeform 440"/>
            <p:cNvSpPr>
              <a:spLocks noEditPoints="1"/>
            </p:cNvSpPr>
            <p:nvPr userDrawn="1"/>
          </p:nvSpPr>
          <p:spPr bwMode="auto">
            <a:xfrm>
              <a:off x="9750362" y="6232525"/>
              <a:ext cx="77790" cy="211138"/>
            </a:xfrm>
            <a:custGeom>
              <a:avLst/>
              <a:gdLst>
                <a:gd name="T0" fmla="*/ 17 w 20"/>
                <a:gd name="T1" fmla="*/ 54 h 54"/>
                <a:gd name="T2" fmla="*/ 3 w 20"/>
                <a:gd name="T3" fmla="*/ 54 h 54"/>
                <a:gd name="T4" fmla="*/ 0 w 20"/>
                <a:gd name="T5" fmla="*/ 51 h 54"/>
                <a:gd name="T6" fmla="*/ 0 w 20"/>
                <a:gd name="T7" fmla="*/ 2 h 54"/>
                <a:gd name="T8" fmla="*/ 3 w 20"/>
                <a:gd name="T9" fmla="*/ 0 h 54"/>
                <a:gd name="T10" fmla="*/ 17 w 20"/>
                <a:gd name="T11" fmla="*/ 0 h 54"/>
                <a:gd name="T12" fmla="*/ 20 w 20"/>
                <a:gd name="T13" fmla="*/ 2 h 54"/>
                <a:gd name="T14" fmla="*/ 20 w 20"/>
                <a:gd name="T15" fmla="*/ 51 h 54"/>
                <a:gd name="T16" fmla="*/ 17 w 20"/>
                <a:gd name="T17" fmla="*/ 54 h 54"/>
                <a:gd name="T18" fmla="*/ 5 w 20"/>
                <a:gd name="T19" fmla="*/ 49 h 54"/>
                <a:gd name="T20" fmla="*/ 15 w 20"/>
                <a:gd name="T21" fmla="*/ 49 h 54"/>
                <a:gd name="T22" fmla="*/ 15 w 20"/>
                <a:gd name="T23" fmla="*/ 5 h 54"/>
                <a:gd name="T24" fmla="*/ 5 w 20"/>
                <a:gd name="T25" fmla="*/ 5 h 54"/>
                <a:gd name="T26" fmla="*/ 5 w 20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7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9" y="54"/>
                    <a:pt x="17" y="54"/>
                  </a:cubicBezTo>
                  <a:close/>
                  <a:moveTo>
                    <a:pt x="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9" name="Freeform 441"/>
            <p:cNvSpPr>
              <a:spLocks noEditPoints="1"/>
            </p:cNvSpPr>
            <p:nvPr userDrawn="1"/>
          </p:nvSpPr>
          <p:spPr bwMode="auto">
            <a:xfrm>
              <a:off x="9640822" y="6286500"/>
              <a:ext cx="71439" cy="157163"/>
            </a:xfrm>
            <a:custGeom>
              <a:avLst/>
              <a:gdLst>
                <a:gd name="T0" fmla="*/ 17 w 19"/>
                <a:gd name="T1" fmla="*/ 40 h 40"/>
                <a:gd name="T2" fmla="*/ 2 w 19"/>
                <a:gd name="T3" fmla="*/ 40 h 40"/>
                <a:gd name="T4" fmla="*/ 0 w 19"/>
                <a:gd name="T5" fmla="*/ 37 h 40"/>
                <a:gd name="T6" fmla="*/ 0 w 19"/>
                <a:gd name="T7" fmla="*/ 3 h 40"/>
                <a:gd name="T8" fmla="*/ 2 w 19"/>
                <a:gd name="T9" fmla="*/ 0 h 40"/>
                <a:gd name="T10" fmla="*/ 17 w 19"/>
                <a:gd name="T11" fmla="*/ 0 h 40"/>
                <a:gd name="T12" fmla="*/ 19 w 19"/>
                <a:gd name="T13" fmla="*/ 3 h 40"/>
                <a:gd name="T14" fmla="*/ 19 w 19"/>
                <a:gd name="T15" fmla="*/ 37 h 40"/>
                <a:gd name="T16" fmla="*/ 17 w 19"/>
                <a:gd name="T17" fmla="*/ 40 h 40"/>
                <a:gd name="T18" fmla="*/ 5 w 19"/>
                <a:gd name="T19" fmla="*/ 35 h 40"/>
                <a:gd name="T20" fmla="*/ 14 w 19"/>
                <a:gd name="T21" fmla="*/ 35 h 40"/>
                <a:gd name="T22" fmla="*/ 14 w 19"/>
                <a:gd name="T23" fmla="*/ 5 h 40"/>
                <a:gd name="T24" fmla="*/ 5 w 19"/>
                <a:gd name="T25" fmla="*/ 5 h 40"/>
                <a:gd name="T26" fmla="*/ 5 w 19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9"/>
                    <a:pt x="18" y="40"/>
                    <a:pt x="17" y="40"/>
                  </a:cubicBezTo>
                  <a:close/>
                  <a:moveTo>
                    <a:pt x="5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0" name="Freeform 442"/>
            <p:cNvSpPr>
              <a:spLocks noEditPoints="1"/>
            </p:cNvSpPr>
            <p:nvPr userDrawn="1"/>
          </p:nvSpPr>
          <p:spPr bwMode="auto">
            <a:xfrm>
              <a:off x="9693210" y="6270625"/>
              <a:ext cx="77790" cy="173038"/>
            </a:xfrm>
            <a:custGeom>
              <a:avLst/>
              <a:gdLst>
                <a:gd name="T0" fmla="*/ 18 w 20"/>
                <a:gd name="T1" fmla="*/ 44 h 44"/>
                <a:gd name="T2" fmla="*/ 3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3 w 20"/>
                <a:gd name="T9" fmla="*/ 0 h 44"/>
                <a:gd name="T10" fmla="*/ 18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8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8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1" name="Freeform 443"/>
            <p:cNvSpPr>
              <a:spLocks noEditPoints="1"/>
            </p:cNvSpPr>
            <p:nvPr userDrawn="1"/>
          </p:nvSpPr>
          <p:spPr bwMode="auto">
            <a:xfrm>
              <a:off x="9543981" y="6423025"/>
              <a:ext cx="561990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2" name="Freeform 444"/>
            <p:cNvSpPr>
              <a:spLocks noEditPoints="1"/>
            </p:cNvSpPr>
            <p:nvPr userDrawn="1"/>
          </p:nvSpPr>
          <p:spPr bwMode="auto">
            <a:xfrm>
              <a:off x="9543981" y="6653213"/>
              <a:ext cx="246069" cy="112712"/>
            </a:xfrm>
            <a:custGeom>
              <a:avLst/>
              <a:gdLst>
                <a:gd name="T0" fmla="*/ 62 w 64"/>
                <a:gd name="T1" fmla="*/ 29 h 29"/>
                <a:gd name="T2" fmla="*/ 3 w 64"/>
                <a:gd name="T3" fmla="*/ 29 h 29"/>
                <a:gd name="T4" fmla="*/ 0 w 64"/>
                <a:gd name="T5" fmla="*/ 27 h 29"/>
                <a:gd name="T6" fmla="*/ 0 w 64"/>
                <a:gd name="T7" fmla="*/ 2 h 29"/>
                <a:gd name="T8" fmla="*/ 3 w 64"/>
                <a:gd name="T9" fmla="*/ 0 h 29"/>
                <a:gd name="T10" fmla="*/ 62 w 64"/>
                <a:gd name="T11" fmla="*/ 0 h 29"/>
                <a:gd name="T12" fmla="*/ 64 w 64"/>
                <a:gd name="T13" fmla="*/ 2 h 29"/>
                <a:gd name="T14" fmla="*/ 64 w 64"/>
                <a:gd name="T15" fmla="*/ 27 h 29"/>
                <a:gd name="T16" fmla="*/ 62 w 64"/>
                <a:gd name="T17" fmla="*/ 29 h 29"/>
                <a:gd name="T18" fmla="*/ 5 w 64"/>
                <a:gd name="T19" fmla="*/ 24 h 29"/>
                <a:gd name="T20" fmla="*/ 59 w 64"/>
                <a:gd name="T21" fmla="*/ 24 h 29"/>
                <a:gd name="T22" fmla="*/ 59 w 64"/>
                <a:gd name="T23" fmla="*/ 5 h 29"/>
                <a:gd name="T24" fmla="*/ 5 w 64"/>
                <a:gd name="T25" fmla="*/ 5 h 29"/>
                <a:gd name="T26" fmla="*/ 5 w 64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62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3" y="29"/>
                    <a:pt x="62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3" name="Freeform 445"/>
            <p:cNvSpPr>
              <a:spLocks noEditPoints="1"/>
            </p:cNvSpPr>
            <p:nvPr userDrawn="1"/>
          </p:nvSpPr>
          <p:spPr bwMode="auto">
            <a:xfrm>
              <a:off x="9866253" y="6653213"/>
              <a:ext cx="239718" cy="112712"/>
            </a:xfrm>
            <a:custGeom>
              <a:avLst/>
              <a:gdLst>
                <a:gd name="T0" fmla="*/ 61 w 63"/>
                <a:gd name="T1" fmla="*/ 29 h 29"/>
                <a:gd name="T2" fmla="*/ 2 w 63"/>
                <a:gd name="T3" fmla="*/ 29 h 29"/>
                <a:gd name="T4" fmla="*/ 0 w 63"/>
                <a:gd name="T5" fmla="*/ 27 h 29"/>
                <a:gd name="T6" fmla="*/ 0 w 63"/>
                <a:gd name="T7" fmla="*/ 2 h 29"/>
                <a:gd name="T8" fmla="*/ 2 w 63"/>
                <a:gd name="T9" fmla="*/ 0 h 29"/>
                <a:gd name="T10" fmla="*/ 61 w 63"/>
                <a:gd name="T11" fmla="*/ 0 h 29"/>
                <a:gd name="T12" fmla="*/ 63 w 63"/>
                <a:gd name="T13" fmla="*/ 2 h 29"/>
                <a:gd name="T14" fmla="*/ 63 w 63"/>
                <a:gd name="T15" fmla="*/ 27 h 29"/>
                <a:gd name="T16" fmla="*/ 61 w 63"/>
                <a:gd name="T17" fmla="*/ 29 h 29"/>
                <a:gd name="T18" fmla="*/ 5 w 63"/>
                <a:gd name="T19" fmla="*/ 24 h 29"/>
                <a:gd name="T20" fmla="*/ 59 w 63"/>
                <a:gd name="T21" fmla="*/ 24 h 29"/>
                <a:gd name="T22" fmla="*/ 59 w 63"/>
                <a:gd name="T23" fmla="*/ 5 h 29"/>
                <a:gd name="T24" fmla="*/ 5 w 63"/>
                <a:gd name="T25" fmla="*/ 5 h 29"/>
                <a:gd name="T26" fmla="*/ 5 w 63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9">
                  <a:moveTo>
                    <a:pt x="61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8"/>
                    <a:pt x="62" y="29"/>
                    <a:pt x="61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4" name="Oval 446"/>
            <p:cNvSpPr>
              <a:spLocks noChangeArrowheads="1"/>
            </p:cNvSpPr>
            <p:nvPr userDrawn="1"/>
          </p:nvSpPr>
          <p:spPr bwMode="auto">
            <a:xfrm>
              <a:off x="9659872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5" name="Oval 447"/>
            <p:cNvSpPr>
              <a:spLocks noChangeArrowheads="1"/>
            </p:cNvSpPr>
            <p:nvPr userDrawn="1"/>
          </p:nvSpPr>
          <p:spPr bwMode="auto">
            <a:xfrm>
              <a:off x="9977380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6" name="Freeform 448"/>
            <p:cNvSpPr>
              <a:spLocks noEditPoints="1"/>
            </p:cNvSpPr>
            <p:nvPr userDrawn="1"/>
          </p:nvSpPr>
          <p:spPr bwMode="auto">
            <a:xfrm>
              <a:off x="9771000" y="6653213"/>
              <a:ext cx="114303" cy="112712"/>
            </a:xfrm>
            <a:custGeom>
              <a:avLst/>
              <a:gdLst>
                <a:gd name="T0" fmla="*/ 27 w 30"/>
                <a:gd name="T1" fmla="*/ 29 h 29"/>
                <a:gd name="T2" fmla="*/ 3 w 30"/>
                <a:gd name="T3" fmla="*/ 29 h 29"/>
                <a:gd name="T4" fmla="*/ 0 w 30"/>
                <a:gd name="T5" fmla="*/ 27 h 29"/>
                <a:gd name="T6" fmla="*/ 0 w 30"/>
                <a:gd name="T7" fmla="*/ 2 h 29"/>
                <a:gd name="T8" fmla="*/ 3 w 30"/>
                <a:gd name="T9" fmla="*/ 0 h 29"/>
                <a:gd name="T10" fmla="*/ 27 w 30"/>
                <a:gd name="T11" fmla="*/ 0 h 29"/>
                <a:gd name="T12" fmla="*/ 30 w 30"/>
                <a:gd name="T13" fmla="*/ 2 h 29"/>
                <a:gd name="T14" fmla="*/ 30 w 30"/>
                <a:gd name="T15" fmla="*/ 27 h 29"/>
                <a:gd name="T16" fmla="*/ 27 w 30"/>
                <a:gd name="T17" fmla="*/ 29 h 29"/>
                <a:gd name="T18" fmla="*/ 5 w 30"/>
                <a:gd name="T19" fmla="*/ 24 h 29"/>
                <a:gd name="T20" fmla="*/ 25 w 30"/>
                <a:gd name="T21" fmla="*/ 24 h 29"/>
                <a:gd name="T22" fmla="*/ 25 w 30"/>
                <a:gd name="T23" fmla="*/ 5 h 29"/>
                <a:gd name="T24" fmla="*/ 5 w 30"/>
                <a:gd name="T25" fmla="*/ 5 h 29"/>
                <a:gd name="T26" fmla="*/ 5 w 30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27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7" y="29"/>
                  </a:cubicBezTo>
                  <a:close/>
                  <a:moveTo>
                    <a:pt x="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7" name="Freeform 449"/>
            <p:cNvSpPr>
              <a:spLocks noEditPoints="1"/>
            </p:cNvSpPr>
            <p:nvPr userDrawn="1"/>
          </p:nvSpPr>
          <p:spPr bwMode="auto">
            <a:xfrm>
              <a:off x="9583670" y="6270625"/>
              <a:ext cx="76202" cy="55563"/>
            </a:xfrm>
            <a:custGeom>
              <a:avLst/>
              <a:gdLst>
                <a:gd name="T0" fmla="*/ 17 w 20"/>
                <a:gd name="T1" fmla="*/ 14 h 14"/>
                <a:gd name="T2" fmla="*/ 2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2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7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8" name="Freeform 450"/>
            <p:cNvSpPr>
              <a:spLocks noEditPoints="1"/>
            </p:cNvSpPr>
            <p:nvPr userDrawn="1"/>
          </p:nvSpPr>
          <p:spPr bwMode="auto">
            <a:xfrm>
              <a:off x="9640822" y="6286500"/>
              <a:ext cx="71439" cy="58738"/>
            </a:xfrm>
            <a:custGeom>
              <a:avLst/>
              <a:gdLst>
                <a:gd name="T0" fmla="*/ 17 w 19"/>
                <a:gd name="T1" fmla="*/ 15 h 15"/>
                <a:gd name="T2" fmla="*/ 2 w 19"/>
                <a:gd name="T3" fmla="*/ 15 h 15"/>
                <a:gd name="T4" fmla="*/ 0 w 19"/>
                <a:gd name="T5" fmla="*/ 13 h 15"/>
                <a:gd name="T6" fmla="*/ 0 w 19"/>
                <a:gd name="T7" fmla="*/ 3 h 15"/>
                <a:gd name="T8" fmla="*/ 2 w 19"/>
                <a:gd name="T9" fmla="*/ 0 h 15"/>
                <a:gd name="T10" fmla="*/ 17 w 19"/>
                <a:gd name="T11" fmla="*/ 0 h 15"/>
                <a:gd name="T12" fmla="*/ 19 w 19"/>
                <a:gd name="T13" fmla="*/ 3 h 15"/>
                <a:gd name="T14" fmla="*/ 19 w 19"/>
                <a:gd name="T15" fmla="*/ 13 h 15"/>
                <a:gd name="T16" fmla="*/ 17 w 19"/>
                <a:gd name="T17" fmla="*/ 15 h 15"/>
                <a:gd name="T18" fmla="*/ 5 w 19"/>
                <a:gd name="T19" fmla="*/ 10 h 15"/>
                <a:gd name="T20" fmla="*/ 14 w 19"/>
                <a:gd name="T21" fmla="*/ 10 h 15"/>
                <a:gd name="T22" fmla="*/ 14 w 19"/>
                <a:gd name="T23" fmla="*/ 5 h 15"/>
                <a:gd name="T24" fmla="*/ 5 w 19"/>
                <a:gd name="T25" fmla="*/ 5 h 15"/>
                <a:gd name="T26" fmla="*/ 5 w 19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5">
                  <a:moveTo>
                    <a:pt x="17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7" y="15"/>
                  </a:cubicBezTo>
                  <a:close/>
                  <a:moveTo>
                    <a:pt x="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9" name="Freeform 451"/>
            <p:cNvSpPr>
              <a:spLocks noEditPoints="1"/>
            </p:cNvSpPr>
            <p:nvPr userDrawn="1"/>
          </p:nvSpPr>
          <p:spPr bwMode="auto">
            <a:xfrm>
              <a:off x="9693210" y="6270625"/>
              <a:ext cx="77790" cy="55563"/>
            </a:xfrm>
            <a:custGeom>
              <a:avLst/>
              <a:gdLst>
                <a:gd name="T0" fmla="*/ 18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8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8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8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8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0" name="Freeform 452"/>
            <p:cNvSpPr>
              <a:spLocks noEditPoints="1"/>
            </p:cNvSpPr>
            <p:nvPr userDrawn="1"/>
          </p:nvSpPr>
          <p:spPr bwMode="auto">
            <a:xfrm>
              <a:off x="9750362" y="6232525"/>
              <a:ext cx="77790" cy="53975"/>
            </a:xfrm>
            <a:custGeom>
              <a:avLst/>
              <a:gdLst>
                <a:gd name="T0" fmla="*/ 17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10 h 14"/>
                <a:gd name="T20" fmla="*/ 15 w 20"/>
                <a:gd name="T21" fmla="*/ 10 h 14"/>
                <a:gd name="T22" fmla="*/ 15 w 20"/>
                <a:gd name="T23" fmla="*/ 5 h 14"/>
                <a:gd name="T24" fmla="*/ 5 w 20"/>
                <a:gd name="T25" fmla="*/ 5 h 14"/>
                <a:gd name="T26" fmla="*/ 5 w 20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19" y="14"/>
                    <a:pt x="17" y="14"/>
                  </a:cubicBezTo>
                  <a:close/>
                  <a:moveTo>
                    <a:pt x="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1" name="Freeform 453"/>
            <p:cNvSpPr>
              <a:spLocks noEditPoints="1"/>
            </p:cNvSpPr>
            <p:nvPr userDrawn="1"/>
          </p:nvSpPr>
          <p:spPr bwMode="auto">
            <a:xfrm>
              <a:off x="9823388" y="6259513"/>
              <a:ext cx="134942" cy="184150"/>
            </a:xfrm>
            <a:custGeom>
              <a:avLst/>
              <a:gdLst>
                <a:gd name="T0" fmla="*/ 20 w 35"/>
                <a:gd name="T1" fmla="*/ 47 h 47"/>
                <a:gd name="T2" fmla="*/ 18 w 35"/>
                <a:gd name="T3" fmla="*/ 46 h 47"/>
                <a:gd name="T4" fmla="*/ 0 w 35"/>
                <a:gd name="T5" fmla="*/ 10 h 47"/>
                <a:gd name="T6" fmla="*/ 0 w 35"/>
                <a:gd name="T7" fmla="*/ 8 h 47"/>
                <a:gd name="T8" fmla="*/ 1 w 35"/>
                <a:gd name="T9" fmla="*/ 7 h 47"/>
                <a:gd name="T10" fmla="*/ 15 w 35"/>
                <a:gd name="T11" fmla="*/ 0 h 47"/>
                <a:gd name="T12" fmla="*/ 17 w 35"/>
                <a:gd name="T13" fmla="*/ 0 h 47"/>
                <a:gd name="T14" fmla="*/ 18 w 35"/>
                <a:gd name="T15" fmla="*/ 2 h 47"/>
                <a:gd name="T16" fmla="*/ 35 w 35"/>
                <a:gd name="T17" fmla="*/ 37 h 47"/>
                <a:gd name="T18" fmla="*/ 34 w 35"/>
                <a:gd name="T19" fmla="*/ 40 h 47"/>
                <a:gd name="T20" fmla="*/ 21 w 35"/>
                <a:gd name="T21" fmla="*/ 46 h 47"/>
                <a:gd name="T22" fmla="*/ 20 w 35"/>
                <a:gd name="T23" fmla="*/ 47 h 47"/>
                <a:gd name="T24" fmla="*/ 6 w 35"/>
                <a:gd name="T25" fmla="*/ 10 h 47"/>
                <a:gd name="T26" fmla="*/ 22 w 35"/>
                <a:gd name="T27" fmla="*/ 41 h 47"/>
                <a:gd name="T28" fmla="*/ 30 w 35"/>
                <a:gd name="T29" fmla="*/ 37 h 47"/>
                <a:gd name="T30" fmla="*/ 15 w 35"/>
                <a:gd name="T31" fmla="*/ 6 h 47"/>
                <a:gd name="T32" fmla="*/ 6 w 35"/>
                <a:gd name="T3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7">
                  <a:moveTo>
                    <a:pt x="20" y="47"/>
                  </a:moveTo>
                  <a:cubicBezTo>
                    <a:pt x="19" y="47"/>
                    <a:pt x="19" y="46"/>
                    <a:pt x="18" y="4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40"/>
                    <a:pt x="34" y="4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0" y="47"/>
                  </a:cubicBezTo>
                  <a:close/>
                  <a:moveTo>
                    <a:pt x="6" y="10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2" name="Freeform 454"/>
            <p:cNvSpPr>
              <a:spLocks noEditPoints="1"/>
            </p:cNvSpPr>
            <p:nvPr userDrawn="1"/>
          </p:nvSpPr>
          <p:spPr bwMode="auto">
            <a:xfrm>
              <a:off x="9809101" y="6224588"/>
              <a:ext cx="84139" cy="77787"/>
            </a:xfrm>
            <a:custGeom>
              <a:avLst/>
              <a:gdLst>
                <a:gd name="T0" fmla="*/ 7 w 22"/>
                <a:gd name="T1" fmla="*/ 20 h 20"/>
                <a:gd name="T2" fmla="*/ 4 w 22"/>
                <a:gd name="T3" fmla="*/ 19 h 20"/>
                <a:gd name="T4" fmla="*/ 0 w 22"/>
                <a:gd name="T5" fmla="*/ 10 h 20"/>
                <a:gd name="T6" fmla="*/ 1 w 22"/>
                <a:gd name="T7" fmla="*/ 7 h 20"/>
                <a:gd name="T8" fmla="*/ 15 w 22"/>
                <a:gd name="T9" fmla="*/ 1 h 20"/>
                <a:gd name="T10" fmla="*/ 17 w 22"/>
                <a:gd name="T11" fmla="*/ 1 h 20"/>
                <a:gd name="T12" fmla="*/ 18 w 22"/>
                <a:gd name="T13" fmla="*/ 2 h 20"/>
                <a:gd name="T14" fmla="*/ 22 w 22"/>
                <a:gd name="T15" fmla="*/ 11 h 20"/>
                <a:gd name="T16" fmla="*/ 21 w 22"/>
                <a:gd name="T17" fmla="*/ 14 h 20"/>
                <a:gd name="T18" fmla="*/ 8 w 22"/>
                <a:gd name="T19" fmla="*/ 20 h 20"/>
                <a:gd name="T20" fmla="*/ 7 w 22"/>
                <a:gd name="T21" fmla="*/ 20 h 20"/>
                <a:gd name="T22" fmla="*/ 6 w 22"/>
                <a:gd name="T23" fmla="*/ 10 h 20"/>
                <a:gd name="T24" fmla="*/ 8 w 22"/>
                <a:gd name="T25" fmla="*/ 15 h 20"/>
                <a:gd name="T26" fmla="*/ 17 w 22"/>
                <a:gd name="T27" fmla="*/ 11 h 20"/>
                <a:gd name="T28" fmla="*/ 14 w 22"/>
                <a:gd name="T29" fmla="*/ 6 h 20"/>
                <a:gd name="T30" fmla="*/ 6 w 22"/>
                <a:gd name="T3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0">
                  <a:moveTo>
                    <a:pt x="7" y="20"/>
                  </a:moveTo>
                  <a:cubicBezTo>
                    <a:pt x="6" y="20"/>
                    <a:pt x="5" y="20"/>
                    <a:pt x="4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3"/>
                    <a:pt x="2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6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3" name="Freeform 455"/>
            <p:cNvSpPr>
              <a:spLocks noEditPoints="1"/>
            </p:cNvSpPr>
            <p:nvPr userDrawn="1"/>
          </p:nvSpPr>
          <p:spPr bwMode="auto">
            <a:xfrm>
              <a:off x="9602721" y="6481763"/>
              <a:ext cx="90489" cy="192087"/>
            </a:xfrm>
            <a:custGeom>
              <a:avLst/>
              <a:gdLst>
                <a:gd name="T0" fmla="*/ 22 w 24"/>
                <a:gd name="T1" fmla="*/ 49 h 49"/>
                <a:gd name="T2" fmla="*/ 2 w 24"/>
                <a:gd name="T3" fmla="*/ 49 h 49"/>
                <a:gd name="T4" fmla="*/ 0 w 24"/>
                <a:gd name="T5" fmla="*/ 46 h 49"/>
                <a:gd name="T6" fmla="*/ 0 w 24"/>
                <a:gd name="T7" fmla="*/ 2 h 49"/>
                <a:gd name="T8" fmla="*/ 2 w 24"/>
                <a:gd name="T9" fmla="*/ 0 h 49"/>
                <a:gd name="T10" fmla="*/ 22 w 24"/>
                <a:gd name="T11" fmla="*/ 0 h 49"/>
                <a:gd name="T12" fmla="*/ 24 w 24"/>
                <a:gd name="T13" fmla="*/ 2 h 49"/>
                <a:gd name="T14" fmla="*/ 24 w 24"/>
                <a:gd name="T15" fmla="*/ 46 h 49"/>
                <a:gd name="T16" fmla="*/ 22 w 24"/>
                <a:gd name="T17" fmla="*/ 49 h 49"/>
                <a:gd name="T18" fmla="*/ 5 w 24"/>
                <a:gd name="T19" fmla="*/ 44 h 49"/>
                <a:gd name="T20" fmla="*/ 20 w 24"/>
                <a:gd name="T21" fmla="*/ 44 h 49"/>
                <a:gd name="T22" fmla="*/ 20 w 24"/>
                <a:gd name="T23" fmla="*/ 4 h 49"/>
                <a:gd name="T24" fmla="*/ 5 w 24"/>
                <a:gd name="T25" fmla="*/ 4 h 49"/>
                <a:gd name="T26" fmla="*/ 5 w 24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9">
                  <a:moveTo>
                    <a:pt x="2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8"/>
                    <a:pt x="23" y="49"/>
                    <a:pt x="22" y="49"/>
                  </a:cubicBezTo>
                  <a:close/>
                  <a:moveTo>
                    <a:pt x="5" y="44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4" name="Freeform 456"/>
            <p:cNvSpPr>
              <a:spLocks noEditPoints="1"/>
            </p:cNvSpPr>
            <p:nvPr userDrawn="1"/>
          </p:nvSpPr>
          <p:spPr bwMode="auto">
            <a:xfrm>
              <a:off x="9602721" y="6481763"/>
              <a:ext cx="90489" cy="55562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5 w 24"/>
                <a:gd name="T19" fmla="*/ 9 h 14"/>
                <a:gd name="T20" fmla="*/ 20 w 24"/>
                <a:gd name="T21" fmla="*/ 9 h 14"/>
                <a:gd name="T22" fmla="*/ 20 w 24"/>
                <a:gd name="T23" fmla="*/ 4 h 14"/>
                <a:gd name="T24" fmla="*/ 5 w 24"/>
                <a:gd name="T25" fmla="*/ 4 h 14"/>
                <a:gd name="T26" fmla="*/ 5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5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5" name="Freeform 457"/>
            <p:cNvSpPr>
              <a:spLocks noEditPoints="1"/>
            </p:cNvSpPr>
            <p:nvPr userDrawn="1"/>
          </p:nvSpPr>
          <p:spPr bwMode="auto">
            <a:xfrm>
              <a:off x="9678923" y="6462713"/>
              <a:ext cx="92077" cy="211137"/>
            </a:xfrm>
            <a:custGeom>
              <a:avLst/>
              <a:gdLst>
                <a:gd name="T0" fmla="*/ 22 w 24"/>
                <a:gd name="T1" fmla="*/ 54 h 54"/>
                <a:gd name="T2" fmla="*/ 2 w 24"/>
                <a:gd name="T3" fmla="*/ 54 h 54"/>
                <a:gd name="T4" fmla="*/ 0 w 24"/>
                <a:gd name="T5" fmla="*/ 51 h 54"/>
                <a:gd name="T6" fmla="*/ 0 w 24"/>
                <a:gd name="T7" fmla="*/ 2 h 54"/>
                <a:gd name="T8" fmla="*/ 2 w 24"/>
                <a:gd name="T9" fmla="*/ 0 h 54"/>
                <a:gd name="T10" fmla="*/ 22 w 24"/>
                <a:gd name="T11" fmla="*/ 0 h 54"/>
                <a:gd name="T12" fmla="*/ 24 w 24"/>
                <a:gd name="T13" fmla="*/ 2 h 54"/>
                <a:gd name="T14" fmla="*/ 24 w 24"/>
                <a:gd name="T15" fmla="*/ 51 h 54"/>
                <a:gd name="T16" fmla="*/ 22 w 24"/>
                <a:gd name="T17" fmla="*/ 54 h 54"/>
                <a:gd name="T18" fmla="*/ 4 w 24"/>
                <a:gd name="T19" fmla="*/ 49 h 54"/>
                <a:gd name="T20" fmla="*/ 19 w 24"/>
                <a:gd name="T21" fmla="*/ 49 h 54"/>
                <a:gd name="T22" fmla="*/ 19 w 24"/>
                <a:gd name="T23" fmla="*/ 5 h 54"/>
                <a:gd name="T24" fmla="*/ 4 w 24"/>
                <a:gd name="T25" fmla="*/ 5 h 54"/>
                <a:gd name="T26" fmla="*/ 4 w 24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4">
                  <a:moveTo>
                    <a:pt x="2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3"/>
                    <a:pt x="23" y="54"/>
                    <a:pt x="22" y="54"/>
                  </a:cubicBezTo>
                  <a:close/>
                  <a:moveTo>
                    <a:pt x="4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6" name="Freeform 458"/>
            <p:cNvSpPr>
              <a:spLocks noEditPoints="1"/>
            </p:cNvSpPr>
            <p:nvPr userDrawn="1"/>
          </p:nvSpPr>
          <p:spPr bwMode="auto">
            <a:xfrm>
              <a:off x="9678923" y="6462713"/>
              <a:ext cx="92077" cy="53975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4 w 24"/>
                <a:gd name="T19" fmla="*/ 9 h 14"/>
                <a:gd name="T20" fmla="*/ 19 w 24"/>
                <a:gd name="T21" fmla="*/ 9 h 14"/>
                <a:gd name="T22" fmla="*/ 19 w 24"/>
                <a:gd name="T23" fmla="*/ 5 h 14"/>
                <a:gd name="T24" fmla="*/ 4 w 24"/>
                <a:gd name="T25" fmla="*/ 5 h 14"/>
                <a:gd name="T26" fmla="*/ 4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4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7" name="Freeform 459"/>
            <p:cNvSpPr>
              <a:spLocks/>
            </p:cNvSpPr>
            <p:nvPr userDrawn="1"/>
          </p:nvSpPr>
          <p:spPr bwMode="auto">
            <a:xfrm>
              <a:off x="9640822" y="6556375"/>
              <a:ext cx="19050" cy="77788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7 h 20"/>
                <a:gd name="T4" fmla="*/ 0 w 5"/>
                <a:gd name="T5" fmla="*/ 3 h 20"/>
                <a:gd name="T6" fmla="*/ 2 w 5"/>
                <a:gd name="T7" fmla="*/ 0 h 20"/>
                <a:gd name="T8" fmla="*/ 5 w 5"/>
                <a:gd name="T9" fmla="*/ 3 h 20"/>
                <a:gd name="T10" fmla="*/ 5 w 5"/>
                <a:gd name="T11" fmla="*/ 17 h 20"/>
                <a:gd name="T12" fmla="*/ 2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8" name="Freeform 460"/>
            <p:cNvSpPr>
              <a:spLocks/>
            </p:cNvSpPr>
            <p:nvPr userDrawn="1"/>
          </p:nvSpPr>
          <p:spPr bwMode="auto">
            <a:xfrm>
              <a:off x="9712261" y="6537325"/>
              <a:ext cx="19050" cy="96838"/>
            </a:xfrm>
            <a:custGeom>
              <a:avLst/>
              <a:gdLst>
                <a:gd name="T0" fmla="*/ 3 w 5"/>
                <a:gd name="T1" fmla="*/ 25 h 25"/>
                <a:gd name="T2" fmla="*/ 0 w 5"/>
                <a:gd name="T3" fmla="*/ 22 h 25"/>
                <a:gd name="T4" fmla="*/ 0 w 5"/>
                <a:gd name="T5" fmla="*/ 3 h 25"/>
                <a:gd name="T6" fmla="*/ 3 w 5"/>
                <a:gd name="T7" fmla="*/ 0 h 25"/>
                <a:gd name="T8" fmla="*/ 5 w 5"/>
                <a:gd name="T9" fmla="*/ 3 h 25"/>
                <a:gd name="T10" fmla="*/ 5 w 5"/>
                <a:gd name="T11" fmla="*/ 22 h 25"/>
                <a:gd name="T12" fmla="*/ 3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3" y="25"/>
                  </a:moveTo>
                  <a:cubicBezTo>
                    <a:pt x="1" y="25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4" y="25"/>
                    <a:pt x="3" y="2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9" name="Freeform 461"/>
            <p:cNvSpPr>
              <a:spLocks noEditPoints="1"/>
            </p:cNvSpPr>
            <p:nvPr userDrawn="1"/>
          </p:nvSpPr>
          <p:spPr bwMode="auto">
            <a:xfrm>
              <a:off x="9796401" y="6594475"/>
              <a:ext cx="244481" cy="79375"/>
            </a:xfrm>
            <a:custGeom>
              <a:avLst/>
              <a:gdLst>
                <a:gd name="T0" fmla="*/ 54 w 64"/>
                <a:gd name="T1" fmla="*/ 20 h 20"/>
                <a:gd name="T2" fmla="*/ 3 w 64"/>
                <a:gd name="T3" fmla="*/ 20 h 20"/>
                <a:gd name="T4" fmla="*/ 1 w 64"/>
                <a:gd name="T5" fmla="*/ 18 h 20"/>
                <a:gd name="T6" fmla="*/ 1 w 64"/>
                <a:gd name="T7" fmla="*/ 16 h 20"/>
                <a:gd name="T8" fmla="*/ 1 w 64"/>
                <a:gd name="T9" fmla="*/ 4 h 20"/>
                <a:gd name="T10" fmla="*/ 1 w 64"/>
                <a:gd name="T11" fmla="*/ 2 h 20"/>
                <a:gd name="T12" fmla="*/ 3 w 64"/>
                <a:gd name="T13" fmla="*/ 0 h 20"/>
                <a:gd name="T14" fmla="*/ 54 w 64"/>
                <a:gd name="T15" fmla="*/ 0 h 20"/>
                <a:gd name="T16" fmla="*/ 64 w 64"/>
                <a:gd name="T17" fmla="*/ 10 h 20"/>
                <a:gd name="T18" fmla="*/ 54 w 64"/>
                <a:gd name="T19" fmla="*/ 20 h 20"/>
                <a:gd name="T20" fmla="*/ 7 w 64"/>
                <a:gd name="T21" fmla="*/ 15 h 20"/>
                <a:gd name="T22" fmla="*/ 54 w 64"/>
                <a:gd name="T23" fmla="*/ 15 h 20"/>
                <a:gd name="T24" fmla="*/ 59 w 64"/>
                <a:gd name="T25" fmla="*/ 10 h 20"/>
                <a:gd name="T26" fmla="*/ 54 w 64"/>
                <a:gd name="T27" fmla="*/ 5 h 20"/>
                <a:gd name="T28" fmla="*/ 7 w 64"/>
                <a:gd name="T29" fmla="*/ 5 h 20"/>
                <a:gd name="T30" fmla="*/ 7 w 64"/>
                <a:gd name="T3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20">
                  <a:moveTo>
                    <a:pt x="5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2"/>
                    <a:pt x="3" y="8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5"/>
                    <a:pt x="64" y="10"/>
                  </a:cubicBezTo>
                  <a:cubicBezTo>
                    <a:pt x="64" y="15"/>
                    <a:pt x="60" y="20"/>
                    <a:pt x="54" y="20"/>
                  </a:cubicBezTo>
                  <a:close/>
                  <a:moveTo>
                    <a:pt x="7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7" y="15"/>
                    <a:pt x="59" y="13"/>
                    <a:pt x="59" y="10"/>
                  </a:cubicBezTo>
                  <a:cubicBezTo>
                    <a:pt x="59" y="7"/>
                    <a:pt x="57" y="5"/>
                    <a:pt x="5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8"/>
                    <a:pt x="8" y="12"/>
                    <a:pt x="7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0" name="Freeform 462"/>
            <p:cNvSpPr>
              <a:spLocks noEditPoints="1"/>
            </p:cNvSpPr>
            <p:nvPr userDrawn="1"/>
          </p:nvSpPr>
          <p:spPr bwMode="auto">
            <a:xfrm>
              <a:off x="9828152" y="6540500"/>
              <a:ext cx="244481" cy="74613"/>
            </a:xfrm>
            <a:custGeom>
              <a:avLst/>
              <a:gdLst>
                <a:gd name="T0" fmla="*/ 54 w 64"/>
                <a:gd name="T1" fmla="*/ 19 h 19"/>
                <a:gd name="T2" fmla="*/ 2 w 64"/>
                <a:gd name="T3" fmla="*/ 19 h 19"/>
                <a:gd name="T4" fmla="*/ 0 w 64"/>
                <a:gd name="T5" fmla="*/ 18 h 19"/>
                <a:gd name="T6" fmla="*/ 0 w 64"/>
                <a:gd name="T7" fmla="*/ 15 h 19"/>
                <a:gd name="T8" fmla="*/ 0 w 64"/>
                <a:gd name="T9" fmla="*/ 3 h 19"/>
                <a:gd name="T10" fmla="*/ 0 w 64"/>
                <a:gd name="T11" fmla="*/ 1 h 19"/>
                <a:gd name="T12" fmla="*/ 2 w 64"/>
                <a:gd name="T13" fmla="*/ 0 h 19"/>
                <a:gd name="T14" fmla="*/ 54 w 64"/>
                <a:gd name="T15" fmla="*/ 0 h 19"/>
                <a:gd name="T16" fmla="*/ 64 w 64"/>
                <a:gd name="T17" fmla="*/ 9 h 19"/>
                <a:gd name="T18" fmla="*/ 54 w 64"/>
                <a:gd name="T19" fmla="*/ 19 h 19"/>
                <a:gd name="T20" fmla="*/ 6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6 w 64"/>
                <a:gd name="T29" fmla="*/ 4 h 19"/>
                <a:gd name="T30" fmla="*/ 6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3" y="12"/>
                    <a:pt x="3" y="7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4"/>
                    <a:pt x="64" y="9"/>
                  </a:cubicBezTo>
                  <a:cubicBezTo>
                    <a:pt x="64" y="15"/>
                    <a:pt x="59" y="19"/>
                    <a:pt x="54" y="19"/>
                  </a:cubicBezTo>
                  <a:close/>
                  <a:moveTo>
                    <a:pt x="6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6"/>
                    <a:pt x="57" y="4"/>
                    <a:pt x="5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7"/>
                    <a:pt x="7" y="11"/>
                    <a:pt x="6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1" name="Freeform 463"/>
            <p:cNvSpPr>
              <a:spLocks noEditPoints="1"/>
            </p:cNvSpPr>
            <p:nvPr userDrawn="1"/>
          </p:nvSpPr>
          <p:spPr bwMode="auto">
            <a:xfrm>
              <a:off x="9796401" y="6481763"/>
              <a:ext cx="244481" cy="74612"/>
            </a:xfrm>
            <a:custGeom>
              <a:avLst/>
              <a:gdLst>
                <a:gd name="T0" fmla="*/ 54 w 64"/>
                <a:gd name="T1" fmla="*/ 19 h 19"/>
                <a:gd name="T2" fmla="*/ 3 w 64"/>
                <a:gd name="T3" fmla="*/ 19 h 19"/>
                <a:gd name="T4" fmla="*/ 1 w 64"/>
                <a:gd name="T5" fmla="*/ 18 h 19"/>
                <a:gd name="T6" fmla="*/ 1 w 64"/>
                <a:gd name="T7" fmla="*/ 16 h 19"/>
                <a:gd name="T8" fmla="*/ 1 w 64"/>
                <a:gd name="T9" fmla="*/ 4 h 19"/>
                <a:gd name="T10" fmla="*/ 1 w 64"/>
                <a:gd name="T11" fmla="*/ 1 h 19"/>
                <a:gd name="T12" fmla="*/ 3 w 64"/>
                <a:gd name="T13" fmla="*/ 0 h 19"/>
                <a:gd name="T14" fmla="*/ 54 w 64"/>
                <a:gd name="T15" fmla="*/ 0 h 19"/>
                <a:gd name="T16" fmla="*/ 64 w 64"/>
                <a:gd name="T17" fmla="*/ 10 h 19"/>
                <a:gd name="T18" fmla="*/ 54 w 64"/>
                <a:gd name="T19" fmla="*/ 19 h 19"/>
                <a:gd name="T20" fmla="*/ 7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7 w 64"/>
                <a:gd name="T29" fmla="*/ 4 h 19"/>
                <a:gd name="T30" fmla="*/ 7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3" y="12"/>
                    <a:pt x="3" y="7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4"/>
                    <a:pt x="64" y="10"/>
                  </a:cubicBezTo>
                  <a:cubicBezTo>
                    <a:pt x="64" y="15"/>
                    <a:pt x="60" y="19"/>
                    <a:pt x="54" y="19"/>
                  </a:cubicBezTo>
                  <a:close/>
                  <a:moveTo>
                    <a:pt x="7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7"/>
                    <a:pt x="57" y="4"/>
                    <a:pt x="5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8"/>
                    <a:pt x="8" y="11"/>
                    <a:pt x="7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2" name="Freeform 464"/>
            <p:cNvSpPr>
              <a:spLocks noEditPoints="1"/>
            </p:cNvSpPr>
            <p:nvPr userDrawn="1"/>
          </p:nvSpPr>
          <p:spPr bwMode="auto">
            <a:xfrm>
              <a:off x="7648457" y="6256338"/>
              <a:ext cx="623904" cy="506412"/>
            </a:xfrm>
            <a:custGeom>
              <a:avLst/>
              <a:gdLst>
                <a:gd name="T0" fmla="*/ 147 w 163"/>
                <a:gd name="T1" fmla="*/ 114 h 130"/>
                <a:gd name="T2" fmla="*/ 144 w 163"/>
                <a:gd name="T3" fmla="*/ 5 h 130"/>
                <a:gd name="T4" fmla="*/ 117 w 163"/>
                <a:gd name="T5" fmla="*/ 8 h 130"/>
                <a:gd name="T6" fmla="*/ 101 w 163"/>
                <a:gd name="T7" fmla="*/ 27 h 130"/>
                <a:gd name="T8" fmla="*/ 98 w 163"/>
                <a:gd name="T9" fmla="*/ 5 h 130"/>
                <a:gd name="T10" fmla="*/ 76 w 163"/>
                <a:gd name="T11" fmla="*/ 8 h 130"/>
                <a:gd name="T12" fmla="*/ 60 w 163"/>
                <a:gd name="T13" fmla="*/ 21 h 130"/>
                <a:gd name="T14" fmla="*/ 57 w 163"/>
                <a:gd name="T15" fmla="*/ 32 h 130"/>
                <a:gd name="T16" fmla="*/ 41 w 163"/>
                <a:gd name="T17" fmla="*/ 2 h 130"/>
                <a:gd name="T18" fmla="*/ 17 w 163"/>
                <a:gd name="T19" fmla="*/ 0 h 130"/>
                <a:gd name="T20" fmla="*/ 14 w 163"/>
                <a:gd name="T21" fmla="*/ 114 h 130"/>
                <a:gd name="T22" fmla="*/ 0 w 163"/>
                <a:gd name="T23" fmla="*/ 130 h 130"/>
                <a:gd name="T24" fmla="*/ 163 w 163"/>
                <a:gd name="T25" fmla="*/ 114 h 130"/>
                <a:gd name="T26" fmla="*/ 122 w 163"/>
                <a:gd name="T27" fmla="*/ 105 h 130"/>
                <a:gd name="T28" fmla="*/ 141 w 163"/>
                <a:gd name="T29" fmla="*/ 114 h 130"/>
                <a:gd name="T30" fmla="*/ 141 w 163"/>
                <a:gd name="T31" fmla="*/ 100 h 130"/>
                <a:gd name="T32" fmla="*/ 122 w 163"/>
                <a:gd name="T33" fmla="*/ 95 h 130"/>
                <a:gd name="T34" fmla="*/ 141 w 163"/>
                <a:gd name="T35" fmla="*/ 100 h 130"/>
                <a:gd name="T36" fmla="*/ 122 w 163"/>
                <a:gd name="T37" fmla="*/ 89 h 130"/>
                <a:gd name="T38" fmla="*/ 141 w 163"/>
                <a:gd name="T39" fmla="*/ 35 h 130"/>
                <a:gd name="T40" fmla="*/ 141 w 163"/>
                <a:gd name="T41" fmla="*/ 30 h 130"/>
                <a:gd name="T42" fmla="*/ 122 w 163"/>
                <a:gd name="T43" fmla="*/ 24 h 130"/>
                <a:gd name="T44" fmla="*/ 141 w 163"/>
                <a:gd name="T45" fmla="*/ 30 h 130"/>
                <a:gd name="T46" fmla="*/ 141 w 163"/>
                <a:gd name="T47" fmla="*/ 19 h 130"/>
                <a:gd name="T48" fmla="*/ 122 w 163"/>
                <a:gd name="T49" fmla="*/ 11 h 130"/>
                <a:gd name="T50" fmla="*/ 117 w 163"/>
                <a:gd name="T51" fmla="*/ 32 h 130"/>
                <a:gd name="T52" fmla="*/ 101 w 163"/>
                <a:gd name="T53" fmla="*/ 114 h 130"/>
                <a:gd name="T54" fmla="*/ 117 w 163"/>
                <a:gd name="T55" fmla="*/ 32 h 130"/>
                <a:gd name="T56" fmla="*/ 82 w 163"/>
                <a:gd name="T57" fmla="*/ 21 h 130"/>
                <a:gd name="T58" fmla="*/ 95 w 163"/>
                <a:gd name="T59" fmla="*/ 76 h 130"/>
                <a:gd name="T60" fmla="*/ 82 w 163"/>
                <a:gd name="T61" fmla="*/ 24 h 130"/>
                <a:gd name="T62" fmla="*/ 95 w 163"/>
                <a:gd name="T63" fmla="*/ 81 h 130"/>
                <a:gd name="T64" fmla="*/ 82 w 163"/>
                <a:gd name="T65" fmla="*/ 103 h 130"/>
                <a:gd name="T66" fmla="*/ 82 w 163"/>
                <a:gd name="T67" fmla="*/ 108 h 130"/>
                <a:gd name="T68" fmla="*/ 95 w 163"/>
                <a:gd name="T69" fmla="*/ 114 h 130"/>
                <a:gd name="T70" fmla="*/ 82 w 163"/>
                <a:gd name="T71" fmla="*/ 108 h 130"/>
                <a:gd name="T72" fmla="*/ 95 w 163"/>
                <a:gd name="T73" fmla="*/ 16 h 130"/>
                <a:gd name="T74" fmla="*/ 82 w 163"/>
                <a:gd name="T75" fmla="*/ 11 h 130"/>
                <a:gd name="T76" fmla="*/ 63 w 163"/>
                <a:gd name="T77" fmla="*/ 27 h 130"/>
                <a:gd name="T78" fmla="*/ 76 w 163"/>
                <a:gd name="T79" fmla="*/ 114 h 130"/>
                <a:gd name="T80" fmla="*/ 63 w 163"/>
                <a:gd name="T81" fmla="*/ 27 h 130"/>
                <a:gd name="T82" fmla="*/ 19 w 163"/>
                <a:gd name="T83" fmla="*/ 24 h 130"/>
                <a:gd name="T84" fmla="*/ 36 w 163"/>
                <a:gd name="T85" fmla="*/ 19 h 130"/>
                <a:gd name="T86" fmla="*/ 57 w 163"/>
                <a:gd name="T87" fmla="*/ 103 h 130"/>
                <a:gd name="T88" fmla="*/ 41 w 163"/>
                <a:gd name="T89" fmla="*/ 49 h 130"/>
                <a:gd name="T90" fmla="*/ 57 w 163"/>
                <a:gd name="T91" fmla="*/ 103 h 130"/>
                <a:gd name="T92" fmla="*/ 57 w 163"/>
                <a:gd name="T93" fmla="*/ 108 h 130"/>
                <a:gd name="T94" fmla="*/ 41 w 163"/>
                <a:gd name="T95" fmla="*/ 114 h 130"/>
                <a:gd name="T96" fmla="*/ 57 w 163"/>
                <a:gd name="T97" fmla="*/ 38 h 130"/>
                <a:gd name="T98" fmla="*/ 41 w 163"/>
                <a:gd name="T99" fmla="*/ 43 h 130"/>
                <a:gd name="T100" fmla="*/ 57 w 163"/>
                <a:gd name="T101" fmla="*/ 38 h 130"/>
                <a:gd name="T102" fmla="*/ 36 w 163"/>
                <a:gd name="T103" fmla="*/ 13 h 130"/>
                <a:gd name="T104" fmla="*/ 19 w 163"/>
                <a:gd name="T105" fmla="*/ 5 h 130"/>
                <a:gd name="T106" fmla="*/ 19 w 163"/>
                <a:gd name="T107" fmla="*/ 30 h 130"/>
                <a:gd name="T108" fmla="*/ 36 w 163"/>
                <a:gd name="T109" fmla="*/ 114 h 130"/>
                <a:gd name="T110" fmla="*/ 19 w 163"/>
                <a:gd name="T111" fmla="*/ 30 h 130"/>
                <a:gd name="T112" fmla="*/ 6 w 163"/>
                <a:gd name="T113" fmla="*/ 124 h 130"/>
                <a:gd name="T114" fmla="*/ 158 w 163"/>
                <a:gd name="T115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30">
                  <a:moveTo>
                    <a:pt x="163" y="114"/>
                  </a:moveTo>
                  <a:cubicBezTo>
                    <a:pt x="147" y="114"/>
                    <a:pt x="147" y="114"/>
                    <a:pt x="147" y="11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6"/>
                    <a:pt x="146" y="5"/>
                    <a:pt x="144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5"/>
                    <a:pt x="117" y="6"/>
                    <a:pt x="117" y="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6"/>
                    <a:pt x="100" y="5"/>
                    <a:pt x="9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5"/>
                    <a:pt x="76" y="6"/>
                    <a:pt x="76" y="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7" y="23"/>
                    <a:pt x="57" y="24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63" y="130"/>
                    <a:pt x="163" y="130"/>
                    <a:pt x="163" y="130"/>
                  </a:cubicBezTo>
                  <a:lnTo>
                    <a:pt x="163" y="114"/>
                  </a:lnTo>
                  <a:close/>
                  <a:moveTo>
                    <a:pt x="122" y="114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14"/>
                    <a:pt x="141" y="114"/>
                    <a:pt x="141" y="114"/>
                  </a:cubicBezTo>
                  <a:lnTo>
                    <a:pt x="122" y="114"/>
                  </a:lnTo>
                  <a:close/>
                  <a:moveTo>
                    <a:pt x="141" y="100"/>
                  </a:moveTo>
                  <a:cubicBezTo>
                    <a:pt x="122" y="100"/>
                    <a:pt x="122" y="100"/>
                    <a:pt x="122" y="100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41" y="95"/>
                    <a:pt x="141" y="95"/>
                    <a:pt x="141" y="95"/>
                  </a:cubicBezTo>
                  <a:lnTo>
                    <a:pt x="141" y="100"/>
                  </a:lnTo>
                  <a:close/>
                  <a:moveTo>
                    <a:pt x="141" y="89"/>
                  </a:moveTo>
                  <a:cubicBezTo>
                    <a:pt x="122" y="89"/>
                    <a:pt x="122" y="89"/>
                    <a:pt x="122" y="89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41" y="35"/>
                    <a:pt x="141" y="35"/>
                    <a:pt x="141" y="35"/>
                  </a:cubicBezTo>
                  <a:lnTo>
                    <a:pt x="141" y="89"/>
                  </a:lnTo>
                  <a:close/>
                  <a:moveTo>
                    <a:pt x="141" y="30"/>
                  </a:moveTo>
                  <a:cubicBezTo>
                    <a:pt x="122" y="30"/>
                    <a:pt x="122" y="30"/>
                    <a:pt x="122" y="30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41" y="24"/>
                    <a:pt x="141" y="24"/>
                    <a:pt x="141" y="24"/>
                  </a:cubicBezTo>
                  <a:lnTo>
                    <a:pt x="141" y="30"/>
                  </a:lnTo>
                  <a:close/>
                  <a:moveTo>
                    <a:pt x="141" y="11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1"/>
                    <a:pt x="122" y="11"/>
                    <a:pt x="122" y="11"/>
                  </a:cubicBezTo>
                  <a:lnTo>
                    <a:pt x="141" y="11"/>
                  </a:lnTo>
                  <a:close/>
                  <a:moveTo>
                    <a:pt x="117" y="32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32"/>
                    <a:pt x="101" y="32"/>
                    <a:pt x="101" y="32"/>
                  </a:cubicBezTo>
                  <a:lnTo>
                    <a:pt x="117" y="32"/>
                  </a:lnTo>
                  <a:close/>
                  <a:moveTo>
                    <a:pt x="82" y="24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82" y="76"/>
                    <a:pt x="82" y="76"/>
                    <a:pt x="82" y="76"/>
                  </a:cubicBezTo>
                  <a:lnTo>
                    <a:pt x="82" y="24"/>
                  </a:lnTo>
                  <a:close/>
                  <a:moveTo>
                    <a:pt x="82" y="81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82" y="103"/>
                    <a:pt x="82" y="103"/>
                    <a:pt x="82" y="103"/>
                  </a:cubicBezTo>
                  <a:lnTo>
                    <a:pt x="82" y="81"/>
                  </a:lnTo>
                  <a:close/>
                  <a:moveTo>
                    <a:pt x="82" y="108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82" y="108"/>
                  </a:lnTo>
                  <a:close/>
                  <a:moveTo>
                    <a:pt x="95" y="11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95" y="11"/>
                  </a:lnTo>
                  <a:close/>
                  <a:moveTo>
                    <a:pt x="6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63" y="114"/>
                    <a:pt x="63" y="114"/>
                    <a:pt x="63" y="114"/>
                  </a:cubicBezTo>
                  <a:lnTo>
                    <a:pt x="63" y="27"/>
                  </a:lnTo>
                  <a:close/>
                  <a:moveTo>
                    <a:pt x="36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36" y="19"/>
                    <a:pt x="36" y="19"/>
                    <a:pt x="36" y="19"/>
                  </a:cubicBezTo>
                  <a:lnTo>
                    <a:pt x="36" y="24"/>
                  </a:lnTo>
                  <a:close/>
                  <a:moveTo>
                    <a:pt x="57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7" y="49"/>
                    <a:pt x="57" y="49"/>
                    <a:pt x="57" y="49"/>
                  </a:cubicBezTo>
                  <a:lnTo>
                    <a:pt x="57" y="103"/>
                  </a:lnTo>
                  <a:close/>
                  <a:moveTo>
                    <a:pt x="41" y="108"/>
                  </a:moveTo>
                  <a:cubicBezTo>
                    <a:pt x="57" y="108"/>
                    <a:pt x="57" y="108"/>
                    <a:pt x="57" y="108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41" y="114"/>
                    <a:pt x="41" y="114"/>
                  </a:cubicBezTo>
                  <a:lnTo>
                    <a:pt x="41" y="108"/>
                  </a:lnTo>
                  <a:close/>
                  <a:moveTo>
                    <a:pt x="57" y="38"/>
                  </a:moveTo>
                  <a:cubicBezTo>
                    <a:pt x="57" y="43"/>
                    <a:pt x="57" y="43"/>
                    <a:pt x="57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57" y="38"/>
                  </a:lnTo>
                  <a:close/>
                  <a:moveTo>
                    <a:pt x="36" y="5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36" y="5"/>
                  </a:lnTo>
                  <a:close/>
                  <a:moveTo>
                    <a:pt x="19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19" y="114"/>
                    <a:pt x="19" y="114"/>
                    <a:pt x="19" y="114"/>
                  </a:cubicBezTo>
                  <a:lnTo>
                    <a:pt x="19" y="30"/>
                  </a:lnTo>
                  <a:close/>
                  <a:moveTo>
                    <a:pt x="158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58" y="119"/>
                    <a:pt x="158" y="119"/>
                    <a:pt x="158" y="119"/>
                  </a:cubicBezTo>
                  <a:lnTo>
                    <a:pt x="158" y="1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3" name="Rectangle 465"/>
            <p:cNvSpPr>
              <a:spLocks noChangeArrowheads="1"/>
            </p:cNvSpPr>
            <p:nvPr userDrawn="1"/>
          </p:nvSpPr>
          <p:spPr bwMode="auto">
            <a:xfrm>
              <a:off x="8053280" y="6423025"/>
              <a:ext cx="23813" cy="234950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4" name="Rectangle 466"/>
            <p:cNvSpPr>
              <a:spLocks noChangeArrowheads="1"/>
            </p:cNvSpPr>
            <p:nvPr userDrawn="1"/>
          </p:nvSpPr>
          <p:spPr bwMode="auto">
            <a:xfrm>
              <a:off x="7827850" y="6486525"/>
              <a:ext cx="19050" cy="128588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5" name="Freeform 467"/>
            <p:cNvSpPr>
              <a:spLocks noEditPoints="1"/>
            </p:cNvSpPr>
            <p:nvPr userDrawn="1"/>
          </p:nvSpPr>
          <p:spPr bwMode="auto">
            <a:xfrm>
              <a:off x="4467024" y="6278563"/>
              <a:ext cx="134942" cy="441325"/>
            </a:xfrm>
            <a:custGeom>
              <a:avLst/>
              <a:gdLst>
                <a:gd name="T0" fmla="*/ 33 w 35"/>
                <a:gd name="T1" fmla="*/ 113 h 113"/>
                <a:gd name="T2" fmla="*/ 7 w 35"/>
                <a:gd name="T3" fmla="*/ 113 h 113"/>
                <a:gd name="T4" fmla="*/ 0 w 35"/>
                <a:gd name="T5" fmla="*/ 107 h 113"/>
                <a:gd name="T6" fmla="*/ 0 w 35"/>
                <a:gd name="T7" fmla="*/ 6 h 113"/>
                <a:gd name="T8" fmla="*/ 7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7 w 35"/>
                <a:gd name="T19" fmla="*/ 4 h 113"/>
                <a:gd name="T20" fmla="*/ 5 w 35"/>
                <a:gd name="T21" fmla="*/ 6 h 113"/>
                <a:gd name="T22" fmla="*/ 5 w 35"/>
                <a:gd name="T23" fmla="*/ 107 h 113"/>
                <a:gd name="T24" fmla="*/ 7 w 35"/>
                <a:gd name="T25" fmla="*/ 109 h 113"/>
                <a:gd name="T26" fmla="*/ 31 w 35"/>
                <a:gd name="T27" fmla="*/ 109 h 113"/>
                <a:gd name="T28" fmla="*/ 31 w 35"/>
                <a:gd name="T29" fmla="*/ 4 h 113"/>
                <a:gd name="T30" fmla="*/ 7 w 35"/>
                <a:gd name="T31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3" y="113"/>
                    <a:pt x="0" y="110"/>
                    <a:pt x="0" y="10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8"/>
                    <a:pt x="6" y="109"/>
                    <a:pt x="7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6" name="Freeform 468"/>
            <p:cNvSpPr>
              <a:spLocks noEditPoints="1"/>
            </p:cNvSpPr>
            <p:nvPr userDrawn="1"/>
          </p:nvSpPr>
          <p:spPr bwMode="auto">
            <a:xfrm>
              <a:off x="4700393" y="6278563"/>
              <a:ext cx="134941" cy="441325"/>
            </a:xfrm>
            <a:custGeom>
              <a:avLst/>
              <a:gdLst>
                <a:gd name="T0" fmla="*/ 33 w 35"/>
                <a:gd name="T1" fmla="*/ 113 h 113"/>
                <a:gd name="T2" fmla="*/ 3 w 35"/>
                <a:gd name="T3" fmla="*/ 113 h 113"/>
                <a:gd name="T4" fmla="*/ 0 w 35"/>
                <a:gd name="T5" fmla="*/ 111 h 113"/>
                <a:gd name="T6" fmla="*/ 0 w 35"/>
                <a:gd name="T7" fmla="*/ 2 h 113"/>
                <a:gd name="T8" fmla="*/ 3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5 w 35"/>
                <a:gd name="T19" fmla="*/ 109 h 113"/>
                <a:gd name="T20" fmla="*/ 31 w 35"/>
                <a:gd name="T21" fmla="*/ 109 h 113"/>
                <a:gd name="T22" fmla="*/ 31 w 35"/>
                <a:gd name="T23" fmla="*/ 4 h 113"/>
                <a:gd name="T24" fmla="*/ 5 w 35"/>
                <a:gd name="T25" fmla="*/ 4 h 113"/>
                <a:gd name="T26" fmla="*/ 5 w 35"/>
                <a:gd name="T27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2"/>
                    <a:pt x="0" y="1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5" y="109"/>
                  </a:move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0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7" name="Freeform 469"/>
            <p:cNvSpPr>
              <a:spLocks noEditPoints="1"/>
            </p:cNvSpPr>
            <p:nvPr userDrawn="1"/>
          </p:nvSpPr>
          <p:spPr bwMode="auto">
            <a:xfrm>
              <a:off x="4586090" y="6208713"/>
              <a:ext cx="133353" cy="511175"/>
            </a:xfrm>
            <a:custGeom>
              <a:avLst/>
              <a:gdLst>
                <a:gd name="T0" fmla="*/ 33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9 h 131"/>
                <a:gd name="T16" fmla="*/ 33 w 35"/>
                <a:gd name="T17" fmla="*/ 131 h 131"/>
                <a:gd name="T18" fmla="*/ 4 w 35"/>
                <a:gd name="T19" fmla="*/ 127 h 131"/>
                <a:gd name="T20" fmla="*/ 30 w 35"/>
                <a:gd name="T21" fmla="*/ 127 h 131"/>
                <a:gd name="T22" fmla="*/ 30 w 35"/>
                <a:gd name="T23" fmla="*/ 7 h 131"/>
                <a:gd name="T24" fmla="*/ 28 w 35"/>
                <a:gd name="T25" fmla="*/ 5 h 131"/>
                <a:gd name="T26" fmla="*/ 6 w 35"/>
                <a:gd name="T27" fmla="*/ 5 h 131"/>
                <a:gd name="T28" fmla="*/ 4 w 35"/>
                <a:gd name="T29" fmla="*/ 7 h 131"/>
                <a:gd name="T30" fmla="*/ 4 w 35"/>
                <a:gd name="T3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31">
                  <a:moveTo>
                    <a:pt x="33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0"/>
                    <a:pt x="34" y="131"/>
                    <a:pt x="33" y="131"/>
                  </a:cubicBezTo>
                  <a:close/>
                  <a:moveTo>
                    <a:pt x="4" y="127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29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8" name="Freeform 470"/>
            <p:cNvSpPr>
              <a:spLocks noEditPoints="1"/>
            </p:cNvSpPr>
            <p:nvPr userDrawn="1"/>
          </p:nvSpPr>
          <p:spPr bwMode="auto">
            <a:xfrm>
              <a:off x="4819458" y="6208713"/>
              <a:ext cx="133353" cy="511175"/>
            </a:xfrm>
            <a:custGeom>
              <a:avLst/>
              <a:gdLst>
                <a:gd name="T0" fmla="*/ 28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5 h 131"/>
                <a:gd name="T16" fmla="*/ 28 w 35"/>
                <a:gd name="T17" fmla="*/ 131 h 131"/>
                <a:gd name="T18" fmla="*/ 4 w 35"/>
                <a:gd name="T19" fmla="*/ 127 h 131"/>
                <a:gd name="T20" fmla="*/ 28 w 35"/>
                <a:gd name="T21" fmla="*/ 127 h 131"/>
                <a:gd name="T22" fmla="*/ 31 w 35"/>
                <a:gd name="T23" fmla="*/ 125 h 131"/>
                <a:gd name="T24" fmla="*/ 31 w 35"/>
                <a:gd name="T25" fmla="*/ 7 h 131"/>
                <a:gd name="T26" fmla="*/ 28 w 35"/>
                <a:gd name="T27" fmla="*/ 5 h 131"/>
                <a:gd name="T28" fmla="*/ 6 w 35"/>
                <a:gd name="T29" fmla="*/ 5 h 131"/>
                <a:gd name="T30" fmla="*/ 4 w 35"/>
                <a:gd name="T31" fmla="*/ 7 h 131"/>
                <a:gd name="T32" fmla="*/ 4 w 35"/>
                <a:gd name="T33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31">
                  <a:moveTo>
                    <a:pt x="28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2" y="131"/>
                    <a:pt x="28" y="131"/>
                  </a:cubicBezTo>
                  <a:close/>
                  <a:moveTo>
                    <a:pt x="4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0" y="127"/>
                    <a:pt x="31" y="126"/>
                    <a:pt x="31" y="12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9" name="Freeform 471"/>
            <p:cNvSpPr>
              <a:spLocks noEditPoints="1"/>
            </p:cNvSpPr>
            <p:nvPr userDrawn="1"/>
          </p:nvSpPr>
          <p:spPr bwMode="auto">
            <a:xfrm>
              <a:off x="4501950" y="6321425"/>
              <a:ext cx="65090" cy="66675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0" name="Freeform 472"/>
            <p:cNvSpPr>
              <a:spLocks noEditPoints="1"/>
            </p:cNvSpPr>
            <p:nvPr userDrawn="1"/>
          </p:nvSpPr>
          <p:spPr bwMode="auto">
            <a:xfrm>
              <a:off x="4854384" y="6618288"/>
              <a:ext cx="65090" cy="69850"/>
            </a:xfrm>
            <a:custGeom>
              <a:avLst/>
              <a:gdLst>
                <a:gd name="T0" fmla="*/ 8 w 17"/>
                <a:gd name="T1" fmla="*/ 18 h 18"/>
                <a:gd name="T2" fmla="*/ 0 w 17"/>
                <a:gd name="T3" fmla="*/ 9 h 18"/>
                <a:gd name="T4" fmla="*/ 8 w 17"/>
                <a:gd name="T5" fmla="*/ 0 h 18"/>
                <a:gd name="T6" fmla="*/ 17 w 17"/>
                <a:gd name="T7" fmla="*/ 9 h 18"/>
                <a:gd name="T8" fmla="*/ 8 w 17"/>
                <a:gd name="T9" fmla="*/ 18 h 18"/>
                <a:gd name="T10" fmla="*/ 8 w 17"/>
                <a:gd name="T11" fmla="*/ 5 h 18"/>
                <a:gd name="T12" fmla="*/ 4 w 17"/>
                <a:gd name="T13" fmla="*/ 9 h 18"/>
                <a:gd name="T14" fmla="*/ 8 w 17"/>
                <a:gd name="T15" fmla="*/ 13 h 18"/>
                <a:gd name="T16" fmla="*/ 13 w 17"/>
                <a:gd name="T17" fmla="*/ 9 h 18"/>
                <a:gd name="T18" fmla="*/ 8 w 17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8" y="18"/>
                  </a:cubicBezTo>
                  <a:close/>
                  <a:moveTo>
                    <a:pt x="8" y="5"/>
                  </a:moveTo>
                  <a:cubicBezTo>
                    <a:pt x="6" y="5"/>
                    <a:pt x="4" y="6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6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1" name="Freeform 473"/>
            <p:cNvSpPr>
              <a:spLocks/>
            </p:cNvSpPr>
            <p:nvPr userDrawn="1"/>
          </p:nvSpPr>
          <p:spPr bwMode="auto">
            <a:xfrm>
              <a:off x="4501950" y="6669088"/>
              <a:ext cx="65090" cy="19050"/>
            </a:xfrm>
            <a:custGeom>
              <a:avLst/>
              <a:gdLst>
                <a:gd name="T0" fmla="*/ 15 w 17"/>
                <a:gd name="T1" fmla="*/ 5 h 5"/>
                <a:gd name="T2" fmla="*/ 2 w 17"/>
                <a:gd name="T3" fmla="*/ 5 h 5"/>
                <a:gd name="T4" fmla="*/ 0 w 17"/>
                <a:gd name="T5" fmla="*/ 2 h 5"/>
                <a:gd name="T6" fmla="*/ 2 w 17"/>
                <a:gd name="T7" fmla="*/ 0 h 5"/>
                <a:gd name="T8" fmla="*/ 15 w 17"/>
                <a:gd name="T9" fmla="*/ 0 h 5"/>
                <a:gd name="T10" fmla="*/ 17 w 17"/>
                <a:gd name="T11" fmla="*/ 2 h 5"/>
                <a:gd name="T12" fmla="*/ 15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2" name="Freeform 474"/>
            <p:cNvSpPr>
              <a:spLocks/>
            </p:cNvSpPr>
            <p:nvPr userDrawn="1"/>
          </p:nvSpPr>
          <p:spPr bwMode="auto">
            <a:xfrm>
              <a:off x="4501950" y="6637338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3" name="Freeform 475"/>
            <p:cNvSpPr>
              <a:spLocks/>
            </p:cNvSpPr>
            <p:nvPr userDrawn="1"/>
          </p:nvSpPr>
          <p:spPr bwMode="auto">
            <a:xfrm>
              <a:off x="4501950" y="6602413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4" name="Freeform 476"/>
            <p:cNvSpPr>
              <a:spLocks/>
            </p:cNvSpPr>
            <p:nvPr userDrawn="1"/>
          </p:nvSpPr>
          <p:spPr bwMode="auto">
            <a:xfrm>
              <a:off x="4735319" y="6669088"/>
              <a:ext cx="68264" cy="19050"/>
            </a:xfrm>
            <a:custGeom>
              <a:avLst/>
              <a:gdLst>
                <a:gd name="T0" fmla="*/ 15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5 w 18"/>
                <a:gd name="T9" fmla="*/ 0 h 5"/>
                <a:gd name="T10" fmla="*/ 18 w 18"/>
                <a:gd name="T11" fmla="*/ 2 h 5"/>
                <a:gd name="T12" fmla="*/ 15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5" name="Freeform 477"/>
            <p:cNvSpPr>
              <a:spLocks/>
            </p:cNvSpPr>
            <p:nvPr userDrawn="1"/>
          </p:nvSpPr>
          <p:spPr bwMode="auto">
            <a:xfrm>
              <a:off x="4735319" y="6637338"/>
              <a:ext cx="68264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6" name="Freeform 478"/>
            <p:cNvSpPr>
              <a:spLocks/>
            </p:cNvSpPr>
            <p:nvPr userDrawn="1"/>
          </p:nvSpPr>
          <p:spPr bwMode="auto">
            <a:xfrm>
              <a:off x="4735319" y="6602413"/>
              <a:ext cx="68264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7" name="Freeform 479"/>
            <p:cNvSpPr>
              <a:spLocks/>
            </p:cNvSpPr>
            <p:nvPr userDrawn="1"/>
          </p:nvSpPr>
          <p:spPr bwMode="auto">
            <a:xfrm>
              <a:off x="4854384" y="6313488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8" name="Freeform 480"/>
            <p:cNvSpPr>
              <a:spLocks/>
            </p:cNvSpPr>
            <p:nvPr userDrawn="1"/>
          </p:nvSpPr>
          <p:spPr bwMode="auto">
            <a:xfrm>
              <a:off x="4854384" y="6278563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9" name="Freeform 481"/>
            <p:cNvSpPr>
              <a:spLocks/>
            </p:cNvSpPr>
            <p:nvPr userDrawn="1"/>
          </p:nvSpPr>
          <p:spPr bwMode="auto">
            <a:xfrm>
              <a:off x="4854384" y="6243638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0" name="Freeform 482"/>
            <p:cNvSpPr>
              <a:spLocks noEditPoints="1"/>
            </p:cNvSpPr>
            <p:nvPr userDrawn="1"/>
          </p:nvSpPr>
          <p:spPr bwMode="auto">
            <a:xfrm>
              <a:off x="4501950" y="6423025"/>
              <a:ext cx="65090" cy="136525"/>
            </a:xfrm>
            <a:custGeom>
              <a:avLst/>
              <a:gdLst>
                <a:gd name="T0" fmla="*/ 15 w 17"/>
                <a:gd name="T1" fmla="*/ 35 h 35"/>
                <a:gd name="T2" fmla="*/ 2 w 17"/>
                <a:gd name="T3" fmla="*/ 35 h 35"/>
                <a:gd name="T4" fmla="*/ 0 w 17"/>
                <a:gd name="T5" fmla="*/ 33 h 35"/>
                <a:gd name="T6" fmla="*/ 0 w 17"/>
                <a:gd name="T7" fmla="*/ 2 h 35"/>
                <a:gd name="T8" fmla="*/ 2 w 17"/>
                <a:gd name="T9" fmla="*/ 0 h 35"/>
                <a:gd name="T10" fmla="*/ 15 w 17"/>
                <a:gd name="T11" fmla="*/ 0 h 35"/>
                <a:gd name="T12" fmla="*/ 17 w 17"/>
                <a:gd name="T13" fmla="*/ 2 h 35"/>
                <a:gd name="T14" fmla="*/ 17 w 17"/>
                <a:gd name="T15" fmla="*/ 33 h 35"/>
                <a:gd name="T16" fmla="*/ 15 w 17"/>
                <a:gd name="T17" fmla="*/ 35 h 35"/>
                <a:gd name="T18" fmla="*/ 4 w 17"/>
                <a:gd name="T19" fmla="*/ 30 h 35"/>
                <a:gd name="T20" fmla="*/ 13 w 17"/>
                <a:gd name="T21" fmla="*/ 30 h 35"/>
                <a:gd name="T22" fmla="*/ 13 w 17"/>
                <a:gd name="T23" fmla="*/ 4 h 35"/>
                <a:gd name="T24" fmla="*/ 4 w 17"/>
                <a:gd name="T25" fmla="*/ 4 h 35"/>
                <a:gd name="T26" fmla="*/ 4 w 17"/>
                <a:gd name="T2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15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6" y="35"/>
                    <a:pt x="15" y="35"/>
                  </a:cubicBezTo>
                  <a:close/>
                  <a:moveTo>
                    <a:pt x="4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1" name="Freeform 483"/>
            <p:cNvSpPr>
              <a:spLocks noEditPoints="1"/>
            </p:cNvSpPr>
            <p:nvPr userDrawn="1"/>
          </p:nvSpPr>
          <p:spPr bwMode="auto">
            <a:xfrm>
              <a:off x="4621016" y="6243638"/>
              <a:ext cx="65089" cy="230187"/>
            </a:xfrm>
            <a:custGeom>
              <a:avLst/>
              <a:gdLst>
                <a:gd name="T0" fmla="*/ 15 w 17"/>
                <a:gd name="T1" fmla="*/ 59 h 59"/>
                <a:gd name="T2" fmla="*/ 2 w 17"/>
                <a:gd name="T3" fmla="*/ 59 h 59"/>
                <a:gd name="T4" fmla="*/ 0 w 17"/>
                <a:gd name="T5" fmla="*/ 57 h 59"/>
                <a:gd name="T6" fmla="*/ 0 w 17"/>
                <a:gd name="T7" fmla="*/ 2 h 59"/>
                <a:gd name="T8" fmla="*/ 2 w 17"/>
                <a:gd name="T9" fmla="*/ 0 h 59"/>
                <a:gd name="T10" fmla="*/ 15 w 17"/>
                <a:gd name="T11" fmla="*/ 0 h 59"/>
                <a:gd name="T12" fmla="*/ 17 w 17"/>
                <a:gd name="T13" fmla="*/ 2 h 59"/>
                <a:gd name="T14" fmla="*/ 17 w 17"/>
                <a:gd name="T15" fmla="*/ 57 h 59"/>
                <a:gd name="T16" fmla="*/ 15 w 17"/>
                <a:gd name="T17" fmla="*/ 59 h 59"/>
                <a:gd name="T18" fmla="*/ 4 w 17"/>
                <a:gd name="T19" fmla="*/ 55 h 59"/>
                <a:gd name="T20" fmla="*/ 13 w 17"/>
                <a:gd name="T21" fmla="*/ 55 h 59"/>
                <a:gd name="T22" fmla="*/ 13 w 17"/>
                <a:gd name="T23" fmla="*/ 4 h 59"/>
                <a:gd name="T24" fmla="*/ 4 w 17"/>
                <a:gd name="T25" fmla="*/ 4 h 59"/>
                <a:gd name="T26" fmla="*/ 4 w 17"/>
                <a:gd name="T2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9">
                  <a:moveTo>
                    <a:pt x="15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6" y="59"/>
                    <a:pt x="15" y="59"/>
                  </a:cubicBezTo>
                  <a:close/>
                  <a:moveTo>
                    <a:pt x="4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2" name="Freeform 484"/>
            <p:cNvSpPr>
              <a:spLocks noEditPoints="1"/>
            </p:cNvSpPr>
            <p:nvPr userDrawn="1"/>
          </p:nvSpPr>
          <p:spPr bwMode="auto">
            <a:xfrm>
              <a:off x="4621016" y="6637338"/>
              <a:ext cx="65089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0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0 h 13"/>
                <a:gd name="T16" fmla="*/ 15 w 17"/>
                <a:gd name="T17" fmla="*/ 13 h 13"/>
                <a:gd name="T18" fmla="*/ 4 w 17"/>
                <a:gd name="T19" fmla="*/ 8 h 13"/>
                <a:gd name="T20" fmla="*/ 13 w 17"/>
                <a:gd name="T21" fmla="*/ 8 h 13"/>
                <a:gd name="T22" fmla="*/ 13 w 17"/>
                <a:gd name="T23" fmla="*/ 4 h 13"/>
                <a:gd name="T24" fmla="*/ 4 w 17"/>
                <a:gd name="T25" fmla="*/ 4 h 13"/>
                <a:gd name="T26" fmla="*/ 4 w 17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3" name="Freeform 485"/>
            <p:cNvSpPr>
              <a:spLocks noEditPoints="1"/>
            </p:cNvSpPr>
            <p:nvPr userDrawn="1"/>
          </p:nvSpPr>
          <p:spPr bwMode="auto">
            <a:xfrm>
              <a:off x="4621016" y="6489700"/>
              <a:ext cx="65089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4" name="Freeform 486"/>
            <p:cNvSpPr>
              <a:spLocks/>
            </p:cNvSpPr>
            <p:nvPr userDrawn="1"/>
          </p:nvSpPr>
          <p:spPr bwMode="auto">
            <a:xfrm>
              <a:off x="4628953" y="6559550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5" name="Freeform 487"/>
            <p:cNvSpPr>
              <a:spLocks/>
            </p:cNvSpPr>
            <p:nvPr userDrawn="1"/>
          </p:nvSpPr>
          <p:spPr bwMode="auto">
            <a:xfrm>
              <a:off x="4659117" y="6559550"/>
              <a:ext cx="19050" cy="58738"/>
            </a:xfrm>
            <a:custGeom>
              <a:avLst/>
              <a:gdLst>
                <a:gd name="T0" fmla="*/ 3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3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6" name="Freeform 488"/>
            <p:cNvSpPr>
              <a:spLocks noEditPoints="1"/>
            </p:cNvSpPr>
            <p:nvPr userDrawn="1"/>
          </p:nvSpPr>
          <p:spPr bwMode="auto">
            <a:xfrm>
              <a:off x="4854384" y="6489700"/>
              <a:ext cx="65090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7" name="Freeform 489"/>
            <p:cNvSpPr>
              <a:spLocks noEditPoints="1"/>
            </p:cNvSpPr>
            <p:nvPr userDrawn="1"/>
          </p:nvSpPr>
          <p:spPr bwMode="auto">
            <a:xfrm>
              <a:off x="4854384" y="6345238"/>
              <a:ext cx="65090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8" name="Freeform 490"/>
            <p:cNvSpPr>
              <a:spLocks/>
            </p:cNvSpPr>
            <p:nvPr userDrawn="1"/>
          </p:nvSpPr>
          <p:spPr bwMode="auto">
            <a:xfrm>
              <a:off x="4862323" y="6415088"/>
              <a:ext cx="14287" cy="58737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9" name="Freeform 491"/>
            <p:cNvSpPr>
              <a:spLocks/>
            </p:cNvSpPr>
            <p:nvPr userDrawn="1"/>
          </p:nvSpPr>
          <p:spPr bwMode="auto">
            <a:xfrm>
              <a:off x="4862323" y="6559550"/>
              <a:ext cx="14287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0" name="Freeform 492"/>
            <p:cNvSpPr>
              <a:spLocks/>
            </p:cNvSpPr>
            <p:nvPr userDrawn="1"/>
          </p:nvSpPr>
          <p:spPr bwMode="auto">
            <a:xfrm>
              <a:off x="4895660" y="6559550"/>
              <a:ext cx="15875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1" name="Freeform 493"/>
            <p:cNvSpPr>
              <a:spLocks/>
            </p:cNvSpPr>
            <p:nvPr userDrawn="1"/>
          </p:nvSpPr>
          <p:spPr bwMode="auto">
            <a:xfrm>
              <a:off x="4895660" y="6415088"/>
              <a:ext cx="15875" cy="58737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2" name="Freeform 494"/>
            <p:cNvSpPr>
              <a:spLocks noEditPoints="1"/>
            </p:cNvSpPr>
            <p:nvPr userDrawn="1"/>
          </p:nvSpPr>
          <p:spPr bwMode="auto">
            <a:xfrm>
              <a:off x="4735319" y="6457950"/>
              <a:ext cx="68264" cy="125413"/>
            </a:xfrm>
            <a:custGeom>
              <a:avLst/>
              <a:gdLst>
                <a:gd name="T0" fmla="*/ 15 w 18"/>
                <a:gd name="T1" fmla="*/ 32 h 32"/>
                <a:gd name="T2" fmla="*/ 2 w 18"/>
                <a:gd name="T3" fmla="*/ 32 h 32"/>
                <a:gd name="T4" fmla="*/ 0 w 18"/>
                <a:gd name="T5" fmla="*/ 30 h 32"/>
                <a:gd name="T6" fmla="*/ 0 w 18"/>
                <a:gd name="T7" fmla="*/ 2 h 32"/>
                <a:gd name="T8" fmla="*/ 2 w 18"/>
                <a:gd name="T9" fmla="*/ 0 h 32"/>
                <a:gd name="T10" fmla="*/ 15 w 18"/>
                <a:gd name="T11" fmla="*/ 0 h 32"/>
                <a:gd name="T12" fmla="*/ 18 w 18"/>
                <a:gd name="T13" fmla="*/ 2 h 32"/>
                <a:gd name="T14" fmla="*/ 18 w 18"/>
                <a:gd name="T15" fmla="*/ 30 h 32"/>
                <a:gd name="T16" fmla="*/ 15 w 18"/>
                <a:gd name="T17" fmla="*/ 32 h 32"/>
                <a:gd name="T18" fmla="*/ 4 w 18"/>
                <a:gd name="T19" fmla="*/ 28 h 32"/>
                <a:gd name="T20" fmla="*/ 13 w 18"/>
                <a:gd name="T21" fmla="*/ 28 h 32"/>
                <a:gd name="T22" fmla="*/ 13 w 18"/>
                <a:gd name="T23" fmla="*/ 4 h 32"/>
                <a:gd name="T24" fmla="*/ 4 w 18"/>
                <a:gd name="T25" fmla="*/ 4 h 32"/>
                <a:gd name="T26" fmla="*/ 4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15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7" y="32"/>
                    <a:pt x="15" y="32"/>
                  </a:cubicBezTo>
                  <a:close/>
                  <a:moveTo>
                    <a:pt x="4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3" name="Freeform 495"/>
            <p:cNvSpPr>
              <a:spLocks noEditPoints="1"/>
            </p:cNvSpPr>
            <p:nvPr userDrawn="1"/>
          </p:nvSpPr>
          <p:spPr bwMode="auto">
            <a:xfrm>
              <a:off x="4735319" y="6313488"/>
              <a:ext cx="68264" cy="50800"/>
            </a:xfrm>
            <a:custGeom>
              <a:avLst/>
              <a:gdLst>
                <a:gd name="T0" fmla="*/ 15 w 18"/>
                <a:gd name="T1" fmla="*/ 13 h 13"/>
                <a:gd name="T2" fmla="*/ 2 w 18"/>
                <a:gd name="T3" fmla="*/ 13 h 13"/>
                <a:gd name="T4" fmla="*/ 0 w 18"/>
                <a:gd name="T5" fmla="*/ 10 h 13"/>
                <a:gd name="T6" fmla="*/ 0 w 18"/>
                <a:gd name="T7" fmla="*/ 2 h 13"/>
                <a:gd name="T8" fmla="*/ 2 w 18"/>
                <a:gd name="T9" fmla="*/ 0 h 13"/>
                <a:gd name="T10" fmla="*/ 15 w 18"/>
                <a:gd name="T11" fmla="*/ 0 h 13"/>
                <a:gd name="T12" fmla="*/ 18 w 18"/>
                <a:gd name="T13" fmla="*/ 2 h 13"/>
                <a:gd name="T14" fmla="*/ 18 w 18"/>
                <a:gd name="T15" fmla="*/ 10 h 13"/>
                <a:gd name="T16" fmla="*/ 15 w 18"/>
                <a:gd name="T17" fmla="*/ 13 h 13"/>
                <a:gd name="T18" fmla="*/ 4 w 18"/>
                <a:gd name="T19" fmla="*/ 8 h 13"/>
                <a:gd name="T20" fmla="*/ 13 w 18"/>
                <a:gd name="T21" fmla="*/ 8 h 13"/>
                <a:gd name="T22" fmla="*/ 13 w 18"/>
                <a:gd name="T23" fmla="*/ 4 h 13"/>
                <a:gd name="T24" fmla="*/ 4 w 18"/>
                <a:gd name="T25" fmla="*/ 4 h 13"/>
                <a:gd name="T26" fmla="*/ 4 w 18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2"/>
                    <a:pt x="17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4" name="Freeform 496"/>
            <p:cNvSpPr>
              <a:spLocks/>
            </p:cNvSpPr>
            <p:nvPr userDrawn="1"/>
          </p:nvSpPr>
          <p:spPr bwMode="auto">
            <a:xfrm>
              <a:off x="4778182" y="6380163"/>
              <a:ext cx="14288" cy="58737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5" name="Freeform 497"/>
            <p:cNvSpPr>
              <a:spLocks/>
            </p:cNvSpPr>
            <p:nvPr userDrawn="1"/>
          </p:nvSpPr>
          <p:spPr bwMode="auto">
            <a:xfrm>
              <a:off x="4743256" y="6380163"/>
              <a:ext cx="19050" cy="58737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2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2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6" name="Freeform 498"/>
            <p:cNvSpPr>
              <a:spLocks noEditPoints="1"/>
            </p:cNvSpPr>
            <p:nvPr userDrawn="1"/>
          </p:nvSpPr>
          <p:spPr bwMode="auto">
            <a:xfrm>
              <a:off x="1614213" y="6208713"/>
              <a:ext cx="522301" cy="534987"/>
            </a:xfrm>
            <a:custGeom>
              <a:avLst/>
              <a:gdLst>
                <a:gd name="T0" fmla="*/ 109 w 137"/>
                <a:gd name="T1" fmla="*/ 4 h 137"/>
                <a:gd name="T2" fmla="*/ 27 w 137"/>
                <a:gd name="T3" fmla="*/ 4 h 137"/>
                <a:gd name="T4" fmla="*/ 0 w 137"/>
                <a:gd name="T5" fmla="*/ 13 h 137"/>
                <a:gd name="T6" fmla="*/ 27 w 137"/>
                <a:gd name="T7" fmla="*/ 23 h 137"/>
                <a:gd name="T8" fmla="*/ 34 w 137"/>
                <a:gd name="T9" fmla="*/ 31 h 137"/>
                <a:gd name="T10" fmla="*/ 27 w 137"/>
                <a:gd name="T11" fmla="*/ 77 h 137"/>
                <a:gd name="T12" fmla="*/ 32 w 137"/>
                <a:gd name="T13" fmla="*/ 89 h 137"/>
                <a:gd name="T14" fmla="*/ 27 w 137"/>
                <a:gd name="T15" fmla="*/ 94 h 137"/>
                <a:gd name="T16" fmla="*/ 19 w 137"/>
                <a:gd name="T17" fmla="*/ 115 h 137"/>
                <a:gd name="T18" fmla="*/ 20 w 137"/>
                <a:gd name="T19" fmla="*/ 137 h 137"/>
                <a:gd name="T20" fmla="*/ 121 w 137"/>
                <a:gd name="T21" fmla="*/ 126 h 137"/>
                <a:gd name="T22" fmla="*/ 109 w 137"/>
                <a:gd name="T23" fmla="*/ 114 h 137"/>
                <a:gd name="T24" fmla="*/ 109 w 137"/>
                <a:gd name="T25" fmla="*/ 97 h 137"/>
                <a:gd name="T26" fmla="*/ 108 w 137"/>
                <a:gd name="T27" fmla="*/ 96 h 137"/>
                <a:gd name="T28" fmla="*/ 108 w 137"/>
                <a:gd name="T29" fmla="*/ 91 h 137"/>
                <a:gd name="T30" fmla="*/ 109 w 137"/>
                <a:gd name="T31" fmla="*/ 89 h 137"/>
                <a:gd name="T32" fmla="*/ 105 w 137"/>
                <a:gd name="T33" fmla="*/ 43 h 137"/>
                <a:gd name="T34" fmla="*/ 108 w 137"/>
                <a:gd name="T35" fmla="*/ 34 h 137"/>
                <a:gd name="T36" fmla="*/ 109 w 137"/>
                <a:gd name="T37" fmla="*/ 32 h 137"/>
                <a:gd name="T38" fmla="*/ 119 w 137"/>
                <a:gd name="T39" fmla="*/ 23 h 137"/>
                <a:gd name="T40" fmla="*/ 125 w 137"/>
                <a:gd name="T41" fmla="*/ 2 h 137"/>
                <a:gd name="T42" fmla="*/ 18 w 137"/>
                <a:gd name="T43" fmla="*/ 13 h 137"/>
                <a:gd name="T44" fmla="*/ 21 w 137"/>
                <a:gd name="T45" fmla="*/ 18 h 137"/>
                <a:gd name="T46" fmla="*/ 27 w 137"/>
                <a:gd name="T47" fmla="*/ 18 h 137"/>
                <a:gd name="T48" fmla="*/ 115 w 137"/>
                <a:gd name="T49" fmla="*/ 132 h 137"/>
                <a:gd name="T50" fmla="*/ 21 w 137"/>
                <a:gd name="T51" fmla="*/ 119 h 137"/>
                <a:gd name="T52" fmla="*/ 102 w 137"/>
                <a:gd name="T53" fmla="*/ 32 h 137"/>
                <a:gd name="T54" fmla="*/ 105 w 137"/>
                <a:gd name="T55" fmla="*/ 48 h 137"/>
                <a:gd name="T56" fmla="*/ 94 w 137"/>
                <a:gd name="T57" fmla="*/ 97 h 137"/>
                <a:gd name="T58" fmla="*/ 93 w 137"/>
                <a:gd name="T59" fmla="*/ 98 h 137"/>
                <a:gd name="T60" fmla="*/ 95 w 137"/>
                <a:gd name="T61" fmla="*/ 100 h 137"/>
                <a:gd name="T62" fmla="*/ 96 w 137"/>
                <a:gd name="T63" fmla="*/ 100 h 137"/>
                <a:gd name="T64" fmla="*/ 105 w 137"/>
                <a:gd name="T65" fmla="*/ 100 h 137"/>
                <a:gd name="T66" fmla="*/ 32 w 137"/>
                <a:gd name="T67" fmla="*/ 94 h 137"/>
                <a:gd name="T68" fmla="*/ 36 w 137"/>
                <a:gd name="T69" fmla="*/ 82 h 137"/>
                <a:gd name="T70" fmla="*/ 32 w 137"/>
                <a:gd name="T71" fmla="*/ 36 h 137"/>
                <a:gd name="T72" fmla="*/ 41 w 137"/>
                <a:gd name="T73" fmla="*/ 36 h 137"/>
                <a:gd name="T74" fmla="*/ 41 w 137"/>
                <a:gd name="T75" fmla="*/ 36 h 137"/>
                <a:gd name="T76" fmla="*/ 43 w 137"/>
                <a:gd name="T77" fmla="*/ 34 h 137"/>
                <a:gd name="T78" fmla="*/ 43 w 137"/>
                <a:gd name="T79" fmla="*/ 33 h 137"/>
                <a:gd name="T80" fmla="*/ 32 w 137"/>
                <a:gd name="T81" fmla="*/ 23 h 137"/>
                <a:gd name="T82" fmla="*/ 103 w 137"/>
                <a:gd name="T83" fmla="*/ 4 h 137"/>
                <a:gd name="T84" fmla="*/ 102 w 137"/>
                <a:gd name="T85" fmla="*/ 32 h 137"/>
                <a:gd name="T86" fmla="*/ 115 w 137"/>
                <a:gd name="T87" fmla="*/ 18 h 137"/>
                <a:gd name="T88" fmla="*/ 125 w 137"/>
                <a:gd name="T89" fmla="*/ 20 h 137"/>
                <a:gd name="T90" fmla="*/ 132 w 137"/>
                <a:gd name="T91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37">
                  <a:moveTo>
                    <a:pt x="125" y="2"/>
                  </a:moveTo>
                  <a:cubicBezTo>
                    <a:pt x="123" y="2"/>
                    <a:pt x="121" y="3"/>
                    <a:pt x="11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8" y="1"/>
                    <a:pt x="105" y="0"/>
                    <a:pt x="10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1"/>
                    <a:pt x="2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3" y="2"/>
                    <a:pt x="11" y="2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0" y="20"/>
                    <a:pt x="5" y="25"/>
                    <a:pt x="11" y="25"/>
                  </a:cubicBezTo>
                  <a:cubicBezTo>
                    <a:pt x="13" y="25"/>
                    <a:pt x="16" y="24"/>
                    <a:pt x="1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8" y="27"/>
                  </a:cubicBezTo>
                  <a:cubicBezTo>
                    <a:pt x="30" y="28"/>
                    <a:pt x="33" y="29"/>
                    <a:pt x="34" y="31"/>
                  </a:cubicBezTo>
                  <a:cubicBezTo>
                    <a:pt x="32" y="31"/>
                    <a:pt x="30" y="31"/>
                    <a:pt x="29" y="32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0" y="89"/>
                    <a:pt x="29" y="89"/>
                    <a:pt x="28" y="90"/>
                  </a:cubicBezTo>
                  <a:cubicBezTo>
                    <a:pt x="27" y="91"/>
                    <a:pt x="27" y="92"/>
                    <a:pt x="27" y="9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19" y="114"/>
                    <a:pt x="19" y="115"/>
                  </a:cubicBezTo>
                  <a:cubicBezTo>
                    <a:pt x="18" y="115"/>
                    <a:pt x="16" y="118"/>
                    <a:pt x="16" y="126"/>
                  </a:cubicBezTo>
                  <a:cubicBezTo>
                    <a:pt x="16" y="133"/>
                    <a:pt x="18" y="136"/>
                    <a:pt x="19" y="136"/>
                  </a:cubicBezTo>
                  <a:cubicBezTo>
                    <a:pt x="19" y="137"/>
                    <a:pt x="20" y="137"/>
                    <a:pt x="20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7" y="137"/>
                    <a:pt x="117" y="137"/>
                    <a:pt x="118" y="136"/>
                  </a:cubicBezTo>
                  <a:cubicBezTo>
                    <a:pt x="118" y="136"/>
                    <a:pt x="121" y="133"/>
                    <a:pt x="121" y="126"/>
                  </a:cubicBezTo>
                  <a:cubicBezTo>
                    <a:pt x="121" y="118"/>
                    <a:pt x="118" y="115"/>
                    <a:pt x="118" y="115"/>
                  </a:cubicBezTo>
                  <a:cubicBezTo>
                    <a:pt x="117" y="114"/>
                    <a:pt x="117" y="114"/>
                    <a:pt x="116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6" y="95"/>
                    <a:pt x="104" y="95"/>
                    <a:pt x="102" y="95"/>
                  </a:cubicBezTo>
                  <a:cubicBezTo>
                    <a:pt x="104" y="93"/>
                    <a:pt x="106" y="92"/>
                    <a:pt x="108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5"/>
                    <a:pt x="107" y="43"/>
                    <a:pt x="105" y="4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4"/>
                    <a:pt x="123" y="25"/>
                    <a:pt x="125" y="25"/>
                  </a:cubicBezTo>
                  <a:cubicBezTo>
                    <a:pt x="132" y="25"/>
                    <a:pt x="137" y="20"/>
                    <a:pt x="137" y="13"/>
                  </a:cubicBezTo>
                  <a:cubicBezTo>
                    <a:pt x="137" y="7"/>
                    <a:pt x="132" y="2"/>
                    <a:pt x="125" y="2"/>
                  </a:cubicBezTo>
                  <a:close/>
                  <a:moveTo>
                    <a:pt x="4" y="13"/>
                  </a:moveTo>
                  <a:cubicBezTo>
                    <a:pt x="4" y="10"/>
                    <a:pt x="7" y="7"/>
                    <a:pt x="11" y="7"/>
                  </a:cubicBezTo>
                  <a:cubicBezTo>
                    <a:pt x="15" y="7"/>
                    <a:pt x="18" y="10"/>
                    <a:pt x="18" y="13"/>
                  </a:cubicBezTo>
                  <a:cubicBezTo>
                    <a:pt x="18" y="17"/>
                    <a:pt x="15" y="20"/>
                    <a:pt x="11" y="20"/>
                  </a:cubicBezTo>
                  <a:cubicBezTo>
                    <a:pt x="7" y="20"/>
                    <a:pt x="4" y="17"/>
                    <a:pt x="4" y="13"/>
                  </a:cubicBezTo>
                  <a:close/>
                  <a:moveTo>
                    <a:pt x="21" y="18"/>
                  </a:moveTo>
                  <a:cubicBezTo>
                    <a:pt x="23" y="15"/>
                    <a:pt x="23" y="12"/>
                    <a:pt x="21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1" y="18"/>
                  </a:lnTo>
                  <a:close/>
                  <a:moveTo>
                    <a:pt x="116" y="126"/>
                  </a:moveTo>
                  <a:cubicBezTo>
                    <a:pt x="116" y="128"/>
                    <a:pt x="116" y="130"/>
                    <a:pt x="115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0" y="130"/>
                    <a:pt x="20" y="128"/>
                    <a:pt x="20" y="126"/>
                  </a:cubicBezTo>
                  <a:cubicBezTo>
                    <a:pt x="20" y="123"/>
                    <a:pt x="20" y="121"/>
                    <a:pt x="21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6" y="121"/>
                    <a:pt x="116" y="123"/>
                    <a:pt x="116" y="126"/>
                  </a:cubicBezTo>
                  <a:close/>
                  <a:moveTo>
                    <a:pt x="102" y="32"/>
                  </a:moveTo>
                  <a:cubicBezTo>
                    <a:pt x="101" y="32"/>
                    <a:pt x="100" y="33"/>
                    <a:pt x="100" y="3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6"/>
                    <a:pt x="102" y="48"/>
                    <a:pt x="105" y="4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2" y="89"/>
                    <a:pt x="96" y="93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4" y="99"/>
                    <a:pt x="94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99"/>
                    <a:pt x="102" y="99"/>
                    <a:pt x="105" y="100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4" y="94"/>
                    <a:pt x="36" y="91"/>
                    <a:pt x="36" y="89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0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5"/>
                    <a:pt x="37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1" y="29"/>
                    <a:pt x="34" y="25"/>
                    <a:pt x="32" y="2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"/>
                    <a:pt x="33" y="4"/>
                    <a:pt x="3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5" y="5"/>
                    <a:pt x="105" y="7"/>
                  </a:cubicBezTo>
                  <a:cubicBezTo>
                    <a:pt x="105" y="30"/>
                    <a:pt x="105" y="30"/>
                    <a:pt x="105" y="30"/>
                  </a:cubicBezTo>
                  <a:lnTo>
                    <a:pt x="102" y="32"/>
                  </a:lnTo>
                  <a:close/>
                  <a:moveTo>
                    <a:pt x="109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4" y="12"/>
                    <a:pt x="114" y="15"/>
                    <a:pt x="115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9"/>
                  </a:lnTo>
                  <a:close/>
                  <a:moveTo>
                    <a:pt x="125" y="20"/>
                  </a:moveTo>
                  <a:cubicBezTo>
                    <a:pt x="122" y="20"/>
                    <a:pt x="119" y="17"/>
                    <a:pt x="119" y="13"/>
                  </a:cubicBezTo>
                  <a:cubicBezTo>
                    <a:pt x="119" y="10"/>
                    <a:pt x="122" y="7"/>
                    <a:pt x="125" y="7"/>
                  </a:cubicBezTo>
                  <a:cubicBezTo>
                    <a:pt x="129" y="7"/>
                    <a:pt x="132" y="10"/>
                    <a:pt x="132" y="13"/>
                  </a:cubicBezTo>
                  <a:cubicBezTo>
                    <a:pt x="132" y="15"/>
                    <a:pt x="132" y="17"/>
                    <a:pt x="130" y="18"/>
                  </a:cubicBezTo>
                  <a:cubicBezTo>
                    <a:pt x="129" y="20"/>
                    <a:pt x="127" y="20"/>
                    <a:pt x="125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7" name="Freeform 499"/>
            <p:cNvSpPr>
              <a:spLocks/>
            </p:cNvSpPr>
            <p:nvPr userDrawn="1"/>
          </p:nvSpPr>
          <p:spPr bwMode="auto">
            <a:xfrm>
              <a:off x="1796780" y="6286500"/>
              <a:ext cx="163517" cy="47625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5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10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8" name="Freeform 500"/>
            <p:cNvSpPr>
              <a:spLocks/>
            </p:cNvSpPr>
            <p:nvPr userDrawn="1"/>
          </p:nvSpPr>
          <p:spPr bwMode="auto">
            <a:xfrm>
              <a:off x="1796780" y="6376988"/>
              <a:ext cx="163517" cy="46037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4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9" name="Freeform 501"/>
            <p:cNvSpPr>
              <a:spLocks/>
            </p:cNvSpPr>
            <p:nvPr userDrawn="1"/>
          </p:nvSpPr>
          <p:spPr bwMode="auto">
            <a:xfrm>
              <a:off x="1793605" y="6465888"/>
              <a:ext cx="166692" cy="47625"/>
            </a:xfrm>
            <a:custGeom>
              <a:avLst/>
              <a:gdLst>
                <a:gd name="T0" fmla="*/ 42 w 44"/>
                <a:gd name="T1" fmla="*/ 5 h 12"/>
                <a:gd name="T2" fmla="*/ 39 w 44"/>
                <a:gd name="T3" fmla="*/ 5 h 12"/>
                <a:gd name="T4" fmla="*/ 35 w 44"/>
                <a:gd name="T5" fmla="*/ 1 h 12"/>
                <a:gd name="T6" fmla="*/ 32 w 44"/>
                <a:gd name="T7" fmla="*/ 1 h 12"/>
                <a:gd name="T8" fmla="*/ 27 w 44"/>
                <a:gd name="T9" fmla="*/ 5 h 12"/>
                <a:gd name="T10" fmla="*/ 26 w 44"/>
                <a:gd name="T11" fmla="*/ 2 h 12"/>
                <a:gd name="T12" fmla="*/ 24 w 44"/>
                <a:gd name="T13" fmla="*/ 0 h 12"/>
                <a:gd name="T14" fmla="*/ 22 w 44"/>
                <a:gd name="T15" fmla="*/ 0 h 12"/>
                <a:gd name="T16" fmla="*/ 13 w 44"/>
                <a:gd name="T17" fmla="*/ 4 h 12"/>
                <a:gd name="T18" fmla="*/ 10 w 44"/>
                <a:gd name="T19" fmla="*/ 3 h 12"/>
                <a:gd name="T20" fmla="*/ 8 w 44"/>
                <a:gd name="T21" fmla="*/ 2 h 12"/>
                <a:gd name="T22" fmla="*/ 2 w 44"/>
                <a:gd name="T23" fmla="*/ 5 h 12"/>
                <a:gd name="T24" fmla="*/ 1 w 44"/>
                <a:gd name="T25" fmla="*/ 8 h 12"/>
                <a:gd name="T26" fmla="*/ 4 w 44"/>
                <a:gd name="T27" fmla="*/ 9 h 12"/>
                <a:gd name="T28" fmla="*/ 9 w 44"/>
                <a:gd name="T29" fmla="*/ 7 h 12"/>
                <a:gd name="T30" fmla="*/ 12 w 44"/>
                <a:gd name="T31" fmla="*/ 9 h 12"/>
                <a:gd name="T32" fmla="*/ 14 w 44"/>
                <a:gd name="T33" fmla="*/ 9 h 12"/>
                <a:gd name="T34" fmla="*/ 22 w 44"/>
                <a:gd name="T35" fmla="*/ 5 h 12"/>
                <a:gd name="T36" fmla="*/ 23 w 44"/>
                <a:gd name="T37" fmla="*/ 10 h 12"/>
                <a:gd name="T38" fmla="*/ 25 w 44"/>
                <a:gd name="T39" fmla="*/ 11 h 12"/>
                <a:gd name="T40" fmla="*/ 27 w 44"/>
                <a:gd name="T41" fmla="*/ 11 h 12"/>
                <a:gd name="T42" fmla="*/ 33 w 44"/>
                <a:gd name="T43" fmla="*/ 6 h 12"/>
                <a:gd name="T44" fmla="*/ 36 w 44"/>
                <a:gd name="T45" fmla="*/ 8 h 12"/>
                <a:gd name="T46" fmla="*/ 38 w 44"/>
                <a:gd name="T47" fmla="*/ 9 h 12"/>
                <a:gd name="T48" fmla="*/ 42 w 44"/>
                <a:gd name="T49" fmla="*/ 9 h 12"/>
                <a:gd name="T50" fmla="*/ 44 w 44"/>
                <a:gd name="T51" fmla="*/ 7 h 12"/>
                <a:gd name="T52" fmla="*/ 42 w 44"/>
                <a:gd name="T5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2">
                  <a:moveTo>
                    <a:pt x="42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1" y="8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7" y="9"/>
                    <a:pt x="38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4" y="8"/>
                    <a:pt x="44" y="7"/>
                  </a:cubicBezTo>
                  <a:cubicBezTo>
                    <a:pt x="44" y="6"/>
                    <a:pt x="43" y="5"/>
                    <a:pt x="4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0" name="Freeform 502"/>
            <p:cNvSpPr>
              <a:spLocks/>
            </p:cNvSpPr>
            <p:nvPr userDrawn="1"/>
          </p:nvSpPr>
          <p:spPr bwMode="auto">
            <a:xfrm>
              <a:off x="1793605" y="6556375"/>
              <a:ext cx="150817" cy="46038"/>
            </a:xfrm>
            <a:custGeom>
              <a:avLst/>
              <a:gdLst>
                <a:gd name="T0" fmla="*/ 35 w 40"/>
                <a:gd name="T1" fmla="*/ 1 h 12"/>
                <a:gd name="T2" fmla="*/ 32 w 40"/>
                <a:gd name="T3" fmla="*/ 0 h 12"/>
                <a:gd name="T4" fmla="*/ 27 w 40"/>
                <a:gd name="T5" fmla="*/ 5 h 12"/>
                <a:gd name="T6" fmla="*/ 26 w 40"/>
                <a:gd name="T7" fmla="*/ 2 h 12"/>
                <a:gd name="T8" fmla="*/ 24 w 40"/>
                <a:gd name="T9" fmla="*/ 0 h 12"/>
                <a:gd name="T10" fmla="*/ 22 w 40"/>
                <a:gd name="T11" fmla="*/ 0 h 12"/>
                <a:gd name="T12" fmla="*/ 13 w 40"/>
                <a:gd name="T13" fmla="*/ 4 h 12"/>
                <a:gd name="T14" fmla="*/ 10 w 40"/>
                <a:gd name="T15" fmla="*/ 3 h 12"/>
                <a:gd name="T16" fmla="*/ 8 w 40"/>
                <a:gd name="T17" fmla="*/ 2 h 12"/>
                <a:gd name="T18" fmla="*/ 2 w 40"/>
                <a:gd name="T19" fmla="*/ 5 h 12"/>
                <a:gd name="T20" fmla="*/ 1 w 40"/>
                <a:gd name="T21" fmla="*/ 8 h 12"/>
                <a:gd name="T22" fmla="*/ 4 w 40"/>
                <a:gd name="T23" fmla="*/ 9 h 12"/>
                <a:gd name="T24" fmla="*/ 9 w 40"/>
                <a:gd name="T25" fmla="*/ 7 h 12"/>
                <a:gd name="T26" fmla="*/ 12 w 40"/>
                <a:gd name="T27" fmla="*/ 9 h 12"/>
                <a:gd name="T28" fmla="*/ 14 w 40"/>
                <a:gd name="T29" fmla="*/ 9 h 12"/>
                <a:gd name="T30" fmla="*/ 22 w 40"/>
                <a:gd name="T31" fmla="*/ 5 h 12"/>
                <a:gd name="T32" fmla="*/ 23 w 40"/>
                <a:gd name="T33" fmla="*/ 10 h 12"/>
                <a:gd name="T34" fmla="*/ 25 w 40"/>
                <a:gd name="T35" fmla="*/ 11 h 12"/>
                <a:gd name="T36" fmla="*/ 27 w 40"/>
                <a:gd name="T37" fmla="*/ 11 h 12"/>
                <a:gd name="T38" fmla="*/ 33 w 40"/>
                <a:gd name="T39" fmla="*/ 5 h 12"/>
                <a:gd name="T40" fmla="*/ 36 w 40"/>
                <a:gd name="T41" fmla="*/ 8 h 12"/>
                <a:gd name="T42" fmla="*/ 38 w 40"/>
                <a:gd name="T43" fmla="*/ 9 h 12"/>
                <a:gd name="T44" fmla="*/ 40 w 40"/>
                <a:gd name="T45" fmla="*/ 8 h 12"/>
                <a:gd name="T46" fmla="*/ 39 w 40"/>
                <a:gd name="T47" fmla="*/ 5 h 12"/>
                <a:gd name="T48" fmla="*/ 35 w 40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2">
                  <a:moveTo>
                    <a:pt x="35" y="1"/>
                  </a:moveTo>
                  <a:cubicBezTo>
                    <a:pt x="35" y="0"/>
                    <a:pt x="33" y="0"/>
                    <a:pt x="32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9"/>
                    <a:pt x="40" y="8"/>
                    <a:pt x="40" y="8"/>
                  </a:cubicBezTo>
                  <a:cubicBezTo>
                    <a:pt x="40" y="7"/>
                    <a:pt x="40" y="6"/>
                    <a:pt x="39" y="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1" name="Freeform 503"/>
            <p:cNvSpPr>
              <a:spLocks/>
            </p:cNvSpPr>
            <p:nvPr userDrawn="1"/>
          </p:nvSpPr>
          <p:spPr bwMode="auto">
            <a:xfrm>
              <a:off x="1484035" y="6521450"/>
              <a:ext cx="168279" cy="182563"/>
            </a:xfrm>
            <a:custGeom>
              <a:avLst/>
              <a:gdLst>
                <a:gd name="T0" fmla="*/ 0 w 44"/>
                <a:gd name="T1" fmla="*/ 2 h 47"/>
                <a:gd name="T2" fmla="*/ 3 w 44"/>
                <a:gd name="T3" fmla="*/ 35 h 47"/>
                <a:gd name="T4" fmla="*/ 15 w 44"/>
                <a:gd name="T5" fmla="*/ 47 h 47"/>
                <a:gd name="T6" fmla="*/ 42 w 44"/>
                <a:gd name="T7" fmla="*/ 47 h 47"/>
                <a:gd name="T8" fmla="*/ 44 w 44"/>
                <a:gd name="T9" fmla="*/ 45 h 47"/>
                <a:gd name="T10" fmla="*/ 42 w 44"/>
                <a:gd name="T11" fmla="*/ 43 h 47"/>
                <a:gd name="T12" fmla="*/ 15 w 44"/>
                <a:gd name="T13" fmla="*/ 43 h 47"/>
                <a:gd name="T14" fmla="*/ 7 w 44"/>
                <a:gd name="T15" fmla="*/ 34 h 47"/>
                <a:gd name="T16" fmla="*/ 4 w 44"/>
                <a:gd name="T17" fmla="*/ 2 h 47"/>
                <a:gd name="T18" fmla="*/ 2 w 44"/>
                <a:gd name="T19" fmla="*/ 0 h 47"/>
                <a:gd name="T20" fmla="*/ 0 w 44"/>
                <a:gd name="T2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7">
                  <a:moveTo>
                    <a:pt x="0" y="2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42"/>
                    <a:pt x="9" y="47"/>
                    <a:pt x="1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6"/>
                    <a:pt x="44" y="45"/>
                  </a:cubicBezTo>
                  <a:cubicBezTo>
                    <a:pt x="44" y="44"/>
                    <a:pt x="43" y="43"/>
                    <a:pt x="42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1" y="43"/>
                    <a:pt x="7" y="39"/>
                    <a:pt x="7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2" name="Freeform 504"/>
            <p:cNvSpPr>
              <a:spLocks/>
            </p:cNvSpPr>
            <p:nvPr userDrawn="1"/>
          </p:nvSpPr>
          <p:spPr bwMode="auto">
            <a:xfrm>
              <a:off x="2090476" y="6567488"/>
              <a:ext cx="152404" cy="136525"/>
            </a:xfrm>
            <a:custGeom>
              <a:avLst/>
              <a:gdLst>
                <a:gd name="T0" fmla="*/ 2 w 40"/>
                <a:gd name="T1" fmla="*/ 35 h 35"/>
                <a:gd name="T2" fmla="*/ 18 w 40"/>
                <a:gd name="T3" fmla="*/ 35 h 35"/>
                <a:gd name="T4" fmla="*/ 27 w 40"/>
                <a:gd name="T5" fmla="*/ 27 h 35"/>
                <a:gd name="T6" fmla="*/ 39 w 40"/>
                <a:gd name="T7" fmla="*/ 4 h 35"/>
                <a:gd name="T8" fmla="*/ 39 w 40"/>
                <a:gd name="T9" fmla="*/ 1 h 35"/>
                <a:gd name="T10" fmla="*/ 36 w 40"/>
                <a:gd name="T11" fmla="*/ 1 h 35"/>
                <a:gd name="T12" fmla="*/ 23 w 40"/>
                <a:gd name="T13" fmla="*/ 26 h 35"/>
                <a:gd name="T14" fmla="*/ 18 w 40"/>
                <a:gd name="T15" fmla="*/ 31 h 35"/>
                <a:gd name="T16" fmla="*/ 2 w 40"/>
                <a:gd name="T17" fmla="*/ 31 h 35"/>
                <a:gd name="T18" fmla="*/ 0 w 40"/>
                <a:gd name="T19" fmla="*/ 33 h 35"/>
                <a:gd name="T20" fmla="*/ 2 w 40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5">
                  <a:moveTo>
                    <a:pt x="2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22" y="35"/>
                    <a:pt x="26" y="32"/>
                    <a:pt x="27" y="27"/>
                  </a:cubicBezTo>
                  <a:cubicBezTo>
                    <a:pt x="29" y="21"/>
                    <a:pt x="32" y="11"/>
                    <a:pt x="39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0"/>
                    <a:pt x="37" y="0"/>
                    <a:pt x="36" y="1"/>
                  </a:cubicBezTo>
                  <a:cubicBezTo>
                    <a:pt x="28" y="9"/>
                    <a:pt x="25" y="20"/>
                    <a:pt x="23" y="26"/>
                  </a:cubicBezTo>
                  <a:cubicBezTo>
                    <a:pt x="23" y="29"/>
                    <a:pt x="21" y="31"/>
                    <a:pt x="18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3" name="Freeform 505"/>
            <p:cNvSpPr>
              <a:spLocks/>
            </p:cNvSpPr>
            <p:nvPr userDrawn="1"/>
          </p:nvSpPr>
          <p:spPr bwMode="auto">
            <a:xfrm>
              <a:off x="2690566" y="6735763"/>
              <a:ext cx="160341" cy="15875"/>
            </a:xfrm>
            <a:custGeom>
              <a:avLst/>
              <a:gdLst>
                <a:gd name="T0" fmla="*/ 2 w 42"/>
                <a:gd name="T1" fmla="*/ 4 h 4"/>
                <a:gd name="T2" fmla="*/ 40 w 42"/>
                <a:gd name="T3" fmla="*/ 4 h 4"/>
                <a:gd name="T4" fmla="*/ 42 w 42"/>
                <a:gd name="T5" fmla="*/ 2 h 4"/>
                <a:gd name="T6" fmla="*/ 40 w 42"/>
                <a:gd name="T7" fmla="*/ 0 h 4"/>
                <a:gd name="T8" fmla="*/ 2 w 42"/>
                <a:gd name="T9" fmla="*/ 0 h 4"/>
                <a:gd name="T10" fmla="*/ 0 w 42"/>
                <a:gd name="T11" fmla="*/ 2 h 4"/>
                <a:gd name="T12" fmla="*/ 2 w 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4" name="Freeform 506"/>
            <p:cNvSpPr>
              <a:spLocks/>
            </p:cNvSpPr>
            <p:nvPr userDrawn="1"/>
          </p:nvSpPr>
          <p:spPr bwMode="auto">
            <a:xfrm>
              <a:off x="3347808" y="6634163"/>
              <a:ext cx="222256" cy="101600"/>
            </a:xfrm>
            <a:custGeom>
              <a:avLst/>
              <a:gdLst>
                <a:gd name="T0" fmla="*/ 0 w 58"/>
                <a:gd name="T1" fmla="*/ 2 h 26"/>
                <a:gd name="T2" fmla="*/ 0 w 58"/>
                <a:gd name="T3" fmla="*/ 14 h 26"/>
                <a:gd name="T4" fmla="*/ 11 w 58"/>
                <a:gd name="T5" fmla="*/ 26 h 26"/>
                <a:gd name="T6" fmla="*/ 56 w 58"/>
                <a:gd name="T7" fmla="*/ 26 h 26"/>
                <a:gd name="T8" fmla="*/ 58 w 58"/>
                <a:gd name="T9" fmla="*/ 24 h 26"/>
                <a:gd name="T10" fmla="*/ 56 w 58"/>
                <a:gd name="T11" fmla="*/ 22 h 26"/>
                <a:gd name="T12" fmla="*/ 11 w 58"/>
                <a:gd name="T13" fmla="*/ 22 h 26"/>
                <a:gd name="T14" fmla="*/ 4 w 58"/>
                <a:gd name="T15" fmla="*/ 14 h 26"/>
                <a:gd name="T16" fmla="*/ 4 w 58"/>
                <a:gd name="T17" fmla="*/ 2 h 26"/>
                <a:gd name="T18" fmla="*/ 2 w 58"/>
                <a:gd name="T19" fmla="*/ 0 h 26"/>
                <a:gd name="T20" fmla="*/ 0 w 5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8" y="25"/>
                    <a:pt x="58" y="24"/>
                  </a:cubicBezTo>
                  <a:cubicBezTo>
                    <a:pt x="58" y="23"/>
                    <a:pt x="57" y="22"/>
                    <a:pt x="5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7" y="22"/>
                    <a:pt x="4" y="18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5" name="Freeform 507"/>
            <p:cNvSpPr>
              <a:spLocks/>
            </p:cNvSpPr>
            <p:nvPr userDrawn="1"/>
          </p:nvSpPr>
          <p:spPr bwMode="auto">
            <a:xfrm>
              <a:off x="3925673" y="6580188"/>
              <a:ext cx="133353" cy="190500"/>
            </a:xfrm>
            <a:custGeom>
              <a:avLst/>
              <a:gdLst>
                <a:gd name="T0" fmla="*/ 0 w 35"/>
                <a:gd name="T1" fmla="*/ 2 h 49"/>
                <a:gd name="T2" fmla="*/ 0 w 35"/>
                <a:gd name="T3" fmla="*/ 38 h 49"/>
                <a:gd name="T4" fmla="*/ 0 w 35"/>
                <a:gd name="T5" fmla="*/ 38 h 49"/>
                <a:gd name="T6" fmla="*/ 5 w 35"/>
                <a:gd name="T7" fmla="*/ 44 h 49"/>
                <a:gd name="T8" fmla="*/ 31 w 35"/>
                <a:gd name="T9" fmla="*/ 49 h 49"/>
                <a:gd name="T10" fmla="*/ 33 w 35"/>
                <a:gd name="T11" fmla="*/ 49 h 49"/>
                <a:gd name="T12" fmla="*/ 35 w 35"/>
                <a:gd name="T13" fmla="*/ 47 h 49"/>
                <a:gd name="T14" fmla="*/ 33 w 35"/>
                <a:gd name="T15" fmla="*/ 45 h 49"/>
                <a:gd name="T16" fmla="*/ 31 w 35"/>
                <a:gd name="T17" fmla="*/ 45 h 49"/>
                <a:gd name="T18" fmla="*/ 7 w 35"/>
                <a:gd name="T19" fmla="*/ 41 h 49"/>
                <a:gd name="T20" fmla="*/ 4 w 35"/>
                <a:gd name="T21" fmla="*/ 38 h 49"/>
                <a:gd name="T22" fmla="*/ 4 w 35"/>
                <a:gd name="T23" fmla="*/ 38 h 49"/>
                <a:gd name="T24" fmla="*/ 4 w 35"/>
                <a:gd name="T25" fmla="*/ 37 h 49"/>
                <a:gd name="T26" fmla="*/ 3 w 35"/>
                <a:gd name="T27" fmla="*/ 38 h 49"/>
                <a:gd name="T28" fmla="*/ 4 w 35"/>
                <a:gd name="T29" fmla="*/ 38 h 49"/>
                <a:gd name="T30" fmla="*/ 4 w 35"/>
                <a:gd name="T31" fmla="*/ 37 h 49"/>
                <a:gd name="T32" fmla="*/ 3 w 35"/>
                <a:gd name="T33" fmla="*/ 38 h 49"/>
                <a:gd name="T34" fmla="*/ 4 w 35"/>
                <a:gd name="T35" fmla="*/ 38 h 49"/>
                <a:gd name="T36" fmla="*/ 2 w 35"/>
                <a:gd name="T37" fmla="*/ 38 h 49"/>
                <a:gd name="T38" fmla="*/ 4 w 35"/>
                <a:gd name="T39" fmla="*/ 38 h 49"/>
                <a:gd name="T40" fmla="*/ 4 w 35"/>
                <a:gd name="T41" fmla="*/ 2 h 49"/>
                <a:gd name="T42" fmla="*/ 2 w 35"/>
                <a:gd name="T43" fmla="*/ 0 h 49"/>
                <a:gd name="T44" fmla="*/ 0 w 35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9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41"/>
                    <a:pt x="5" y="44"/>
                  </a:cubicBezTo>
                  <a:cubicBezTo>
                    <a:pt x="9" y="47"/>
                    <a:pt x="16" y="49"/>
                    <a:pt x="31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4" y="49"/>
                    <a:pt x="35" y="48"/>
                    <a:pt x="35" y="47"/>
                  </a:cubicBezTo>
                  <a:cubicBezTo>
                    <a:pt x="35" y="46"/>
                    <a:pt x="34" y="45"/>
                    <a:pt x="33" y="45"/>
                  </a:cubicBezTo>
                  <a:cubicBezTo>
                    <a:pt x="32" y="45"/>
                    <a:pt x="32" y="45"/>
                    <a:pt x="31" y="45"/>
                  </a:cubicBezTo>
                  <a:cubicBezTo>
                    <a:pt x="17" y="45"/>
                    <a:pt x="10" y="43"/>
                    <a:pt x="7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6" name="Freeform 508"/>
            <p:cNvSpPr>
              <a:spLocks/>
            </p:cNvSpPr>
            <p:nvPr userDrawn="1"/>
          </p:nvSpPr>
          <p:spPr bwMode="auto">
            <a:xfrm>
              <a:off x="4333671" y="6751638"/>
              <a:ext cx="684231" cy="14287"/>
            </a:xfrm>
            <a:custGeom>
              <a:avLst/>
              <a:gdLst>
                <a:gd name="T0" fmla="*/ 2 w 179"/>
                <a:gd name="T1" fmla="*/ 4 h 4"/>
                <a:gd name="T2" fmla="*/ 177 w 179"/>
                <a:gd name="T3" fmla="*/ 4 h 4"/>
                <a:gd name="T4" fmla="*/ 179 w 179"/>
                <a:gd name="T5" fmla="*/ 2 h 4"/>
                <a:gd name="T6" fmla="*/ 177 w 179"/>
                <a:gd name="T7" fmla="*/ 0 h 4"/>
                <a:gd name="T8" fmla="*/ 2 w 179"/>
                <a:gd name="T9" fmla="*/ 0 h 4"/>
                <a:gd name="T10" fmla="*/ 0 w 179"/>
                <a:gd name="T11" fmla="*/ 2 h 4"/>
                <a:gd name="T12" fmla="*/ 2 w 17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">
                  <a:moveTo>
                    <a:pt x="2" y="4"/>
                  </a:moveTo>
                  <a:cubicBezTo>
                    <a:pt x="177" y="4"/>
                    <a:pt x="177" y="4"/>
                    <a:pt x="177" y="4"/>
                  </a:cubicBezTo>
                  <a:cubicBezTo>
                    <a:pt x="178" y="4"/>
                    <a:pt x="179" y="3"/>
                    <a:pt x="179" y="2"/>
                  </a:cubicBezTo>
                  <a:cubicBezTo>
                    <a:pt x="179" y="1"/>
                    <a:pt x="178" y="0"/>
                    <a:pt x="17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7" name="Freeform 509"/>
            <p:cNvSpPr>
              <a:spLocks/>
            </p:cNvSpPr>
            <p:nvPr userDrawn="1"/>
          </p:nvSpPr>
          <p:spPr bwMode="auto">
            <a:xfrm>
              <a:off x="6211733" y="6711950"/>
              <a:ext cx="369897" cy="53975"/>
            </a:xfrm>
            <a:custGeom>
              <a:avLst/>
              <a:gdLst>
                <a:gd name="T0" fmla="*/ 2 w 97"/>
                <a:gd name="T1" fmla="*/ 14 h 14"/>
                <a:gd name="T2" fmla="*/ 30 w 97"/>
                <a:gd name="T3" fmla="*/ 14 h 14"/>
                <a:gd name="T4" fmla="*/ 37 w 97"/>
                <a:gd name="T5" fmla="*/ 7 h 14"/>
                <a:gd name="T6" fmla="*/ 39 w 97"/>
                <a:gd name="T7" fmla="*/ 4 h 14"/>
                <a:gd name="T8" fmla="*/ 95 w 97"/>
                <a:gd name="T9" fmla="*/ 4 h 14"/>
                <a:gd name="T10" fmla="*/ 97 w 97"/>
                <a:gd name="T11" fmla="*/ 2 h 14"/>
                <a:gd name="T12" fmla="*/ 95 w 97"/>
                <a:gd name="T13" fmla="*/ 0 h 14"/>
                <a:gd name="T14" fmla="*/ 39 w 97"/>
                <a:gd name="T15" fmla="*/ 0 h 14"/>
                <a:gd name="T16" fmla="*/ 33 w 97"/>
                <a:gd name="T17" fmla="*/ 7 h 14"/>
                <a:gd name="T18" fmla="*/ 30 w 97"/>
                <a:gd name="T19" fmla="*/ 10 h 14"/>
                <a:gd name="T20" fmla="*/ 2 w 97"/>
                <a:gd name="T21" fmla="*/ 10 h 14"/>
                <a:gd name="T22" fmla="*/ 0 w 97"/>
                <a:gd name="T23" fmla="*/ 12 h 14"/>
                <a:gd name="T24" fmla="*/ 2 w 97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">
                  <a:moveTo>
                    <a:pt x="2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6" y="11"/>
                    <a:pt x="37" y="7"/>
                  </a:cubicBezTo>
                  <a:cubicBezTo>
                    <a:pt x="37" y="6"/>
                    <a:pt x="38" y="4"/>
                    <a:pt x="39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7" y="2"/>
                  </a:cubicBezTo>
                  <a:cubicBezTo>
                    <a:pt x="97" y="1"/>
                    <a:pt x="96" y="0"/>
                    <a:pt x="9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2" y="9"/>
                    <a:pt x="31" y="10"/>
                    <a:pt x="3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8" name="Freeform 510"/>
            <p:cNvSpPr>
              <a:spLocks/>
            </p:cNvSpPr>
            <p:nvPr userDrawn="1"/>
          </p:nvSpPr>
          <p:spPr bwMode="auto">
            <a:xfrm>
              <a:off x="8297762" y="6711950"/>
              <a:ext cx="271469" cy="15875"/>
            </a:xfrm>
            <a:custGeom>
              <a:avLst/>
              <a:gdLst>
                <a:gd name="T0" fmla="*/ 2 w 71"/>
                <a:gd name="T1" fmla="*/ 4 h 4"/>
                <a:gd name="T2" fmla="*/ 69 w 71"/>
                <a:gd name="T3" fmla="*/ 4 h 4"/>
                <a:gd name="T4" fmla="*/ 71 w 71"/>
                <a:gd name="T5" fmla="*/ 2 h 4"/>
                <a:gd name="T6" fmla="*/ 69 w 71"/>
                <a:gd name="T7" fmla="*/ 0 h 4"/>
                <a:gd name="T8" fmla="*/ 2 w 71"/>
                <a:gd name="T9" fmla="*/ 0 h 4"/>
                <a:gd name="T10" fmla="*/ 0 w 71"/>
                <a:gd name="T11" fmla="*/ 2 h 4"/>
                <a:gd name="T12" fmla="*/ 2 w 7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2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9" name="Freeform 511"/>
            <p:cNvSpPr>
              <a:spLocks/>
            </p:cNvSpPr>
            <p:nvPr userDrawn="1"/>
          </p:nvSpPr>
          <p:spPr bwMode="auto">
            <a:xfrm>
              <a:off x="8821650" y="6572250"/>
              <a:ext cx="134941" cy="155575"/>
            </a:xfrm>
            <a:custGeom>
              <a:avLst/>
              <a:gdLst>
                <a:gd name="T0" fmla="*/ 2 w 35"/>
                <a:gd name="T1" fmla="*/ 40 h 40"/>
                <a:gd name="T2" fmla="*/ 6 w 35"/>
                <a:gd name="T3" fmla="*/ 40 h 40"/>
                <a:gd name="T4" fmla="*/ 17 w 35"/>
                <a:gd name="T5" fmla="*/ 40 h 40"/>
                <a:gd name="T6" fmla="*/ 35 w 35"/>
                <a:gd name="T7" fmla="*/ 23 h 40"/>
                <a:gd name="T8" fmla="*/ 35 w 35"/>
                <a:gd name="T9" fmla="*/ 2 h 40"/>
                <a:gd name="T10" fmla="*/ 33 w 35"/>
                <a:gd name="T11" fmla="*/ 0 h 40"/>
                <a:gd name="T12" fmla="*/ 31 w 35"/>
                <a:gd name="T13" fmla="*/ 2 h 40"/>
                <a:gd name="T14" fmla="*/ 31 w 35"/>
                <a:gd name="T15" fmla="*/ 23 h 40"/>
                <a:gd name="T16" fmla="*/ 17 w 35"/>
                <a:gd name="T17" fmla="*/ 36 h 40"/>
                <a:gd name="T18" fmla="*/ 6 w 35"/>
                <a:gd name="T19" fmla="*/ 36 h 40"/>
                <a:gd name="T20" fmla="*/ 2 w 35"/>
                <a:gd name="T21" fmla="*/ 36 h 40"/>
                <a:gd name="T22" fmla="*/ 0 w 35"/>
                <a:gd name="T23" fmla="*/ 38 h 40"/>
                <a:gd name="T24" fmla="*/ 2 w 35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0">
                  <a:moveTo>
                    <a:pt x="2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40"/>
                    <a:pt x="35" y="32"/>
                    <a:pt x="35" y="2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0"/>
                    <a:pt x="25" y="36"/>
                    <a:pt x="1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0" name="Freeform 512"/>
            <p:cNvSpPr>
              <a:spLocks/>
            </p:cNvSpPr>
            <p:nvPr userDrawn="1"/>
          </p:nvSpPr>
          <p:spPr bwMode="auto">
            <a:xfrm>
              <a:off x="8994692" y="6548438"/>
              <a:ext cx="492138" cy="211137"/>
            </a:xfrm>
            <a:custGeom>
              <a:avLst/>
              <a:gdLst>
                <a:gd name="T0" fmla="*/ 2 w 129"/>
                <a:gd name="T1" fmla="*/ 54 h 54"/>
                <a:gd name="T2" fmla="*/ 108 w 129"/>
                <a:gd name="T3" fmla="*/ 54 h 54"/>
                <a:gd name="T4" fmla="*/ 129 w 129"/>
                <a:gd name="T5" fmla="*/ 34 h 54"/>
                <a:gd name="T6" fmla="*/ 129 w 129"/>
                <a:gd name="T7" fmla="*/ 2 h 54"/>
                <a:gd name="T8" fmla="*/ 127 w 129"/>
                <a:gd name="T9" fmla="*/ 0 h 54"/>
                <a:gd name="T10" fmla="*/ 125 w 129"/>
                <a:gd name="T11" fmla="*/ 2 h 54"/>
                <a:gd name="T12" fmla="*/ 125 w 129"/>
                <a:gd name="T13" fmla="*/ 34 h 54"/>
                <a:gd name="T14" fmla="*/ 120 w 129"/>
                <a:gd name="T15" fmla="*/ 45 h 54"/>
                <a:gd name="T16" fmla="*/ 108 w 129"/>
                <a:gd name="T17" fmla="*/ 50 h 54"/>
                <a:gd name="T18" fmla="*/ 2 w 129"/>
                <a:gd name="T19" fmla="*/ 50 h 54"/>
                <a:gd name="T20" fmla="*/ 0 w 129"/>
                <a:gd name="T21" fmla="*/ 52 h 54"/>
                <a:gd name="T22" fmla="*/ 2 w 12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4">
                  <a:moveTo>
                    <a:pt x="2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19" y="54"/>
                    <a:pt x="129" y="45"/>
                    <a:pt x="129" y="3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125" y="0"/>
                    <a:pt x="125" y="1"/>
                    <a:pt x="125" y="2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8"/>
                    <a:pt x="123" y="42"/>
                    <a:pt x="120" y="45"/>
                  </a:cubicBezTo>
                  <a:cubicBezTo>
                    <a:pt x="117" y="48"/>
                    <a:pt x="113" y="50"/>
                    <a:pt x="108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1" name="Freeform 513"/>
            <p:cNvSpPr>
              <a:spLocks/>
            </p:cNvSpPr>
            <p:nvPr userDrawn="1"/>
          </p:nvSpPr>
          <p:spPr bwMode="auto">
            <a:xfrm>
              <a:off x="10680661" y="6369050"/>
              <a:ext cx="14288" cy="58738"/>
            </a:xfrm>
            <a:custGeom>
              <a:avLst/>
              <a:gdLst>
                <a:gd name="T0" fmla="*/ 0 w 4"/>
                <a:gd name="T1" fmla="*/ 2 h 15"/>
                <a:gd name="T2" fmla="*/ 0 w 4"/>
                <a:gd name="T3" fmla="*/ 13 h 15"/>
                <a:gd name="T4" fmla="*/ 2 w 4"/>
                <a:gd name="T5" fmla="*/ 15 h 15"/>
                <a:gd name="T6" fmla="*/ 4 w 4"/>
                <a:gd name="T7" fmla="*/ 13 h 15"/>
                <a:gd name="T8" fmla="*/ 4 w 4"/>
                <a:gd name="T9" fmla="*/ 2 h 15"/>
                <a:gd name="T10" fmla="*/ 2 w 4"/>
                <a:gd name="T11" fmla="*/ 0 h 15"/>
                <a:gd name="T12" fmla="*/ 0 w 4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0" y="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2" y="15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2" name="Freeform 514"/>
            <p:cNvSpPr>
              <a:spLocks/>
            </p:cNvSpPr>
            <p:nvPr userDrawn="1"/>
          </p:nvSpPr>
          <p:spPr bwMode="auto">
            <a:xfrm>
              <a:off x="10680661" y="6446838"/>
              <a:ext cx="14288" cy="53975"/>
            </a:xfrm>
            <a:custGeom>
              <a:avLst/>
              <a:gdLst>
                <a:gd name="T0" fmla="*/ 0 w 4"/>
                <a:gd name="T1" fmla="*/ 2 h 14"/>
                <a:gd name="T2" fmla="*/ 0 w 4"/>
                <a:gd name="T3" fmla="*/ 12 h 14"/>
                <a:gd name="T4" fmla="*/ 2 w 4"/>
                <a:gd name="T5" fmla="*/ 14 h 14"/>
                <a:gd name="T6" fmla="*/ 4 w 4"/>
                <a:gd name="T7" fmla="*/ 12 h 14"/>
                <a:gd name="T8" fmla="*/ 4 w 4"/>
                <a:gd name="T9" fmla="*/ 2 h 14"/>
                <a:gd name="T10" fmla="*/ 2 w 4"/>
                <a:gd name="T11" fmla="*/ 0 h 14"/>
                <a:gd name="T12" fmla="*/ 0 w 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2" y="14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3" name="Freeform 515"/>
            <p:cNvSpPr>
              <a:spLocks/>
            </p:cNvSpPr>
            <p:nvPr userDrawn="1"/>
          </p:nvSpPr>
          <p:spPr bwMode="auto">
            <a:xfrm>
              <a:off x="10680661" y="6529388"/>
              <a:ext cx="14288" cy="34925"/>
            </a:xfrm>
            <a:custGeom>
              <a:avLst/>
              <a:gdLst>
                <a:gd name="T0" fmla="*/ 0 w 4"/>
                <a:gd name="T1" fmla="*/ 2 h 9"/>
                <a:gd name="T2" fmla="*/ 0 w 4"/>
                <a:gd name="T3" fmla="*/ 7 h 9"/>
                <a:gd name="T4" fmla="*/ 2 w 4"/>
                <a:gd name="T5" fmla="*/ 9 h 9"/>
                <a:gd name="T6" fmla="*/ 4 w 4"/>
                <a:gd name="T7" fmla="*/ 7 h 9"/>
                <a:gd name="T8" fmla="*/ 4 w 4"/>
                <a:gd name="T9" fmla="*/ 2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2" y="9"/>
                  </a:cubicBezTo>
                  <a:cubicBezTo>
                    <a:pt x="3" y="9"/>
                    <a:pt x="4" y="8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4" name="Freeform 516"/>
            <p:cNvSpPr>
              <a:spLocks/>
            </p:cNvSpPr>
            <p:nvPr userDrawn="1"/>
          </p:nvSpPr>
          <p:spPr bwMode="auto">
            <a:xfrm>
              <a:off x="8275536" y="6264275"/>
              <a:ext cx="152404" cy="155575"/>
            </a:xfrm>
            <a:custGeom>
              <a:avLst/>
              <a:gdLst>
                <a:gd name="T0" fmla="*/ 21 w 40"/>
                <a:gd name="T1" fmla="*/ 13 h 40"/>
                <a:gd name="T2" fmla="*/ 16 w 40"/>
                <a:gd name="T3" fmla="*/ 8 h 40"/>
                <a:gd name="T4" fmla="*/ 11 w 40"/>
                <a:gd name="T5" fmla="*/ 13 h 40"/>
                <a:gd name="T6" fmla="*/ 17 w 40"/>
                <a:gd name="T7" fmla="*/ 19 h 40"/>
                <a:gd name="T8" fmla="*/ 20 w 40"/>
                <a:gd name="T9" fmla="*/ 19 h 40"/>
                <a:gd name="T10" fmla="*/ 32 w 40"/>
                <a:gd name="T11" fmla="*/ 18 h 40"/>
                <a:gd name="T12" fmla="*/ 35 w 40"/>
                <a:gd name="T13" fmla="*/ 20 h 40"/>
                <a:gd name="T14" fmla="*/ 33 w 40"/>
                <a:gd name="T15" fmla="*/ 31 h 40"/>
                <a:gd name="T16" fmla="*/ 28 w 40"/>
                <a:gd name="T17" fmla="*/ 38 h 40"/>
                <a:gd name="T18" fmla="*/ 21 w 40"/>
                <a:gd name="T19" fmla="*/ 34 h 40"/>
                <a:gd name="T20" fmla="*/ 18 w 40"/>
                <a:gd name="T21" fmla="*/ 37 h 40"/>
                <a:gd name="T22" fmla="*/ 20 w 40"/>
                <a:gd name="T23" fmla="*/ 33 h 40"/>
                <a:gd name="T24" fmla="*/ 18 w 40"/>
                <a:gd name="T25" fmla="*/ 26 h 40"/>
                <a:gd name="T26" fmla="*/ 12 w 40"/>
                <a:gd name="T27" fmla="*/ 23 h 40"/>
                <a:gd name="T28" fmla="*/ 4 w 40"/>
                <a:gd name="T29" fmla="*/ 15 h 40"/>
                <a:gd name="T30" fmla="*/ 9 w 40"/>
                <a:gd name="T31" fmla="*/ 7 h 40"/>
                <a:gd name="T32" fmla="*/ 16 w 40"/>
                <a:gd name="T33" fmla="*/ 4 h 40"/>
                <a:gd name="T34" fmla="*/ 23 w 40"/>
                <a:gd name="T35" fmla="*/ 11 h 40"/>
                <a:gd name="T36" fmla="*/ 21 w 40"/>
                <a:gd name="T37" fmla="*/ 15 h 40"/>
                <a:gd name="T38" fmla="*/ 21 w 40"/>
                <a:gd name="T39" fmla="*/ 15 h 40"/>
                <a:gd name="T40" fmla="*/ 21 w 40"/>
                <a:gd name="T41" fmla="*/ 15 h 40"/>
                <a:gd name="T42" fmla="*/ 21 w 40"/>
                <a:gd name="T43" fmla="*/ 15 h 40"/>
                <a:gd name="T44" fmla="*/ 21 w 40"/>
                <a:gd name="T45" fmla="*/ 18 h 40"/>
                <a:gd name="T46" fmla="*/ 25 w 40"/>
                <a:gd name="T47" fmla="*/ 16 h 40"/>
                <a:gd name="T48" fmla="*/ 24 w 40"/>
                <a:gd name="T49" fmla="*/ 4 h 40"/>
                <a:gd name="T50" fmla="*/ 10 w 40"/>
                <a:gd name="T51" fmla="*/ 1 h 40"/>
                <a:gd name="T52" fmla="*/ 3 w 40"/>
                <a:gd name="T53" fmla="*/ 8 h 40"/>
                <a:gd name="T54" fmla="*/ 4 w 40"/>
                <a:gd name="T55" fmla="*/ 22 h 40"/>
                <a:gd name="T56" fmla="*/ 14 w 40"/>
                <a:gd name="T57" fmla="*/ 28 h 40"/>
                <a:gd name="T58" fmla="*/ 16 w 40"/>
                <a:gd name="T59" fmla="*/ 31 h 40"/>
                <a:gd name="T60" fmla="*/ 16 w 40"/>
                <a:gd name="T61" fmla="*/ 35 h 40"/>
                <a:gd name="T62" fmla="*/ 16 w 40"/>
                <a:gd name="T63" fmla="*/ 36 h 40"/>
                <a:gd name="T64" fmla="*/ 19 w 40"/>
                <a:gd name="T65" fmla="*/ 38 h 40"/>
                <a:gd name="T66" fmla="*/ 21 w 40"/>
                <a:gd name="T67" fmla="*/ 38 h 40"/>
                <a:gd name="T68" fmla="*/ 29 w 40"/>
                <a:gd name="T69" fmla="*/ 40 h 40"/>
                <a:gd name="T70" fmla="*/ 40 w 40"/>
                <a:gd name="T71" fmla="*/ 24 h 40"/>
                <a:gd name="T72" fmla="*/ 38 w 40"/>
                <a:gd name="T73" fmla="*/ 17 h 40"/>
                <a:gd name="T74" fmla="*/ 29 w 40"/>
                <a:gd name="T75" fmla="*/ 14 h 40"/>
                <a:gd name="T76" fmla="*/ 19 w 40"/>
                <a:gd name="T77" fmla="*/ 15 h 40"/>
                <a:gd name="T78" fmla="*/ 18 w 40"/>
                <a:gd name="T79" fmla="*/ 15 h 40"/>
                <a:gd name="T80" fmla="*/ 15 w 40"/>
                <a:gd name="T81" fmla="*/ 13 h 40"/>
                <a:gd name="T82" fmla="*/ 16 w 40"/>
                <a:gd name="T83" fmla="*/ 12 h 40"/>
                <a:gd name="T84" fmla="*/ 16 w 40"/>
                <a:gd name="T85" fmla="*/ 12 h 40"/>
                <a:gd name="T86" fmla="*/ 16 w 40"/>
                <a:gd name="T87" fmla="*/ 12 h 40"/>
                <a:gd name="T88" fmla="*/ 16 w 40"/>
                <a:gd name="T89" fmla="*/ 12 h 40"/>
                <a:gd name="T90" fmla="*/ 17 w 40"/>
                <a:gd name="T91" fmla="*/ 13 h 40"/>
                <a:gd name="T92" fmla="*/ 19 w 40"/>
                <a:gd name="T9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40"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9" y="9"/>
                    <a:pt x="18" y="8"/>
                    <a:pt x="16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5"/>
                    <a:pt x="12" y="17"/>
                    <a:pt x="13" y="18"/>
                  </a:cubicBezTo>
                  <a:cubicBezTo>
                    <a:pt x="14" y="19"/>
                    <a:pt x="16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2" y="19"/>
                    <a:pt x="26" y="18"/>
                    <a:pt x="29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3" y="19"/>
                    <a:pt x="34" y="19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3"/>
                    <a:pt x="36" y="24"/>
                  </a:cubicBezTo>
                  <a:cubicBezTo>
                    <a:pt x="36" y="26"/>
                    <a:pt x="35" y="29"/>
                    <a:pt x="33" y="31"/>
                  </a:cubicBezTo>
                  <a:cubicBezTo>
                    <a:pt x="31" y="33"/>
                    <a:pt x="28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6" y="35"/>
                    <a:pt x="23" y="34"/>
                    <a:pt x="21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5"/>
                    <a:pt x="20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8"/>
                    <a:pt x="19" y="27"/>
                    <a:pt x="18" y="26"/>
                  </a:cubicBezTo>
                  <a:cubicBezTo>
                    <a:pt x="17" y="25"/>
                    <a:pt x="16" y="24"/>
                    <a:pt x="15" y="24"/>
                  </a:cubicBezTo>
                  <a:cubicBezTo>
                    <a:pt x="14" y="24"/>
                    <a:pt x="13" y="24"/>
                    <a:pt x="12" y="23"/>
                  </a:cubicBezTo>
                  <a:cubicBezTo>
                    <a:pt x="10" y="22"/>
                    <a:pt x="9" y="21"/>
                    <a:pt x="7" y="19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8" y="4"/>
                    <a:pt x="19" y="4"/>
                    <a:pt x="21" y="6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4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21" y="18"/>
                  </a:cubicBezTo>
                  <a:cubicBezTo>
                    <a:pt x="21" y="19"/>
                    <a:pt x="23" y="19"/>
                    <a:pt x="24" y="18"/>
                  </a:cubicBezTo>
                  <a:cubicBezTo>
                    <a:pt x="24" y="18"/>
                    <a:pt x="25" y="17"/>
                    <a:pt x="25" y="16"/>
                  </a:cubicBezTo>
                  <a:cubicBezTo>
                    <a:pt x="26" y="15"/>
                    <a:pt x="27" y="13"/>
                    <a:pt x="27" y="11"/>
                  </a:cubicBezTo>
                  <a:cubicBezTo>
                    <a:pt x="27" y="9"/>
                    <a:pt x="26" y="6"/>
                    <a:pt x="24" y="4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5" y="5"/>
                    <a:pt x="4" y="6"/>
                    <a:pt x="3" y="8"/>
                  </a:cubicBezTo>
                  <a:cubicBezTo>
                    <a:pt x="2" y="10"/>
                    <a:pt x="1" y="12"/>
                    <a:pt x="0" y="15"/>
                  </a:cubicBezTo>
                  <a:cubicBezTo>
                    <a:pt x="0" y="17"/>
                    <a:pt x="1" y="19"/>
                    <a:pt x="4" y="22"/>
                  </a:cubicBezTo>
                  <a:cubicBezTo>
                    <a:pt x="7" y="25"/>
                    <a:pt x="9" y="27"/>
                    <a:pt x="11" y="27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4" y="28"/>
                    <a:pt x="15" y="28"/>
                    <a:pt x="15" y="29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8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21" y="38"/>
                  </a:cubicBezTo>
                  <a:cubicBezTo>
                    <a:pt x="22" y="38"/>
                    <a:pt x="24" y="39"/>
                    <a:pt x="27" y="40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0" y="38"/>
                    <a:pt x="33" y="36"/>
                    <a:pt x="36" y="34"/>
                  </a:cubicBezTo>
                  <a:cubicBezTo>
                    <a:pt x="38" y="31"/>
                    <a:pt x="40" y="28"/>
                    <a:pt x="40" y="24"/>
                  </a:cubicBezTo>
                  <a:cubicBezTo>
                    <a:pt x="40" y="22"/>
                    <a:pt x="40" y="19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6"/>
                    <a:pt x="35" y="15"/>
                    <a:pt x="34" y="15"/>
                  </a:cubicBezTo>
                  <a:cubicBezTo>
                    <a:pt x="32" y="14"/>
                    <a:pt x="30" y="14"/>
                    <a:pt x="29" y="14"/>
                  </a:cubicBezTo>
                  <a:cubicBezTo>
                    <a:pt x="26" y="14"/>
                    <a:pt x="24" y="14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8" y="16"/>
                    <a:pt x="19" y="16"/>
                  </a:cubicBezTo>
                  <a:cubicBezTo>
                    <a:pt x="20" y="16"/>
                    <a:pt x="21" y="15"/>
                    <a:pt x="21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5" name="Freeform 517"/>
            <p:cNvSpPr>
              <a:spLocks/>
            </p:cNvSpPr>
            <p:nvPr userDrawn="1"/>
          </p:nvSpPr>
          <p:spPr bwMode="auto">
            <a:xfrm>
              <a:off x="8408890" y="6361113"/>
              <a:ext cx="114303" cy="101600"/>
            </a:xfrm>
            <a:custGeom>
              <a:avLst/>
              <a:gdLst>
                <a:gd name="T0" fmla="*/ 1 w 30"/>
                <a:gd name="T1" fmla="*/ 4 h 26"/>
                <a:gd name="T2" fmla="*/ 26 w 30"/>
                <a:gd name="T3" fmla="*/ 25 h 26"/>
                <a:gd name="T4" fmla="*/ 29 w 30"/>
                <a:gd name="T5" fmla="*/ 25 h 26"/>
                <a:gd name="T6" fmla="*/ 29 w 30"/>
                <a:gd name="T7" fmla="*/ 22 h 26"/>
                <a:gd name="T8" fmla="*/ 4 w 30"/>
                <a:gd name="T9" fmla="*/ 1 h 26"/>
                <a:gd name="T10" fmla="*/ 1 w 30"/>
                <a:gd name="T11" fmla="*/ 1 h 26"/>
                <a:gd name="T12" fmla="*/ 1 w 30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1" y="4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7" y="26"/>
                    <a:pt x="29" y="26"/>
                    <a:pt x="29" y="25"/>
                  </a:cubicBezTo>
                  <a:cubicBezTo>
                    <a:pt x="30" y="24"/>
                    <a:pt x="30" y="23"/>
                    <a:pt x="29" y="2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6" name="Freeform 518"/>
            <p:cNvSpPr>
              <a:spLocks/>
            </p:cNvSpPr>
            <p:nvPr userDrawn="1"/>
          </p:nvSpPr>
          <p:spPr bwMode="auto">
            <a:xfrm>
              <a:off x="8362851" y="6400800"/>
              <a:ext cx="115891" cy="107950"/>
            </a:xfrm>
            <a:custGeom>
              <a:avLst/>
              <a:gdLst>
                <a:gd name="T0" fmla="*/ 1 w 30"/>
                <a:gd name="T1" fmla="*/ 4 h 28"/>
                <a:gd name="T2" fmla="*/ 27 w 30"/>
                <a:gd name="T3" fmla="*/ 27 h 28"/>
                <a:gd name="T4" fmla="*/ 30 w 30"/>
                <a:gd name="T5" fmla="*/ 27 h 28"/>
                <a:gd name="T6" fmla="*/ 29 w 30"/>
                <a:gd name="T7" fmla="*/ 24 h 28"/>
                <a:gd name="T8" fmla="*/ 4 w 30"/>
                <a:gd name="T9" fmla="*/ 1 h 28"/>
                <a:gd name="T10" fmla="*/ 1 w 30"/>
                <a:gd name="T11" fmla="*/ 1 h 28"/>
                <a:gd name="T12" fmla="*/ 1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" y="4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9" y="27"/>
                    <a:pt x="30" y="27"/>
                  </a:cubicBezTo>
                  <a:cubicBezTo>
                    <a:pt x="30" y="26"/>
                    <a:pt x="30" y="25"/>
                    <a:pt x="29" y="2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7" name="Freeform 519"/>
            <p:cNvSpPr>
              <a:spLocks/>
            </p:cNvSpPr>
            <p:nvPr userDrawn="1"/>
          </p:nvSpPr>
          <p:spPr bwMode="auto">
            <a:xfrm>
              <a:off x="8485092" y="6384925"/>
              <a:ext cx="287344" cy="53975"/>
            </a:xfrm>
            <a:custGeom>
              <a:avLst/>
              <a:gdLst>
                <a:gd name="T0" fmla="*/ 2 w 75"/>
                <a:gd name="T1" fmla="*/ 14 h 14"/>
                <a:gd name="T2" fmla="*/ 64 w 75"/>
                <a:gd name="T3" fmla="*/ 5 h 14"/>
                <a:gd name="T4" fmla="*/ 64 w 75"/>
                <a:gd name="T5" fmla="*/ 5 h 14"/>
                <a:gd name="T6" fmla="*/ 64 w 75"/>
                <a:gd name="T7" fmla="*/ 5 h 14"/>
                <a:gd name="T8" fmla="*/ 64 w 75"/>
                <a:gd name="T9" fmla="*/ 4 h 14"/>
                <a:gd name="T10" fmla="*/ 68 w 75"/>
                <a:gd name="T11" fmla="*/ 5 h 14"/>
                <a:gd name="T12" fmla="*/ 71 w 75"/>
                <a:gd name="T13" fmla="*/ 10 h 14"/>
                <a:gd name="T14" fmla="*/ 73 w 75"/>
                <a:gd name="T15" fmla="*/ 12 h 14"/>
                <a:gd name="T16" fmla="*/ 75 w 75"/>
                <a:gd name="T17" fmla="*/ 10 h 14"/>
                <a:gd name="T18" fmla="*/ 70 w 75"/>
                <a:gd name="T19" fmla="*/ 2 h 14"/>
                <a:gd name="T20" fmla="*/ 64 w 75"/>
                <a:gd name="T21" fmla="*/ 0 h 14"/>
                <a:gd name="T22" fmla="*/ 63 w 75"/>
                <a:gd name="T23" fmla="*/ 1 h 14"/>
                <a:gd name="T24" fmla="*/ 63 w 75"/>
                <a:gd name="T25" fmla="*/ 3 h 14"/>
                <a:gd name="T26" fmla="*/ 63 w 75"/>
                <a:gd name="T27" fmla="*/ 1 h 14"/>
                <a:gd name="T28" fmla="*/ 1 w 75"/>
                <a:gd name="T29" fmla="*/ 10 h 14"/>
                <a:gd name="T30" fmla="*/ 0 w 75"/>
                <a:gd name="T31" fmla="*/ 12 h 14"/>
                <a:gd name="T32" fmla="*/ 2 w 7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4">
                  <a:moveTo>
                    <a:pt x="2" y="14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4"/>
                    <a:pt x="67" y="5"/>
                    <a:pt x="68" y="5"/>
                  </a:cubicBezTo>
                  <a:cubicBezTo>
                    <a:pt x="69" y="6"/>
                    <a:pt x="70" y="7"/>
                    <a:pt x="71" y="10"/>
                  </a:cubicBezTo>
                  <a:cubicBezTo>
                    <a:pt x="71" y="12"/>
                    <a:pt x="72" y="12"/>
                    <a:pt x="73" y="12"/>
                  </a:cubicBezTo>
                  <a:cubicBezTo>
                    <a:pt x="74" y="12"/>
                    <a:pt x="75" y="11"/>
                    <a:pt x="75" y="10"/>
                  </a:cubicBezTo>
                  <a:cubicBezTo>
                    <a:pt x="74" y="6"/>
                    <a:pt x="72" y="3"/>
                    <a:pt x="70" y="2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64" y="0"/>
                    <a:pt x="63" y="1"/>
                    <a:pt x="63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8" name="Freeform 520"/>
            <p:cNvSpPr>
              <a:spLocks/>
            </p:cNvSpPr>
            <p:nvPr userDrawn="1"/>
          </p:nvSpPr>
          <p:spPr bwMode="auto">
            <a:xfrm>
              <a:off x="8634321" y="6497638"/>
              <a:ext cx="103190" cy="101600"/>
            </a:xfrm>
            <a:custGeom>
              <a:avLst/>
              <a:gdLst>
                <a:gd name="T0" fmla="*/ 21 w 27"/>
                <a:gd name="T1" fmla="*/ 5 h 26"/>
                <a:gd name="T2" fmla="*/ 20 w 27"/>
                <a:gd name="T3" fmla="*/ 6 h 26"/>
                <a:gd name="T4" fmla="*/ 23 w 27"/>
                <a:gd name="T5" fmla="*/ 13 h 26"/>
                <a:gd name="T6" fmla="*/ 20 w 27"/>
                <a:gd name="T7" fmla="*/ 20 h 26"/>
                <a:gd name="T8" fmla="*/ 13 w 27"/>
                <a:gd name="T9" fmla="*/ 22 h 26"/>
                <a:gd name="T10" fmla="*/ 7 w 27"/>
                <a:gd name="T11" fmla="*/ 20 h 26"/>
                <a:gd name="T12" fmla="*/ 4 w 27"/>
                <a:gd name="T13" fmla="*/ 13 h 26"/>
                <a:gd name="T14" fmla="*/ 6 w 27"/>
                <a:gd name="T15" fmla="*/ 7 h 26"/>
                <a:gd name="T16" fmla="*/ 13 w 27"/>
                <a:gd name="T17" fmla="*/ 4 h 26"/>
                <a:gd name="T18" fmla="*/ 20 w 27"/>
                <a:gd name="T19" fmla="*/ 6 h 26"/>
                <a:gd name="T20" fmla="*/ 21 w 27"/>
                <a:gd name="T21" fmla="*/ 5 h 26"/>
                <a:gd name="T22" fmla="*/ 22 w 27"/>
                <a:gd name="T23" fmla="*/ 3 h 26"/>
                <a:gd name="T24" fmla="*/ 13 w 27"/>
                <a:gd name="T25" fmla="*/ 0 h 26"/>
                <a:gd name="T26" fmla="*/ 3 w 27"/>
                <a:gd name="T27" fmla="*/ 4 h 26"/>
                <a:gd name="T28" fmla="*/ 0 w 27"/>
                <a:gd name="T29" fmla="*/ 13 h 26"/>
                <a:gd name="T30" fmla="*/ 4 w 27"/>
                <a:gd name="T31" fmla="*/ 23 h 26"/>
                <a:gd name="T32" fmla="*/ 13 w 27"/>
                <a:gd name="T33" fmla="*/ 26 h 26"/>
                <a:gd name="T34" fmla="*/ 23 w 27"/>
                <a:gd name="T35" fmla="*/ 22 h 26"/>
                <a:gd name="T36" fmla="*/ 27 w 27"/>
                <a:gd name="T37" fmla="*/ 13 h 26"/>
                <a:gd name="T38" fmla="*/ 22 w 27"/>
                <a:gd name="T39" fmla="*/ 3 h 26"/>
                <a:gd name="T40" fmla="*/ 21 w 27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6">
                  <a:moveTo>
                    <a:pt x="21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2" y="8"/>
                    <a:pt x="23" y="11"/>
                    <a:pt x="23" y="13"/>
                  </a:cubicBezTo>
                  <a:cubicBezTo>
                    <a:pt x="23" y="15"/>
                    <a:pt x="22" y="18"/>
                    <a:pt x="20" y="20"/>
                  </a:cubicBezTo>
                  <a:cubicBezTo>
                    <a:pt x="18" y="21"/>
                    <a:pt x="16" y="22"/>
                    <a:pt x="13" y="22"/>
                  </a:cubicBezTo>
                  <a:cubicBezTo>
                    <a:pt x="11" y="22"/>
                    <a:pt x="8" y="22"/>
                    <a:pt x="7" y="20"/>
                  </a:cubicBezTo>
                  <a:cubicBezTo>
                    <a:pt x="5" y="18"/>
                    <a:pt x="4" y="16"/>
                    <a:pt x="4" y="13"/>
                  </a:cubicBezTo>
                  <a:cubicBezTo>
                    <a:pt x="4" y="11"/>
                    <a:pt x="5" y="8"/>
                    <a:pt x="6" y="7"/>
                  </a:cubicBezTo>
                  <a:cubicBezTo>
                    <a:pt x="8" y="5"/>
                    <a:pt x="11" y="4"/>
                    <a:pt x="13" y="4"/>
                  </a:cubicBezTo>
                  <a:cubicBezTo>
                    <a:pt x="15" y="4"/>
                    <a:pt x="18" y="4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6" y="0"/>
                    <a:pt x="13" y="0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7"/>
                    <a:pt x="1" y="20"/>
                    <a:pt x="4" y="23"/>
                  </a:cubicBezTo>
                  <a:cubicBezTo>
                    <a:pt x="6" y="25"/>
                    <a:pt x="10" y="26"/>
                    <a:pt x="13" y="26"/>
                  </a:cubicBezTo>
                  <a:cubicBezTo>
                    <a:pt x="17" y="26"/>
                    <a:pt x="20" y="25"/>
                    <a:pt x="23" y="22"/>
                  </a:cubicBezTo>
                  <a:cubicBezTo>
                    <a:pt x="25" y="20"/>
                    <a:pt x="27" y="16"/>
                    <a:pt x="27" y="13"/>
                  </a:cubicBezTo>
                  <a:cubicBezTo>
                    <a:pt x="27" y="10"/>
                    <a:pt x="25" y="6"/>
                    <a:pt x="22" y="3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9" name="Freeform 521"/>
            <p:cNvSpPr>
              <a:spLocks/>
            </p:cNvSpPr>
            <p:nvPr userDrawn="1"/>
          </p:nvSpPr>
          <p:spPr bwMode="auto">
            <a:xfrm>
              <a:off x="8661308" y="6618288"/>
              <a:ext cx="88902" cy="85725"/>
            </a:xfrm>
            <a:custGeom>
              <a:avLst/>
              <a:gdLst>
                <a:gd name="T0" fmla="*/ 3 w 23"/>
                <a:gd name="T1" fmla="*/ 21 h 22"/>
                <a:gd name="T2" fmla="*/ 22 w 23"/>
                <a:gd name="T3" fmla="*/ 3 h 22"/>
                <a:gd name="T4" fmla="*/ 22 w 23"/>
                <a:gd name="T5" fmla="*/ 1 h 22"/>
                <a:gd name="T6" fmla="*/ 19 w 23"/>
                <a:gd name="T7" fmla="*/ 0 h 22"/>
                <a:gd name="T8" fmla="*/ 0 w 23"/>
                <a:gd name="T9" fmla="*/ 18 h 22"/>
                <a:gd name="T10" fmla="*/ 0 w 23"/>
                <a:gd name="T11" fmla="*/ 21 h 22"/>
                <a:gd name="T12" fmla="*/ 3 w 2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3" y="21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1"/>
                    <a:pt x="0" y="21"/>
                  </a:cubicBezTo>
                  <a:cubicBezTo>
                    <a:pt x="1" y="22"/>
                    <a:pt x="2" y="22"/>
                    <a:pt x="3" y="2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0" name="Freeform 522"/>
            <p:cNvSpPr>
              <a:spLocks/>
            </p:cNvSpPr>
            <p:nvPr userDrawn="1"/>
          </p:nvSpPr>
          <p:spPr bwMode="auto">
            <a:xfrm>
              <a:off x="8731160" y="6497638"/>
              <a:ext cx="98428" cy="190500"/>
            </a:xfrm>
            <a:custGeom>
              <a:avLst/>
              <a:gdLst>
                <a:gd name="T0" fmla="*/ 4 w 26"/>
                <a:gd name="T1" fmla="*/ 48 h 49"/>
                <a:gd name="T2" fmla="*/ 11 w 26"/>
                <a:gd name="T3" fmla="*/ 42 h 49"/>
                <a:gd name="T4" fmla="*/ 20 w 26"/>
                <a:gd name="T5" fmla="*/ 30 h 49"/>
                <a:gd name="T6" fmla="*/ 22 w 26"/>
                <a:gd name="T7" fmla="*/ 20 h 49"/>
                <a:gd name="T8" fmla="*/ 22 w 26"/>
                <a:gd name="T9" fmla="*/ 16 h 49"/>
                <a:gd name="T10" fmla="*/ 25 w 26"/>
                <a:gd name="T11" fmla="*/ 3 h 49"/>
                <a:gd name="T12" fmla="*/ 25 w 26"/>
                <a:gd name="T13" fmla="*/ 1 h 49"/>
                <a:gd name="T14" fmla="*/ 22 w 26"/>
                <a:gd name="T15" fmla="*/ 1 h 49"/>
                <a:gd name="T16" fmla="*/ 18 w 26"/>
                <a:gd name="T17" fmla="*/ 16 h 49"/>
                <a:gd name="T18" fmla="*/ 18 w 26"/>
                <a:gd name="T19" fmla="*/ 20 h 49"/>
                <a:gd name="T20" fmla="*/ 16 w 26"/>
                <a:gd name="T21" fmla="*/ 28 h 49"/>
                <a:gd name="T22" fmla="*/ 8 w 26"/>
                <a:gd name="T23" fmla="*/ 39 h 49"/>
                <a:gd name="T24" fmla="*/ 3 w 26"/>
                <a:gd name="T25" fmla="*/ 43 h 49"/>
                <a:gd name="T26" fmla="*/ 2 w 26"/>
                <a:gd name="T27" fmla="*/ 45 h 49"/>
                <a:gd name="T28" fmla="*/ 1 w 26"/>
                <a:gd name="T29" fmla="*/ 45 h 49"/>
                <a:gd name="T30" fmla="*/ 1 w 26"/>
                <a:gd name="T31" fmla="*/ 48 h 49"/>
                <a:gd name="T32" fmla="*/ 4 w 26"/>
                <a:gd name="T3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9">
                  <a:moveTo>
                    <a:pt x="4" y="48"/>
                  </a:moveTo>
                  <a:cubicBezTo>
                    <a:pt x="4" y="48"/>
                    <a:pt x="7" y="46"/>
                    <a:pt x="11" y="42"/>
                  </a:cubicBezTo>
                  <a:cubicBezTo>
                    <a:pt x="14" y="39"/>
                    <a:pt x="18" y="35"/>
                    <a:pt x="20" y="30"/>
                  </a:cubicBezTo>
                  <a:cubicBezTo>
                    <a:pt x="21" y="27"/>
                    <a:pt x="22" y="23"/>
                    <a:pt x="22" y="20"/>
                  </a:cubicBezTo>
                  <a:cubicBezTo>
                    <a:pt x="22" y="19"/>
                    <a:pt x="22" y="18"/>
                    <a:pt x="22" y="16"/>
                  </a:cubicBezTo>
                  <a:cubicBezTo>
                    <a:pt x="22" y="12"/>
                    <a:pt x="22" y="8"/>
                    <a:pt x="25" y="3"/>
                  </a:cubicBezTo>
                  <a:cubicBezTo>
                    <a:pt x="26" y="2"/>
                    <a:pt x="26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8" y="6"/>
                    <a:pt x="18" y="12"/>
                    <a:pt x="18" y="16"/>
                  </a:cubicBezTo>
                  <a:cubicBezTo>
                    <a:pt x="18" y="18"/>
                    <a:pt x="18" y="19"/>
                    <a:pt x="18" y="20"/>
                  </a:cubicBezTo>
                  <a:cubicBezTo>
                    <a:pt x="18" y="23"/>
                    <a:pt x="17" y="26"/>
                    <a:pt x="16" y="28"/>
                  </a:cubicBezTo>
                  <a:cubicBezTo>
                    <a:pt x="15" y="32"/>
                    <a:pt x="11" y="36"/>
                    <a:pt x="8" y="39"/>
                  </a:cubicBezTo>
                  <a:cubicBezTo>
                    <a:pt x="6" y="41"/>
                    <a:pt x="4" y="42"/>
                    <a:pt x="3" y="43"/>
                  </a:cubicBezTo>
                  <a:cubicBezTo>
                    <a:pt x="3" y="44"/>
                    <a:pt x="2" y="44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3" y="49"/>
                    <a:pt x="4" y="48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1" name="Freeform 523"/>
            <p:cNvSpPr>
              <a:spLocks/>
            </p:cNvSpPr>
            <p:nvPr userDrawn="1"/>
          </p:nvSpPr>
          <p:spPr bwMode="auto">
            <a:xfrm>
              <a:off x="8459691" y="6419850"/>
              <a:ext cx="419111" cy="327025"/>
            </a:xfrm>
            <a:custGeom>
              <a:avLst/>
              <a:gdLst>
                <a:gd name="T0" fmla="*/ 24 w 110"/>
                <a:gd name="T1" fmla="*/ 8 h 84"/>
                <a:gd name="T2" fmla="*/ 24 w 110"/>
                <a:gd name="T3" fmla="*/ 10 h 84"/>
                <a:gd name="T4" fmla="*/ 31 w 110"/>
                <a:gd name="T5" fmla="*/ 9 h 84"/>
                <a:gd name="T6" fmla="*/ 56 w 110"/>
                <a:gd name="T7" fmla="*/ 6 h 84"/>
                <a:gd name="T8" fmla="*/ 79 w 110"/>
                <a:gd name="T9" fmla="*/ 4 h 84"/>
                <a:gd name="T10" fmla="*/ 81 w 110"/>
                <a:gd name="T11" fmla="*/ 4 h 84"/>
                <a:gd name="T12" fmla="*/ 87 w 110"/>
                <a:gd name="T13" fmla="*/ 6 h 84"/>
                <a:gd name="T14" fmla="*/ 100 w 110"/>
                <a:gd name="T15" fmla="*/ 17 h 84"/>
                <a:gd name="T16" fmla="*/ 106 w 110"/>
                <a:gd name="T17" fmla="*/ 35 h 84"/>
                <a:gd name="T18" fmla="*/ 101 w 110"/>
                <a:gd name="T19" fmla="*/ 54 h 84"/>
                <a:gd name="T20" fmla="*/ 64 w 110"/>
                <a:gd name="T21" fmla="*/ 80 h 84"/>
                <a:gd name="T22" fmla="*/ 42 w 110"/>
                <a:gd name="T23" fmla="*/ 72 h 84"/>
                <a:gd name="T24" fmla="*/ 27 w 110"/>
                <a:gd name="T25" fmla="*/ 55 h 84"/>
                <a:gd name="T26" fmla="*/ 14 w 110"/>
                <a:gd name="T27" fmla="*/ 37 h 84"/>
                <a:gd name="T28" fmla="*/ 7 w 110"/>
                <a:gd name="T29" fmla="*/ 25 h 84"/>
                <a:gd name="T30" fmla="*/ 7 w 110"/>
                <a:gd name="T31" fmla="*/ 25 h 84"/>
                <a:gd name="T32" fmla="*/ 7 w 110"/>
                <a:gd name="T33" fmla="*/ 25 h 84"/>
                <a:gd name="T34" fmla="*/ 4 w 110"/>
                <a:gd name="T35" fmla="*/ 18 h 84"/>
                <a:gd name="T36" fmla="*/ 6 w 110"/>
                <a:gd name="T37" fmla="*/ 14 h 84"/>
                <a:gd name="T38" fmla="*/ 9 w 110"/>
                <a:gd name="T39" fmla="*/ 12 h 84"/>
                <a:gd name="T40" fmla="*/ 19 w 110"/>
                <a:gd name="T41" fmla="*/ 10 h 84"/>
                <a:gd name="T42" fmla="*/ 23 w 110"/>
                <a:gd name="T43" fmla="*/ 10 h 84"/>
                <a:gd name="T44" fmla="*/ 24 w 110"/>
                <a:gd name="T45" fmla="*/ 10 h 84"/>
                <a:gd name="T46" fmla="*/ 24 w 110"/>
                <a:gd name="T47" fmla="*/ 10 h 84"/>
                <a:gd name="T48" fmla="*/ 24 w 110"/>
                <a:gd name="T49" fmla="*/ 8 h 84"/>
                <a:gd name="T50" fmla="*/ 24 w 110"/>
                <a:gd name="T51" fmla="*/ 6 h 84"/>
                <a:gd name="T52" fmla="*/ 15 w 110"/>
                <a:gd name="T53" fmla="*/ 7 h 84"/>
                <a:gd name="T54" fmla="*/ 8 w 110"/>
                <a:gd name="T55" fmla="*/ 8 h 84"/>
                <a:gd name="T56" fmla="*/ 3 w 110"/>
                <a:gd name="T57" fmla="*/ 11 h 84"/>
                <a:gd name="T58" fmla="*/ 0 w 110"/>
                <a:gd name="T59" fmla="*/ 18 h 84"/>
                <a:gd name="T60" fmla="*/ 4 w 110"/>
                <a:gd name="T61" fmla="*/ 28 h 84"/>
                <a:gd name="T62" fmla="*/ 5 w 110"/>
                <a:gd name="T63" fmla="*/ 26 h 84"/>
                <a:gd name="T64" fmla="*/ 4 w 110"/>
                <a:gd name="T65" fmla="*/ 27 h 84"/>
                <a:gd name="T66" fmla="*/ 23 w 110"/>
                <a:gd name="T67" fmla="*/ 57 h 84"/>
                <a:gd name="T68" fmla="*/ 39 w 110"/>
                <a:gd name="T69" fmla="*/ 75 h 84"/>
                <a:gd name="T70" fmla="*/ 64 w 110"/>
                <a:gd name="T71" fmla="*/ 84 h 84"/>
                <a:gd name="T72" fmla="*/ 105 w 110"/>
                <a:gd name="T73" fmla="*/ 55 h 84"/>
                <a:gd name="T74" fmla="*/ 110 w 110"/>
                <a:gd name="T75" fmla="*/ 35 h 84"/>
                <a:gd name="T76" fmla="*/ 98 w 110"/>
                <a:gd name="T77" fmla="*/ 9 h 84"/>
                <a:gd name="T78" fmla="*/ 89 w 110"/>
                <a:gd name="T79" fmla="*/ 3 h 84"/>
                <a:gd name="T80" fmla="*/ 82 w 110"/>
                <a:gd name="T81" fmla="*/ 0 h 84"/>
                <a:gd name="T82" fmla="*/ 79 w 110"/>
                <a:gd name="T83" fmla="*/ 0 h 84"/>
                <a:gd name="T84" fmla="*/ 47 w 110"/>
                <a:gd name="T85" fmla="*/ 3 h 84"/>
                <a:gd name="T86" fmla="*/ 24 w 110"/>
                <a:gd name="T87" fmla="*/ 6 h 84"/>
                <a:gd name="T88" fmla="*/ 24 w 110"/>
                <a:gd name="T89" fmla="*/ 8 h 84"/>
                <a:gd name="T90" fmla="*/ 24 w 110"/>
                <a:gd name="T91" fmla="*/ 6 h 84"/>
                <a:gd name="T92" fmla="*/ 24 w 110"/>
                <a:gd name="T93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84">
                  <a:moveTo>
                    <a:pt x="24" y="8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7" y="9"/>
                    <a:pt x="31" y="9"/>
                  </a:cubicBezTo>
                  <a:cubicBezTo>
                    <a:pt x="37" y="8"/>
                    <a:pt x="47" y="7"/>
                    <a:pt x="56" y="6"/>
                  </a:cubicBezTo>
                  <a:cubicBezTo>
                    <a:pt x="66" y="4"/>
                    <a:pt x="74" y="4"/>
                    <a:pt x="79" y="4"/>
                  </a:cubicBezTo>
                  <a:cubicBezTo>
                    <a:pt x="80" y="4"/>
                    <a:pt x="81" y="4"/>
                    <a:pt x="81" y="4"/>
                  </a:cubicBezTo>
                  <a:cubicBezTo>
                    <a:pt x="82" y="4"/>
                    <a:pt x="84" y="5"/>
                    <a:pt x="87" y="6"/>
                  </a:cubicBezTo>
                  <a:cubicBezTo>
                    <a:pt x="91" y="8"/>
                    <a:pt x="96" y="12"/>
                    <a:pt x="100" y="17"/>
                  </a:cubicBezTo>
                  <a:cubicBezTo>
                    <a:pt x="104" y="22"/>
                    <a:pt x="106" y="28"/>
                    <a:pt x="106" y="35"/>
                  </a:cubicBezTo>
                  <a:cubicBezTo>
                    <a:pt x="106" y="40"/>
                    <a:pt x="105" y="47"/>
                    <a:pt x="101" y="54"/>
                  </a:cubicBezTo>
                  <a:cubicBezTo>
                    <a:pt x="91" y="73"/>
                    <a:pt x="77" y="80"/>
                    <a:pt x="64" y="80"/>
                  </a:cubicBezTo>
                  <a:cubicBezTo>
                    <a:pt x="56" y="80"/>
                    <a:pt x="47" y="77"/>
                    <a:pt x="42" y="72"/>
                  </a:cubicBezTo>
                  <a:cubicBezTo>
                    <a:pt x="36" y="68"/>
                    <a:pt x="33" y="64"/>
                    <a:pt x="27" y="55"/>
                  </a:cubicBezTo>
                  <a:cubicBezTo>
                    <a:pt x="23" y="50"/>
                    <a:pt x="19" y="43"/>
                    <a:pt x="14" y="37"/>
                  </a:cubicBezTo>
                  <a:cubicBezTo>
                    <a:pt x="10" y="30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4" y="21"/>
                    <a:pt x="4" y="18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12" y="11"/>
                    <a:pt x="16" y="11"/>
                    <a:pt x="19" y="10"/>
                  </a:cubicBezTo>
                  <a:cubicBezTo>
                    <a:pt x="20" y="10"/>
                    <a:pt x="22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6"/>
                    <a:pt x="15" y="7"/>
                  </a:cubicBezTo>
                  <a:cubicBezTo>
                    <a:pt x="13" y="7"/>
                    <a:pt x="10" y="8"/>
                    <a:pt x="8" y="8"/>
                  </a:cubicBezTo>
                  <a:cubicBezTo>
                    <a:pt x="6" y="9"/>
                    <a:pt x="4" y="10"/>
                    <a:pt x="3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23"/>
                    <a:pt x="4" y="27"/>
                    <a:pt x="4" y="2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17" y="48"/>
                    <a:pt x="23" y="57"/>
                  </a:cubicBezTo>
                  <a:cubicBezTo>
                    <a:pt x="30" y="67"/>
                    <a:pt x="33" y="71"/>
                    <a:pt x="39" y="75"/>
                  </a:cubicBezTo>
                  <a:cubicBezTo>
                    <a:pt x="46" y="80"/>
                    <a:pt x="55" y="84"/>
                    <a:pt x="64" y="84"/>
                  </a:cubicBezTo>
                  <a:cubicBezTo>
                    <a:pt x="78" y="84"/>
                    <a:pt x="94" y="76"/>
                    <a:pt x="105" y="55"/>
                  </a:cubicBezTo>
                  <a:cubicBezTo>
                    <a:pt x="109" y="48"/>
                    <a:pt x="110" y="41"/>
                    <a:pt x="110" y="35"/>
                  </a:cubicBezTo>
                  <a:cubicBezTo>
                    <a:pt x="110" y="24"/>
                    <a:pt x="105" y="15"/>
                    <a:pt x="98" y="9"/>
                  </a:cubicBezTo>
                  <a:cubicBezTo>
                    <a:pt x="95" y="7"/>
                    <a:pt x="92" y="4"/>
                    <a:pt x="89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2" y="0"/>
                    <a:pt x="59" y="1"/>
                    <a:pt x="47" y="3"/>
                  </a:cubicBezTo>
                  <a:cubicBezTo>
                    <a:pt x="34" y="4"/>
                    <a:pt x="24" y="6"/>
                    <a:pt x="24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2" name="Freeform 524"/>
            <p:cNvSpPr>
              <a:spLocks/>
            </p:cNvSpPr>
            <p:nvPr userDrawn="1"/>
          </p:nvSpPr>
          <p:spPr bwMode="auto">
            <a:xfrm>
              <a:off x="6586392" y="6564313"/>
              <a:ext cx="65089" cy="65087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3" name="Freeform 525"/>
            <p:cNvSpPr>
              <a:spLocks/>
            </p:cNvSpPr>
            <p:nvPr userDrawn="1"/>
          </p:nvSpPr>
          <p:spPr bwMode="auto">
            <a:xfrm>
              <a:off x="6654656" y="6591300"/>
              <a:ext cx="65090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4" name="Freeform 526"/>
            <p:cNvSpPr>
              <a:spLocks/>
            </p:cNvSpPr>
            <p:nvPr userDrawn="1"/>
          </p:nvSpPr>
          <p:spPr bwMode="auto">
            <a:xfrm>
              <a:off x="6746734" y="6591300"/>
              <a:ext cx="65090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5" name="Freeform 527"/>
            <p:cNvSpPr>
              <a:spLocks/>
            </p:cNvSpPr>
            <p:nvPr userDrawn="1"/>
          </p:nvSpPr>
          <p:spPr bwMode="auto">
            <a:xfrm>
              <a:off x="6807060" y="6615113"/>
              <a:ext cx="65090" cy="65087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5 w 17"/>
                <a:gd name="T11" fmla="*/ 10 h 17"/>
                <a:gd name="T12" fmla="*/ 4 w 17"/>
                <a:gd name="T13" fmla="*/ 8 h 17"/>
                <a:gd name="T14" fmla="*/ 8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1 w 17"/>
                <a:gd name="T31" fmla="*/ 11 h 17"/>
                <a:gd name="T32" fmla="*/ 9 w 17"/>
                <a:gd name="T33" fmla="*/ 17 h 17"/>
                <a:gd name="T34" fmla="*/ 12 w 17"/>
                <a:gd name="T35" fmla="*/ 16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1"/>
                    <a:pt x="0" y="5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14"/>
                    <a:pt x="5" y="17"/>
                    <a:pt x="9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6" name="Freeform 528"/>
            <p:cNvSpPr>
              <a:spLocks/>
            </p:cNvSpPr>
            <p:nvPr userDrawn="1"/>
          </p:nvSpPr>
          <p:spPr bwMode="auto">
            <a:xfrm>
              <a:off x="6872150" y="6551613"/>
              <a:ext cx="65089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8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5 h 17"/>
                <a:gd name="T16" fmla="*/ 9 w 17"/>
                <a:gd name="T17" fmla="*/ 4 h 17"/>
                <a:gd name="T18" fmla="*/ 13 w 17"/>
                <a:gd name="T19" fmla="*/ 8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2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7" name="Freeform 529"/>
            <p:cNvSpPr>
              <a:spLocks/>
            </p:cNvSpPr>
            <p:nvPr userDrawn="1"/>
          </p:nvSpPr>
          <p:spPr bwMode="auto">
            <a:xfrm>
              <a:off x="6864212" y="6607175"/>
              <a:ext cx="65090" cy="66675"/>
            </a:xfrm>
            <a:custGeom>
              <a:avLst/>
              <a:gdLst>
                <a:gd name="T0" fmla="*/ 14 w 17"/>
                <a:gd name="T1" fmla="*/ 6 h 17"/>
                <a:gd name="T2" fmla="*/ 12 w 17"/>
                <a:gd name="T3" fmla="*/ 7 h 17"/>
                <a:gd name="T4" fmla="*/ 13 w 17"/>
                <a:gd name="T5" fmla="*/ 8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6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8" name="Freeform 530"/>
            <p:cNvSpPr>
              <a:spLocks/>
            </p:cNvSpPr>
            <p:nvPr userDrawn="1"/>
          </p:nvSpPr>
          <p:spPr bwMode="auto">
            <a:xfrm>
              <a:off x="6834049" y="6657975"/>
              <a:ext cx="68264" cy="65088"/>
            </a:xfrm>
            <a:custGeom>
              <a:avLst/>
              <a:gdLst>
                <a:gd name="T0" fmla="*/ 15 w 18"/>
                <a:gd name="T1" fmla="*/ 7 h 17"/>
                <a:gd name="T2" fmla="*/ 13 w 18"/>
                <a:gd name="T3" fmla="*/ 7 h 17"/>
                <a:gd name="T4" fmla="*/ 14 w 18"/>
                <a:gd name="T5" fmla="*/ 9 h 17"/>
                <a:gd name="T6" fmla="*/ 10 w 18"/>
                <a:gd name="T7" fmla="*/ 13 h 17"/>
                <a:gd name="T8" fmla="*/ 9 w 18"/>
                <a:gd name="T9" fmla="*/ 13 h 17"/>
                <a:gd name="T10" fmla="*/ 5 w 18"/>
                <a:gd name="T11" fmla="*/ 10 h 17"/>
                <a:gd name="T12" fmla="*/ 4 w 18"/>
                <a:gd name="T13" fmla="*/ 9 h 17"/>
                <a:gd name="T14" fmla="*/ 8 w 18"/>
                <a:gd name="T15" fmla="*/ 4 h 17"/>
                <a:gd name="T16" fmla="*/ 9 w 18"/>
                <a:gd name="T17" fmla="*/ 4 h 17"/>
                <a:gd name="T18" fmla="*/ 13 w 18"/>
                <a:gd name="T19" fmla="*/ 7 h 17"/>
                <a:gd name="T20" fmla="*/ 15 w 18"/>
                <a:gd name="T21" fmla="*/ 7 h 17"/>
                <a:gd name="T22" fmla="*/ 17 w 18"/>
                <a:gd name="T23" fmla="*/ 6 h 17"/>
                <a:gd name="T24" fmla="*/ 9 w 18"/>
                <a:gd name="T25" fmla="*/ 0 h 17"/>
                <a:gd name="T26" fmla="*/ 6 w 18"/>
                <a:gd name="T27" fmla="*/ 1 h 17"/>
                <a:gd name="T28" fmla="*/ 0 w 18"/>
                <a:gd name="T29" fmla="*/ 9 h 17"/>
                <a:gd name="T30" fmla="*/ 1 w 18"/>
                <a:gd name="T31" fmla="*/ 11 h 17"/>
                <a:gd name="T32" fmla="*/ 9 w 18"/>
                <a:gd name="T33" fmla="*/ 17 h 17"/>
                <a:gd name="T34" fmla="*/ 12 w 18"/>
                <a:gd name="T35" fmla="*/ 17 h 17"/>
                <a:gd name="T36" fmla="*/ 18 w 18"/>
                <a:gd name="T37" fmla="*/ 9 h 17"/>
                <a:gd name="T38" fmla="*/ 17 w 18"/>
                <a:gd name="T39" fmla="*/ 6 h 17"/>
                <a:gd name="T40" fmla="*/ 15 w 18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4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6"/>
                    <a:pt x="18" y="12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9" name="Freeform 531"/>
            <p:cNvSpPr>
              <a:spLocks/>
            </p:cNvSpPr>
            <p:nvPr userDrawn="1"/>
          </p:nvSpPr>
          <p:spPr bwMode="auto">
            <a:xfrm>
              <a:off x="6784835" y="6688138"/>
              <a:ext cx="68265" cy="71437"/>
            </a:xfrm>
            <a:custGeom>
              <a:avLst/>
              <a:gdLst>
                <a:gd name="T0" fmla="*/ 15 w 18"/>
                <a:gd name="T1" fmla="*/ 7 h 18"/>
                <a:gd name="T2" fmla="*/ 13 w 18"/>
                <a:gd name="T3" fmla="*/ 8 h 18"/>
                <a:gd name="T4" fmla="*/ 14 w 18"/>
                <a:gd name="T5" fmla="*/ 9 h 18"/>
                <a:gd name="T6" fmla="*/ 10 w 18"/>
                <a:gd name="T7" fmla="*/ 13 h 18"/>
                <a:gd name="T8" fmla="*/ 9 w 18"/>
                <a:gd name="T9" fmla="*/ 14 h 18"/>
                <a:gd name="T10" fmla="*/ 5 w 18"/>
                <a:gd name="T11" fmla="*/ 10 h 18"/>
                <a:gd name="T12" fmla="*/ 4 w 18"/>
                <a:gd name="T13" fmla="*/ 9 h 18"/>
                <a:gd name="T14" fmla="*/ 8 w 18"/>
                <a:gd name="T15" fmla="*/ 5 h 18"/>
                <a:gd name="T16" fmla="*/ 9 w 18"/>
                <a:gd name="T17" fmla="*/ 4 h 18"/>
                <a:gd name="T18" fmla="*/ 13 w 18"/>
                <a:gd name="T19" fmla="*/ 8 h 18"/>
                <a:gd name="T20" fmla="*/ 15 w 18"/>
                <a:gd name="T21" fmla="*/ 7 h 18"/>
                <a:gd name="T22" fmla="*/ 17 w 18"/>
                <a:gd name="T23" fmla="*/ 6 h 18"/>
                <a:gd name="T24" fmla="*/ 9 w 18"/>
                <a:gd name="T25" fmla="*/ 0 h 18"/>
                <a:gd name="T26" fmla="*/ 6 w 18"/>
                <a:gd name="T27" fmla="*/ 1 h 18"/>
                <a:gd name="T28" fmla="*/ 0 w 18"/>
                <a:gd name="T29" fmla="*/ 9 h 18"/>
                <a:gd name="T30" fmla="*/ 1 w 18"/>
                <a:gd name="T31" fmla="*/ 12 h 18"/>
                <a:gd name="T32" fmla="*/ 9 w 18"/>
                <a:gd name="T33" fmla="*/ 18 h 18"/>
                <a:gd name="T34" fmla="*/ 12 w 18"/>
                <a:gd name="T35" fmla="*/ 17 h 18"/>
                <a:gd name="T36" fmla="*/ 18 w 18"/>
                <a:gd name="T37" fmla="*/ 9 h 18"/>
                <a:gd name="T38" fmla="*/ 17 w 18"/>
                <a:gd name="T39" fmla="*/ 6 h 18"/>
                <a:gd name="T40" fmla="*/ 15 w 18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4" y="9"/>
                  </a:cubicBezTo>
                  <a:cubicBezTo>
                    <a:pt x="14" y="11"/>
                    <a:pt x="12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7" y="14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1" y="4"/>
                    <a:pt x="13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5"/>
                    <a:pt x="5" y="18"/>
                    <a:pt x="9" y="18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5" y="16"/>
                    <a:pt x="18" y="13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0" name="Freeform 532"/>
            <p:cNvSpPr>
              <a:spLocks/>
            </p:cNvSpPr>
            <p:nvPr userDrawn="1"/>
          </p:nvSpPr>
          <p:spPr bwMode="auto">
            <a:xfrm>
              <a:off x="6749909" y="6723063"/>
              <a:ext cx="65090" cy="50800"/>
            </a:xfrm>
            <a:custGeom>
              <a:avLst/>
              <a:gdLst>
                <a:gd name="T0" fmla="*/ 13 w 17"/>
                <a:gd name="T1" fmla="*/ 6 h 13"/>
                <a:gd name="T2" fmla="*/ 10 w 17"/>
                <a:gd name="T3" fmla="*/ 9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5 h 13"/>
                <a:gd name="T12" fmla="*/ 4 w 17"/>
                <a:gd name="T13" fmla="*/ 3 h 13"/>
                <a:gd name="T14" fmla="*/ 3 w 17"/>
                <a:gd name="T15" fmla="*/ 1 h 13"/>
                <a:gd name="T16" fmla="*/ 0 w 17"/>
                <a:gd name="T17" fmla="*/ 2 h 13"/>
                <a:gd name="T18" fmla="*/ 0 w 17"/>
                <a:gd name="T19" fmla="*/ 5 h 13"/>
                <a:gd name="T20" fmla="*/ 0 w 17"/>
                <a:gd name="T21" fmla="*/ 8 h 13"/>
                <a:gd name="T22" fmla="*/ 0 w 17"/>
                <a:gd name="T23" fmla="*/ 8 h 13"/>
                <a:gd name="T24" fmla="*/ 8 w 17"/>
                <a:gd name="T25" fmla="*/ 13 h 13"/>
                <a:gd name="T26" fmla="*/ 11 w 17"/>
                <a:gd name="T27" fmla="*/ 13 h 13"/>
                <a:gd name="T28" fmla="*/ 17 w 17"/>
                <a:gd name="T29" fmla="*/ 6 h 13"/>
                <a:gd name="T30" fmla="*/ 15 w 17"/>
                <a:gd name="T31" fmla="*/ 4 h 13"/>
                <a:gd name="T32" fmla="*/ 13 w 17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6"/>
                  </a:move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8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4" y="12"/>
                    <a:pt x="16" y="9"/>
                    <a:pt x="17" y="6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4" y="4"/>
                    <a:pt x="13" y="5"/>
                    <a:pt x="13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1" name="Freeform 533"/>
            <p:cNvSpPr>
              <a:spLocks/>
            </p:cNvSpPr>
            <p:nvPr userDrawn="1"/>
          </p:nvSpPr>
          <p:spPr bwMode="auto">
            <a:xfrm>
              <a:off x="6670532" y="6704013"/>
              <a:ext cx="63502" cy="50800"/>
            </a:xfrm>
            <a:custGeom>
              <a:avLst/>
              <a:gdLst>
                <a:gd name="T0" fmla="*/ 13 w 17"/>
                <a:gd name="T1" fmla="*/ 4 h 13"/>
                <a:gd name="T2" fmla="*/ 10 w 17"/>
                <a:gd name="T3" fmla="*/ 8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4 h 13"/>
                <a:gd name="T12" fmla="*/ 4 w 17"/>
                <a:gd name="T13" fmla="*/ 3 h 13"/>
                <a:gd name="T14" fmla="*/ 3 w 17"/>
                <a:gd name="T15" fmla="*/ 0 h 13"/>
                <a:gd name="T16" fmla="*/ 0 w 17"/>
                <a:gd name="T17" fmla="*/ 1 h 13"/>
                <a:gd name="T18" fmla="*/ 0 w 17"/>
                <a:gd name="T19" fmla="*/ 4 h 13"/>
                <a:gd name="T20" fmla="*/ 0 w 17"/>
                <a:gd name="T21" fmla="*/ 7 h 13"/>
                <a:gd name="T22" fmla="*/ 0 w 17"/>
                <a:gd name="T23" fmla="*/ 7 h 13"/>
                <a:gd name="T24" fmla="*/ 8 w 17"/>
                <a:gd name="T25" fmla="*/ 13 h 13"/>
                <a:gd name="T26" fmla="*/ 11 w 17"/>
                <a:gd name="T27" fmla="*/ 12 h 13"/>
                <a:gd name="T28" fmla="*/ 17 w 17"/>
                <a:gd name="T29" fmla="*/ 5 h 13"/>
                <a:gd name="T30" fmla="*/ 15 w 17"/>
                <a:gd name="T31" fmla="*/ 3 h 13"/>
                <a:gd name="T32" fmla="*/ 13 w 17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4"/>
                  </a:moveTo>
                  <a:cubicBezTo>
                    <a:pt x="13" y="6"/>
                    <a:pt x="11" y="8"/>
                    <a:pt x="10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5" y="13"/>
                    <a:pt x="8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4" y="11"/>
                    <a:pt x="16" y="8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3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2" name="Freeform 534"/>
            <p:cNvSpPr>
              <a:spLocks/>
            </p:cNvSpPr>
            <p:nvPr userDrawn="1"/>
          </p:nvSpPr>
          <p:spPr bwMode="auto">
            <a:xfrm>
              <a:off x="6761022" y="6642100"/>
              <a:ext cx="65089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3" name="Freeform 535"/>
            <p:cNvSpPr>
              <a:spLocks/>
            </p:cNvSpPr>
            <p:nvPr userDrawn="1"/>
          </p:nvSpPr>
          <p:spPr bwMode="auto">
            <a:xfrm>
              <a:off x="6692757" y="6629400"/>
              <a:ext cx="65090" cy="66675"/>
            </a:xfrm>
            <a:custGeom>
              <a:avLst/>
              <a:gdLst>
                <a:gd name="T0" fmla="*/ 14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7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4" name="Freeform 536"/>
            <p:cNvSpPr>
              <a:spLocks/>
            </p:cNvSpPr>
            <p:nvPr userDrawn="1"/>
          </p:nvSpPr>
          <p:spPr bwMode="auto">
            <a:xfrm>
              <a:off x="6714983" y="6677025"/>
              <a:ext cx="65090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5" name="Freeform 537"/>
            <p:cNvSpPr>
              <a:spLocks/>
            </p:cNvSpPr>
            <p:nvPr userDrawn="1"/>
          </p:nvSpPr>
          <p:spPr bwMode="auto">
            <a:xfrm>
              <a:off x="6600680" y="6615113"/>
              <a:ext cx="65090" cy="65087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2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6 w 17"/>
                <a:gd name="T23" fmla="*/ 5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5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1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4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6" name="Freeform 538"/>
            <p:cNvSpPr>
              <a:spLocks/>
            </p:cNvSpPr>
            <p:nvPr userDrawn="1"/>
          </p:nvSpPr>
          <p:spPr bwMode="auto">
            <a:xfrm>
              <a:off x="6646719" y="6650038"/>
              <a:ext cx="65089" cy="69850"/>
            </a:xfrm>
            <a:custGeom>
              <a:avLst/>
              <a:gdLst>
                <a:gd name="T0" fmla="*/ 15 w 17"/>
                <a:gd name="T1" fmla="*/ 7 h 18"/>
                <a:gd name="T2" fmla="*/ 13 w 17"/>
                <a:gd name="T3" fmla="*/ 8 h 18"/>
                <a:gd name="T4" fmla="*/ 13 w 17"/>
                <a:gd name="T5" fmla="*/ 9 h 18"/>
                <a:gd name="T6" fmla="*/ 10 w 17"/>
                <a:gd name="T7" fmla="*/ 13 h 18"/>
                <a:gd name="T8" fmla="*/ 8 w 17"/>
                <a:gd name="T9" fmla="*/ 14 h 18"/>
                <a:gd name="T10" fmla="*/ 4 w 17"/>
                <a:gd name="T11" fmla="*/ 10 h 18"/>
                <a:gd name="T12" fmla="*/ 4 w 17"/>
                <a:gd name="T13" fmla="*/ 9 h 18"/>
                <a:gd name="T14" fmla="*/ 7 w 17"/>
                <a:gd name="T15" fmla="*/ 5 h 18"/>
                <a:gd name="T16" fmla="*/ 8 w 17"/>
                <a:gd name="T17" fmla="*/ 4 h 18"/>
                <a:gd name="T18" fmla="*/ 13 w 17"/>
                <a:gd name="T19" fmla="*/ 8 h 18"/>
                <a:gd name="T20" fmla="*/ 15 w 17"/>
                <a:gd name="T21" fmla="*/ 7 h 18"/>
                <a:gd name="T22" fmla="*/ 16 w 17"/>
                <a:gd name="T23" fmla="*/ 6 h 18"/>
                <a:gd name="T24" fmla="*/ 8 w 17"/>
                <a:gd name="T25" fmla="*/ 0 h 18"/>
                <a:gd name="T26" fmla="*/ 6 w 17"/>
                <a:gd name="T27" fmla="*/ 1 h 18"/>
                <a:gd name="T28" fmla="*/ 0 w 17"/>
                <a:gd name="T29" fmla="*/ 9 h 18"/>
                <a:gd name="T30" fmla="*/ 0 w 17"/>
                <a:gd name="T31" fmla="*/ 12 h 18"/>
                <a:gd name="T32" fmla="*/ 8 w 17"/>
                <a:gd name="T33" fmla="*/ 18 h 18"/>
                <a:gd name="T34" fmla="*/ 11 w 17"/>
                <a:gd name="T35" fmla="*/ 17 h 18"/>
                <a:gd name="T36" fmla="*/ 17 w 17"/>
                <a:gd name="T37" fmla="*/ 9 h 18"/>
                <a:gd name="T38" fmla="*/ 16 w 17"/>
                <a:gd name="T39" fmla="*/ 6 h 18"/>
                <a:gd name="T40" fmla="*/ 15 w 17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6" y="14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5"/>
                    <a:pt x="5" y="18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7" name="Freeform 539"/>
            <p:cNvSpPr>
              <a:spLocks/>
            </p:cNvSpPr>
            <p:nvPr userDrawn="1"/>
          </p:nvSpPr>
          <p:spPr bwMode="auto">
            <a:xfrm>
              <a:off x="6608618" y="6661150"/>
              <a:ext cx="61914" cy="66675"/>
            </a:xfrm>
            <a:custGeom>
              <a:avLst/>
              <a:gdLst>
                <a:gd name="T0" fmla="*/ 12 w 16"/>
                <a:gd name="T1" fmla="*/ 10 h 17"/>
                <a:gd name="T2" fmla="*/ 10 w 16"/>
                <a:gd name="T3" fmla="*/ 13 h 17"/>
                <a:gd name="T4" fmla="*/ 8 w 16"/>
                <a:gd name="T5" fmla="*/ 13 h 17"/>
                <a:gd name="T6" fmla="*/ 4 w 16"/>
                <a:gd name="T7" fmla="*/ 10 h 17"/>
                <a:gd name="T8" fmla="*/ 4 w 16"/>
                <a:gd name="T9" fmla="*/ 8 h 17"/>
                <a:gd name="T10" fmla="*/ 6 w 16"/>
                <a:gd name="T11" fmla="*/ 4 h 17"/>
                <a:gd name="T12" fmla="*/ 7 w 16"/>
                <a:gd name="T13" fmla="*/ 2 h 17"/>
                <a:gd name="T14" fmla="*/ 4 w 16"/>
                <a:gd name="T15" fmla="*/ 1 h 17"/>
                <a:gd name="T16" fmla="*/ 0 w 16"/>
                <a:gd name="T17" fmla="*/ 8 h 17"/>
                <a:gd name="T18" fmla="*/ 0 w 16"/>
                <a:gd name="T19" fmla="*/ 11 h 17"/>
                <a:gd name="T20" fmla="*/ 8 w 16"/>
                <a:gd name="T21" fmla="*/ 17 h 17"/>
                <a:gd name="T22" fmla="*/ 11 w 16"/>
                <a:gd name="T23" fmla="*/ 16 h 17"/>
                <a:gd name="T24" fmla="*/ 16 w 16"/>
                <a:gd name="T25" fmla="*/ 12 h 17"/>
                <a:gd name="T26" fmla="*/ 15 w 16"/>
                <a:gd name="T27" fmla="*/ 9 h 17"/>
                <a:gd name="T28" fmla="*/ 12 w 16"/>
                <a:gd name="T2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7">
                  <a:moveTo>
                    <a:pt x="12" y="10"/>
                  </a:moveTo>
                  <a:cubicBezTo>
                    <a:pt x="12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4" y="5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5" y="14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14" y="9"/>
                    <a:pt x="13" y="9"/>
                    <a:pt x="12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8" name="Freeform 540"/>
            <p:cNvSpPr>
              <a:spLocks/>
            </p:cNvSpPr>
            <p:nvPr userDrawn="1"/>
          </p:nvSpPr>
          <p:spPr bwMode="auto">
            <a:xfrm>
              <a:off x="6711808" y="6489700"/>
              <a:ext cx="119066" cy="120650"/>
            </a:xfrm>
            <a:custGeom>
              <a:avLst/>
              <a:gdLst>
                <a:gd name="T0" fmla="*/ 2 w 31"/>
                <a:gd name="T1" fmla="*/ 4 h 31"/>
                <a:gd name="T2" fmla="*/ 2 w 31"/>
                <a:gd name="T3" fmla="*/ 4 h 31"/>
                <a:gd name="T4" fmla="*/ 27 w 31"/>
                <a:gd name="T5" fmla="*/ 30 h 31"/>
                <a:gd name="T6" fmla="*/ 29 w 31"/>
                <a:gd name="T7" fmla="*/ 31 h 31"/>
                <a:gd name="T8" fmla="*/ 30 w 31"/>
                <a:gd name="T9" fmla="*/ 28 h 31"/>
                <a:gd name="T10" fmla="*/ 3 w 31"/>
                <a:gd name="T11" fmla="*/ 0 h 31"/>
                <a:gd name="T12" fmla="*/ 1 w 31"/>
                <a:gd name="T13" fmla="*/ 1 h 31"/>
                <a:gd name="T14" fmla="*/ 2 w 31"/>
                <a:gd name="T1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19" y="12"/>
                    <a:pt x="27" y="30"/>
                  </a:cubicBezTo>
                  <a:cubicBezTo>
                    <a:pt x="27" y="31"/>
                    <a:pt x="28" y="31"/>
                    <a:pt x="29" y="31"/>
                  </a:cubicBezTo>
                  <a:cubicBezTo>
                    <a:pt x="30" y="30"/>
                    <a:pt x="31" y="29"/>
                    <a:pt x="30" y="28"/>
                  </a:cubicBezTo>
                  <a:cubicBezTo>
                    <a:pt x="21" y="8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9" name="Freeform 541"/>
            <p:cNvSpPr>
              <a:spLocks/>
            </p:cNvSpPr>
            <p:nvPr userDrawn="1"/>
          </p:nvSpPr>
          <p:spPr bwMode="auto">
            <a:xfrm>
              <a:off x="6788010" y="6551613"/>
              <a:ext cx="69852" cy="31750"/>
            </a:xfrm>
            <a:custGeom>
              <a:avLst/>
              <a:gdLst>
                <a:gd name="T0" fmla="*/ 3 w 18"/>
                <a:gd name="T1" fmla="*/ 5 h 8"/>
                <a:gd name="T2" fmla="*/ 3 w 18"/>
                <a:gd name="T3" fmla="*/ 4 h 8"/>
                <a:gd name="T4" fmla="*/ 3 w 18"/>
                <a:gd name="T5" fmla="*/ 5 h 8"/>
                <a:gd name="T6" fmla="*/ 3 w 18"/>
                <a:gd name="T7" fmla="*/ 5 h 8"/>
                <a:gd name="T8" fmla="*/ 3 w 18"/>
                <a:gd name="T9" fmla="*/ 4 h 8"/>
                <a:gd name="T10" fmla="*/ 3 w 18"/>
                <a:gd name="T11" fmla="*/ 5 h 8"/>
                <a:gd name="T12" fmla="*/ 4 w 18"/>
                <a:gd name="T13" fmla="*/ 5 h 8"/>
                <a:gd name="T14" fmla="*/ 6 w 18"/>
                <a:gd name="T15" fmla="*/ 4 h 8"/>
                <a:gd name="T16" fmla="*/ 15 w 18"/>
                <a:gd name="T17" fmla="*/ 7 h 8"/>
                <a:gd name="T18" fmla="*/ 17 w 18"/>
                <a:gd name="T19" fmla="*/ 6 h 8"/>
                <a:gd name="T20" fmla="*/ 17 w 18"/>
                <a:gd name="T21" fmla="*/ 4 h 8"/>
                <a:gd name="T22" fmla="*/ 6 w 18"/>
                <a:gd name="T23" fmla="*/ 0 h 8"/>
                <a:gd name="T24" fmla="*/ 2 w 18"/>
                <a:gd name="T25" fmla="*/ 1 h 8"/>
                <a:gd name="T26" fmla="*/ 1 w 18"/>
                <a:gd name="T27" fmla="*/ 4 h 8"/>
                <a:gd name="T28" fmla="*/ 3 w 18"/>
                <a:gd name="T2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8">
                  <a:moveTo>
                    <a:pt x="3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8" y="4"/>
                    <a:pt x="11" y="5"/>
                    <a:pt x="15" y="7"/>
                  </a:cubicBezTo>
                  <a:cubicBezTo>
                    <a:pt x="15" y="8"/>
                    <a:pt x="17" y="7"/>
                    <a:pt x="17" y="6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3" y="1"/>
                    <a:pt x="9" y="0"/>
                    <a:pt x="6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0" name="Freeform 542"/>
            <p:cNvSpPr>
              <a:spLocks/>
            </p:cNvSpPr>
            <p:nvPr userDrawn="1"/>
          </p:nvSpPr>
          <p:spPr bwMode="auto">
            <a:xfrm>
              <a:off x="6761022" y="6529388"/>
              <a:ext cx="23813" cy="57150"/>
            </a:xfrm>
            <a:custGeom>
              <a:avLst/>
              <a:gdLst>
                <a:gd name="T0" fmla="*/ 5 w 6"/>
                <a:gd name="T1" fmla="*/ 12 h 15"/>
                <a:gd name="T2" fmla="*/ 5 w 6"/>
                <a:gd name="T3" fmla="*/ 12 h 15"/>
                <a:gd name="T4" fmla="*/ 4 w 6"/>
                <a:gd name="T5" fmla="*/ 11 h 15"/>
                <a:gd name="T6" fmla="*/ 5 w 6"/>
                <a:gd name="T7" fmla="*/ 2 h 15"/>
                <a:gd name="T8" fmla="*/ 4 w 6"/>
                <a:gd name="T9" fmla="*/ 0 h 15"/>
                <a:gd name="T10" fmla="*/ 2 w 6"/>
                <a:gd name="T11" fmla="*/ 1 h 15"/>
                <a:gd name="T12" fmla="*/ 0 w 6"/>
                <a:gd name="T13" fmla="*/ 11 h 15"/>
                <a:gd name="T14" fmla="*/ 1 w 6"/>
                <a:gd name="T15" fmla="*/ 13 h 15"/>
                <a:gd name="T16" fmla="*/ 3 w 6"/>
                <a:gd name="T17" fmla="*/ 15 h 15"/>
                <a:gd name="T18" fmla="*/ 5 w 6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4" y="9"/>
                    <a:pt x="5" y="6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5"/>
                    <a:pt x="0" y="9"/>
                    <a:pt x="0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1" name="Freeform 543"/>
            <p:cNvSpPr>
              <a:spLocks/>
            </p:cNvSpPr>
            <p:nvPr userDrawn="1"/>
          </p:nvSpPr>
          <p:spPr bwMode="auto">
            <a:xfrm>
              <a:off x="6711808" y="6251575"/>
              <a:ext cx="92077" cy="371475"/>
            </a:xfrm>
            <a:custGeom>
              <a:avLst/>
              <a:gdLst>
                <a:gd name="T0" fmla="*/ 8 w 24"/>
                <a:gd name="T1" fmla="*/ 92 h 95"/>
                <a:gd name="T2" fmla="*/ 8 w 24"/>
                <a:gd name="T3" fmla="*/ 92 h 95"/>
                <a:gd name="T4" fmla="*/ 4 w 24"/>
                <a:gd name="T5" fmla="*/ 67 h 95"/>
                <a:gd name="T6" fmla="*/ 23 w 24"/>
                <a:gd name="T7" fmla="*/ 4 h 95"/>
                <a:gd name="T8" fmla="*/ 23 w 24"/>
                <a:gd name="T9" fmla="*/ 1 h 95"/>
                <a:gd name="T10" fmla="*/ 20 w 24"/>
                <a:gd name="T11" fmla="*/ 2 h 95"/>
                <a:gd name="T12" fmla="*/ 0 w 24"/>
                <a:gd name="T13" fmla="*/ 67 h 95"/>
                <a:gd name="T14" fmla="*/ 5 w 24"/>
                <a:gd name="T15" fmla="*/ 94 h 95"/>
                <a:gd name="T16" fmla="*/ 7 w 24"/>
                <a:gd name="T17" fmla="*/ 95 h 95"/>
                <a:gd name="T18" fmla="*/ 8 w 24"/>
                <a:gd name="T1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5">
                  <a:moveTo>
                    <a:pt x="8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8" y="91"/>
                    <a:pt x="4" y="82"/>
                    <a:pt x="4" y="67"/>
                  </a:cubicBezTo>
                  <a:cubicBezTo>
                    <a:pt x="4" y="51"/>
                    <a:pt x="8" y="29"/>
                    <a:pt x="23" y="4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4" y="27"/>
                    <a:pt x="0" y="50"/>
                    <a:pt x="0" y="67"/>
                  </a:cubicBezTo>
                  <a:cubicBezTo>
                    <a:pt x="0" y="84"/>
                    <a:pt x="5" y="94"/>
                    <a:pt x="5" y="94"/>
                  </a:cubicBezTo>
                  <a:cubicBezTo>
                    <a:pt x="5" y="95"/>
                    <a:pt x="6" y="95"/>
                    <a:pt x="7" y="95"/>
                  </a:cubicBezTo>
                  <a:cubicBezTo>
                    <a:pt x="8" y="95"/>
                    <a:pt x="9" y="93"/>
                    <a:pt x="8" y="9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2" name="Freeform 544"/>
            <p:cNvSpPr>
              <a:spLocks/>
            </p:cNvSpPr>
            <p:nvPr userDrawn="1"/>
          </p:nvSpPr>
          <p:spPr bwMode="auto">
            <a:xfrm>
              <a:off x="6646719" y="6540500"/>
              <a:ext cx="84139" cy="42863"/>
            </a:xfrm>
            <a:custGeom>
              <a:avLst/>
              <a:gdLst>
                <a:gd name="T0" fmla="*/ 4 w 22"/>
                <a:gd name="T1" fmla="*/ 10 h 11"/>
                <a:gd name="T2" fmla="*/ 4 w 22"/>
                <a:gd name="T3" fmla="*/ 10 h 11"/>
                <a:gd name="T4" fmla="*/ 4 w 22"/>
                <a:gd name="T5" fmla="*/ 10 h 11"/>
                <a:gd name="T6" fmla="*/ 4 w 22"/>
                <a:gd name="T7" fmla="*/ 10 h 11"/>
                <a:gd name="T8" fmla="*/ 4 w 22"/>
                <a:gd name="T9" fmla="*/ 10 h 11"/>
                <a:gd name="T10" fmla="*/ 4 w 22"/>
                <a:gd name="T11" fmla="*/ 10 h 11"/>
                <a:gd name="T12" fmla="*/ 20 w 22"/>
                <a:gd name="T13" fmla="*/ 4 h 11"/>
                <a:gd name="T14" fmla="*/ 22 w 22"/>
                <a:gd name="T15" fmla="*/ 2 h 11"/>
                <a:gd name="T16" fmla="*/ 20 w 22"/>
                <a:gd name="T17" fmla="*/ 0 h 11"/>
                <a:gd name="T18" fmla="*/ 1 w 22"/>
                <a:gd name="T19" fmla="*/ 8 h 11"/>
                <a:gd name="T20" fmla="*/ 1 w 22"/>
                <a:gd name="T21" fmla="*/ 10 h 11"/>
                <a:gd name="T22" fmla="*/ 4 w 2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1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9" y="5"/>
                    <a:pt x="20" y="4"/>
                  </a:cubicBezTo>
                  <a:cubicBezTo>
                    <a:pt x="21" y="4"/>
                    <a:pt x="22" y="3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7" y="1"/>
                    <a:pt x="1" y="7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3" name="Freeform 545"/>
            <p:cNvSpPr>
              <a:spLocks/>
            </p:cNvSpPr>
            <p:nvPr userDrawn="1"/>
          </p:nvSpPr>
          <p:spPr bwMode="auto">
            <a:xfrm>
              <a:off x="6700695" y="6564313"/>
              <a:ext cx="33338" cy="30162"/>
            </a:xfrm>
            <a:custGeom>
              <a:avLst/>
              <a:gdLst>
                <a:gd name="T0" fmla="*/ 4 w 9"/>
                <a:gd name="T1" fmla="*/ 7 h 8"/>
                <a:gd name="T2" fmla="*/ 3 w 9"/>
                <a:gd name="T3" fmla="*/ 6 h 8"/>
                <a:gd name="T4" fmla="*/ 4 w 9"/>
                <a:gd name="T5" fmla="*/ 7 h 8"/>
                <a:gd name="T6" fmla="*/ 4 w 9"/>
                <a:gd name="T7" fmla="*/ 7 h 8"/>
                <a:gd name="T8" fmla="*/ 3 w 9"/>
                <a:gd name="T9" fmla="*/ 6 h 8"/>
                <a:gd name="T10" fmla="*/ 4 w 9"/>
                <a:gd name="T11" fmla="*/ 7 h 8"/>
                <a:gd name="T12" fmla="*/ 5 w 9"/>
                <a:gd name="T13" fmla="*/ 6 h 8"/>
                <a:gd name="T14" fmla="*/ 8 w 9"/>
                <a:gd name="T15" fmla="*/ 4 h 8"/>
                <a:gd name="T16" fmla="*/ 9 w 9"/>
                <a:gd name="T17" fmla="*/ 1 h 8"/>
                <a:gd name="T18" fmla="*/ 6 w 9"/>
                <a:gd name="T19" fmla="*/ 0 h 8"/>
                <a:gd name="T20" fmla="*/ 0 w 9"/>
                <a:gd name="T21" fmla="*/ 5 h 8"/>
                <a:gd name="T22" fmla="*/ 1 w 9"/>
                <a:gd name="T23" fmla="*/ 8 h 8"/>
                <a:gd name="T24" fmla="*/ 4 w 9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4" name="Freeform 546"/>
            <p:cNvSpPr>
              <a:spLocks/>
            </p:cNvSpPr>
            <p:nvPr userDrawn="1"/>
          </p:nvSpPr>
          <p:spPr bwMode="auto">
            <a:xfrm>
              <a:off x="6486377" y="6310313"/>
              <a:ext cx="287345" cy="133350"/>
            </a:xfrm>
            <a:custGeom>
              <a:avLst/>
              <a:gdLst>
                <a:gd name="T0" fmla="*/ 4 w 75"/>
                <a:gd name="T1" fmla="*/ 33 h 34"/>
                <a:gd name="T2" fmla="*/ 4 w 75"/>
                <a:gd name="T3" fmla="*/ 33 h 34"/>
                <a:gd name="T4" fmla="*/ 73 w 75"/>
                <a:gd name="T5" fmla="*/ 5 h 34"/>
                <a:gd name="T6" fmla="*/ 75 w 75"/>
                <a:gd name="T7" fmla="*/ 2 h 34"/>
                <a:gd name="T8" fmla="*/ 73 w 75"/>
                <a:gd name="T9" fmla="*/ 1 h 34"/>
                <a:gd name="T10" fmla="*/ 1 w 75"/>
                <a:gd name="T11" fmla="*/ 30 h 34"/>
                <a:gd name="T12" fmla="*/ 1 w 75"/>
                <a:gd name="T13" fmla="*/ 33 h 34"/>
                <a:gd name="T14" fmla="*/ 4 w 75"/>
                <a:gd name="T1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4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7" y="30"/>
                    <a:pt x="33" y="10"/>
                    <a:pt x="73" y="5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1"/>
                  </a:cubicBezTo>
                  <a:cubicBezTo>
                    <a:pt x="28" y="6"/>
                    <a:pt x="2" y="30"/>
                    <a:pt x="1" y="30"/>
                  </a:cubicBezTo>
                  <a:cubicBezTo>
                    <a:pt x="1" y="31"/>
                    <a:pt x="0" y="32"/>
                    <a:pt x="1" y="33"/>
                  </a:cubicBezTo>
                  <a:cubicBezTo>
                    <a:pt x="2" y="34"/>
                    <a:pt x="3" y="34"/>
                    <a:pt x="4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5" name="Freeform 547"/>
            <p:cNvSpPr>
              <a:spLocks/>
            </p:cNvSpPr>
            <p:nvPr userDrawn="1"/>
          </p:nvSpPr>
          <p:spPr bwMode="auto">
            <a:xfrm>
              <a:off x="6532416" y="6200775"/>
              <a:ext cx="138116" cy="125413"/>
            </a:xfrm>
            <a:custGeom>
              <a:avLst/>
              <a:gdLst>
                <a:gd name="T0" fmla="*/ 2 w 36"/>
                <a:gd name="T1" fmla="*/ 2 h 32"/>
                <a:gd name="T2" fmla="*/ 2 w 36"/>
                <a:gd name="T3" fmla="*/ 4 h 32"/>
                <a:gd name="T4" fmla="*/ 2 w 36"/>
                <a:gd name="T5" fmla="*/ 4 h 32"/>
                <a:gd name="T6" fmla="*/ 22 w 36"/>
                <a:gd name="T7" fmla="*/ 13 h 32"/>
                <a:gd name="T8" fmla="*/ 31 w 36"/>
                <a:gd name="T9" fmla="*/ 25 h 32"/>
                <a:gd name="T10" fmla="*/ 32 w 36"/>
                <a:gd name="T11" fmla="*/ 29 h 32"/>
                <a:gd name="T12" fmla="*/ 32 w 36"/>
                <a:gd name="T13" fmla="*/ 30 h 32"/>
                <a:gd name="T14" fmla="*/ 32 w 36"/>
                <a:gd name="T15" fmla="*/ 30 h 32"/>
                <a:gd name="T16" fmla="*/ 32 w 36"/>
                <a:gd name="T17" fmla="*/ 30 h 32"/>
                <a:gd name="T18" fmla="*/ 34 w 36"/>
                <a:gd name="T19" fmla="*/ 30 h 32"/>
                <a:gd name="T20" fmla="*/ 35 w 36"/>
                <a:gd name="T21" fmla="*/ 28 h 32"/>
                <a:gd name="T22" fmla="*/ 34 w 36"/>
                <a:gd name="T23" fmla="*/ 28 h 32"/>
                <a:gd name="T24" fmla="*/ 17 w 36"/>
                <a:gd name="T25" fmla="*/ 19 h 32"/>
                <a:gd name="T26" fmla="*/ 4 w 36"/>
                <a:gd name="T27" fmla="*/ 1 h 32"/>
                <a:gd name="T28" fmla="*/ 2 w 36"/>
                <a:gd name="T29" fmla="*/ 2 h 32"/>
                <a:gd name="T30" fmla="*/ 2 w 36"/>
                <a:gd name="T31" fmla="*/ 4 h 32"/>
                <a:gd name="T32" fmla="*/ 2 w 36"/>
                <a:gd name="T33" fmla="*/ 2 h 32"/>
                <a:gd name="T34" fmla="*/ 0 w 36"/>
                <a:gd name="T35" fmla="*/ 2 h 32"/>
                <a:gd name="T36" fmla="*/ 14 w 36"/>
                <a:gd name="T37" fmla="*/ 22 h 32"/>
                <a:gd name="T38" fmla="*/ 34 w 36"/>
                <a:gd name="T39" fmla="*/ 32 h 32"/>
                <a:gd name="T40" fmla="*/ 36 w 36"/>
                <a:gd name="T41" fmla="*/ 32 h 32"/>
                <a:gd name="T42" fmla="*/ 36 w 36"/>
                <a:gd name="T43" fmla="*/ 30 h 32"/>
                <a:gd name="T44" fmla="*/ 25 w 36"/>
                <a:gd name="T45" fmla="*/ 10 h 32"/>
                <a:gd name="T46" fmla="*/ 3 w 36"/>
                <a:gd name="T47" fmla="*/ 0 h 32"/>
                <a:gd name="T48" fmla="*/ 1 w 36"/>
                <a:gd name="T49" fmla="*/ 1 h 32"/>
                <a:gd name="T50" fmla="*/ 0 w 36"/>
                <a:gd name="T51" fmla="*/ 2 h 32"/>
                <a:gd name="T52" fmla="*/ 2 w 36"/>
                <a:gd name="T5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2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13" y="5"/>
                    <a:pt x="22" y="13"/>
                  </a:cubicBezTo>
                  <a:cubicBezTo>
                    <a:pt x="27" y="17"/>
                    <a:pt x="29" y="22"/>
                    <a:pt x="31" y="25"/>
                  </a:cubicBezTo>
                  <a:cubicBezTo>
                    <a:pt x="31" y="27"/>
                    <a:pt x="32" y="28"/>
                    <a:pt x="32" y="29"/>
                  </a:cubicBezTo>
                  <a:cubicBezTo>
                    <a:pt x="32" y="29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23" y="25"/>
                    <a:pt x="17" y="19"/>
                  </a:cubicBezTo>
                  <a:cubicBezTo>
                    <a:pt x="10" y="13"/>
                    <a:pt x="5" y="5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7" y="15"/>
                    <a:pt x="14" y="22"/>
                  </a:cubicBezTo>
                  <a:cubicBezTo>
                    <a:pt x="22" y="29"/>
                    <a:pt x="34" y="32"/>
                    <a:pt x="34" y="32"/>
                  </a:cubicBezTo>
                  <a:cubicBezTo>
                    <a:pt x="35" y="32"/>
                    <a:pt x="35" y="32"/>
                    <a:pt x="36" y="32"/>
                  </a:cubicBezTo>
                  <a:cubicBezTo>
                    <a:pt x="36" y="31"/>
                    <a:pt x="36" y="31"/>
                    <a:pt x="36" y="30"/>
                  </a:cubicBezTo>
                  <a:cubicBezTo>
                    <a:pt x="36" y="30"/>
                    <a:pt x="35" y="20"/>
                    <a:pt x="25" y="10"/>
                  </a:cubicBezTo>
                  <a:cubicBezTo>
                    <a:pt x="1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6" name="Freeform 548"/>
            <p:cNvSpPr>
              <a:spLocks/>
            </p:cNvSpPr>
            <p:nvPr userDrawn="1"/>
          </p:nvSpPr>
          <p:spPr bwMode="auto">
            <a:xfrm>
              <a:off x="6459389" y="6259513"/>
              <a:ext cx="146054" cy="93662"/>
            </a:xfrm>
            <a:custGeom>
              <a:avLst/>
              <a:gdLst>
                <a:gd name="T0" fmla="*/ 2 w 38"/>
                <a:gd name="T1" fmla="*/ 2 h 24"/>
                <a:gd name="T2" fmla="*/ 2 w 38"/>
                <a:gd name="T3" fmla="*/ 4 h 24"/>
                <a:gd name="T4" fmla="*/ 2 w 38"/>
                <a:gd name="T5" fmla="*/ 4 h 24"/>
                <a:gd name="T6" fmla="*/ 6 w 38"/>
                <a:gd name="T7" fmla="*/ 4 h 24"/>
                <a:gd name="T8" fmla="*/ 22 w 38"/>
                <a:gd name="T9" fmla="*/ 8 h 24"/>
                <a:gd name="T10" fmla="*/ 32 w 38"/>
                <a:gd name="T11" fmla="*/ 18 h 24"/>
                <a:gd name="T12" fmla="*/ 34 w 38"/>
                <a:gd name="T13" fmla="*/ 21 h 24"/>
                <a:gd name="T14" fmla="*/ 34 w 38"/>
                <a:gd name="T15" fmla="*/ 22 h 24"/>
                <a:gd name="T16" fmla="*/ 34 w 38"/>
                <a:gd name="T17" fmla="*/ 22 h 24"/>
                <a:gd name="T18" fmla="*/ 34 w 38"/>
                <a:gd name="T19" fmla="*/ 22 h 24"/>
                <a:gd name="T20" fmla="*/ 34 w 38"/>
                <a:gd name="T21" fmla="*/ 22 h 24"/>
                <a:gd name="T22" fmla="*/ 34 w 38"/>
                <a:gd name="T23" fmla="*/ 22 h 24"/>
                <a:gd name="T24" fmla="*/ 34 w 38"/>
                <a:gd name="T25" fmla="*/ 22 h 24"/>
                <a:gd name="T26" fmla="*/ 34 w 38"/>
                <a:gd name="T27" fmla="*/ 22 h 24"/>
                <a:gd name="T28" fmla="*/ 34 w 38"/>
                <a:gd name="T29" fmla="*/ 22 h 24"/>
                <a:gd name="T30" fmla="*/ 36 w 38"/>
                <a:gd name="T31" fmla="*/ 22 h 24"/>
                <a:gd name="T32" fmla="*/ 36 w 38"/>
                <a:gd name="T33" fmla="*/ 20 h 24"/>
                <a:gd name="T34" fmla="*/ 36 w 38"/>
                <a:gd name="T35" fmla="*/ 20 h 24"/>
                <a:gd name="T36" fmla="*/ 18 w 38"/>
                <a:gd name="T37" fmla="*/ 15 h 24"/>
                <a:gd name="T38" fmla="*/ 9 w 38"/>
                <a:gd name="T39" fmla="*/ 8 h 24"/>
                <a:gd name="T40" fmla="*/ 4 w 38"/>
                <a:gd name="T41" fmla="*/ 1 h 24"/>
                <a:gd name="T42" fmla="*/ 2 w 38"/>
                <a:gd name="T43" fmla="*/ 2 h 24"/>
                <a:gd name="T44" fmla="*/ 2 w 38"/>
                <a:gd name="T45" fmla="*/ 4 h 24"/>
                <a:gd name="T46" fmla="*/ 2 w 38"/>
                <a:gd name="T47" fmla="*/ 2 h 24"/>
                <a:gd name="T48" fmla="*/ 0 w 38"/>
                <a:gd name="T49" fmla="*/ 3 h 24"/>
                <a:gd name="T50" fmla="*/ 6 w 38"/>
                <a:gd name="T51" fmla="*/ 10 h 24"/>
                <a:gd name="T52" fmla="*/ 16 w 38"/>
                <a:gd name="T53" fmla="*/ 18 h 24"/>
                <a:gd name="T54" fmla="*/ 36 w 38"/>
                <a:gd name="T55" fmla="*/ 24 h 24"/>
                <a:gd name="T56" fmla="*/ 38 w 38"/>
                <a:gd name="T57" fmla="*/ 23 h 24"/>
                <a:gd name="T58" fmla="*/ 38 w 38"/>
                <a:gd name="T59" fmla="*/ 21 h 24"/>
                <a:gd name="T60" fmla="*/ 24 w 38"/>
                <a:gd name="T61" fmla="*/ 5 h 24"/>
                <a:gd name="T62" fmla="*/ 6 w 38"/>
                <a:gd name="T63" fmla="*/ 0 h 24"/>
                <a:gd name="T64" fmla="*/ 1 w 38"/>
                <a:gd name="T65" fmla="*/ 0 h 24"/>
                <a:gd name="T66" fmla="*/ 0 w 38"/>
                <a:gd name="T67" fmla="*/ 1 h 24"/>
                <a:gd name="T68" fmla="*/ 0 w 38"/>
                <a:gd name="T69" fmla="*/ 3 h 24"/>
                <a:gd name="T70" fmla="*/ 2 w 38"/>
                <a:gd name="T7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24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9" y="4"/>
                    <a:pt x="16" y="5"/>
                    <a:pt x="22" y="8"/>
                  </a:cubicBezTo>
                  <a:cubicBezTo>
                    <a:pt x="27" y="11"/>
                    <a:pt x="30" y="15"/>
                    <a:pt x="32" y="18"/>
                  </a:cubicBezTo>
                  <a:cubicBezTo>
                    <a:pt x="33" y="19"/>
                    <a:pt x="33" y="20"/>
                    <a:pt x="34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25" y="19"/>
                    <a:pt x="18" y="15"/>
                  </a:cubicBezTo>
                  <a:cubicBezTo>
                    <a:pt x="15" y="13"/>
                    <a:pt x="11" y="10"/>
                    <a:pt x="9" y="8"/>
                  </a:cubicBezTo>
                  <a:cubicBezTo>
                    <a:pt x="6" y="5"/>
                    <a:pt x="4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8"/>
                    <a:pt x="6" y="10"/>
                  </a:cubicBezTo>
                  <a:cubicBezTo>
                    <a:pt x="9" y="13"/>
                    <a:pt x="12" y="16"/>
                    <a:pt x="16" y="18"/>
                  </a:cubicBezTo>
                  <a:cubicBezTo>
                    <a:pt x="25" y="24"/>
                    <a:pt x="36" y="24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8" y="21"/>
                    <a:pt x="35" y="12"/>
                    <a:pt x="24" y="5"/>
                  </a:cubicBezTo>
                  <a:cubicBezTo>
                    <a:pt x="17" y="1"/>
                    <a:pt x="10" y="0"/>
                    <a:pt x="6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7" name="Freeform 549"/>
            <p:cNvSpPr>
              <a:spLocks/>
            </p:cNvSpPr>
            <p:nvPr userDrawn="1"/>
          </p:nvSpPr>
          <p:spPr bwMode="auto">
            <a:xfrm>
              <a:off x="6394299" y="6313488"/>
              <a:ext cx="146054" cy="79375"/>
            </a:xfrm>
            <a:custGeom>
              <a:avLst/>
              <a:gdLst>
                <a:gd name="T0" fmla="*/ 2 w 38"/>
                <a:gd name="T1" fmla="*/ 3 h 20"/>
                <a:gd name="T2" fmla="*/ 3 w 38"/>
                <a:gd name="T3" fmla="*/ 5 h 20"/>
                <a:gd name="T4" fmla="*/ 3 w 38"/>
                <a:gd name="T5" fmla="*/ 5 h 20"/>
                <a:gd name="T6" fmla="*/ 8 w 38"/>
                <a:gd name="T7" fmla="*/ 4 h 20"/>
                <a:gd name="T8" fmla="*/ 19 w 38"/>
                <a:gd name="T9" fmla="*/ 7 h 20"/>
                <a:gd name="T10" fmla="*/ 31 w 38"/>
                <a:gd name="T11" fmla="*/ 15 h 20"/>
                <a:gd name="T12" fmla="*/ 33 w 38"/>
                <a:gd name="T13" fmla="*/ 18 h 20"/>
                <a:gd name="T14" fmla="*/ 34 w 38"/>
                <a:gd name="T15" fmla="*/ 19 h 20"/>
                <a:gd name="T16" fmla="*/ 34 w 38"/>
                <a:gd name="T17" fmla="*/ 19 h 20"/>
                <a:gd name="T18" fmla="*/ 34 w 38"/>
                <a:gd name="T19" fmla="*/ 19 h 20"/>
                <a:gd name="T20" fmla="*/ 36 w 38"/>
                <a:gd name="T21" fmla="*/ 18 h 20"/>
                <a:gd name="T22" fmla="*/ 36 w 38"/>
                <a:gd name="T23" fmla="*/ 16 h 20"/>
                <a:gd name="T24" fmla="*/ 35 w 38"/>
                <a:gd name="T25" fmla="*/ 16 h 20"/>
                <a:gd name="T26" fmla="*/ 34 w 38"/>
                <a:gd name="T27" fmla="*/ 16 h 20"/>
                <a:gd name="T28" fmla="*/ 17 w 38"/>
                <a:gd name="T29" fmla="*/ 13 h 20"/>
                <a:gd name="T30" fmla="*/ 4 w 38"/>
                <a:gd name="T31" fmla="*/ 2 h 20"/>
                <a:gd name="T32" fmla="*/ 2 w 38"/>
                <a:gd name="T33" fmla="*/ 3 h 20"/>
                <a:gd name="T34" fmla="*/ 3 w 38"/>
                <a:gd name="T35" fmla="*/ 5 h 20"/>
                <a:gd name="T36" fmla="*/ 2 w 38"/>
                <a:gd name="T37" fmla="*/ 3 h 20"/>
                <a:gd name="T38" fmla="*/ 0 w 38"/>
                <a:gd name="T39" fmla="*/ 4 h 20"/>
                <a:gd name="T40" fmla="*/ 15 w 38"/>
                <a:gd name="T41" fmla="*/ 16 h 20"/>
                <a:gd name="T42" fmla="*/ 34 w 38"/>
                <a:gd name="T43" fmla="*/ 20 h 20"/>
                <a:gd name="T44" fmla="*/ 36 w 38"/>
                <a:gd name="T45" fmla="*/ 20 h 20"/>
                <a:gd name="T46" fmla="*/ 37 w 38"/>
                <a:gd name="T47" fmla="*/ 19 h 20"/>
                <a:gd name="T48" fmla="*/ 37 w 38"/>
                <a:gd name="T49" fmla="*/ 17 h 20"/>
                <a:gd name="T50" fmla="*/ 21 w 38"/>
                <a:gd name="T51" fmla="*/ 3 h 20"/>
                <a:gd name="T52" fmla="*/ 8 w 38"/>
                <a:gd name="T53" fmla="*/ 0 h 20"/>
                <a:gd name="T54" fmla="*/ 2 w 38"/>
                <a:gd name="T55" fmla="*/ 1 h 20"/>
                <a:gd name="T56" fmla="*/ 0 w 38"/>
                <a:gd name="T57" fmla="*/ 2 h 20"/>
                <a:gd name="T58" fmla="*/ 0 w 38"/>
                <a:gd name="T59" fmla="*/ 4 h 20"/>
                <a:gd name="T60" fmla="*/ 2 w 38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7"/>
                  </a:cubicBezTo>
                  <a:cubicBezTo>
                    <a:pt x="24" y="9"/>
                    <a:pt x="28" y="12"/>
                    <a:pt x="31" y="15"/>
                  </a:cubicBezTo>
                  <a:cubicBezTo>
                    <a:pt x="32" y="16"/>
                    <a:pt x="33" y="17"/>
                    <a:pt x="33" y="18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1" y="16"/>
                    <a:pt x="23" y="16"/>
                    <a:pt x="17" y="13"/>
                  </a:cubicBezTo>
                  <a:cubicBezTo>
                    <a:pt x="10" y="9"/>
                    <a:pt x="6" y="5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8"/>
                    <a:pt x="7" y="12"/>
                    <a:pt x="15" y="16"/>
                  </a:cubicBezTo>
                  <a:cubicBezTo>
                    <a:pt x="23" y="20"/>
                    <a:pt x="31" y="20"/>
                    <a:pt x="34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8" y="18"/>
                    <a:pt x="38" y="18"/>
                    <a:pt x="37" y="17"/>
                  </a:cubicBezTo>
                  <a:cubicBezTo>
                    <a:pt x="37" y="17"/>
                    <a:pt x="33" y="8"/>
                    <a:pt x="21" y="3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8" name="Freeform 550"/>
            <p:cNvSpPr>
              <a:spLocks/>
            </p:cNvSpPr>
            <p:nvPr userDrawn="1"/>
          </p:nvSpPr>
          <p:spPr bwMode="auto">
            <a:xfrm>
              <a:off x="6340323" y="6376988"/>
              <a:ext cx="149229" cy="53975"/>
            </a:xfrm>
            <a:custGeom>
              <a:avLst/>
              <a:gdLst>
                <a:gd name="T0" fmla="*/ 2 w 39"/>
                <a:gd name="T1" fmla="*/ 5 h 14"/>
                <a:gd name="T2" fmla="*/ 3 w 39"/>
                <a:gd name="T3" fmla="*/ 7 h 14"/>
                <a:gd name="T4" fmla="*/ 3 w 39"/>
                <a:gd name="T5" fmla="*/ 7 h 14"/>
                <a:gd name="T6" fmla="*/ 15 w 39"/>
                <a:gd name="T7" fmla="*/ 4 h 14"/>
                <a:gd name="T8" fmla="*/ 18 w 39"/>
                <a:gd name="T9" fmla="*/ 4 h 14"/>
                <a:gd name="T10" fmla="*/ 31 w 39"/>
                <a:gd name="T11" fmla="*/ 9 h 14"/>
                <a:gd name="T12" fmla="*/ 34 w 39"/>
                <a:gd name="T13" fmla="*/ 11 h 14"/>
                <a:gd name="T14" fmla="*/ 35 w 39"/>
                <a:gd name="T15" fmla="*/ 12 h 14"/>
                <a:gd name="T16" fmla="*/ 35 w 39"/>
                <a:gd name="T17" fmla="*/ 12 h 14"/>
                <a:gd name="T18" fmla="*/ 35 w 39"/>
                <a:gd name="T19" fmla="*/ 12 h 14"/>
                <a:gd name="T20" fmla="*/ 37 w 39"/>
                <a:gd name="T21" fmla="*/ 10 h 14"/>
                <a:gd name="T22" fmla="*/ 36 w 39"/>
                <a:gd name="T23" fmla="*/ 8 h 14"/>
                <a:gd name="T24" fmla="*/ 36 w 39"/>
                <a:gd name="T25" fmla="*/ 9 h 14"/>
                <a:gd name="T26" fmla="*/ 24 w 39"/>
                <a:gd name="T27" fmla="*/ 10 h 14"/>
                <a:gd name="T28" fmla="*/ 19 w 39"/>
                <a:gd name="T29" fmla="*/ 10 h 14"/>
                <a:gd name="T30" fmla="*/ 4 w 39"/>
                <a:gd name="T31" fmla="*/ 3 h 14"/>
                <a:gd name="T32" fmla="*/ 2 w 39"/>
                <a:gd name="T33" fmla="*/ 5 h 14"/>
                <a:gd name="T34" fmla="*/ 3 w 39"/>
                <a:gd name="T35" fmla="*/ 7 h 14"/>
                <a:gd name="T36" fmla="*/ 2 w 39"/>
                <a:gd name="T37" fmla="*/ 5 h 14"/>
                <a:gd name="T38" fmla="*/ 1 w 39"/>
                <a:gd name="T39" fmla="*/ 7 h 14"/>
                <a:gd name="T40" fmla="*/ 18 w 39"/>
                <a:gd name="T41" fmla="*/ 14 h 14"/>
                <a:gd name="T42" fmla="*/ 24 w 39"/>
                <a:gd name="T43" fmla="*/ 14 h 14"/>
                <a:gd name="T44" fmla="*/ 37 w 39"/>
                <a:gd name="T45" fmla="*/ 12 h 14"/>
                <a:gd name="T46" fmla="*/ 39 w 39"/>
                <a:gd name="T47" fmla="*/ 11 h 14"/>
                <a:gd name="T48" fmla="*/ 38 w 39"/>
                <a:gd name="T49" fmla="*/ 9 h 14"/>
                <a:gd name="T50" fmla="*/ 19 w 39"/>
                <a:gd name="T51" fmla="*/ 0 h 14"/>
                <a:gd name="T52" fmla="*/ 15 w 39"/>
                <a:gd name="T53" fmla="*/ 0 h 14"/>
                <a:gd name="T54" fmla="*/ 1 w 39"/>
                <a:gd name="T55" fmla="*/ 3 h 14"/>
                <a:gd name="T56" fmla="*/ 0 w 39"/>
                <a:gd name="T57" fmla="*/ 5 h 14"/>
                <a:gd name="T58" fmla="*/ 1 w 39"/>
                <a:gd name="T59" fmla="*/ 7 h 14"/>
                <a:gd name="T60" fmla="*/ 2 w 39"/>
                <a:gd name="T6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14">
                  <a:moveTo>
                    <a:pt x="2" y="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9" y="4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4" y="5"/>
                    <a:pt x="28" y="7"/>
                    <a:pt x="31" y="9"/>
                  </a:cubicBezTo>
                  <a:cubicBezTo>
                    <a:pt x="33" y="10"/>
                    <a:pt x="34" y="10"/>
                    <a:pt x="34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0" y="10"/>
                    <a:pt x="24" y="10"/>
                  </a:cubicBezTo>
                  <a:cubicBezTo>
                    <a:pt x="22" y="10"/>
                    <a:pt x="20" y="10"/>
                    <a:pt x="19" y="10"/>
                  </a:cubicBezTo>
                  <a:cubicBezTo>
                    <a:pt x="11" y="9"/>
                    <a:pt x="7" y="6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9"/>
                    <a:pt x="10" y="13"/>
                    <a:pt x="18" y="14"/>
                  </a:cubicBezTo>
                  <a:cubicBezTo>
                    <a:pt x="20" y="14"/>
                    <a:pt x="22" y="14"/>
                    <a:pt x="24" y="14"/>
                  </a:cubicBezTo>
                  <a:cubicBezTo>
                    <a:pt x="31" y="14"/>
                    <a:pt x="37" y="12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1" y="2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7" y="0"/>
                    <a:pt x="2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9" name="Freeform 551"/>
            <p:cNvSpPr>
              <a:spLocks/>
            </p:cNvSpPr>
            <p:nvPr userDrawn="1"/>
          </p:nvSpPr>
          <p:spPr bwMode="auto">
            <a:xfrm>
              <a:off x="6356198" y="6438900"/>
              <a:ext cx="122241" cy="112713"/>
            </a:xfrm>
            <a:custGeom>
              <a:avLst/>
              <a:gdLst>
                <a:gd name="T0" fmla="*/ 2 w 32"/>
                <a:gd name="T1" fmla="*/ 27 h 29"/>
                <a:gd name="T2" fmla="*/ 4 w 32"/>
                <a:gd name="T3" fmla="*/ 27 h 29"/>
                <a:gd name="T4" fmla="*/ 4 w 32"/>
                <a:gd name="T5" fmla="*/ 27 h 29"/>
                <a:gd name="T6" fmla="*/ 13 w 32"/>
                <a:gd name="T7" fmla="*/ 13 h 29"/>
                <a:gd name="T8" fmla="*/ 25 w 32"/>
                <a:gd name="T9" fmla="*/ 6 h 29"/>
                <a:gd name="T10" fmla="*/ 29 w 32"/>
                <a:gd name="T11" fmla="*/ 5 h 29"/>
                <a:gd name="T12" fmla="*/ 30 w 32"/>
                <a:gd name="T13" fmla="*/ 4 h 29"/>
                <a:gd name="T14" fmla="*/ 30 w 32"/>
                <a:gd name="T15" fmla="*/ 4 h 29"/>
                <a:gd name="T16" fmla="*/ 30 w 32"/>
                <a:gd name="T17" fmla="*/ 4 h 29"/>
                <a:gd name="T18" fmla="*/ 30 w 32"/>
                <a:gd name="T19" fmla="*/ 2 h 29"/>
                <a:gd name="T20" fmla="*/ 28 w 32"/>
                <a:gd name="T21" fmla="*/ 2 h 29"/>
                <a:gd name="T22" fmla="*/ 28 w 32"/>
                <a:gd name="T23" fmla="*/ 2 h 29"/>
                <a:gd name="T24" fmla="*/ 18 w 32"/>
                <a:gd name="T25" fmla="*/ 17 h 29"/>
                <a:gd name="T26" fmla="*/ 2 w 32"/>
                <a:gd name="T27" fmla="*/ 25 h 29"/>
                <a:gd name="T28" fmla="*/ 2 w 32"/>
                <a:gd name="T29" fmla="*/ 27 h 29"/>
                <a:gd name="T30" fmla="*/ 4 w 32"/>
                <a:gd name="T31" fmla="*/ 27 h 29"/>
                <a:gd name="T32" fmla="*/ 2 w 32"/>
                <a:gd name="T33" fmla="*/ 27 h 29"/>
                <a:gd name="T34" fmla="*/ 3 w 32"/>
                <a:gd name="T35" fmla="*/ 29 h 29"/>
                <a:gd name="T36" fmla="*/ 20 w 32"/>
                <a:gd name="T37" fmla="*/ 20 h 29"/>
                <a:gd name="T38" fmla="*/ 32 w 32"/>
                <a:gd name="T39" fmla="*/ 3 h 29"/>
                <a:gd name="T40" fmla="*/ 32 w 32"/>
                <a:gd name="T41" fmla="*/ 1 h 29"/>
                <a:gd name="T42" fmla="*/ 30 w 32"/>
                <a:gd name="T43" fmla="*/ 0 h 29"/>
                <a:gd name="T44" fmla="*/ 10 w 32"/>
                <a:gd name="T45" fmla="*/ 10 h 29"/>
                <a:gd name="T46" fmla="*/ 0 w 32"/>
                <a:gd name="T47" fmla="*/ 26 h 29"/>
                <a:gd name="T48" fmla="*/ 1 w 32"/>
                <a:gd name="T49" fmla="*/ 28 h 29"/>
                <a:gd name="T50" fmla="*/ 3 w 32"/>
                <a:gd name="T51" fmla="*/ 29 h 29"/>
                <a:gd name="T52" fmla="*/ 2 w 32"/>
                <a:gd name="T5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9">
                  <a:moveTo>
                    <a:pt x="2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6"/>
                    <a:pt x="7" y="18"/>
                    <a:pt x="13" y="13"/>
                  </a:cubicBezTo>
                  <a:cubicBezTo>
                    <a:pt x="17" y="9"/>
                    <a:pt x="22" y="7"/>
                    <a:pt x="25" y="6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4" y="12"/>
                    <a:pt x="18" y="17"/>
                  </a:cubicBezTo>
                  <a:cubicBezTo>
                    <a:pt x="11" y="22"/>
                    <a:pt x="6" y="24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7" y="28"/>
                    <a:pt x="13" y="26"/>
                    <a:pt x="20" y="20"/>
                  </a:cubicBezTo>
                  <a:cubicBezTo>
                    <a:pt x="28" y="13"/>
                    <a:pt x="32" y="3"/>
                    <a:pt x="32" y="3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20" y="1"/>
                    <a:pt x="10" y="10"/>
                  </a:cubicBezTo>
                  <a:cubicBezTo>
                    <a:pt x="2" y="17"/>
                    <a:pt x="1" y="26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2" y="29"/>
                    <a:pt x="3" y="29"/>
                  </a:cubicBezTo>
                  <a:lnTo>
                    <a:pt x="2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0" name="Freeform 552"/>
            <p:cNvSpPr>
              <a:spLocks/>
            </p:cNvSpPr>
            <p:nvPr userDrawn="1"/>
          </p:nvSpPr>
          <p:spPr bwMode="auto">
            <a:xfrm>
              <a:off x="6470501" y="6446838"/>
              <a:ext cx="53976" cy="112712"/>
            </a:xfrm>
            <a:custGeom>
              <a:avLst/>
              <a:gdLst>
                <a:gd name="T0" fmla="*/ 3 w 14"/>
                <a:gd name="T1" fmla="*/ 27 h 29"/>
                <a:gd name="T2" fmla="*/ 5 w 14"/>
                <a:gd name="T3" fmla="*/ 27 h 29"/>
                <a:gd name="T4" fmla="*/ 5 w 14"/>
                <a:gd name="T5" fmla="*/ 27 h 29"/>
                <a:gd name="T6" fmla="*/ 4 w 14"/>
                <a:gd name="T7" fmla="*/ 21 h 29"/>
                <a:gd name="T8" fmla="*/ 5 w 14"/>
                <a:gd name="T9" fmla="*/ 14 h 29"/>
                <a:gd name="T10" fmla="*/ 10 w 14"/>
                <a:gd name="T11" fmla="*/ 6 h 29"/>
                <a:gd name="T12" fmla="*/ 12 w 14"/>
                <a:gd name="T13" fmla="*/ 4 h 29"/>
                <a:gd name="T14" fmla="*/ 13 w 14"/>
                <a:gd name="T15" fmla="*/ 4 h 29"/>
                <a:gd name="T16" fmla="*/ 13 w 14"/>
                <a:gd name="T17" fmla="*/ 4 h 29"/>
                <a:gd name="T18" fmla="*/ 13 w 14"/>
                <a:gd name="T19" fmla="*/ 4 h 29"/>
                <a:gd name="T20" fmla="*/ 13 w 14"/>
                <a:gd name="T21" fmla="*/ 3 h 29"/>
                <a:gd name="T22" fmla="*/ 13 w 14"/>
                <a:gd name="T23" fmla="*/ 4 h 29"/>
                <a:gd name="T24" fmla="*/ 13 w 14"/>
                <a:gd name="T25" fmla="*/ 4 h 29"/>
                <a:gd name="T26" fmla="*/ 13 w 14"/>
                <a:gd name="T27" fmla="*/ 3 h 29"/>
                <a:gd name="T28" fmla="*/ 13 w 14"/>
                <a:gd name="T29" fmla="*/ 4 h 29"/>
                <a:gd name="T30" fmla="*/ 12 w 14"/>
                <a:gd name="T31" fmla="*/ 2 h 29"/>
                <a:gd name="T32" fmla="*/ 10 w 14"/>
                <a:gd name="T33" fmla="*/ 2 h 29"/>
                <a:gd name="T34" fmla="*/ 10 w 14"/>
                <a:gd name="T35" fmla="*/ 2 h 29"/>
                <a:gd name="T36" fmla="*/ 10 w 14"/>
                <a:gd name="T37" fmla="*/ 6 h 29"/>
                <a:gd name="T38" fmla="*/ 9 w 14"/>
                <a:gd name="T39" fmla="*/ 16 h 29"/>
                <a:gd name="T40" fmla="*/ 2 w 14"/>
                <a:gd name="T41" fmla="*/ 26 h 29"/>
                <a:gd name="T42" fmla="*/ 3 w 14"/>
                <a:gd name="T43" fmla="*/ 27 h 29"/>
                <a:gd name="T44" fmla="*/ 5 w 14"/>
                <a:gd name="T45" fmla="*/ 27 h 29"/>
                <a:gd name="T46" fmla="*/ 3 w 14"/>
                <a:gd name="T47" fmla="*/ 27 h 29"/>
                <a:gd name="T48" fmla="*/ 4 w 14"/>
                <a:gd name="T49" fmla="*/ 29 h 29"/>
                <a:gd name="T50" fmla="*/ 12 w 14"/>
                <a:gd name="T51" fmla="*/ 18 h 29"/>
                <a:gd name="T52" fmla="*/ 14 w 14"/>
                <a:gd name="T53" fmla="*/ 6 h 29"/>
                <a:gd name="T54" fmla="*/ 14 w 14"/>
                <a:gd name="T55" fmla="*/ 2 h 29"/>
                <a:gd name="T56" fmla="*/ 13 w 14"/>
                <a:gd name="T57" fmla="*/ 0 h 29"/>
                <a:gd name="T58" fmla="*/ 11 w 14"/>
                <a:gd name="T59" fmla="*/ 0 h 29"/>
                <a:gd name="T60" fmla="*/ 1 w 14"/>
                <a:gd name="T61" fmla="*/ 13 h 29"/>
                <a:gd name="T62" fmla="*/ 0 w 14"/>
                <a:gd name="T63" fmla="*/ 21 h 29"/>
                <a:gd name="T64" fmla="*/ 1 w 14"/>
                <a:gd name="T65" fmla="*/ 28 h 29"/>
                <a:gd name="T66" fmla="*/ 2 w 14"/>
                <a:gd name="T67" fmla="*/ 29 h 29"/>
                <a:gd name="T68" fmla="*/ 4 w 14"/>
                <a:gd name="T69" fmla="*/ 29 h 29"/>
                <a:gd name="T70" fmla="*/ 3 w 14"/>
                <a:gd name="T7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9">
                  <a:moveTo>
                    <a:pt x="3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4"/>
                    <a:pt x="4" y="21"/>
                  </a:cubicBezTo>
                  <a:cubicBezTo>
                    <a:pt x="4" y="19"/>
                    <a:pt x="4" y="17"/>
                    <a:pt x="5" y="14"/>
                  </a:cubicBezTo>
                  <a:cubicBezTo>
                    <a:pt x="6" y="10"/>
                    <a:pt x="9" y="8"/>
                    <a:pt x="10" y="6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9"/>
                    <a:pt x="10" y="13"/>
                    <a:pt x="9" y="16"/>
                  </a:cubicBezTo>
                  <a:cubicBezTo>
                    <a:pt x="6" y="21"/>
                    <a:pt x="4" y="24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7"/>
                    <a:pt x="10" y="24"/>
                    <a:pt x="12" y="18"/>
                  </a:cubicBezTo>
                  <a:cubicBezTo>
                    <a:pt x="14" y="14"/>
                    <a:pt x="14" y="9"/>
                    <a:pt x="14" y="6"/>
                  </a:cubicBezTo>
                  <a:cubicBezTo>
                    <a:pt x="14" y="4"/>
                    <a:pt x="14" y="2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5" y="4"/>
                    <a:pt x="1" y="13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5"/>
                    <a:pt x="1" y="28"/>
                    <a:pt x="1" y="28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3" y="29"/>
                    <a:pt x="3" y="29"/>
                    <a:pt x="4" y="29"/>
                  </a:cubicBezTo>
                  <a:lnTo>
                    <a:pt x="3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1" name="Freeform 553"/>
            <p:cNvSpPr>
              <a:spLocks/>
            </p:cNvSpPr>
            <p:nvPr userDrawn="1"/>
          </p:nvSpPr>
          <p:spPr bwMode="auto">
            <a:xfrm>
              <a:off x="6532416" y="6415088"/>
              <a:ext cx="57151" cy="136525"/>
            </a:xfrm>
            <a:custGeom>
              <a:avLst/>
              <a:gdLst>
                <a:gd name="T0" fmla="*/ 5 w 15"/>
                <a:gd name="T1" fmla="*/ 33 h 35"/>
                <a:gd name="T2" fmla="*/ 6 w 15"/>
                <a:gd name="T3" fmla="*/ 32 h 35"/>
                <a:gd name="T4" fmla="*/ 6 w 15"/>
                <a:gd name="T5" fmla="*/ 32 h 35"/>
                <a:gd name="T6" fmla="*/ 4 w 15"/>
                <a:gd name="T7" fmla="*/ 22 h 35"/>
                <a:gd name="T8" fmla="*/ 5 w 15"/>
                <a:gd name="T9" fmla="*/ 17 h 35"/>
                <a:gd name="T10" fmla="*/ 10 w 15"/>
                <a:gd name="T11" fmla="*/ 7 h 35"/>
                <a:gd name="T12" fmla="*/ 12 w 15"/>
                <a:gd name="T13" fmla="*/ 4 h 35"/>
                <a:gd name="T14" fmla="*/ 13 w 15"/>
                <a:gd name="T15" fmla="*/ 4 h 35"/>
                <a:gd name="T16" fmla="*/ 13 w 15"/>
                <a:gd name="T17" fmla="*/ 4 h 35"/>
                <a:gd name="T18" fmla="*/ 13 w 15"/>
                <a:gd name="T19" fmla="*/ 4 h 35"/>
                <a:gd name="T20" fmla="*/ 12 w 15"/>
                <a:gd name="T21" fmla="*/ 3 h 35"/>
                <a:gd name="T22" fmla="*/ 13 w 15"/>
                <a:gd name="T23" fmla="*/ 4 h 35"/>
                <a:gd name="T24" fmla="*/ 13 w 15"/>
                <a:gd name="T25" fmla="*/ 4 h 35"/>
                <a:gd name="T26" fmla="*/ 12 w 15"/>
                <a:gd name="T27" fmla="*/ 3 h 35"/>
                <a:gd name="T28" fmla="*/ 13 w 15"/>
                <a:gd name="T29" fmla="*/ 4 h 35"/>
                <a:gd name="T30" fmla="*/ 12 w 15"/>
                <a:gd name="T31" fmla="*/ 2 h 35"/>
                <a:gd name="T32" fmla="*/ 10 w 15"/>
                <a:gd name="T33" fmla="*/ 3 h 35"/>
                <a:gd name="T34" fmla="*/ 10 w 15"/>
                <a:gd name="T35" fmla="*/ 3 h 35"/>
                <a:gd name="T36" fmla="*/ 11 w 15"/>
                <a:gd name="T37" fmla="*/ 12 h 35"/>
                <a:gd name="T38" fmla="*/ 10 w 15"/>
                <a:gd name="T39" fmla="*/ 19 h 35"/>
                <a:gd name="T40" fmla="*/ 3 w 15"/>
                <a:gd name="T41" fmla="*/ 31 h 35"/>
                <a:gd name="T42" fmla="*/ 5 w 15"/>
                <a:gd name="T43" fmla="*/ 33 h 35"/>
                <a:gd name="T44" fmla="*/ 6 w 15"/>
                <a:gd name="T45" fmla="*/ 32 h 35"/>
                <a:gd name="T46" fmla="*/ 5 w 15"/>
                <a:gd name="T47" fmla="*/ 33 h 35"/>
                <a:gd name="T48" fmla="*/ 6 w 15"/>
                <a:gd name="T49" fmla="*/ 34 h 35"/>
                <a:gd name="T50" fmla="*/ 14 w 15"/>
                <a:gd name="T51" fmla="*/ 20 h 35"/>
                <a:gd name="T52" fmla="*/ 15 w 15"/>
                <a:gd name="T53" fmla="*/ 12 h 35"/>
                <a:gd name="T54" fmla="*/ 13 w 15"/>
                <a:gd name="T55" fmla="*/ 2 h 35"/>
                <a:gd name="T56" fmla="*/ 12 w 15"/>
                <a:gd name="T57" fmla="*/ 0 h 35"/>
                <a:gd name="T58" fmla="*/ 10 w 15"/>
                <a:gd name="T59" fmla="*/ 0 h 35"/>
                <a:gd name="T60" fmla="*/ 1 w 15"/>
                <a:gd name="T61" fmla="*/ 16 h 35"/>
                <a:gd name="T62" fmla="*/ 0 w 15"/>
                <a:gd name="T63" fmla="*/ 22 h 35"/>
                <a:gd name="T64" fmla="*/ 3 w 15"/>
                <a:gd name="T65" fmla="*/ 33 h 35"/>
                <a:gd name="T66" fmla="*/ 4 w 15"/>
                <a:gd name="T67" fmla="*/ 35 h 35"/>
                <a:gd name="T68" fmla="*/ 6 w 15"/>
                <a:gd name="T69" fmla="*/ 34 h 35"/>
                <a:gd name="T70" fmla="*/ 5 w 15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35">
                  <a:moveTo>
                    <a:pt x="5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7"/>
                    <a:pt x="4" y="22"/>
                  </a:cubicBezTo>
                  <a:cubicBezTo>
                    <a:pt x="4" y="20"/>
                    <a:pt x="5" y="19"/>
                    <a:pt x="5" y="17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11" y="17"/>
                    <a:pt x="10" y="19"/>
                  </a:cubicBezTo>
                  <a:cubicBezTo>
                    <a:pt x="8" y="26"/>
                    <a:pt x="6" y="29"/>
                    <a:pt x="3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1"/>
                    <a:pt x="12" y="27"/>
                    <a:pt x="14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6"/>
                    <a:pt x="14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4" y="6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8"/>
                    <a:pt x="3" y="33"/>
                    <a:pt x="3" y="33"/>
                  </a:cubicBezTo>
                  <a:cubicBezTo>
                    <a:pt x="3" y="34"/>
                    <a:pt x="3" y="34"/>
                    <a:pt x="4" y="35"/>
                  </a:cubicBezTo>
                  <a:cubicBezTo>
                    <a:pt x="5" y="35"/>
                    <a:pt x="5" y="35"/>
                    <a:pt x="6" y="34"/>
                  </a:cubicBezTo>
                  <a:lnTo>
                    <a:pt x="5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2" name="Freeform 554"/>
            <p:cNvSpPr>
              <a:spLocks/>
            </p:cNvSpPr>
            <p:nvPr userDrawn="1"/>
          </p:nvSpPr>
          <p:spPr bwMode="auto">
            <a:xfrm>
              <a:off x="6592743" y="6396038"/>
              <a:ext cx="53976" cy="136525"/>
            </a:xfrm>
            <a:custGeom>
              <a:avLst/>
              <a:gdLst>
                <a:gd name="T0" fmla="*/ 4 w 14"/>
                <a:gd name="T1" fmla="*/ 33 h 35"/>
                <a:gd name="T2" fmla="*/ 6 w 14"/>
                <a:gd name="T3" fmla="*/ 32 h 35"/>
                <a:gd name="T4" fmla="*/ 6 w 14"/>
                <a:gd name="T5" fmla="*/ 32 h 35"/>
                <a:gd name="T6" fmla="*/ 4 w 14"/>
                <a:gd name="T7" fmla="*/ 21 h 35"/>
                <a:gd name="T8" fmla="*/ 4 w 14"/>
                <a:gd name="T9" fmla="*/ 17 h 35"/>
                <a:gd name="T10" fmla="*/ 8 w 14"/>
                <a:gd name="T11" fmla="*/ 7 h 35"/>
                <a:gd name="T12" fmla="*/ 10 w 14"/>
                <a:gd name="T13" fmla="*/ 4 h 35"/>
                <a:gd name="T14" fmla="*/ 10 w 14"/>
                <a:gd name="T15" fmla="*/ 3 h 35"/>
                <a:gd name="T16" fmla="*/ 11 w 14"/>
                <a:gd name="T17" fmla="*/ 3 h 35"/>
                <a:gd name="T18" fmla="*/ 11 w 14"/>
                <a:gd name="T19" fmla="*/ 3 h 35"/>
                <a:gd name="T20" fmla="*/ 10 w 14"/>
                <a:gd name="T21" fmla="*/ 3 h 35"/>
                <a:gd name="T22" fmla="*/ 11 w 14"/>
                <a:gd name="T23" fmla="*/ 3 h 35"/>
                <a:gd name="T24" fmla="*/ 11 w 14"/>
                <a:gd name="T25" fmla="*/ 3 h 35"/>
                <a:gd name="T26" fmla="*/ 10 w 14"/>
                <a:gd name="T27" fmla="*/ 3 h 35"/>
                <a:gd name="T28" fmla="*/ 11 w 14"/>
                <a:gd name="T29" fmla="*/ 3 h 35"/>
                <a:gd name="T30" fmla="*/ 9 w 14"/>
                <a:gd name="T31" fmla="*/ 2 h 35"/>
                <a:gd name="T32" fmla="*/ 7 w 14"/>
                <a:gd name="T33" fmla="*/ 2 h 35"/>
                <a:gd name="T34" fmla="*/ 8 w 14"/>
                <a:gd name="T35" fmla="*/ 3 h 35"/>
                <a:gd name="T36" fmla="*/ 10 w 14"/>
                <a:gd name="T37" fmla="*/ 15 h 35"/>
                <a:gd name="T38" fmla="*/ 9 w 14"/>
                <a:gd name="T39" fmla="*/ 19 h 35"/>
                <a:gd name="T40" fmla="*/ 3 w 14"/>
                <a:gd name="T41" fmla="*/ 32 h 35"/>
                <a:gd name="T42" fmla="*/ 4 w 14"/>
                <a:gd name="T43" fmla="*/ 33 h 35"/>
                <a:gd name="T44" fmla="*/ 6 w 14"/>
                <a:gd name="T45" fmla="*/ 32 h 35"/>
                <a:gd name="T46" fmla="*/ 4 w 14"/>
                <a:gd name="T47" fmla="*/ 33 h 35"/>
                <a:gd name="T48" fmla="*/ 6 w 14"/>
                <a:gd name="T49" fmla="*/ 34 h 35"/>
                <a:gd name="T50" fmla="*/ 13 w 14"/>
                <a:gd name="T51" fmla="*/ 19 h 35"/>
                <a:gd name="T52" fmla="*/ 14 w 14"/>
                <a:gd name="T53" fmla="*/ 15 h 35"/>
                <a:gd name="T54" fmla="*/ 11 w 14"/>
                <a:gd name="T55" fmla="*/ 1 h 35"/>
                <a:gd name="T56" fmla="*/ 10 w 14"/>
                <a:gd name="T57" fmla="*/ 0 h 35"/>
                <a:gd name="T58" fmla="*/ 8 w 14"/>
                <a:gd name="T59" fmla="*/ 0 h 35"/>
                <a:gd name="T60" fmla="*/ 0 w 14"/>
                <a:gd name="T61" fmla="*/ 17 h 35"/>
                <a:gd name="T62" fmla="*/ 0 w 14"/>
                <a:gd name="T63" fmla="*/ 21 h 35"/>
                <a:gd name="T64" fmla="*/ 2 w 14"/>
                <a:gd name="T65" fmla="*/ 34 h 35"/>
                <a:gd name="T66" fmla="*/ 4 w 14"/>
                <a:gd name="T67" fmla="*/ 35 h 35"/>
                <a:gd name="T68" fmla="*/ 6 w 14"/>
                <a:gd name="T69" fmla="*/ 34 h 35"/>
                <a:gd name="T70" fmla="*/ 4 w 14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5">
                  <a:moveTo>
                    <a:pt x="4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6"/>
                    <a:pt x="4" y="21"/>
                  </a:cubicBezTo>
                  <a:cubicBezTo>
                    <a:pt x="4" y="20"/>
                    <a:pt x="4" y="19"/>
                    <a:pt x="4" y="17"/>
                  </a:cubicBezTo>
                  <a:cubicBezTo>
                    <a:pt x="5" y="13"/>
                    <a:pt x="7" y="9"/>
                    <a:pt x="8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10" y="9"/>
                    <a:pt x="10" y="15"/>
                  </a:cubicBezTo>
                  <a:cubicBezTo>
                    <a:pt x="10" y="16"/>
                    <a:pt x="10" y="17"/>
                    <a:pt x="9" y="19"/>
                  </a:cubicBezTo>
                  <a:cubicBezTo>
                    <a:pt x="8" y="25"/>
                    <a:pt x="5" y="29"/>
                    <a:pt x="3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2"/>
                    <a:pt x="12" y="27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cubicBezTo>
                    <a:pt x="14" y="8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2" y="6"/>
                    <a:pt x="0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8"/>
                    <a:pt x="2" y="34"/>
                    <a:pt x="2" y="34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4" y="35"/>
                    <a:pt x="5" y="35"/>
                    <a:pt x="6" y="34"/>
                  </a:cubicBezTo>
                  <a:lnTo>
                    <a:pt x="4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3" name="Freeform 555"/>
            <p:cNvSpPr>
              <a:spLocks/>
            </p:cNvSpPr>
            <p:nvPr userDrawn="1"/>
          </p:nvSpPr>
          <p:spPr bwMode="auto">
            <a:xfrm>
              <a:off x="6654656" y="6364288"/>
              <a:ext cx="49214" cy="149225"/>
            </a:xfrm>
            <a:custGeom>
              <a:avLst/>
              <a:gdLst>
                <a:gd name="T0" fmla="*/ 8 w 13"/>
                <a:gd name="T1" fmla="*/ 36 h 38"/>
                <a:gd name="T2" fmla="*/ 9 w 13"/>
                <a:gd name="T3" fmla="*/ 35 h 38"/>
                <a:gd name="T4" fmla="*/ 9 w 13"/>
                <a:gd name="T5" fmla="*/ 35 h 38"/>
                <a:gd name="T6" fmla="*/ 4 w 13"/>
                <a:gd name="T7" fmla="*/ 20 h 38"/>
                <a:gd name="T8" fmla="*/ 4 w 13"/>
                <a:gd name="T9" fmla="*/ 16 h 38"/>
                <a:gd name="T10" fmla="*/ 5 w 13"/>
                <a:gd name="T11" fmla="*/ 7 h 38"/>
                <a:gd name="T12" fmla="*/ 6 w 13"/>
                <a:gd name="T13" fmla="*/ 4 h 38"/>
                <a:gd name="T14" fmla="*/ 6 w 13"/>
                <a:gd name="T15" fmla="*/ 3 h 38"/>
                <a:gd name="T16" fmla="*/ 7 w 13"/>
                <a:gd name="T17" fmla="*/ 3 h 38"/>
                <a:gd name="T18" fmla="*/ 7 w 13"/>
                <a:gd name="T19" fmla="*/ 3 h 38"/>
                <a:gd name="T20" fmla="*/ 5 w 13"/>
                <a:gd name="T21" fmla="*/ 2 h 38"/>
                <a:gd name="T22" fmla="*/ 3 w 13"/>
                <a:gd name="T23" fmla="*/ 3 h 38"/>
                <a:gd name="T24" fmla="*/ 3 w 13"/>
                <a:gd name="T25" fmla="*/ 3 h 38"/>
                <a:gd name="T26" fmla="*/ 9 w 13"/>
                <a:gd name="T27" fmla="*/ 19 h 38"/>
                <a:gd name="T28" fmla="*/ 9 w 13"/>
                <a:gd name="T29" fmla="*/ 22 h 38"/>
                <a:gd name="T30" fmla="*/ 6 w 13"/>
                <a:gd name="T31" fmla="*/ 35 h 38"/>
                <a:gd name="T32" fmla="*/ 8 w 13"/>
                <a:gd name="T33" fmla="*/ 36 h 38"/>
                <a:gd name="T34" fmla="*/ 9 w 13"/>
                <a:gd name="T35" fmla="*/ 35 h 38"/>
                <a:gd name="T36" fmla="*/ 8 w 13"/>
                <a:gd name="T37" fmla="*/ 36 h 38"/>
                <a:gd name="T38" fmla="*/ 10 w 13"/>
                <a:gd name="T39" fmla="*/ 37 h 38"/>
                <a:gd name="T40" fmla="*/ 13 w 13"/>
                <a:gd name="T41" fmla="*/ 22 h 38"/>
                <a:gd name="T42" fmla="*/ 13 w 13"/>
                <a:gd name="T43" fmla="*/ 19 h 38"/>
                <a:gd name="T44" fmla="*/ 7 w 13"/>
                <a:gd name="T45" fmla="*/ 1 h 38"/>
                <a:gd name="T46" fmla="*/ 5 w 13"/>
                <a:gd name="T47" fmla="*/ 0 h 38"/>
                <a:gd name="T48" fmla="*/ 3 w 13"/>
                <a:gd name="T49" fmla="*/ 1 h 38"/>
                <a:gd name="T50" fmla="*/ 0 w 13"/>
                <a:gd name="T51" fmla="*/ 16 h 38"/>
                <a:gd name="T52" fmla="*/ 0 w 13"/>
                <a:gd name="T53" fmla="*/ 21 h 38"/>
                <a:gd name="T54" fmla="*/ 6 w 13"/>
                <a:gd name="T55" fmla="*/ 37 h 38"/>
                <a:gd name="T56" fmla="*/ 8 w 13"/>
                <a:gd name="T57" fmla="*/ 38 h 38"/>
                <a:gd name="T58" fmla="*/ 10 w 13"/>
                <a:gd name="T59" fmla="*/ 37 h 38"/>
                <a:gd name="T60" fmla="*/ 8 w 13"/>
                <a:gd name="T6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38">
                  <a:moveTo>
                    <a:pt x="8" y="36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4"/>
                    <a:pt x="5" y="28"/>
                    <a:pt x="4" y="20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4" y="12"/>
                    <a:pt x="4" y="9"/>
                    <a:pt x="5" y="7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9" y="12"/>
                    <a:pt x="9" y="19"/>
                  </a:cubicBezTo>
                  <a:cubicBezTo>
                    <a:pt x="9" y="20"/>
                    <a:pt x="9" y="21"/>
                    <a:pt x="9" y="22"/>
                  </a:cubicBezTo>
                  <a:cubicBezTo>
                    <a:pt x="9" y="28"/>
                    <a:pt x="7" y="32"/>
                    <a:pt x="6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4"/>
                    <a:pt x="13" y="29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2" y="9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0" y="7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1" y="30"/>
                    <a:pt x="6" y="37"/>
                    <a:pt x="6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9" y="38"/>
                    <a:pt x="9" y="38"/>
                    <a:pt x="10" y="37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4" name="Freeform 556"/>
            <p:cNvSpPr>
              <a:spLocks/>
            </p:cNvSpPr>
            <p:nvPr userDrawn="1"/>
          </p:nvSpPr>
          <p:spPr bwMode="auto">
            <a:xfrm>
              <a:off x="5829135" y="6586538"/>
              <a:ext cx="49214" cy="106362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0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2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0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5" name="Freeform 557"/>
            <p:cNvSpPr>
              <a:spLocks/>
            </p:cNvSpPr>
            <p:nvPr userDrawn="1"/>
          </p:nvSpPr>
          <p:spPr bwMode="auto">
            <a:xfrm>
              <a:off x="5897399" y="6586538"/>
              <a:ext cx="53976" cy="106362"/>
            </a:xfrm>
            <a:custGeom>
              <a:avLst/>
              <a:gdLst>
                <a:gd name="T0" fmla="*/ 12 w 14"/>
                <a:gd name="T1" fmla="*/ 25 h 27"/>
                <a:gd name="T2" fmla="*/ 12 w 14"/>
                <a:gd name="T3" fmla="*/ 23 h 27"/>
                <a:gd name="T4" fmla="*/ 4 w 14"/>
                <a:gd name="T5" fmla="*/ 23 h 27"/>
                <a:gd name="T6" fmla="*/ 4 w 14"/>
                <a:gd name="T7" fmla="*/ 5 h 27"/>
                <a:gd name="T8" fmla="*/ 6 w 14"/>
                <a:gd name="T9" fmla="*/ 4 h 27"/>
                <a:gd name="T10" fmla="*/ 8 w 14"/>
                <a:gd name="T11" fmla="*/ 4 h 27"/>
                <a:gd name="T12" fmla="*/ 10 w 14"/>
                <a:gd name="T13" fmla="*/ 5 h 27"/>
                <a:gd name="T14" fmla="*/ 10 w 14"/>
                <a:gd name="T15" fmla="*/ 25 h 27"/>
                <a:gd name="T16" fmla="*/ 12 w 14"/>
                <a:gd name="T17" fmla="*/ 25 h 27"/>
                <a:gd name="T18" fmla="*/ 12 w 14"/>
                <a:gd name="T19" fmla="*/ 23 h 27"/>
                <a:gd name="T20" fmla="*/ 12 w 14"/>
                <a:gd name="T21" fmla="*/ 25 h 27"/>
                <a:gd name="T22" fmla="*/ 14 w 14"/>
                <a:gd name="T23" fmla="*/ 25 h 27"/>
                <a:gd name="T24" fmla="*/ 14 w 14"/>
                <a:gd name="T25" fmla="*/ 5 h 27"/>
                <a:gd name="T26" fmla="*/ 8 w 14"/>
                <a:gd name="T27" fmla="*/ 0 h 27"/>
                <a:gd name="T28" fmla="*/ 6 w 14"/>
                <a:gd name="T29" fmla="*/ 0 h 27"/>
                <a:gd name="T30" fmla="*/ 0 w 14"/>
                <a:gd name="T31" fmla="*/ 5 h 27"/>
                <a:gd name="T32" fmla="*/ 0 w 14"/>
                <a:gd name="T33" fmla="*/ 25 h 27"/>
                <a:gd name="T34" fmla="*/ 1 w 14"/>
                <a:gd name="T35" fmla="*/ 26 h 27"/>
                <a:gd name="T36" fmla="*/ 2 w 14"/>
                <a:gd name="T37" fmla="*/ 27 h 27"/>
                <a:gd name="T38" fmla="*/ 12 w 14"/>
                <a:gd name="T39" fmla="*/ 27 h 27"/>
                <a:gd name="T40" fmla="*/ 13 w 14"/>
                <a:gd name="T41" fmla="*/ 26 h 27"/>
                <a:gd name="T42" fmla="*/ 14 w 14"/>
                <a:gd name="T43" fmla="*/ 25 h 27"/>
                <a:gd name="T44" fmla="*/ 12 w 14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7">
                  <a:moveTo>
                    <a:pt x="12" y="25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6" name="Freeform 558"/>
            <p:cNvSpPr>
              <a:spLocks/>
            </p:cNvSpPr>
            <p:nvPr userDrawn="1"/>
          </p:nvSpPr>
          <p:spPr bwMode="auto">
            <a:xfrm>
              <a:off x="5970426" y="6586538"/>
              <a:ext cx="49213" cy="106362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1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3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7" name="Freeform 559"/>
            <p:cNvSpPr>
              <a:spLocks/>
            </p:cNvSpPr>
            <p:nvPr userDrawn="1"/>
          </p:nvSpPr>
          <p:spPr bwMode="auto">
            <a:xfrm>
              <a:off x="5767221" y="6599238"/>
              <a:ext cx="309570" cy="171450"/>
            </a:xfrm>
            <a:custGeom>
              <a:avLst/>
              <a:gdLst>
                <a:gd name="T0" fmla="*/ 0 w 81"/>
                <a:gd name="T1" fmla="*/ 2 h 44"/>
                <a:gd name="T2" fmla="*/ 0 w 81"/>
                <a:gd name="T3" fmla="*/ 42 h 44"/>
                <a:gd name="T4" fmla="*/ 1 w 81"/>
                <a:gd name="T5" fmla="*/ 43 h 44"/>
                <a:gd name="T6" fmla="*/ 2 w 81"/>
                <a:gd name="T7" fmla="*/ 44 h 44"/>
                <a:gd name="T8" fmla="*/ 79 w 81"/>
                <a:gd name="T9" fmla="*/ 44 h 44"/>
                <a:gd name="T10" fmla="*/ 80 w 81"/>
                <a:gd name="T11" fmla="*/ 43 h 44"/>
                <a:gd name="T12" fmla="*/ 81 w 81"/>
                <a:gd name="T13" fmla="*/ 42 h 44"/>
                <a:gd name="T14" fmla="*/ 81 w 81"/>
                <a:gd name="T15" fmla="*/ 2 h 44"/>
                <a:gd name="T16" fmla="*/ 79 w 81"/>
                <a:gd name="T17" fmla="*/ 0 h 44"/>
                <a:gd name="T18" fmla="*/ 77 w 81"/>
                <a:gd name="T19" fmla="*/ 2 h 44"/>
                <a:gd name="T20" fmla="*/ 77 w 81"/>
                <a:gd name="T21" fmla="*/ 40 h 44"/>
                <a:gd name="T22" fmla="*/ 4 w 81"/>
                <a:gd name="T23" fmla="*/ 40 h 44"/>
                <a:gd name="T24" fmla="*/ 4 w 81"/>
                <a:gd name="T25" fmla="*/ 2 h 44"/>
                <a:gd name="T26" fmla="*/ 2 w 81"/>
                <a:gd name="T27" fmla="*/ 0 h 44"/>
                <a:gd name="T28" fmla="*/ 0 w 81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4">
                  <a:moveTo>
                    <a:pt x="0" y="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80" y="44"/>
                    <a:pt x="80" y="43"/>
                  </a:cubicBezTo>
                  <a:cubicBezTo>
                    <a:pt x="80" y="43"/>
                    <a:pt x="81" y="42"/>
                    <a:pt x="81" y="4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7" y="1"/>
                    <a:pt x="77" y="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8" name="Freeform 560"/>
            <p:cNvSpPr>
              <a:spLocks/>
            </p:cNvSpPr>
            <p:nvPr userDrawn="1"/>
          </p:nvSpPr>
          <p:spPr bwMode="auto">
            <a:xfrm>
              <a:off x="6062504" y="6508750"/>
              <a:ext cx="122240" cy="261938"/>
            </a:xfrm>
            <a:custGeom>
              <a:avLst/>
              <a:gdLst>
                <a:gd name="T0" fmla="*/ 2 w 32"/>
                <a:gd name="T1" fmla="*/ 67 h 67"/>
                <a:gd name="T2" fmla="*/ 30 w 32"/>
                <a:gd name="T3" fmla="*/ 67 h 67"/>
                <a:gd name="T4" fmla="*/ 32 w 32"/>
                <a:gd name="T5" fmla="*/ 66 h 67"/>
                <a:gd name="T6" fmla="*/ 32 w 32"/>
                <a:gd name="T7" fmla="*/ 65 h 67"/>
                <a:gd name="T8" fmla="*/ 32 w 32"/>
                <a:gd name="T9" fmla="*/ 2 h 67"/>
                <a:gd name="T10" fmla="*/ 30 w 32"/>
                <a:gd name="T11" fmla="*/ 0 h 67"/>
                <a:gd name="T12" fmla="*/ 28 w 32"/>
                <a:gd name="T13" fmla="*/ 2 h 67"/>
                <a:gd name="T14" fmla="*/ 28 w 32"/>
                <a:gd name="T15" fmla="*/ 63 h 67"/>
                <a:gd name="T16" fmla="*/ 2 w 32"/>
                <a:gd name="T17" fmla="*/ 63 h 67"/>
                <a:gd name="T18" fmla="*/ 0 w 32"/>
                <a:gd name="T19" fmla="*/ 65 h 67"/>
                <a:gd name="T20" fmla="*/ 2 w 32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67">
                  <a:moveTo>
                    <a:pt x="2" y="67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9" name="Freeform 561"/>
            <p:cNvSpPr>
              <a:spLocks/>
            </p:cNvSpPr>
            <p:nvPr userDrawn="1"/>
          </p:nvSpPr>
          <p:spPr bwMode="auto">
            <a:xfrm>
              <a:off x="6103780" y="6516688"/>
              <a:ext cx="42863" cy="128587"/>
            </a:xfrm>
            <a:custGeom>
              <a:avLst/>
              <a:gdLst>
                <a:gd name="T0" fmla="*/ 9 w 11"/>
                <a:gd name="T1" fmla="*/ 31 h 33"/>
                <a:gd name="T2" fmla="*/ 9 w 11"/>
                <a:gd name="T3" fmla="*/ 29 h 33"/>
                <a:gd name="T4" fmla="*/ 4 w 11"/>
                <a:gd name="T5" fmla="*/ 29 h 33"/>
                <a:gd name="T6" fmla="*/ 4 w 11"/>
                <a:gd name="T7" fmla="*/ 5 h 33"/>
                <a:gd name="T8" fmla="*/ 5 w 11"/>
                <a:gd name="T9" fmla="*/ 4 h 33"/>
                <a:gd name="T10" fmla="*/ 7 w 11"/>
                <a:gd name="T11" fmla="*/ 4 h 33"/>
                <a:gd name="T12" fmla="*/ 7 w 11"/>
                <a:gd name="T13" fmla="*/ 5 h 33"/>
                <a:gd name="T14" fmla="*/ 7 w 11"/>
                <a:gd name="T15" fmla="*/ 31 h 33"/>
                <a:gd name="T16" fmla="*/ 9 w 11"/>
                <a:gd name="T17" fmla="*/ 31 h 33"/>
                <a:gd name="T18" fmla="*/ 9 w 11"/>
                <a:gd name="T19" fmla="*/ 29 h 33"/>
                <a:gd name="T20" fmla="*/ 9 w 11"/>
                <a:gd name="T21" fmla="*/ 31 h 33"/>
                <a:gd name="T22" fmla="*/ 11 w 11"/>
                <a:gd name="T23" fmla="*/ 31 h 33"/>
                <a:gd name="T24" fmla="*/ 11 w 11"/>
                <a:gd name="T25" fmla="*/ 5 h 33"/>
                <a:gd name="T26" fmla="*/ 7 w 11"/>
                <a:gd name="T27" fmla="*/ 0 h 33"/>
                <a:gd name="T28" fmla="*/ 5 w 11"/>
                <a:gd name="T29" fmla="*/ 0 h 33"/>
                <a:gd name="T30" fmla="*/ 0 w 11"/>
                <a:gd name="T31" fmla="*/ 5 h 33"/>
                <a:gd name="T32" fmla="*/ 0 w 11"/>
                <a:gd name="T33" fmla="*/ 31 h 33"/>
                <a:gd name="T34" fmla="*/ 1 w 11"/>
                <a:gd name="T35" fmla="*/ 32 h 33"/>
                <a:gd name="T36" fmla="*/ 2 w 11"/>
                <a:gd name="T37" fmla="*/ 33 h 33"/>
                <a:gd name="T38" fmla="*/ 9 w 11"/>
                <a:gd name="T39" fmla="*/ 33 h 33"/>
                <a:gd name="T40" fmla="*/ 11 w 11"/>
                <a:gd name="T41" fmla="*/ 32 h 33"/>
                <a:gd name="T42" fmla="*/ 11 w 11"/>
                <a:gd name="T43" fmla="*/ 31 h 33"/>
                <a:gd name="T44" fmla="*/ 9 w 11"/>
                <a:gd name="T4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33">
                  <a:moveTo>
                    <a:pt x="9" y="31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1" y="32"/>
                    <a:pt x="2" y="33"/>
                    <a:pt x="2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3"/>
                    <a:pt x="10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lnTo>
                    <a:pt x="9" y="3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0" name="Freeform 562"/>
            <p:cNvSpPr>
              <a:spLocks/>
            </p:cNvSpPr>
            <p:nvPr userDrawn="1"/>
          </p:nvSpPr>
          <p:spPr bwMode="auto">
            <a:xfrm>
              <a:off x="5756108" y="6411913"/>
              <a:ext cx="336559" cy="179387"/>
            </a:xfrm>
            <a:custGeom>
              <a:avLst/>
              <a:gdLst>
                <a:gd name="T0" fmla="*/ 25 w 88"/>
                <a:gd name="T1" fmla="*/ 37 h 46"/>
                <a:gd name="T2" fmla="*/ 25 w 88"/>
                <a:gd name="T3" fmla="*/ 39 h 46"/>
                <a:gd name="T4" fmla="*/ 33 w 88"/>
                <a:gd name="T5" fmla="*/ 44 h 46"/>
                <a:gd name="T6" fmla="*/ 35 w 88"/>
                <a:gd name="T7" fmla="*/ 45 h 46"/>
                <a:gd name="T8" fmla="*/ 36 w 88"/>
                <a:gd name="T9" fmla="*/ 44 h 46"/>
                <a:gd name="T10" fmla="*/ 44 w 88"/>
                <a:gd name="T11" fmla="*/ 39 h 46"/>
                <a:gd name="T12" fmla="*/ 52 w 88"/>
                <a:gd name="T13" fmla="*/ 44 h 46"/>
                <a:gd name="T14" fmla="*/ 53 w 88"/>
                <a:gd name="T15" fmla="*/ 45 h 46"/>
                <a:gd name="T16" fmla="*/ 55 w 88"/>
                <a:gd name="T17" fmla="*/ 44 h 46"/>
                <a:gd name="T18" fmla="*/ 63 w 88"/>
                <a:gd name="T19" fmla="*/ 39 h 46"/>
                <a:gd name="T20" fmla="*/ 71 w 88"/>
                <a:gd name="T21" fmla="*/ 44 h 46"/>
                <a:gd name="T22" fmla="*/ 72 w 88"/>
                <a:gd name="T23" fmla="*/ 46 h 46"/>
                <a:gd name="T24" fmla="*/ 86 w 88"/>
                <a:gd name="T25" fmla="*/ 46 h 46"/>
                <a:gd name="T26" fmla="*/ 87 w 88"/>
                <a:gd name="T27" fmla="*/ 45 h 46"/>
                <a:gd name="T28" fmla="*/ 88 w 88"/>
                <a:gd name="T29" fmla="*/ 44 h 46"/>
                <a:gd name="T30" fmla="*/ 44 w 88"/>
                <a:gd name="T31" fmla="*/ 0 h 46"/>
                <a:gd name="T32" fmla="*/ 0 w 88"/>
                <a:gd name="T33" fmla="*/ 44 h 46"/>
                <a:gd name="T34" fmla="*/ 1 w 88"/>
                <a:gd name="T35" fmla="*/ 45 h 46"/>
                <a:gd name="T36" fmla="*/ 2 w 88"/>
                <a:gd name="T37" fmla="*/ 46 h 46"/>
                <a:gd name="T38" fmla="*/ 16 w 88"/>
                <a:gd name="T39" fmla="*/ 46 h 46"/>
                <a:gd name="T40" fmla="*/ 17 w 88"/>
                <a:gd name="T41" fmla="*/ 44 h 46"/>
                <a:gd name="T42" fmla="*/ 25 w 88"/>
                <a:gd name="T43" fmla="*/ 39 h 46"/>
                <a:gd name="T44" fmla="*/ 25 w 88"/>
                <a:gd name="T45" fmla="*/ 37 h 46"/>
                <a:gd name="T46" fmla="*/ 25 w 88"/>
                <a:gd name="T47" fmla="*/ 35 h 46"/>
                <a:gd name="T48" fmla="*/ 14 w 88"/>
                <a:gd name="T49" fmla="*/ 43 h 46"/>
                <a:gd name="T50" fmla="*/ 16 w 88"/>
                <a:gd name="T51" fmla="*/ 44 h 46"/>
                <a:gd name="T52" fmla="*/ 16 w 88"/>
                <a:gd name="T53" fmla="*/ 42 h 46"/>
                <a:gd name="T54" fmla="*/ 2 w 88"/>
                <a:gd name="T55" fmla="*/ 42 h 46"/>
                <a:gd name="T56" fmla="*/ 2 w 88"/>
                <a:gd name="T57" fmla="*/ 44 h 46"/>
                <a:gd name="T58" fmla="*/ 4 w 88"/>
                <a:gd name="T59" fmla="*/ 44 h 46"/>
                <a:gd name="T60" fmla="*/ 44 w 88"/>
                <a:gd name="T61" fmla="*/ 4 h 46"/>
                <a:gd name="T62" fmla="*/ 84 w 88"/>
                <a:gd name="T63" fmla="*/ 44 h 46"/>
                <a:gd name="T64" fmla="*/ 86 w 88"/>
                <a:gd name="T65" fmla="*/ 44 h 46"/>
                <a:gd name="T66" fmla="*/ 86 w 88"/>
                <a:gd name="T67" fmla="*/ 42 h 46"/>
                <a:gd name="T68" fmla="*/ 72 w 88"/>
                <a:gd name="T69" fmla="*/ 42 h 46"/>
                <a:gd name="T70" fmla="*/ 72 w 88"/>
                <a:gd name="T71" fmla="*/ 44 h 46"/>
                <a:gd name="T72" fmla="*/ 74 w 88"/>
                <a:gd name="T73" fmla="*/ 43 h 46"/>
                <a:gd name="T74" fmla="*/ 63 w 88"/>
                <a:gd name="T75" fmla="*/ 35 h 46"/>
                <a:gd name="T76" fmla="*/ 52 w 88"/>
                <a:gd name="T77" fmla="*/ 42 h 46"/>
                <a:gd name="T78" fmla="*/ 53 w 88"/>
                <a:gd name="T79" fmla="*/ 43 h 46"/>
                <a:gd name="T80" fmla="*/ 55 w 88"/>
                <a:gd name="T81" fmla="*/ 42 h 46"/>
                <a:gd name="T82" fmla="*/ 44 w 88"/>
                <a:gd name="T83" fmla="*/ 35 h 46"/>
                <a:gd name="T84" fmla="*/ 33 w 88"/>
                <a:gd name="T85" fmla="*/ 42 h 46"/>
                <a:gd name="T86" fmla="*/ 35 w 88"/>
                <a:gd name="T87" fmla="*/ 43 h 46"/>
                <a:gd name="T88" fmla="*/ 36 w 88"/>
                <a:gd name="T89" fmla="*/ 42 h 46"/>
                <a:gd name="T90" fmla="*/ 25 w 88"/>
                <a:gd name="T91" fmla="*/ 35 h 46"/>
                <a:gd name="T92" fmla="*/ 25 w 88"/>
                <a:gd name="T9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46">
                  <a:moveTo>
                    <a:pt x="25" y="37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9" y="39"/>
                    <a:pt x="31" y="41"/>
                    <a:pt x="33" y="44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5"/>
                    <a:pt x="36" y="45"/>
                    <a:pt x="36" y="44"/>
                  </a:cubicBezTo>
                  <a:cubicBezTo>
                    <a:pt x="38" y="41"/>
                    <a:pt x="41" y="39"/>
                    <a:pt x="44" y="39"/>
                  </a:cubicBezTo>
                  <a:cubicBezTo>
                    <a:pt x="47" y="39"/>
                    <a:pt x="50" y="41"/>
                    <a:pt x="52" y="44"/>
                  </a:cubicBezTo>
                  <a:cubicBezTo>
                    <a:pt x="52" y="44"/>
                    <a:pt x="53" y="45"/>
                    <a:pt x="53" y="45"/>
                  </a:cubicBezTo>
                  <a:cubicBezTo>
                    <a:pt x="54" y="45"/>
                    <a:pt x="55" y="44"/>
                    <a:pt x="55" y="44"/>
                  </a:cubicBezTo>
                  <a:cubicBezTo>
                    <a:pt x="57" y="41"/>
                    <a:pt x="59" y="39"/>
                    <a:pt x="63" y="39"/>
                  </a:cubicBezTo>
                  <a:cubicBezTo>
                    <a:pt x="66" y="39"/>
                    <a:pt x="69" y="41"/>
                    <a:pt x="71" y="44"/>
                  </a:cubicBezTo>
                  <a:cubicBezTo>
                    <a:pt x="71" y="45"/>
                    <a:pt x="72" y="46"/>
                    <a:pt x="72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6"/>
                    <a:pt x="87" y="45"/>
                    <a:pt x="87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7" y="20"/>
                    <a:pt x="68" y="0"/>
                    <a:pt x="44" y="0"/>
                  </a:cubicBezTo>
                  <a:cubicBezTo>
                    <a:pt x="20" y="0"/>
                    <a:pt x="1" y="20"/>
                    <a:pt x="0" y="44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1" y="45"/>
                    <a:pt x="2" y="46"/>
                    <a:pt x="2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9" y="41"/>
                    <a:pt x="22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0" y="35"/>
                    <a:pt x="16" y="38"/>
                    <a:pt x="14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22"/>
                    <a:pt x="22" y="4"/>
                    <a:pt x="44" y="4"/>
                  </a:cubicBezTo>
                  <a:cubicBezTo>
                    <a:pt x="66" y="4"/>
                    <a:pt x="83" y="22"/>
                    <a:pt x="84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38"/>
                    <a:pt x="68" y="35"/>
                    <a:pt x="63" y="35"/>
                  </a:cubicBezTo>
                  <a:cubicBezTo>
                    <a:pt x="58" y="35"/>
                    <a:pt x="54" y="38"/>
                    <a:pt x="52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38"/>
                    <a:pt x="49" y="35"/>
                    <a:pt x="44" y="35"/>
                  </a:cubicBezTo>
                  <a:cubicBezTo>
                    <a:pt x="39" y="35"/>
                    <a:pt x="35" y="38"/>
                    <a:pt x="33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38"/>
                    <a:pt x="30" y="35"/>
                    <a:pt x="25" y="35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1" name="Freeform 563"/>
            <p:cNvSpPr>
              <a:spLocks/>
            </p:cNvSpPr>
            <p:nvPr userDrawn="1"/>
          </p:nvSpPr>
          <p:spPr bwMode="auto">
            <a:xfrm>
              <a:off x="5889461" y="6205538"/>
              <a:ext cx="69852" cy="14287"/>
            </a:xfrm>
            <a:custGeom>
              <a:avLst/>
              <a:gdLst>
                <a:gd name="T0" fmla="*/ 2 w 18"/>
                <a:gd name="T1" fmla="*/ 4 h 4"/>
                <a:gd name="T2" fmla="*/ 16 w 18"/>
                <a:gd name="T3" fmla="*/ 4 h 4"/>
                <a:gd name="T4" fmla="*/ 18 w 18"/>
                <a:gd name="T5" fmla="*/ 2 h 4"/>
                <a:gd name="T6" fmla="*/ 16 w 18"/>
                <a:gd name="T7" fmla="*/ 0 h 4"/>
                <a:gd name="T8" fmla="*/ 2 w 18"/>
                <a:gd name="T9" fmla="*/ 0 h 4"/>
                <a:gd name="T10" fmla="*/ 0 w 18"/>
                <a:gd name="T11" fmla="*/ 2 h 4"/>
                <a:gd name="T12" fmla="*/ 2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2" name="Freeform 564"/>
            <p:cNvSpPr>
              <a:spLocks/>
            </p:cNvSpPr>
            <p:nvPr userDrawn="1"/>
          </p:nvSpPr>
          <p:spPr bwMode="auto">
            <a:xfrm>
              <a:off x="6081554" y="6232525"/>
              <a:ext cx="46038" cy="80963"/>
            </a:xfrm>
            <a:custGeom>
              <a:avLst/>
              <a:gdLst>
                <a:gd name="T0" fmla="*/ 8 w 12"/>
                <a:gd name="T1" fmla="*/ 2 h 21"/>
                <a:gd name="T2" fmla="*/ 9 w 12"/>
                <a:gd name="T3" fmla="*/ 2 h 21"/>
                <a:gd name="T4" fmla="*/ 8 w 12"/>
                <a:gd name="T5" fmla="*/ 1 h 21"/>
                <a:gd name="T6" fmla="*/ 8 w 12"/>
                <a:gd name="T7" fmla="*/ 2 h 21"/>
                <a:gd name="T8" fmla="*/ 9 w 12"/>
                <a:gd name="T9" fmla="*/ 2 h 21"/>
                <a:gd name="T10" fmla="*/ 8 w 12"/>
                <a:gd name="T11" fmla="*/ 1 h 21"/>
                <a:gd name="T12" fmla="*/ 9 w 12"/>
                <a:gd name="T13" fmla="*/ 2 h 21"/>
                <a:gd name="T14" fmla="*/ 8 w 12"/>
                <a:gd name="T15" fmla="*/ 1 h 21"/>
                <a:gd name="T16" fmla="*/ 8 w 12"/>
                <a:gd name="T17" fmla="*/ 1 h 21"/>
                <a:gd name="T18" fmla="*/ 9 w 12"/>
                <a:gd name="T19" fmla="*/ 2 h 21"/>
                <a:gd name="T20" fmla="*/ 8 w 12"/>
                <a:gd name="T21" fmla="*/ 1 h 21"/>
                <a:gd name="T22" fmla="*/ 8 w 12"/>
                <a:gd name="T23" fmla="*/ 1 h 21"/>
                <a:gd name="T24" fmla="*/ 6 w 12"/>
                <a:gd name="T25" fmla="*/ 3 h 21"/>
                <a:gd name="T26" fmla="*/ 2 w 12"/>
                <a:gd name="T27" fmla="*/ 6 h 21"/>
                <a:gd name="T28" fmla="*/ 0 w 12"/>
                <a:gd name="T29" fmla="*/ 12 h 21"/>
                <a:gd name="T30" fmla="*/ 1 w 12"/>
                <a:gd name="T31" fmla="*/ 17 h 21"/>
                <a:gd name="T32" fmla="*/ 5 w 12"/>
                <a:gd name="T33" fmla="*/ 21 h 21"/>
                <a:gd name="T34" fmla="*/ 10 w 12"/>
                <a:gd name="T35" fmla="*/ 21 h 21"/>
                <a:gd name="T36" fmla="*/ 12 w 12"/>
                <a:gd name="T37" fmla="*/ 19 h 21"/>
                <a:gd name="T38" fmla="*/ 10 w 12"/>
                <a:gd name="T39" fmla="*/ 17 h 21"/>
                <a:gd name="T40" fmla="*/ 6 w 12"/>
                <a:gd name="T41" fmla="*/ 16 h 21"/>
                <a:gd name="T42" fmla="*/ 5 w 12"/>
                <a:gd name="T43" fmla="*/ 15 h 21"/>
                <a:gd name="T44" fmla="*/ 4 w 12"/>
                <a:gd name="T45" fmla="*/ 12 h 21"/>
                <a:gd name="T46" fmla="*/ 5 w 12"/>
                <a:gd name="T47" fmla="*/ 10 h 21"/>
                <a:gd name="T48" fmla="*/ 9 w 12"/>
                <a:gd name="T49" fmla="*/ 6 h 21"/>
                <a:gd name="T50" fmla="*/ 11 w 12"/>
                <a:gd name="T51" fmla="*/ 4 h 21"/>
                <a:gd name="T52" fmla="*/ 11 w 12"/>
                <a:gd name="T53" fmla="*/ 3 h 21"/>
                <a:gd name="T54" fmla="*/ 12 w 12"/>
                <a:gd name="T55" fmla="*/ 2 h 21"/>
                <a:gd name="T56" fmla="*/ 10 w 12"/>
                <a:gd name="T57" fmla="*/ 0 h 21"/>
                <a:gd name="T58" fmla="*/ 8 w 12"/>
                <a:gd name="T5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21">
                  <a:moveTo>
                    <a:pt x="8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7" y="21"/>
                    <a:pt x="9" y="21"/>
                    <a:pt x="10" y="21"/>
                  </a:cubicBezTo>
                  <a:cubicBezTo>
                    <a:pt x="11" y="21"/>
                    <a:pt x="12" y="20"/>
                    <a:pt x="12" y="19"/>
                  </a:cubicBezTo>
                  <a:cubicBezTo>
                    <a:pt x="12" y="18"/>
                    <a:pt x="11" y="17"/>
                    <a:pt x="10" y="17"/>
                  </a:cubicBezTo>
                  <a:cubicBezTo>
                    <a:pt x="9" y="17"/>
                    <a:pt x="7" y="17"/>
                    <a:pt x="6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4" y="14"/>
                    <a:pt x="4" y="14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3" name="Freeform 565"/>
            <p:cNvSpPr>
              <a:spLocks/>
            </p:cNvSpPr>
            <p:nvPr userDrawn="1"/>
          </p:nvSpPr>
          <p:spPr bwMode="auto">
            <a:xfrm>
              <a:off x="6089491" y="6205538"/>
              <a:ext cx="60327" cy="14287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4" name="Freeform 566"/>
            <p:cNvSpPr>
              <a:spLocks/>
            </p:cNvSpPr>
            <p:nvPr userDrawn="1"/>
          </p:nvSpPr>
          <p:spPr bwMode="auto">
            <a:xfrm>
              <a:off x="5859298" y="6235700"/>
              <a:ext cx="73027" cy="144463"/>
            </a:xfrm>
            <a:custGeom>
              <a:avLst/>
              <a:gdLst>
                <a:gd name="T0" fmla="*/ 17 w 19"/>
                <a:gd name="T1" fmla="*/ 33 h 37"/>
                <a:gd name="T2" fmla="*/ 17 w 19"/>
                <a:gd name="T3" fmla="*/ 33 h 37"/>
                <a:gd name="T4" fmla="*/ 10 w 19"/>
                <a:gd name="T5" fmla="*/ 31 h 37"/>
                <a:gd name="T6" fmla="*/ 6 w 19"/>
                <a:gd name="T7" fmla="*/ 28 h 37"/>
                <a:gd name="T8" fmla="*/ 4 w 19"/>
                <a:gd name="T9" fmla="*/ 22 h 37"/>
                <a:gd name="T10" fmla="*/ 5 w 19"/>
                <a:gd name="T11" fmla="*/ 17 h 37"/>
                <a:gd name="T12" fmla="*/ 12 w 19"/>
                <a:gd name="T13" fmla="*/ 12 h 37"/>
                <a:gd name="T14" fmla="*/ 19 w 19"/>
                <a:gd name="T15" fmla="*/ 3 h 37"/>
                <a:gd name="T16" fmla="*/ 18 w 19"/>
                <a:gd name="T17" fmla="*/ 1 h 37"/>
                <a:gd name="T18" fmla="*/ 15 w 19"/>
                <a:gd name="T19" fmla="*/ 2 h 37"/>
                <a:gd name="T20" fmla="*/ 12 w 19"/>
                <a:gd name="T21" fmla="*/ 6 h 37"/>
                <a:gd name="T22" fmla="*/ 5 w 19"/>
                <a:gd name="T23" fmla="*/ 12 h 37"/>
                <a:gd name="T24" fmla="*/ 1 w 19"/>
                <a:gd name="T25" fmla="*/ 17 h 37"/>
                <a:gd name="T26" fmla="*/ 0 w 19"/>
                <a:gd name="T27" fmla="*/ 22 h 37"/>
                <a:gd name="T28" fmla="*/ 3 w 19"/>
                <a:gd name="T29" fmla="*/ 31 h 37"/>
                <a:gd name="T30" fmla="*/ 12 w 19"/>
                <a:gd name="T31" fmla="*/ 36 h 37"/>
                <a:gd name="T32" fmla="*/ 17 w 19"/>
                <a:gd name="T33" fmla="*/ 37 h 37"/>
                <a:gd name="T34" fmla="*/ 19 w 19"/>
                <a:gd name="T35" fmla="*/ 35 h 37"/>
                <a:gd name="T36" fmla="*/ 17 w 19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7"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3" y="33"/>
                    <a:pt x="10" y="31"/>
                  </a:cubicBezTo>
                  <a:cubicBezTo>
                    <a:pt x="8" y="30"/>
                    <a:pt x="7" y="29"/>
                    <a:pt x="6" y="28"/>
                  </a:cubicBezTo>
                  <a:cubicBezTo>
                    <a:pt x="5" y="27"/>
                    <a:pt x="4" y="25"/>
                    <a:pt x="4" y="22"/>
                  </a:cubicBezTo>
                  <a:cubicBezTo>
                    <a:pt x="4" y="20"/>
                    <a:pt x="4" y="19"/>
                    <a:pt x="5" y="17"/>
                  </a:cubicBezTo>
                  <a:cubicBezTo>
                    <a:pt x="7" y="15"/>
                    <a:pt x="10" y="14"/>
                    <a:pt x="12" y="12"/>
                  </a:cubicBezTo>
                  <a:cubicBezTo>
                    <a:pt x="15" y="10"/>
                    <a:pt x="18" y="7"/>
                    <a:pt x="19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0" y="8"/>
                    <a:pt x="7" y="10"/>
                    <a:pt x="5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0" y="26"/>
                    <a:pt x="1" y="29"/>
                    <a:pt x="3" y="31"/>
                  </a:cubicBezTo>
                  <a:cubicBezTo>
                    <a:pt x="5" y="34"/>
                    <a:pt x="9" y="35"/>
                    <a:pt x="12" y="36"/>
                  </a:cubicBezTo>
                  <a:cubicBezTo>
                    <a:pt x="15" y="37"/>
                    <a:pt x="17" y="37"/>
                    <a:pt x="17" y="37"/>
                  </a:cubicBez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8" y="33"/>
                    <a:pt x="17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5" name="Freeform 567"/>
            <p:cNvSpPr>
              <a:spLocks/>
            </p:cNvSpPr>
            <p:nvPr userDrawn="1"/>
          </p:nvSpPr>
          <p:spPr bwMode="auto">
            <a:xfrm>
              <a:off x="5916450" y="6235700"/>
              <a:ext cx="73027" cy="144463"/>
            </a:xfrm>
            <a:custGeom>
              <a:avLst/>
              <a:gdLst>
                <a:gd name="T0" fmla="*/ 2 w 19"/>
                <a:gd name="T1" fmla="*/ 37 h 37"/>
                <a:gd name="T2" fmla="*/ 10 w 19"/>
                <a:gd name="T3" fmla="*/ 35 h 37"/>
                <a:gd name="T4" fmla="*/ 16 w 19"/>
                <a:gd name="T5" fmla="*/ 31 h 37"/>
                <a:gd name="T6" fmla="*/ 19 w 19"/>
                <a:gd name="T7" fmla="*/ 22 h 37"/>
                <a:gd name="T8" fmla="*/ 17 w 19"/>
                <a:gd name="T9" fmla="*/ 15 h 37"/>
                <a:gd name="T10" fmla="*/ 9 w 19"/>
                <a:gd name="T11" fmla="*/ 8 h 37"/>
                <a:gd name="T12" fmla="*/ 4 w 19"/>
                <a:gd name="T13" fmla="*/ 2 h 37"/>
                <a:gd name="T14" fmla="*/ 1 w 19"/>
                <a:gd name="T15" fmla="*/ 1 h 37"/>
                <a:gd name="T16" fmla="*/ 0 w 19"/>
                <a:gd name="T17" fmla="*/ 3 h 37"/>
                <a:gd name="T18" fmla="*/ 4 w 19"/>
                <a:gd name="T19" fmla="*/ 9 h 37"/>
                <a:gd name="T20" fmla="*/ 12 w 19"/>
                <a:gd name="T21" fmla="*/ 15 h 37"/>
                <a:gd name="T22" fmla="*/ 14 w 19"/>
                <a:gd name="T23" fmla="*/ 18 h 37"/>
                <a:gd name="T24" fmla="*/ 15 w 19"/>
                <a:gd name="T25" fmla="*/ 22 h 37"/>
                <a:gd name="T26" fmla="*/ 13 w 19"/>
                <a:gd name="T27" fmla="*/ 28 h 37"/>
                <a:gd name="T28" fmla="*/ 6 w 19"/>
                <a:gd name="T29" fmla="*/ 32 h 37"/>
                <a:gd name="T30" fmla="*/ 3 w 19"/>
                <a:gd name="T31" fmla="*/ 33 h 37"/>
                <a:gd name="T32" fmla="*/ 2 w 19"/>
                <a:gd name="T33" fmla="*/ 33 h 37"/>
                <a:gd name="T34" fmla="*/ 2 w 19"/>
                <a:gd name="T35" fmla="*/ 33 h 37"/>
                <a:gd name="T36" fmla="*/ 2 w 19"/>
                <a:gd name="T37" fmla="*/ 33 h 37"/>
                <a:gd name="T38" fmla="*/ 0 w 19"/>
                <a:gd name="T39" fmla="*/ 35 h 37"/>
                <a:gd name="T40" fmla="*/ 2 w 1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7">
                  <a:moveTo>
                    <a:pt x="2" y="37"/>
                  </a:moveTo>
                  <a:cubicBezTo>
                    <a:pt x="2" y="37"/>
                    <a:pt x="6" y="37"/>
                    <a:pt x="10" y="35"/>
                  </a:cubicBezTo>
                  <a:cubicBezTo>
                    <a:pt x="12" y="34"/>
                    <a:pt x="15" y="33"/>
                    <a:pt x="16" y="31"/>
                  </a:cubicBezTo>
                  <a:cubicBezTo>
                    <a:pt x="18" y="29"/>
                    <a:pt x="19" y="26"/>
                    <a:pt x="19" y="22"/>
                  </a:cubicBezTo>
                  <a:cubicBezTo>
                    <a:pt x="19" y="19"/>
                    <a:pt x="18" y="17"/>
                    <a:pt x="17" y="15"/>
                  </a:cubicBezTo>
                  <a:cubicBezTo>
                    <a:pt x="15" y="12"/>
                    <a:pt x="12" y="10"/>
                    <a:pt x="9" y="8"/>
                  </a:cubicBezTo>
                  <a:cubicBezTo>
                    <a:pt x="7" y="6"/>
                    <a:pt x="5" y="5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6"/>
                    <a:pt x="2" y="8"/>
                    <a:pt x="4" y="9"/>
                  </a:cubicBezTo>
                  <a:cubicBezTo>
                    <a:pt x="7" y="12"/>
                    <a:pt x="10" y="13"/>
                    <a:pt x="12" y="15"/>
                  </a:cubicBezTo>
                  <a:cubicBezTo>
                    <a:pt x="13" y="16"/>
                    <a:pt x="14" y="17"/>
                    <a:pt x="14" y="18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5" y="25"/>
                    <a:pt x="14" y="27"/>
                    <a:pt x="13" y="28"/>
                  </a:cubicBezTo>
                  <a:cubicBezTo>
                    <a:pt x="11" y="30"/>
                    <a:pt x="9" y="32"/>
                    <a:pt x="6" y="32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6" name="Freeform 568"/>
            <p:cNvSpPr>
              <a:spLocks/>
            </p:cNvSpPr>
            <p:nvPr userDrawn="1"/>
          </p:nvSpPr>
          <p:spPr bwMode="auto">
            <a:xfrm>
              <a:off x="5916450" y="6176963"/>
              <a:ext cx="15875" cy="82550"/>
            </a:xfrm>
            <a:custGeom>
              <a:avLst/>
              <a:gdLst>
                <a:gd name="T0" fmla="*/ 0 w 4"/>
                <a:gd name="T1" fmla="*/ 2 h 21"/>
                <a:gd name="T2" fmla="*/ 0 w 4"/>
                <a:gd name="T3" fmla="*/ 19 h 21"/>
                <a:gd name="T4" fmla="*/ 2 w 4"/>
                <a:gd name="T5" fmla="*/ 21 h 21"/>
                <a:gd name="T6" fmla="*/ 4 w 4"/>
                <a:gd name="T7" fmla="*/ 19 h 21"/>
                <a:gd name="T8" fmla="*/ 4 w 4"/>
                <a:gd name="T9" fmla="*/ 2 h 21"/>
                <a:gd name="T10" fmla="*/ 2 w 4"/>
                <a:gd name="T11" fmla="*/ 0 h 21"/>
                <a:gd name="T12" fmla="*/ 0 w 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3" y="21"/>
                    <a:pt x="4" y="20"/>
                    <a:pt x="4" y="1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7" name="Freeform 569"/>
            <p:cNvSpPr>
              <a:spLocks/>
            </p:cNvSpPr>
            <p:nvPr userDrawn="1"/>
          </p:nvSpPr>
          <p:spPr bwMode="auto">
            <a:xfrm>
              <a:off x="5889461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8" name="Freeform 570"/>
            <p:cNvSpPr>
              <a:spLocks/>
            </p:cNvSpPr>
            <p:nvPr userDrawn="1"/>
          </p:nvSpPr>
          <p:spPr bwMode="auto">
            <a:xfrm>
              <a:off x="5943438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9" name="Freeform 571"/>
            <p:cNvSpPr>
              <a:spLocks/>
            </p:cNvSpPr>
            <p:nvPr userDrawn="1"/>
          </p:nvSpPr>
          <p:spPr bwMode="auto">
            <a:xfrm>
              <a:off x="6111717" y="6184900"/>
              <a:ext cx="46039" cy="128588"/>
            </a:xfrm>
            <a:custGeom>
              <a:avLst/>
              <a:gdLst>
                <a:gd name="T0" fmla="*/ 0 w 12"/>
                <a:gd name="T1" fmla="*/ 2 h 33"/>
                <a:gd name="T2" fmla="*/ 0 w 12"/>
                <a:gd name="T3" fmla="*/ 14 h 33"/>
                <a:gd name="T4" fmla="*/ 1 w 12"/>
                <a:gd name="T5" fmla="*/ 16 h 33"/>
                <a:gd name="T6" fmla="*/ 3 w 12"/>
                <a:gd name="T7" fmla="*/ 18 h 33"/>
                <a:gd name="T8" fmla="*/ 6 w 12"/>
                <a:gd name="T9" fmla="*/ 21 h 33"/>
                <a:gd name="T10" fmla="*/ 8 w 12"/>
                <a:gd name="T11" fmla="*/ 24 h 33"/>
                <a:gd name="T12" fmla="*/ 7 w 12"/>
                <a:gd name="T13" fmla="*/ 27 h 33"/>
                <a:gd name="T14" fmla="*/ 5 w 12"/>
                <a:gd name="T15" fmla="*/ 29 h 33"/>
                <a:gd name="T16" fmla="*/ 2 w 12"/>
                <a:gd name="T17" fmla="*/ 29 h 33"/>
                <a:gd name="T18" fmla="*/ 0 w 12"/>
                <a:gd name="T19" fmla="*/ 31 h 33"/>
                <a:gd name="T20" fmla="*/ 2 w 12"/>
                <a:gd name="T21" fmla="*/ 33 h 33"/>
                <a:gd name="T22" fmla="*/ 8 w 12"/>
                <a:gd name="T23" fmla="*/ 32 h 33"/>
                <a:gd name="T24" fmla="*/ 11 w 12"/>
                <a:gd name="T25" fmla="*/ 29 h 33"/>
                <a:gd name="T26" fmla="*/ 12 w 12"/>
                <a:gd name="T27" fmla="*/ 24 h 33"/>
                <a:gd name="T28" fmla="*/ 10 w 12"/>
                <a:gd name="T29" fmla="*/ 19 h 33"/>
                <a:gd name="T30" fmla="*/ 6 w 12"/>
                <a:gd name="T31" fmla="*/ 15 h 33"/>
                <a:gd name="T32" fmla="*/ 4 w 12"/>
                <a:gd name="T33" fmla="*/ 14 h 33"/>
                <a:gd name="T34" fmla="*/ 4 w 12"/>
                <a:gd name="T35" fmla="*/ 13 h 33"/>
                <a:gd name="T36" fmla="*/ 3 w 12"/>
                <a:gd name="T37" fmla="*/ 14 h 33"/>
                <a:gd name="T38" fmla="*/ 4 w 12"/>
                <a:gd name="T39" fmla="*/ 14 h 33"/>
                <a:gd name="T40" fmla="*/ 4 w 12"/>
                <a:gd name="T41" fmla="*/ 13 h 33"/>
                <a:gd name="T42" fmla="*/ 3 w 12"/>
                <a:gd name="T43" fmla="*/ 14 h 33"/>
                <a:gd name="T44" fmla="*/ 4 w 12"/>
                <a:gd name="T45" fmla="*/ 14 h 33"/>
                <a:gd name="T46" fmla="*/ 4 w 12"/>
                <a:gd name="T47" fmla="*/ 2 h 33"/>
                <a:gd name="T48" fmla="*/ 2 w 12"/>
                <a:gd name="T49" fmla="*/ 0 h 33"/>
                <a:gd name="T50" fmla="*/ 0 w 12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3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8" y="26"/>
                    <a:pt x="8" y="26"/>
                    <a:pt x="7" y="27"/>
                  </a:cubicBezTo>
                  <a:cubicBezTo>
                    <a:pt x="7" y="28"/>
                    <a:pt x="6" y="28"/>
                    <a:pt x="5" y="29"/>
                  </a:cubicBezTo>
                  <a:cubicBezTo>
                    <a:pt x="4" y="29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4" y="33"/>
                    <a:pt x="6" y="33"/>
                    <a:pt x="8" y="32"/>
                  </a:cubicBezTo>
                  <a:cubicBezTo>
                    <a:pt x="9" y="31"/>
                    <a:pt x="10" y="30"/>
                    <a:pt x="11" y="29"/>
                  </a:cubicBezTo>
                  <a:cubicBezTo>
                    <a:pt x="12" y="28"/>
                    <a:pt x="12" y="26"/>
                    <a:pt x="12" y="24"/>
                  </a:cubicBezTo>
                  <a:cubicBezTo>
                    <a:pt x="12" y="23"/>
                    <a:pt x="11" y="21"/>
                    <a:pt x="10" y="19"/>
                  </a:cubicBezTo>
                  <a:cubicBezTo>
                    <a:pt x="9" y="17"/>
                    <a:pt x="7" y="16"/>
                    <a:pt x="6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0" name="Freeform 572"/>
            <p:cNvSpPr>
              <a:spLocks/>
            </p:cNvSpPr>
            <p:nvPr userDrawn="1"/>
          </p:nvSpPr>
          <p:spPr bwMode="auto">
            <a:xfrm>
              <a:off x="6095842" y="6294438"/>
              <a:ext cx="46039" cy="82550"/>
            </a:xfrm>
            <a:custGeom>
              <a:avLst/>
              <a:gdLst>
                <a:gd name="T0" fmla="*/ 0 w 12"/>
                <a:gd name="T1" fmla="*/ 2 h 21"/>
                <a:gd name="T2" fmla="*/ 0 w 12"/>
                <a:gd name="T3" fmla="*/ 19 h 21"/>
                <a:gd name="T4" fmla="*/ 0 w 12"/>
                <a:gd name="T5" fmla="*/ 20 h 21"/>
                <a:gd name="T6" fmla="*/ 2 w 12"/>
                <a:gd name="T7" fmla="*/ 21 h 21"/>
                <a:gd name="T8" fmla="*/ 10 w 12"/>
                <a:gd name="T9" fmla="*/ 21 h 21"/>
                <a:gd name="T10" fmla="*/ 12 w 12"/>
                <a:gd name="T11" fmla="*/ 20 h 21"/>
                <a:gd name="T12" fmla="*/ 12 w 12"/>
                <a:gd name="T13" fmla="*/ 19 h 21"/>
                <a:gd name="T14" fmla="*/ 12 w 12"/>
                <a:gd name="T15" fmla="*/ 3 h 21"/>
                <a:gd name="T16" fmla="*/ 10 w 12"/>
                <a:gd name="T17" fmla="*/ 1 h 21"/>
                <a:gd name="T18" fmla="*/ 8 w 12"/>
                <a:gd name="T19" fmla="*/ 3 h 21"/>
                <a:gd name="T20" fmla="*/ 8 w 12"/>
                <a:gd name="T21" fmla="*/ 17 h 21"/>
                <a:gd name="T22" fmla="*/ 4 w 12"/>
                <a:gd name="T23" fmla="*/ 17 h 21"/>
                <a:gd name="T24" fmla="*/ 4 w 12"/>
                <a:gd name="T25" fmla="*/ 2 h 21"/>
                <a:gd name="T26" fmla="*/ 2 w 12"/>
                <a:gd name="T27" fmla="*/ 0 h 21"/>
                <a:gd name="T28" fmla="*/ 0 w 12"/>
                <a:gd name="T2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9" y="1"/>
                    <a:pt x="8" y="1"/>
                    <a:pt x="8" y="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1" name="Freeform 573"/>
            <p:cNvSpPr>
              <a:spLocks/>
            </p:cNvSpPr>
            <p:nvPr userDrawn="1"/>
          </p:nvSpPr>
          <p:spPr bwMode="auto">
            <a:xfrm>
              <a:off x="6038690" y="6356350"/>
              <a:ext cx="73027" cy="133350"/>
            </a:xfrm>
            <a:custGeom>
              <a:avLst/>
              <a:gdLst>
                <a:gd name="T0" fmla="*/ 16 w 19"/>
                <a:gd name="T1" fmla="*/ 1 h 34"/>
                <a:gd name="T2" fmla="*/ 9 w 19"/>
                <a:gd name="T3" fmla="*/ 6 h 34"/>
                <a:gd name="T4" fmla="*/ 1 w 19"/>
                <a:gd name="T5" fmla="*/ 18 h 34"/>
                <a:gd name="T6" fmla="*/ 1 w 19"/>
                <a:gd name="T7" fmla="*/ 18 h 34"/>
                <a:gd name="T8" fmla="*/ 1 w 19"/>
                <a:gd name="T9" fmla="*/ 19 h 34"/>
                <a:gd name="T10" fmla="*/ 3 w 19"/>
                <a:gd name="T11" fmla="*/ 25 h 34"/>
                <a:gd name="T12" fmla="*/ 5 w 19"/>
                <a:gd name="T13" fmla="*/ 28 h 34"/>
                <a:gd name="T14" fmla="*/ 6 w 19"/>
                <a:gd name="T15" fmla="*/ 26 h 34"/>
                <a:gd name="T16" fmla="*/ 4 w 19"/>
                <a:gd name="T17" fmla="*/ 25 h 34"/>
                <a:gd name="T18" fmla="*/ 1 w 19"/>
                <a:gd name="T19" fmla="*/ 30 h 34"/>
                <a:gd name="T20" fmla="*/ 2 w 19"/>
                <a:gd name="T21" fmla="*/ 33 h 34"/>
                <a:gd name="T22" fmla="*/ 4 w 19"/>
                <a:gd name="T23" fmla="*/ 32 h 34"/>
                <a:gd name="T24" fmla="*/ 8 w 19"/>
                <a:gd name="T25" fmla="*/ 27 h 34"/>
                <a:gd name="T26" fmla="*/ 8 w 19"/>
                <a:gd name="T27" fmla="*/ 25 h 34"/>
                <a:gd name="T28" fmla="*/ 7 w 19"/>
                <a:gd name="T29" fmla="*/ 25 h 34"/>
                <a:gd name="T30" fmla="*/ 6 w 19"/>
                <a:gd name="T31" fmla="*/ 23 h 34"/>
                <a:gd name="T32" fmla="*/ 5 w 19"/>
                <a:gd name="T33" fmla="*/ 19 h 34"/>
                <a:gd name="T34" fmla="*/ 5 w 19"/>
                <a:gd name="T35" fmla="*/ 19 h 34"/>
                <a:gd name="T36" fmla="*/ 3 w 19"/>
                <a:gd name="T37" fmla="*/ 19 h 34"/>
                <a:gd name="T38" fmla="*/ 5 w 19"/>
                <a:gd name="T39" fmla="*/ 19 h 34"/>
                <a:gd name="T40" fmla="*/ 11 w 19"/>
                <a:gd name="T41" fmla="*/ 9 h 34"/>
                <a:gd name="T42" fmla="*/ 16 w 19"/>
                <a:gd name="T43" fmla="*/ 6 h 34"/>
                <a:gd name="T44" fmla="*/ 17 w 19"/>
                <a:gd name="T45" fmla="*/ 5 h 34"/>
                <a:gd name="T46" fmla="*/ 18 w 19"/>
                <a:gd name="T47" fmla="*/ 4 h 34"/>
                <a:gd name="T48" fmla="*/ 18 w 19"/>
                <a:gd name="T49" fmla="*/ 4 h 34"/>
                <a:gd name="T50" fmla="*/ 18 w 19"/>
                <a:gd name="T51" fmla="*/ 2 h 34"/>
                <a:gd name="T52" fmla="*/ 16 w 19"/>
                <a:gd name="T5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4">
                  <a:moveTo>
                    <a:pt x="16" y="1"/>
                  </a:moveTo>
                  <a:cubicBezTo>
                    <a:pt x="16" y="1"/>
                    <a:pt x="12" y="3"/>
                    <a:pt x="9" y="6"/>
                  </a:cubicBezTo>
                  <a:cubicBezTo>
                    <a:pt x="5" y="9"/>
                    <a:pt x="1" y="13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2"/>
                    <a:pt x="2" y="24"/>
                    <a:pt x="3" y="25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2" y="34"/>
                    <a:pt x="4" y="33"/>
                    <a:pt x="4" y="3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4"/>
                    <a:pt x="6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5"/>
                    <a:pt x="8" y="12"/>
                    <a:pt x="11" y="9"/>
                  </a:cubicBezTo>
                  <a:cubicBezTo>
                    <a:pt x="13" y="7"/>
                    <a:pt x="15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1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2" name="Freeform 574"/>
            <p:cNvSpPr>
              <a:spLocks/>
            </p:cNvSpPr>
            <p:nvPr userDrawn="1"/>
          </p:nvSpPr>
          <p:spPr bwMode="auto">
            <a:xfrm>
              <a:off x="6049803" y="6356350"/>
              <a:ext cx="149229" cy="144463"/>
            </a:xfrm>
            <a:custGeom>
              <a:avLst/>
              <a:gdLst>
                <a:gd name="T0" fmla="*/ 21 w 39"/>
                <a:gd name="T1" fmla="*/ 4 h 37"/>
                <a:gd name="T2" fmla="*/ 21 w 39"/>
                <a:gd name="T3" fmla="*/ 4 h 37"/>
                <a:gd name="T4" fmla="*/ 28 w 39"/>
                <a:gd name="T5" fmla="*/ 9 h 37"/>
                <a:gd name="T6" fmla="*/ 34 w 39"/>
                <a:gd name="T7" fmla="*/ 19 h 37"/>
                <a:gd name="T8" fmla="*/ 36 w 39"/>
                <a:gd name="T9" fmla="*/ 19 h 37"/>
                <a:gd name="T10" fmla="*/ 34 w 39"/>
                <a:gd name="T11" fmla="*/ 19 h 37"/>
                <a:gd name="T12" fmla="*/ 34 w 39"/>
                <a:gd name="T13" fmla="*/ 19 h 37"/>
                <a:gd name="T14" fmla="*/ 33 w 39"/>
                <a:gd name="T15" fmla="*/ 23 h 37"/>
                <a:gd name="T16" fmla="*/ 32 w 39"/>
                <a:gd name="T17" fmla="*/ 24 h 37"/>
                <a:gd name="T18" fmla="*/ 32 w 39"/>
                <a:gd name="T19" fmla="*/ 25 h 37"/>
                <a:gd name="T20" fmla="*/ 31 w 39"/>
                <a:gd name="T21" fmla="*/ 25 h 37"/>
                <a:gd name="T22" fmla="*/ 31 w 39"/>
                <a:gd name="T23" fmla="*/ 25 h 37"/>
                <a:gd name="T24" fmla="*/ 31 w 39"/>
                <a:gd name="T25" fmla="*/ 27 h 37"/>
                <a:gd name="T26" fmla="*/ 34 w 39"/>
                <a:gd name="T27" fmla="*/ 33 h 37"/>
                <a:gd name="T28" fmla="*/ 2 w 39"/>
                <a:gd name="T29" fmla="*/ 33 h 37"/>
                <a:gd name="T30" fmla="*/ 0 w 39"/>
                <a:gd name="T31" fmla="*/ 35 h 37"/>
                <a:gd name="T32" fmla="*/ 2 w 39"/>
                <a:gd name="T33" fmla="*/ 37 h 37"/>
                <a:gd name="T34" fmla="*/ 37 w 39"/>
                <a:gd name="T35" fmla="*/ 37 h 37"/>
                <a:gd name="T36" fmla="*/ 39 w 39"/>
                <a:gd name="T37" fmla="*/ 36 h 37"/>
                <a:gd name="T38" fmla="*/ 39 w 39"/>
                <a:gd name="T39" fmla="*/ 34 h 37"/>
                <a:gd name="T40" fmla="*/ 35 w 39"/>
                <a:gd name="T41" fmla="*/ 25 h 37"/>
                <a:gd name="T42" fmla="*/ 33 w 39"/>
                <a:gd name="T43" fmla="*/ 26 h 37"/>
                <a:gd name="T44" fmla="*/ 34 w 39"/>
                <a:gd name="T45" fmla="*/ 28 h 37"/>
                <a:gd name="T46" fmla="*/ 36 w 39"/>
                <a:gd name="T47" fmla="*/ 25 h 37"/>
                <a:gd name="T48" fmla="*/ 38 w 39"/>
                <a:gd name="T49" fmla="*/ 19 h 37"/>
                <a:gd name="T50" fmla="*/ 38 w 39"/>
                <a:gd name="T51" fmla="*/ 18 h 37"/>
                <a:gd name="T52" fmla="*/ 38 w 39"/>
                <a:gd name="T53" fmla="*/ 18 h 37"/>
                <a:gd name="T54" fmla="*/ 30 w 39"/>
                <a:gd name="T55" fmla="*/ 6 h 37"/>
                <a:gd name="T56" fmla="*/ 23 w 39"/>
                <a:gd name="T57" fmla="*/ 1 h 37"/>
                <a:gd name="T58" fmla="*/ 20 w 39"/>
                <a:gd name="T59" fmla="*/ 2 h 37"/>
                <a:gd name="T60" fmla="*/ 21 w 39"/>
                <a:gd name="T6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37"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5"/>
                    <a:pt x="25" y="7"/>
                    <a:pt x="28" y="9"/>
                  </a:cubicBezTo>
                  <a:cubicBezTo>
                    <a:pt x="31" y="12"/>
                    <a:pt x="34" y="16"/>
                    <a:pt x="34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0"/>
                    <a:pt x="34" y="22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7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6"/>
                    <a:pt x="0" y="37"/>
                    <a:pt x="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8" y="36"/>
                    <a:pt x="39" y="36"/>
                  </a:cubicBezTo>
                  <a:cubicBezTo>
                    <a:pt x="39" y="35"/>
                    <a:pt x="39" y="34"/>
                    <a:pt x="39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5" y="27"/>
                    <a:pt x="36" y="25"/>
                  </a:cubicBezTo>
                  <a:cubicBezTo>
                    <a:pt x="37" y="24"/>
                    <a:pt x="38" y="22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3"/>
                    <a:pt x="34" y="9"/>
                    <a:pt x="30" y="6"/>
                  </a:cubicBezTo>
                  <a:cubicBezTo>
                    <a:pt x="27" y="3"/>
                    <a:pt x="23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20" y="3"/>
                    <a:pt x="20" y="4"/>
                    <a:pt x="2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3" name="Freeform 575"/>
            <p:cNvSpPr>
              <a:spLocks/>
            </p:cNvSpPr>
            <p:nvPr userDrawn="1"/>
          </p:nvSpPr>
          <p:spPr bwMode="auto">
            <a:xfrm>
              <a:off x="4143166" y="6411913"/>
              <a:ext cx="79377" cy="26987"/>
            </a:xfrm>
            <a:custGeom>
              <a:avLst/>
              <a:gdLst>
                <a:gd name="T0" fmla="*/ 4 w 21"/>
                <a:gd name="T1" fmla="*/ 6 h 7"/>
                <a:gd name="T2" fmla="*/ 3 w 21"/>
                <a:gd name="T3" fmla="*/ 6 h 7"/>
                <a:gd name="T4" fmla="*/ 4 w 21"/>
                <a:gd name="T5" fmla="*/ 6 h 7"/>
                <a:gd name="T6" fmla="*/ 4 w 21"/>
                <a:gd name="T7" fmla="*/ 6 h 7"/>
                <a:gd name="T8" fmla="*/ 3 w 21"/>
                <a:gd name="T9" fmla="*/ 6 h 7"/>
                <a:gd name="T10" fmla="*/ 4 w 21"/>
                <a:gd name="T11" fmla="*/ 6 h 7"/>
                <a:gd name="T12" fmla="*/ 4 w 21"/>
                <a:gd name="T13" fmla="*/ 6 h 7"/>
                <a:gd name="T14" fmla="*/ 12 w 21"/>
                <a:gd name="T15" fmla="*/ 4 h 7"/>
                <a:gd name="T16" fmla="*/ 18 w 21"/>
                <a:gd name="T17" fmla="*/ 4 h 7"/>
                <a:gd name="T18" fmla="*/ 21 w 21"/>
                <a:gd name="T19" fmla="*/ 3 h 7"/>
                <a:gd name="T20" fmla="*/ 19 w 21"/>
                <a:gd name="T21" fmla="*/ 0 h 7"/>
                <a:gd name="T22" fmla="*/ 12 w 21"/>
                <a:gd name="T23" fmla="*/ 0 h 7"/>
                <a:gd name="T24" fmla="*/ 1 w 21"/>
                <a:gd name="T25" fmla="*/ 4 h 7"/>
                <a:gd name="T26" fmla="*/ 1 w 21"/>
                <a:gd name="T27" fmla="*/ 7 h 7"/>
                <a:gd name="T28" fmla="*/ 4 w 21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4"/>
                    <a:pt x="12" y="4"/>
                  </a:cubicBezTo>
                  <a:cubicBezTo>
                    <a:pt x="14" y="4"/>
                    <a:pt x="16" y="4"/>
                    <a:pt x="18" y="4"/>
                  </a:cubicBezTo>
                  <a:cubicBezTo>
                    <a:pt x="19" y="5"/>
                    <a:pt x="20" y="4"/>
                    <a:pt x="21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4" y="0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4" name="Freeform 576"/>
            <p:cNvSpPr>
              <a:spLocks/>
            </p:cNvSpPr>
            <p:nvPr userDrawn="1"/>
          </p:nvSpPr>
          <p:spPr bwMode="auto">
            <a:xfrm>
              <a:off x="4249532" y="6411913"/>
              <a:ext cx="80964" cy="23812"/>
            </a:xfrm>
            <a:custGeom>
              <a:avLst/>
              <a:gdLst>
                <a:gd name="T0" fmla="*/ 4 w 21"/>
                <a:gd name="T1" fmla="*/ 5 h 6"/>
                <a:gd name="T2" fmla="*/ 4 w 21"/>
                <a:gd name="T3" fmla="*/ 5 h 6"/>
                <a:gd name="T4" fmla="*/ 4 w 21"/>
                <a:gd name="T5" fmla="*/ 5 h 6"/>
                <a:gd name="T6" fmla="*/ 4 w 21"/>
                <a:gd name="T7" fmla="*/ 5 h 6"/>
                <a:gd name="T8" fmla="*/ 4 w 21"/>
                <a:gd name="T9" fmla="*/ 5 h 6"/>
                <a:gd name="T10" fmla="*/ 4 w 21"/>
                <a:gd name="T11" fmla="*/ 5 h 6"/>
                <a:gd name="T12" fmla="*/ 11 w 21"/>
                <a:gd name="T13" fmla="*/ 4 h 6"/>
                <a:gd name="T14" fmla="*/ 18 w 21"/>
                <a:gd name="T15" fmla="*/ 4 h 6"/>
                <a:gd name="T16" fmla="*/ 20 w 21"/>
                <a:gd name="T17" fmla="*/ 3 h 6"/>
                <a:gd name="T18" fmla="*/ 19 w 21"/>
                <a:gd name="T19" fmla="*/ 0 h 6"/>
                <a:gd name="T20" fmla="*/ 11 w 21"/>
                <a:gd name="T21" fmla="*/ 0 h 6"/>
                <a:gd name="T22" fmla="*/ 1 w 21"/>
                <a:gd name="T23" fmla="*/ 2 h 6"/>
                <a:gd name="T24" fmla="*/ 1 w 21"/>
                <a:gd name="T25" fmla="*/ 5 h 6"/>
                <a:gd name="T26" fmla="*/ 4 w 21"/>
                <a:gd name="T2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6" y="4"/>
                    <a:pt x="11" y="4"/>
                  </a:cubicBezTo>
                  <a:cubicBezTo>
                    <a:pt x="13" y="4"/>
                    <a:pt x="15" y="4"/>
                    <a:pt x="18" y="4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5" name="Freeform 577"/>
            <p:cNvSpPr>
              <a:spLocks/>
            </p:cNvSpPr>
            <p:nvPr userDrawn="1"/>
          </p:nvSpPr>
          <p:spPr bwMode="auto">
            <a:xfrm>
              <a:off x="4047913" y="6200775"/>
              <a:ext cx="309571" cy="269875"/>
            </a:xfrm>
            <a:custGeom>
              <a:avLst/>
              <a:gdLst>
                <a:gd name="T0" fmla="*/ 7 w 81"/>
                <a:gd name="T1" fmla="*/ 52 h 69"/>
                <a:gd name="T2" fmla="*/ 12 w 81"/>
                <a:gd name="T3" fmla="*/ 60 h 69"/>
                <a:gd name="T4" fmla="*/ 15 w 81"/>
                <a:gd name="T5" fmla="*/ 58 h 69"/>
                <a:gd name="T6" fmla="*/ 17 w 81"/>
                <a:gd name="T7" fmla="*/ 53 h 69"/>
                <a:gd name="T8" fmla="*/ 17 w 81"/>
                <a:gd name="T9" fmla="*/ 52 h 69"/>
                <a:gd name="T10" fmla="*/ 17 w 81"/>
                <a:gd name="T11" fmla="*/ 51 h 69"/>
                <a:gd name="T12" fmla="*/ 20 w 81"/>
                <a:gd name="T13" fmla="*/ 30 h 69"/>
                <a:gd name="T14" fmla="*/ 29 w 81"/>
                <a:gd name="T15" fmla="*/ 11 h 69"/>
                <a:gd name="T16" fmla="*/ 65 w 81"/>
                <a:gd name="T17" fmla="*/ 17 h 69"/>
                <a:gd name="T18" fmla="*/ 74 w 81"/>
                <a:gd name="T19" fmla="*/ 42 h 69"/>
                <a:gd name="T20" fmla="*/ 74 w 81"/>
                <a:gd name="T21" fmla="*/ 51 h 69"/>
                <a:gd name="T22" fmla="*/ 74 w 81"/>
                <a:gd name="T23" fmla="*/ 67 h 69"/>
                <a:gd name="T24" fmla="*/ 78 w 81"/>
                <a:gd name="T25" fmla="*/ 68 h 69"/>
                <a:gd name="T26" fmla="*/ 81 w 81"/>
                <a:gd name="T27" fmla="*/ 46 h 69"/>
                <a:gd name="T28" fmla="*/ 73 w 81"/>
                <a:gd name="T29" fmla="*/ 12 h 69"/>
                <a:gd name="T30" fmla="*/ 41 w 81"/>
                <a:gd name="T31" fmla="*/ 0 h 69"/>
                <a:gd name="T32" fmla="*/ 10 w 81"/>
                <a:gd name="T33" fmla="*/ 13 h 69"/>
                <a:gd name="T34" fmla="*/ 1 w 81"/>
                <a:gd name="T35" fmla="*/ 45 h 69"/>
                <a:gd name="T36" fmla="*/ 3 w 81"/>
                <a:gd name="T37" fmla="*/ 45 h 69"/>
                <a:gd name="T38" fmla="*/ 2 w 81"/>
                <a:gd name="T39" fmla="*/ 45 h 69"/>
                <a:gd name="T40" fmla="*/ 7 w 81"/>
                <a:gd name="T41" fmla="*/ 52 h 69"/>
                <a:gd name="T42" fmla="*/ 11 w 81"/>
                <a:gd name="T43" fmla="*/ 51 h 69"/>
                <a:gd name="T44" fmla="*/ 3 w 81"/>
                <a:gd name="T45" fmla="*/ 41 h 69"/>
                <a:gd name="T46" fmla="*/ 2 w 81"/>
                <a:gd name="T47" fmla="*/ 41 h 69"/>
                <a:gd name="T48" fmla="*/ 4 w 81"/>
                <a:gd name="T49" fmla="*/ 44 h 69"/>
                <a:gd name="T50" fmla="*/ 25 w 81"/>
                <a:gd name="T51" fmla="*/ 7 h 69"/>
                <a:gd name="T52" fmla="*/ 52 w 81"/>
                <a:gd name="T53" fmla="*/ 5 h 69"/>
                <a:gd name="T54" fmla="*/ 76 w 81"/>
                <a:gd name="T55" fmla="*/ 32 h 69"/>
                <a:gd name="T56" fmla="*/ 76 w 81"/>
                <a:gd name="T57" fmla="*/ 58 h 69"/>
                <a:gd name="T58" fmla="*/ 76 w 81"/>
                <a:gd name="T59" fmla="*/ 67 h 69"/>
                <a:gd name="T60" fmla="*/ 78 w 81"/>
                <a:gd name="T61" fmla="*/ 62 h 69"/>
                <a:gd name="T62" fmla="*/ 78 w 81"/>
                <a:gd name="T63" fmla="*/ 50 h 69"/>
                <a:gd name="T64" fmla="*/ 77 w 81"/>
                <a:gd name="T65" fmla="*/ 28 h 69"/>
                <a:gd name="T66" fmla="*/ 42 w 81"/>
                <a:gd name="T67" fmla="*/ 3 h 69"/>
                <a:gd name="T68" fmla="*/ 20 w 81"/>
                <a:gd name="T69" fmla="*/ 18 h 69"/>
                <a:gd name="T70" fmla="*/ 12 w 81"/>
                <a:gd name="T71" fmla="*/ 43 h 69"/>
                <a:gd name="T72" fmla="*/ 15 w 81"/>
                <a:gd name="T73" fmla="*/ 51 h 69"/>
                <a:gd name="T74" fmla="*/ 11 w 81"/>
                <a:gd name="T75" fmla="*/ 58 h 69"/>
                <a:gd name="T76" fmla="*/ 12 w 81"/>
                <a:gd name="T77" fmla="*/ 56 h 69"/>
                <a:gd name="T78" fmla="*/ 12 w 81"/>
                <a:gd name="T79" fmla="*/ 56 h 69"/>
                <a:gd name="T80" fmla="*/ 12 w 81"/>
                <a:gd name="T81" fmla="*/ 57 h 69"/>
                <a:gd name="T82" fmla="*/ 12 w 81"/>
                <a:gd name="T83" fmla="*/ 56 h 69"/>
                <a:gd name="T84" fmla="*/ 12 w 81"/>
                <a:gd name="T85" fmla="*/ 56 h 69"/>
                <a:gd name="T86" fmla="*/ 12 w 81"/>
                <a:gd name="T87" fmla="*/ 56 h 69"/>
                <a:gd name="T88" fmla="*/ 11 w 81"/>
                <a:gd name="T8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" h="69">
                  <a:moveTo>
                    <a:pt x="9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5"/>
                    <a:pt x="8" y="57"/>
                    <a:pt x="9" y="58"/>
                  </a:cubicBezTo>
                  <a:cubicBezTo>
                    <a:pt x="10" y="60"/>
                    <a:pt x="11" y="60"/>
                    <a:pt x="12" y="60"/>
                  </a:cubicBezTo>
                  <a:cubicBezTo>
                    <a:pt x="13" y="60"/>
                    <a:pt x="14" y="60"/>
                    <a:pt x="14" y="60"/>
                  </a:cubicBezTo>
                  <a:cubicBezTo>
                    <a:pt x="15" y="59"/>
                    <a:pt x="15" y="59"/>
                    <a:pt x="15" y="58"/>
                  </a:cubicBezTo>
                  <a:cubicBezTo>
                    <a:pt x="15" y="57"/>
                    <a:pt x="16" y="55"/>
                    <a:pt x="16" y="54"/>
                  </a:cubicBezTo>
                  <a:cubicBezTo>
                    <a:pt x="16" y="54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6" y="48"/>
                    <a:pt x="16" y="46"/>
                    <a:pt x="16" y="43"/>
                  </a:cubicBezTo>
                  <a:cubicBezTo>
                    <a:pt x="16" y="38"/>
                    <a:pt x="19" y="34"/>
                    <a:pt x="20" y="30"/>
                  </a:cubicBezTo>
                  <a:cubicBezTo>
                    <a:pt x="21" y="27"/>
                    <a:pt x="22" y="23"/>
                    <a:pt x="24" y="20"/>
                  </a:cubicBezTo>
                  <a:cubicBezTo>
                    <a:pt x="25" y="16"/>
                    <a:pt x="27" y="13"/>
                    <a:pt x="29" y="11"/>
                  </a:cubicBezTo>
                  <a:cubicBezTo>
                    <a:pt x="31" y="8"/>
                    <a:pt x="36" y="7"/>
                    <a:pt x="42" y="7"/>
                  </a:cubicBezTo>
                  <a:cubicBezTo>
                    <a:pt x="50" y="7"/>
                    <a:pt x="59" y="10"/>
                    <a:pt x="65" y="17"/>
                  </a:cubicBezTo>
                  <a:cubicBezTo>
                    <a:pt x="69" y="21"/>
                    <a:pt x="71" y="25"/>
                    <a:pt x="73" y="29"/>
                  </a:cubicBezTo>
                  <a:cubicBezTo>
                    <a:pt x="74" y="33"/>
                    <a:pt x="74" y="37"/>
                    <a:pt x="74" y="42"/>
                  </a:cubicBezTo>
                  <a:cubicBezTo>
                    <a:pt x="74" y="44"/>
                    <a:pt x="74" y="47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6"/>
                    <a:pt x="74" y="59"/>
                    <a:pt x="74" y="62"/>
                  </a:cubicBezTo>
                  <a:cubicBezTo>
                    <a:pt x="74" y="64"/>
                    <a:pt x="74" y="65"/>
                    <a:pt x="74" y="67"/>
                  </a:cubicBezTo>
                  <a:cubicBezTo>
                    <a:pt x="74" y="68"/>
                    <a:pt x="75" y="69"/>
                    <a:pt x="76" y="69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9" y="65"/>
                    <a:pt x="80" y="62"/>
                    <a:pt x="80" y="59"/>
                  </a:cubicBezTo>
                  <a:cubicBezTo>
                    <a:pt x="80" y="55"/>
                    <a:pt x="81" y="50"/>
                    <a:pt x="81" y="46"/>
                  </a:cubicBezTo>
                  <a:cubicBezTo>
                    <a:pt x="81" y="41"/>
                    <a:pt x="80" y="36"/>
                    <a:pt x="80" y="32"/>
                  </a:cubicBezTo>
                  <a:cubicBezTo>
                    <a:pt x="80" y="24"/>
                    <a:pt x="77" y="17"/>
                    <a:pt x="73" y="12"/>
                  </a:cubicBezTo>
                  <a:cubicBezTo>
                    <a:pt x="68" y="6"/>
                    <a:pt x="61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ubicBezTo>
                    <a:pt x="34" y="0"/>
                    <a:pt x="29" y="1"/>
                    <a:pt x="24" y="3"/>
                  </a:cubicBezTo>
                  <a:cubicBezTo>
                    <a:pt x="18" y="5"/>
                    <a:pt x="14" y="8"/>
                    <a:pt x="10" y="13"/>
                  </a:cubicBezTo>
                  <a:cubicBezTo>
                    <a:pt x="2" y="23"/>
                    <a:pt x="1" y="38"/>
                    <a:pt x="0" y="43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5" y="46"/>
                    <a:pt x="6" y="48"/>
                    <a:pt x="7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47"/>
                    <a:pt x="9" y="44"/>
                    <a:pt x="7" y="43"/>
                  </a:cubicBezTo>
                  <a:cubicBezTo>
                    <a:pt x="6" y="41"/>
                    <a:pt x="3" y="42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39"/>
                    <a:pt x="6" y="24"/>
                    <a:pt x="13" y="16"/>
                  </a:cubicBezTo>
                  <a:cubicBezTo>
                    <a:pt x="17" y="11"/>
                    <a:pt x="21" y="8"/>
                    <a:pt x="25" y="7"/>
                  </a:cubicBezTo>
                  <a:cubicBezTo>
                    <a:pt x="30" y="5"/>
                    <a:pt x="35" y="4"/>
                    <a:pt x="41" y="4"/>
                  </a:cubicBezTo>
                  <a:cubicBezTo>
                    <a:pt x="44" y="4"/>
                    <a:pt x="48" y="4"/>
                    <a:pt x="52" y="5"/>
                  </a:cubicBezTo>
                  <a:cubicBezTo>
                    <a:pt x="60" y="6"/>
                    <a:pt x="66" y="9"/>
                    <a:pt x="70" y="14"/>
                  </a:cubicBezTo>
                  <a:cubicBezTo>
                    <a:pt x="74" y="19"/>
                    <a:pt x="76" y="25"/>
                    <a:pt x="76" y="32"/>
                  </a:cubicBezTo>
                  <a:cubicBezTo>
                    <a:pt x="76" y="37"/>
                    <a:pt x="77" y="41"/>
                    <a:pt x="77" y="46"/>
                  </a:cubicBezTo>
                  <a:cubicBezTo>
                    <a:pt x="77" y="50"/>
                    <a:pt x="76" y="55"/>
                    <a:pt x="76" y="58"/>
                  </a:cubicBezTo>
                  <a:cubicBezTo>
                    <a:pt x="76" y="62"/>
                    <a:pt x="75" y="65"/>
                    <a:pt x="74" y="66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78" y="64"/>
                    <a:pt x="78" y="62"/>
                  </a:cubicBezTo>
                  <a:cubicBezTo>
                    <a:pt x="78" y="59"/>
                    <a:pt x="78" y="56"/>
                    <a:pt x="78" y="51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7"/>
                    <a:pt x="78" y="44"/>
                    <a:pt x="78" y="42"/>
                  </a:cubicBezTo>
                  <a:cubicBezTo>
                    <a:pt x="78" y="37"/>
                    <a:pt x="78" y="32"/>
                    <a:pt x="77" y="28"/>
                  </a:cubicBezTo>
                  <a:cubicBezTo>
                    <a:pt x="75" y="23"/>
                    <a:pt x="73" y="18"/>
                    <a:pt x="68" y="14"/>
                  </a:cubicBezTo>
                  <a:cubicBezTo>
                    <a:pt x="61" y="7"/>
                    <a:pt x="51" y="3"/>
                    <a:pt x="42" y="3"/>
                  </a:cubicBezTo>
                  <a:cubicBezTo>
                    <a:pt x="35" y="3"/>
                    <a:pt x="30" y="4"/>
                    <a:pt x="26" y="8"/>
                  </a:cubicBezTo>
                  <a:cubicBezTo>
                    <a:pt x="24" y="11"/>
                    <a:pt x="22" y="14"/>
                    <a:pt x="20" y="18"/>
                  </a:cubicBezTo>
                  <a:cubicBezTo>
                    <a:pt x="19" y="22"/>
                    <a:pt x="17" y="26"/>
                    <a:pt x="16" y="29"/>
                  </a:cubicBezTo>
                  <a:cubicBezTo>
                    <a:pt x="15" y="32"/>
                    <a:pt x="12" y="37"/>
                    <a:pt x="12" y="43"/>
                  </a:cubicBezTo>
                  <a:cubicBezTo>
                    <a:pt x="12" y="46"/>
                    <a:pt x="12" y="49"/>
                    <a:pt x="13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1" y="54"/>
                    <a:pt x="11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1" y="55"/>
                    <a:pt x="11" y="53"/>
                    <a:pt x="11" y="51"/>
                  </a:cubicBezTo>
                  <a:lnTo>
                    <a:pt x="9" y="5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6" name="Freeform 578"/>
            <p:cNvSpPr>
              <a:spLocks/>
            </p:cNvSpPr>
            <p:nvPr userDrawn="1"/>
          </p:nvSpPr>
          <p:spPr bwMode="auto">
            <a:xfrm>
              <a:off x="4039976" y="6213475"/>
              <a:ext cx="304808" cy="409575"/>
            </a:xfrm>
            <a:custGeom>
              <a:avLst/>
              <a:gdLst>
                <a:gd name="T0" fmla="*/ 80 w 80"/>
                <a:gd name="T1" fmla="*/ 39 h 105"/>
                <a:gd name="T2" fmla="*/ 44 w 80"/>
                <a:gd name="T3" fmla="*/ 0 h 105"/>
                <a:gd name="T4" fmla="*/ 18 w 80"/>
                <a:gd name="T5" fmla="*/ 26 h 105"/>
                <a:gd name="T6" fmla="*/ 17 w 80"/>
                <a:gd name="T7" fmla="*/ 48 h 105"/>
                <a:gd name="T8" fmla="*/ 15 w 80"/>
                <a:gd name="T9" fmla="*/ 55 h 105"/>
                <a:gd name="T10" fmla="*/ 14 w 80"/>
                <a:gd name="T11" fmla="*/ 53 h 105"/>
                <a:gd name="T12" fmla="*/ 14 w 80"/>
                <a:gd name="T13" fmla="*/ 53 h 105"/>
                <a:gd name="T14" fmla="*/ 13 w 80"/>
                <a:gd name="T15" fmla="*/ 48 h 105"/>
                <a:gd name="T16" fmla="*/ 4 w 80"/>
                <a:gd name="T17" fmla="*/ 38 h 105"/>
                <a:gd name="T18" fmla="*/ 1 w 80"/>
                <a:gd name="T19" fmla="*/ 41 h 105"/>
                <a:gd name="T20" fmla="*/ 5 w 80"/>
                <a:gd name="T21" fmla="*/ 60 h 105"/>
                <a:gd name="T22" fmla="*/ 6 w 80"/>
                <a:gd name="T23" fmla="*/ 68 h 105"/>
                <a:gd name="T24" fmla="*/ 12 w 80"/>
                <a:gd name="T25" fmla="*/ 71 h 105"/>
                <a:gd name="T26" fmla="*/ 10 w 80"/>
                <a:gd name="T27" fmla="*/ 71 h 105"/>
                <a:gd name="T28" fmla="*/ 36 w 80"/>
                <a:gd name="T29" fmla="*/ 104 h 105"/>
                <a:gd name="T30" fmla="*/ 34 w 80"/>
                <a:gd name="T31" fmla="*/ 94 h 105"/>
                <a:gd name="T32" fmla="*/ 47 w 80"/>
                <a:gd name="T33" fmla="*/ 82 h 105"/>
                <a:gd name="T34" fmla="*/ 55 w 80"/>
                <a:gd name="T35" fmla="*/ 83 h 105"/>
                <a:gd name="T36" fmla="*/ 63 w 80"/>
                <a:gd name="T37" fmla="*/ 80 h 105"/>
                <a:gd name="T38" fmla="*/ 70 w 80"/>
                <a:gd name="T39" fmla="*/ 86 h 105"/>
                <a:gd name="T40" fmla="*/ 77 w 80"/>
                <a:gd name="T41" fmla="*/ 78 h 105"/>
                <a:gd name="T42" fmla="*/ 80 w 80"/>
                <a:gd name="T43" fmla="*/ 48 h 105"/>
                <a:gd name="T44" fmla="*/ 76 w 80"/>
                <a:gd name="T45" fmla="*/ 47 h 105"/>
                <a:gd name="T46" fmla="*/ 76 w 80"/>
                <a:gd name="T47" fmla="*/ 64 h 105"/>
                <a:gd name="T48" fmla="*/ 72 w 80"/>
                <a:gd name="T49" fmla="*/ 85 h 105"/>
                <a:gd name="T50" fmla="*/ 63 w 80"/>
                <a:gd name="T51" fmla="*/ 76 h 105"/>
                <a:gd name="T52" fmla="*/ 55 w 80"/>
                <a:gd name="T53" fmla="*/ 79 h 105"/>
                <a:gd name="T54" fmla="*/ 55 w 80"/>
                <a:gd name="T55" fmla="*/ 79 h 105"/>
                <a:gd name="T56" fmla="*/ 55 w 80"/>
                <a:gd name="T57" fmla="*/ 79 h 105"/>
                <a:gd name="T58" fmla="*/ 52 w 80"/>
                <a:gd name="T59" fmla="*/ 78 h 105"/>
                <a:gd name="T60" fmla="*/ 35 w 80"/>
                <a:gd name="T61" fmla="*/ 83 h 105"/>
                <a:gd name="T62" fmla="*/ 33 w 80"/>
                <a:gd name="T63" fmla="*/ 104 h 105"/>
                <a:gd name="T64" fmla="*/ 18 w 80"/>
                <a:gd name="T65" fmla="*/ 82 h 105"/>
                <a:gd name="T66" fmla="*/ 14 w 80"/>
                <a:gd name="T67" fmla="*/ 69 h 105"/>
                <a:gd name="T68" fmla="*/ 10 w 80"/>
                <a:gd name="T69" fmla="*/ 67 h 105"/>
                <a:gd name="T70" fmla="*/ 10 w 80"/>
                <a:gd name="T71" fmla="*/ 66 h 105"/>
                <a:gd name="T72" fmla="*/ 10 w 80"/>
                <a:gd name="T73" fmla="*/ 66 h 105"/>
                <a:gd name="T74" fmla="*/ 6 w 80"/>
                <a:gd name="T75" fmla="*/ 49 h 105"/>
                <a:gd name="T76" fmla="*/ 5 w 80"/>
                <a:gd name="T77" fmla="*/ 42 h 105"/>
                <a:gd name="T78" fmla="*/ 5 w 80"/>
                <a:gd name="T79" fmla="*/ 42 h 105"/>
                <a:gd name="T80" fmla="*/ 4 w 80"/>
                <a:gd name="T81" fmla="*/ 40 h 105"/>
                <a:gd name="T82" fmla="*/ 5 w 80"/>
                <a:gd name="T83" fmla="*/ 40 h 105"/>
                <a:gd name="T84" fmla="*/ 9 w 80"/>
                <a:gd name="T85" fmla="*/ 49 h 105"/>
                <a:gd name="T86" fmla="*/ 16 w 80"/>
                <a:gd name="T87" fmla="*/ 57 h 105"/>
                <a:gd name="T88" fmla="*/ 19 w 80"/>
                <a:gd name="T89" fmla="*/ 50 h 105"/>
                <a:gd name="T90" fmla="*/ 19 w 80"/>
                <a:gd name="T91" fmla="*/ 49 h 105"/>
                <a:gd name="T92" fmla="*/ 22 w 80"/>
                <a:gd name="T93" fmla="*/ 27 h 105"/>
                <a:gd name="T94" fmla="*/ 44 w 80"/>
                <a:gd name="T95" fmla="*/ 4 h 105"/>
                <a:gd name="T96" fmla="*/ 76 w 80"/>
                <a:gd name="T9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05">
                  <a:moveTo>
                    <a:pt x="78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4"/>
                    <a:pt x="80" y="41"/>
                    <a:pt x="80" y="39"/>
                  </a:cubicBezTo>
                  <a:cubicBezTo>
                    <a:pt x="80" y="34"/>
                    <a:pt x="80" y="29"/>
                    <a:pt x="79" y="25"/>
                  </a:cubicBezTo>
                  <a:cubicBezTo>
                    <a:pt x="77" y="20"/>
                    <a:pt x="75" y="15"/>
                    <a:pt x="70" y="11"/>
                  </a:cubicBezTo>
                  <a:cubicBezTo>
                    <a:pt x="63" y="4"/>
                    <a:pt x="53" y="0"/>
                    <a:pt x="44" y="0"/>
                  </a:cubicBezTo>
                  <a:cubicBezTo>
                    <a:pt x="37" y="0"/>
                    <a:pt x="32" y="1"/>
                    <a:pt x="28" y="5"/>
                  </a:cubicBezTo>
                  <a:cubicBezTo>
                    <a:pt x="26" y="8"/>
                    <a:pt x="24" y="11"/>
                    <a:pt x="22" y="15"/>
                  </a:cubicBezTo>
                  <a:cubicBezTo>
                    <a:pt x="21" y="19"/>
                    <a:pt x="19" y="23"/>
                    <a:pt x="18" y="26"/>
                  </a:cubicBezTo>
                  <a:cubicBezTo>
                    <a:pt x="17" y="29"/>
                    <a:pt x="14" y="34"/>
                    <a:pt x="14" y="40"/>
                  </a:cubicBezTo>
                  <a:cubicBezTo>
                    <a:pt x="14" y="43"/>
                    <a:pt x="14" y="46"/>
                    <a:pt x="15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3" y="51"/>
                    <a:pt x="13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2" y="44"/>
                    <a:pt x="11" y="41"/>
                    <a:pt x="9" y="40"/>
                  </a:cubicBezTo>
                  <a:cubicBezTo>
                    <a:pt x="8" y="38"/>
                    <a:pt x="5" y="39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6"/>
                    <a:pt x="1" y="48"/>
                    <a:pt x="2" y="50"/>
                  </a:cubicBezTo>
                  <a:cubicBezTo>
                    <a:pt x="3" y="53"/>
                    <a:pt x="4" y="57"/>
                    <a:pt x="5" y="60"/>
                  </a:cubicBezTo>
                  <a:cubicBezTo>
                    <a:pt x="5" y="62"/>
                    <a:pt x="5" y="64"/>
                    <a:pt x="5" y="65"/>
                  </a:cubicBezTo>
                  <a:cubicBezTo>
                    <a:pt x="5" y="66"/>
                    <a:pt x="5" y="66"/>
                    <a:pt x="6" y="67"/>
                  </a:cubicBezTo>
                  <a:cubicBezTo>
                    <a:pt x="6" y="67"/>
                    <a:pt x="6" y="68"/>
                    <a:pt x="6" y="68"/>
                  </a:cubicBezTo>
                  <a:cubicBezTo>
                    <a:pt x="7" y="69"/>
                    <a:pt x="7" y="70"/>
                    <a:pt x="8" y="71"/>
                  </a:cubicBezTo>
                  <a:cubicBezTo>
                    <a:pt x="9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1" y="74"/>
                    <a:pt x="13" y="80"/>
                    <a:pt x="16" y="86"/>
                  </a:cubicBezTo>
                  <a:cubicBezTo>
                    <a:pt x="20" y="93"/>
                    <a:pt x="26" y="100"/>
                    <a:pt x="34" y="104"/>
                  </a:cubicBezTo>
                  <a:cubicBezTo>
                    <a:pt x="35" y="105"/>
                    <a:pt x="36" y="105"/>
                    <a:pt x="36" y="104"/>
                  </a:cubicBezTo>
                  <a:cubicBezTo>
                    <a:pt x="37" y="103"/>
                    <a:pt x="37" y="102"/>
                    <a:pt x="36" y="101"/>
                  </a:cubicBezTo>
                  <a:cubicBezTo>
                    <a:pt x="35" y="100"/>
                    <a:pt x="34" y="97"/>
                    <a:pt x="34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2"/>
                    <a:pt x="35" y="89"/>
                    <a:pt x="38" y="86"/>
                  </a:cubicBezTo>
                  <a:cubicBezTo>
                    <a:pt x="40" y="84"/>
                    <a:pt x="43" y="82"/>
                    <a:pt x="45" y="82"/>
                  </a:cubicBezTo>
                  <a:cubicBezTo>
                    <a:pt x="46" y="82"/>
                    <a:pt x="46" y="82"/>
                    <a:pt x="47" y="82"/>
                  </a:cubicBezTo>
                  <a:cubicBezTo>
                    <a:pt x="49" y="82"/>
                    <a:pt x="50" y="82"/>
                    <a:pt x="51" y="82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6" y="83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1" y="81"/>
                    <a:pt x="62" y="80"/>
                    <a:pt x="63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65" y="81"/>
                    <a:pt x="66" y="81"/>
                  </a:cubicBezTo>
                  <a:cubicBezTo>
                    <a:pt x="67" y="82"/>
                    <a:pt x="69" y="84"/>
                    <a:pt x="70" y="86"/>
                  </a:cubicBezTo>
                  <a:cubicBezTo>
                    <a:pt x="71" y="86"/>
                    <a:pt x="71" y="87"/>
                    <a:pt x="72" y="87"/>
                  </a:cubicBezTo>
                  <a:cubicBezTo>
                    <a:pt x="73" y="87"/>
                    <a:pt x="74" y="86"/>
                    <a:pt x="74" y="86"/>
                  </a:cubicBezTo>
                  <a:cubicBezTo>
                    <a:pt x="75" y="83"/>
                    <a:pt x="76" y="81"/>
                    <a:pt x="77" y="78"/>
                  </a:cubicBezTo>
                  <a:cubicBezTo>
                    <a:pt x="79" y="71"/>
                    <a:pt x="80" y="67"/>
                    <a:pt x="80" y="64"/>
                  </a:cubicBezTo>
                  <a:cubicBezTo>
                    <a:pt x="80" y="62"/>
                    <a:pt x="80" y="61"/>
                    <a:pt x="80" y="59"/>
                  </a:cubicBezTo>
                  <a:cubicBezTo>
                    <a:pt x="80" y="56"/>
                    <a:pt x="80" y="53"/>
                    <a:pt x="80" y="48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53"/>
                    <a:pt x="76" y="56"/>
                    <a:pt x="76" y="59"/>
                  </a:cubicBezTo>
                  <a:cubicBezTo>
                    <a:pt x="76" y="61"/>
                    <a:pt x="76" y="62"/>
                    <a:pt x="76" y="64"/>
                  </a:cubicBezTo>
                  <a:cubicBezTo>
                    <a:pt x="76" y="66"/>
                    <a:pt x="75" y="70"/>
                    <a:pt x="73" y="77"/>
                  </a:cubicBezTo>
                  <a:cubicBezTo>
                    <a:pt x="72" y="79"/>
                    <a:pt x="71" y="82"/>
                    <a:pt x="70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2" y="81"/>
                    <a:pt x="70" y="79"/>
                    <a:pt x="68" y="78"/>
                  </a:cubicBezTo>
                  <a:cubicBezTo>
                    <a:pt x="66" y="77"/>
                    <a:pt x="64" y="76"/>
                    <a:pt x="63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59" y="77"/>
                    <a:pt x="58" y="78"/>
                  </a:cubicBezTo>
                  <a:cubicBezTo>
                    <a:pt x="57" y="78"/>
                    <a:pt x="56" y="78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4" y="79"/>
                    <a:pt x="53" y="79"/>
                    <a:pt x="52" y="78"/>
                  </a:cubicBezTo>
                  <a:cubicBezTo>
                    <a:pt x="51" y="78"/>
                    <a:pt x="49" y="78"/>
                    <a:pt x="47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1" y="78"/>
                    <a:pt x="37" y="80"/>
                    <a:pt x="35" y="83"/>
                  </a:cubicBezTo>
                  <a:cubicBezTo>
                    <a:pt x="32" y="86"/>
                    <a:pt x="30" y="90"/>
                    <a:pt x="30" y="9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9"/>
                    <a:pt x="32" y="102"/>
                    <a:pt x="33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7" y="96"/>
                    <a:pt x="22" y="88"/>
                    <a:pt x="18" y="82"/>
                  </a:cubicBezTo>
                  <a:cubicBezTo>
                    <a:pt x="17" y="78"/>
                    <a:pt x="16" y="75"/>
                    <a:pt x="15" y="73"/>
                  </a:cubicBezTo>
                  <a:cubicBezTo>
                    <a:pt x="15" y="72"/>
                    <a:pt x="14" y="71"/>
                    <a:pt x="14" y="7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8"/>
                    <a:pt x="13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0" y="67"/>
                  </a:cubicBezTo>
                  <a:cubicBezTo>
                    <a:pt x="10" y="67"/>
                    <a:pt x="10" y="67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9" y="65"/>
                    <a:pt x="9" y="64"/>
                  </a:cubicBezTo>
                  <a:cubicBezTo>
                    <a:pt x="9" y="62"/>
                    <a:pt x="9" y="59"/>
                    <a:pt x="8" y="56"/>
                  </a:cubicBezTo>
                  <a:cubicBezTo>
                    <a:pt x="7" y="54"/>
                    <a:pt x="7" y="51"/>
                    <a:pt x="6" y="49"/>
                  </a:cubicBezTo>
                  <a:cubicBezTo>
                    <a:pt x="5" y="47"/>
                    <a:pt x="4" y="45"/>
                    <a:pt x="4" y="44"/>
                  </a:cubicBezTo>
                  <a:cubicBezTo>
                    <a:pt x="4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6" y="43"/>
                    <a:pt x="7" y="43"/>
                  </a:cubicBezTo>
                  <a:cubicBezTo>
                    <a:pt x="7" y="43"/>
                    <a:pt x="8" y="45"/>
                    <a:pt x="9" y="49"/>
                  </a:cubicBezTo>
                  <a:cubicBezTo>
                    <a:pt x="9" y="52"/>
                    <a:pt x="10" y="54"/>
                    <a:pt x="11" y="55"/>
                  </a:cubicBezTo>
                  <a:cubicBezTo>
                    <a:pt x="12" y="57"/>
                    <a:pt x="13" y="57"/>
                    <a:pt x="14" y="57"/>
                  </a:cubicBezTo>
                  <a:cubicBezTo>
                    <a:pt x="15" y="57"/>
                    <a:pt x="16" y="57"/>
                    <a:pt x="16" y="57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7" y="54"/>
                    <a:pt x="18" y="52"/>
                    <a:pt x="18" y="51"/>
                  </a:cubicBezTo>
                  <a:cubicBezTo>
                    <a:pt x="18" y="51"/>
                    <a:pt x="19" y="50"/>
                    <a:pt x="19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8" y="45"/>
                    <a:pt x="18" y="43"/>
                    <a:pt x="18" y="40"/>
                  </a:cubicBezTo>
                  <a:cubicBezTo>
                    <a:pt x="18" y="35"/>
                    <a:pt x="21" y="31"/>
                    <a:pt x="22" y="27"/>
                  </a:cubicBezTo>
                  <a:cubicBezTo>
                    <a:pt x="23" y="24"/>
                    <a:pt x="24" y="20"/>
                    <a:pt x="26" y="17"/>
                  </a:cubicBezTo>
                  <a:cubicBezTo>
                    <a:pt x="27" y="13"/>
                    <a:pt x="29" y="10"/>
                    <a:pt x="31" y="8"/>
                  </a:cubicBezTo>
                  <a:cubicBezTo>
                    <a:pt x="33" y="5"/>
                    <a:pt x="38" y="4"/>
                    <a:pt x="44" y="4"/>
                  </a:cubicBezTo>
                  <a:cubicBezTo>
                    <a:pt x="52" y="4"/>
                    <a:pt x="61" y="7"/>
                    <a:pt x="67" y="14"/>
                  </a:cubicBezTo>
                  <a:cubicBezTo>
                    <a:pt x="71" y="18"/>
                    <a:pt x="73" y="22"/>
                    <a:pt x="75" y="26"/>
                  </a:cubicBezTo>
                  <a:cubicBezTo>
                    <a:pt x="76" y="30"/>
                    <a:pt x="76" y="34"/>
                    <a:pt x="76" y="39"/>
                  </a:cubicBezTo>
                  <a:cubicBezTo>
                    <a:pt x="76" y="41"/>
                    <a:pt x="76" y="44"/>
                    <a:pt x="76" y="47"/>
                  </a:cubicBezTo>
                  <a:lnTo>
                    <a:pt x="78" y="4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7" name="Freeform 579"/>
            <p:cNvSpPr>
              <a:spLocks/>
            </p:cNvSpPr>
            <p:nvPr userDrawn="1"/>
          </p:nvSpPr>
          <p:spPr bwMode="auto">
            <a:xfrm>
              <a:off x="4176505" y="6556375"/>
              <a:ext cx="123828" cy="80963"/>
            </a:xfrm>
            <a:custGeom>
              <a:avLst/>
              <a:gdLst>
                <a:gd name="T0" fmla="*/ 28 w 32"/>
                <a:gd name="T1" fmla="*/ 10 h 21"/>
                <a:gd name="T2" fmla="*/ 23 w 32"/>
                <a:gd name="T3" fmla="*/ 1 h 21"/>
                <a:gd name="T4" fmla="*/ 15 w 32"/>
                <a:gd name="T5" fmla="*/ 5 h 21"/>
                <a:gd name="T6" fmla="*/ 15 w 32"/>
                <a:gd name="T7" fmla="*/ 9 h 21"/>
                <a:gd name="T8" fmla="*/ 14 w 32"/>
                <a:gd name="T9" fmla="*/ 6 h 21"/>
                <a:gd name="T10" fmla="*/ 8 w 32"/>
                <a:gd name="T11" fmla="*/ 7 h 21"/>
                <a:gd name="T12" fmla="*/ 5 w 32"/>
                <a:gd name="T13" fmla="*/ 15 h 21"/>
                <a:gd name="T14" fmla="*/ 8 w 32"/>
                <a:gd name="T15" fmla="*/ 13 h 21"/>
                <a:gd name="T16" fmla="*/ 1 w 32"/>
                <a:gd name="T17" fmla="*/ 11 h 21"/>
                <a:gd name="T18" fmla="*/ 0 w 32"/>
                <a:gd name="T19" fmla="*/ 16 h 21"/>
                <a:gd name="T20" fmla="*/ 17 w 32"/>
                <a:gd name="T21" fmla="*/ 21 h 21"/>
                <a:gd name="T22" fmla="*/ 25 w 32"/>
                <a:gd name="T23" fmla="*/ 18 h 21"/>
                <a:gd name="T24" fmla="*/ 32 w 32"/>
                <a:gd name="T25" fmla="*/ 10 h 21"/>
                <a:gd name="T26" fmla="*/ 31 w 32"/>
                <a:gd name="T27" fmla="*/ 6 h 21"/>
                <a:gd name="T28" fmla="*/ 27 w 32"/>
                <a:gd name="T29" fmla="*/ 7 h 21"/>
                <a:gd name="T30" fmla="*/ 26 w 32"/>
                <a:gd name="T31" fmla="*/ 10 h 21"/>
                <a:gd name="T32" fmla="*/ 26 w 32"/>
                <a:gd name="T33" fmla="*/ 10 h 21"/>
                <a:gd name="T34" fmla="*/ 29 w 32"/>
                <a:gd name="T35" fmla="*/ 10 h 21"/>
                <a:gd name="T36" fmla="*/ 30 w 32"/>
                <a:gd name="T37" fmla="*/ 8 h 21"/>
                <a:gd name="T38" fmla="*/ 28 w 32"/>
                <a:gd name="T39" fmla="*/ 10 h 21"/>
                <a:gd name="T40" fmla="*/ 28 w 32"/>
                <a:gd name="T41" fmla="*/ 9 h 21"/>
                <a:gd name="T42" fmla="*/ 17 w 32"/>
                <a:gd name="T43" fmla="*/ 17 h 21"/>
                <a:gd name="T44" fmla="*/ 17 w 32"/>
                <a:gd name="T45" fmla="*/ 17 h 21"/>
                <a:gd name="T46" fmla="*/ 2 w 32"/>
                <a:gd name="T47" fmla="*/ 16 h 21"/>
                <a:gd name="T48" fmla="*/ 4 w 32"/>
                <a:gd name="T49" fmla="*/ 16 h 21"/>
                <a:gd name="T50" fmla="*/ 8 w 32"/>
                <a:gd name="T51" fmla="*/ 17 h 21"/>
                <a:gd name="T52" fmla="*/ 9 w 32"/>
                <a:gd name="T53" fmla="*/ 15 h 21"/>
                <a:gd name="T54" fmla="*/ 10 w 32"/>
                <a:gd name="T55" fmla="*/ 11 h 21"/>
                <a:gd name="T56" fmla="*/ 10 w 32"/>
                <a:gd name="T57" fmla="*/ 10 h 21"/>
                <a:gd name="T58" fmla="*/ 13 w 32"/>
                <a:gd name="T59" fmla="*/ 10 h 21"/>
                <a:gd name="T60" fmla="*/ 14 w 32"/>
                <a:gd name="T61" fmla="*/ 11 h 21"/>
                <a:gd name="T62" fmla="*/ 16 w 32"/>
                <a:gd name="T63" fmla="*/ 10 h 21"/>
                <a:gd name="T64" fmla="*/ 19 w 32"/>
                <a:gd name="T65" fmla="*/ 7 h 21"/>
                <a:gd name="T66" fmla="*/ 22 w 32"/>
                <a:gd name="T67" fmla="*/ 3 h 21"/>
                <a:gd name="T68" fmla="*/ 23 w 32"/>
                <a:gd name="T69" fmla="*/ 8 h 21"/>
                <a:gd name="T70" fmla="*/ 26 w 32"/>
                <a:gd name="T71" fmla="*/ 12 h 21"/>
                <a:gd name="T72" fmla="*/ 26 w 32"/>
                <a:gd name="T7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1">
                  <a:moveTo>
                    <a:pt x="26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8"/>
                    <a:pt x="27" y="7"/>
                    <a:pt x="26" y="5"/>
                  </a:cubicBezTo>
                  <a:cubicBezTo>
                    <a:pt x="26" y="4"/>
                    <a:pt x="24" y="3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19" y="2"/>
                    <a:pt x="17" y="3"/>
                    <a:pt x="15" y="5"/>
                  </a:cubicBezTo>
                  <a:cubicBezTo>
                    <a:pt x="14" y="6"/>
                    <a:pt x="13" y="8"/>
                    <a:pt x="13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2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6" y="20"/>
                    <a:pt x="11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21"/>
                    <a:pt x="22" y="20"/>
                    <a:pt x="25" y="18"/>
                  </a:cubicBezTo>
                  <a:cubicBezTo>
                    <a:pt x="27" y="17"/>
                    <a:pt x="29" y="14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6"/>
                    <a:pt x="31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8" y="6"/>
                    <a:pt x="28" y="6"/>
                    <a:pt x="27" y="7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2"/>
                    <a:pt x="24" y="14"/>
                    <a:pt x="22" y="15"/>
                  </a:cubicBezTo>
                  <a:cubicBezTo>
                    <a:pt x="20" y="17"/>
                    <a:pt x="19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2" y="17"/>
                    <a:pt x="7" y="16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6"/>
                    <a:pt x="21" y="5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7"/>
                    <a:pt x="23" y="8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6" y="12"/>
                    <a:pt x="27" y="12"/>
                    <a:pt x="28" y="11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8" name="Freeform 580"/>
            <p:cNvSpPr>
              <a:spLocks/>
            </p:cNvSpPr>
            <p:nvPr userDrawn="1"/>
          </p:nvSpPr>
          <p:spPr bwMode="auto">
            <a:xfrm>
              <a:off x="4154279" y="6508750"/>
              <a:ext cx="179392" cy="120650"/>
            </a:xfrm>
            <a:custGeom>
              <a:avLst/>
              <a:gdLst>
                <a:gd name="T0" fmla="*/ 44 w 47"/>
                <a:gd name="T1" fmla="*/ 8 h 31"/>
                <a:gd name="T2" fmla="*/ 32 w 47"/>
                <a:gd name="T3" fmla="*/ 0 h 31"/>
                <a:gd name="T4" fmla="*/ 25 w 47"/>
                <a:gd name="T5" fmla="*/ 3 h 31"/>
                <a:gd name="T6" fmla="*/ 25 w 47"/>
                <a:gd name="T7" fmla="*/ 3 h 31"/>
                <a:gd name="T8" fmla="*/ 25 w 47"/>
                <a:gd name="T9" fmla="*/ 3 h 31"/>
                <a:gd name="T10" fmla="*/ 25 w 47"/>
                <a:gd name="T11" fmla="*/ 3 h 31"/>
                <a:gd name="T12" fmla="*/ 14 w 47"/>
                <a:gd name="T13" fmla="*/ 2 h 31"/>
                <a:gd name="T14" fmla="*/ 0 w 47"/>
                <a:gd name="T15" fmla="*/ 19 h 31"/>
                <a:gd name="T16" fmla="*/ 6 w 47"/>
                <a:gd name="T17" fmla="*/ 31 h 31"/>
                <a:gd name="T18" fmla="*/ 10 w 47"/>
                <a:gd name="T19" fmla="*/ 28 h 31"/>
                <a:gd name="T20" fmla="*/ 14 w 47"/>
                <a:gd name="T21" fmla="*/ 29 h 31"/>
                <a:gd name="T22" fmla="*/ 15 w 47"/>
                <a:gd name="T23" fmla="*/ 24 h 31"/>
                <a:gd name="T24" fmla="*/ 16 w 47"/>
                <a:gd name="T25" fmla="*/ 22 h 31"/>
                <a:gd name="T26" fmla="*/ 19 w 47"/>
                <a:gd name="T27" fmla="*/ 23 h 31"/>
                <a:gd name="T28" fmla="*/ 22 w 47"/>
                <a:gd name="T29" fmla="*/ 22 h 31"/>
                <a:gd name="T30" fmla="*/ 29 w 47"/>
                <a:gd name="T31" fmla="*/ 16 h 31"/>
                <a:gd name="T32" fmla="*/ 29 w 47"/>
                <a:gd name="T33" fmla="*/ 20 h 31"/>
                <a:gd name="T34" fmla="*/ 34 w 47"/>
                <a:gd name="T35" fmla="*/ 23 h 31"/>
                <a:gd name="T36" fmla="*/ 36 w 47"/>
                <a:gd name="T37" fmla="*/ 20 h 31"/>
                <a:gd name="T38" fmla="*/ 34 w 47"/>
                <a:gd name="T39" fmla="*/ 23 h 31"/>
                <a:gd name="T40" fmla="*/ 40 w 47"/>
                <a:gd name="T41" fmla="*/ 23 h 31"/>
                <a:gd name="T42" fmla="*/ 38 w 47"/>
                <a:gd name="T43" fmla="*/ 22 h 31"/>
                <a:gd name="T44" fmla="*/ 38 w 47"/>
                <a:gd name="T45" fmla="*/ 22 h 31"/>
                <a:gd name="T46" fmla="*/ 36 w 47"/>
                <a:gd name="T47" fmla="*/ 24 h 31"/>
                <a:gd name="T48" fmla="*/ 40 w 47"/>
                <a:gd name="T49" fmla="*/ 28 h 31"/>
                <a:gd name="T50" fmla="*/ 46 w 47"/>
                <a:gd name="T51" fmla="*/ 15 h 31"/>
                <a:gd name="T52" fmla="*/ 43 w 47"/>
                <a:gd name="T53" fmla="*/ 19 h 31"/>
                <a:gd name="T54" fmla="*/ 38 w 47"/>
                <a:gd name="T55" fmla="*/ 23 h 31"/>
                <a:gd name="T56" fmla="*/ 41 w 47"/>
                <a:gd name="T57" fmla="*/ 22 h 31"/>
                <a:gd name="T58" fmla="*/ 37 w 47"/>
                <a:gd name="T59" fmla="*/ 20 h 31"/>
                <a:gd name="T60" fmla="*/ 38 w 47"/>
                <a:gd name="T61" fmla="*/ 23 h 31"/>
                <a:gd name="T62" fmla="*/ 37 w 47"/>
                <a:gd name="T63" fmla="*/ 18 h 31"/>
                <a:gd name="T64" fmla="*/ 31 w 47"/>
                <a:gd name="T65" fmla="*/ 20 h 31"/>
                <a:gd name="T66" fmla="*/ 32 w 47"/>
                <a:gd name="T67" fmla="*/ 17 h 31"/>
                <a:gd name="T68" fmla="*/ 21 w 47"/>
                <a:gd name="T69" fmla="*/ 17 h 31"/>
                <a:gd name="T70" fmla="*/ 22 w 47"/>
                <a:gd name="T71" fmla="*/ 19 h 31"/>
                <a:gd name="T72" fmla="*/ 14 w 47"/>
                <a:gd name="T73" fmla="*/ 19 h 31"/>
                <a:gd name="T74" fmla="*/ 13 w 47"/>
                <a:gd name="T75" fmla="*/ 27 h 31"/>
                <a:gd name="T76" fmla="*/ 7 w 47"/>
                <a:gd name="T77" fmla="*/ 23 h 31"/>
                <a:gd name="T78" fmla="*/ 5 w 47"/>
                <a:gd name="T79" fmla="*/ 29 h 31"/>
                <a:gd name="T80" fmla="*/ 8 w 47"/>
                <a:gd name="T81" fmla="*/ 28 h 31"/>
                <a:gd name="T82" fmla="*/ 8 w 47"/>
                <a:gd name="T83" fmla="*/ 28 h 31"/>
                <a:gd name="T84" fmla="*/ 4 w 47"/>
                <a:gd name="T85" fmla="*/ 19 h 31"/>
                <a:gd name="T86" fmla="*/ 8 w 47"/>
                <a:gd name="T87" fmla="*/ 10 h 31"/>
                <a:gd name="T88" fmla="*/ 21 w 47"/>
                <a:gd name="T89" fmla="*/ 6 h 31"/>
                <a:gd name="T90" fmla="*/ 25 w 47"/>
                <a:gd name="T91" fmla="*/ 7 h 31"/>
                <a:gd name="T92" fmla="*/ 33 w 47"/>
                <a:gd name="T93" fmla="*/ 4 h 31"/>
                <a:gd name="T94" fmla="*/ 33 w 47"/>
                <a:gd name="T95" fmla="*/ 4 h 31"/>
                <a:gd name="T96" fmla="*/ 42 w 47"/>
                <a:gd name="T97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31">
                  <a:moveTo>
                    <a:pt x="44" y="16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2"/>
                    <a:pt x="45" y="10"/>
                    <a:pt x="44" y="8"/>
                  </a:cubicBezTo>
                  <a:cubicBezTo>
                    <a:pt x="42" y="5"/>
                    <a:pt x="40" y="3"/>
                    <a:pt x="38" y="2"/>
                  </a:cubicBezTo>
                  <a:cubicBezTo>
                    <a:pt x="36" y="1"/>
                    <a:pt x="34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29" y="1"/>
                    <a:pt x="28" y="2"/>
                  </a:cubicBezTo>
                  <a:cubicBezTo>
                    <a:pt x="27" y="2"/>
                    <a:pt x="26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1" y="2"/>
                    <a:pt x="7" y="4"/>
                    <a:pt x="5" y="7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3" y="28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9" y="31"/>
                    <a:pt x="9" y="30"/>
                    <a:pt x="9" y="3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5"/>
                    <a:pt x="15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8"/>
                    <a:pt x="27" y="17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8" y="19"/>
                    <a:pt x="29" y="20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1" y="23"/>
                    <a:pt x="31" y="24"/>
                    <a:pt x="32" y="24"/>
                  </a:cubicBezTo>
                  <a:cubicBezTo>
                    <a:pt x="32" y="24"/>
                    <a:pt x="33" y="24"/>
                    <a:pt x="34" y="23"/>
                  </a:cubicBezTo>
                  <a:cubicBezTo>
                    <a:pt x="34" y="23"/>
                    <a:pt x="35" y="23"/>
                    <a:pt x="35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5" y="25"/>
                  </a:cubicBezTo>
                  <a:cubicBezTo>
                    <a:pt x="35" y="26"/>
                    <a:pt x="36" y="26"/>
                    <a:pt x="37" y="2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6" y="24"/>
                  </a:cubicBezTo>
                  <a:cubicBezTo>
                    <a:pt x="36" y="24"/>
                    <a:pt x="35" y="25"/>
                    <a:pt x="36" y="26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6" y="24"/>
                    <a:pt x="47" y="22"/>
                    <a:pt x="47" y="19"/>
                  </a:cubicBezTo>
                  <a:cubicBezTo>
                    <a:pt x="47" y="18"/>
                    <a:pt x="46" y="17"/>
                    <a:pt x="46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3" y="18"/>
                    <a:pt x="43" y="19"/>
                  </a:cubicBezTo>
                  <a:cubicBezTo>
                    <a:pt x="43" y="22"/>
                    <a:pt x="42" y="23"/>
                    <a:pt x="42" y="23"/>
                  </a:cubicBezTo>
                  <a:cubicBezTo>
                    <a:pt x="41" y="23"/>
                    <a:pt x="41" y="24"/>
                    <a:pt x="40" y="24"/>
                  </a:cubicBezTo>
                  <a:cubicBezTo>
                    <a:pt x="39" y="24"/>
                    <a:pt x="39" y="23"/>
                    <a:pt x="38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5"/>
                    <a:pt x="41" y="23"/>
                    <a:pt x="41" y="22"/>
                  </a:cubicBezTo>
                  <a:cubicBezTo>
                    <a:pt x="41" y="22"/>
                    <a:pt x="40" y="21"/>
                    <a:pt x="40" y="21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7" y="18"/>
                    <a:pt x="37" y="18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4" y="18"/>
                    <a:pt x="34" y="18"/>
                    <a:pt x="33" y="19"/>
                  </a:cubicBezTo>
                  <a:cubicBezTo>
                    <a:pt x="32" y="19"/>
                    <a:pt x="32" y="20"/>
                    <a:pt x="31" y="2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2" y="16"/>
                    <a:pt x="30" y="15"/>
                    <a:pt x="29" y="13"/>
                  </a:cubicBezTo>
                  <a:cubicBezTo>
                    <a:pt x="29" y="13"/>
                    <a:pt x="28" y="12"/>
                    <a:pt x="27" y="13"/>
                  </a:cubicBezTo>
                  <a:cubicBezTo>
                    <a:pt x="25" y="14"/>
                    <a:pt x="23" y="15"/>
                    <a:pt x="21" y="17"/>
                  </a:cubicBezTo>
                  <a:cubicBezTo>
                    <a:pt x="20" y="18"/>
                    <a:pt x="19" y="20"/>
                    <a:pt x="19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0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3" y="20"/>
                    <a:pt x="12" y="21"/>
                    <a:pt x="12" y="22"/>
                  </a:cubicBezTo>
                  <a:cubicBezTo>
                    <a:pt x="11" y="24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7"/>
                    <a:pt x="6" y="25"/>
                  </a:cubicBezTo>
                  <a:cubicBezTo>
                    <a:pt x="5" y="24"/>
                    <a:pt x="4" y="21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6"/>
                    <a:pt x="5" y="13"/>
                    <a:pt x="8" y="10"/>
                  </a:cubicBezTo>
                  <a:cubicBezTo>
                    <a:pt x="10" y="8"/>
                    <a:pt x="13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9" y="6"/>
                    <a:pt x="20" y="6"/>
                    <a:pt x="21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7" y="6"/>
                  </a:cubicBezTo>
                  <a:cubicBezTo>
                    <a:pt x="28" y="6"/>
                    <a:pt x="29" y="6"/>
                    <a:pt x="30" y="5"/>
                  </a:cubicBezTo>
                  <a:cubicBezTo>
                    <a:pt x="31" y="5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5" y="5"/>
                    <a:pt x="36" y="5"/>
                  </a:cubicBezTo>
                  <a:cubicBezTo>
                    <a:pt x="37" y="6"/>
                    <a:pt x="39" y="8"/>
                    <a:pt x="40" y="10"/>
                  </a:cubicBezTo>
                  <a:cubicBezTo>
                    <a:pt x="41" y="11"/>
                    <a:pt x="42" y="13"/>
                    <a:pt x="42" y="16"/>
                  </a:cubicBezTo>
                  <a:lnTo>
                    <a:pt x="44" y="1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9" name="Freeform 581"/>
            <p:cNvSpPr>
              <a:spLocks/>
            </p:cNvSpPr>
            <p:nvPr userDrawn="1"/>
          </p:nvSpPr>
          <p:spPr bwMode="auto">
            <a:xfrm>
              <a:off x="4314620" y="6556375"/>
              <a:ext cx="130178" cy="209550"/>
            </a:xfrm>
            <a:custGeom>
              <a:avLst/>
              <a:gdLst>
                <a:gd name="T0" fmla="*/ 1 w 34"/>
                <a:gd name="T1" fmla="*/ 4 h 54"/>
                <a:gd name="T2" fmla="*/ 1 w 34"/>
                <a:gd name="T3" fmla="*/ 4 h 54"/>
                <a:gd name="T4" fmla="*/ 30 w 34"/>
                <a:gd name="T5" fmla="*/ 52 h 54"/>
                <a:gd name="T6" fmla="*/ 33 w 34"/>
                <a:gd name="T7" fmla="*/ 54 h 54"/>
                <a:gd name="T8" fmla="*/ 34 w 34"/>
                <a:gd name="T9" fmla="*/ 52 h 54"/>
                <a:gd name="T10" fmla="*/ 3 w 34"/>
                <a:gd name="T11" fmla="*/ 1 h 54"/>
                <a:gd name="T12" fmla="*/ 0 w 34"/>
                <a:gd name="T13" fmla="*/ 1 h 54"/>
                <a:gd name="T14" fmla="*/ 1 w 34"/>
                <a:gd name="T1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25" y="23"/>
                    <a:pt x="30" y="52"/>
                  </a:cubicBezTo>
                  <a:cubicBezTo>
                    <a:pt x="30" y="53"/>
                    <a:pt x="31" y="54"/>
                    <a:pt x="33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28" y="18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0" name="Freeform 582"/>
            <p:cNvSpPr>
              <a:spLocks/>
            </p:cNvSpPr>
            <p:nvPr userDrawn="1"/>
          </p:nvSpPr>
          <p:spPr bwMode="auto">
            <a:xfrm>
              <a:off x="4306683" y="6599238"/>
              <a:ext cx="111128" cy="166687"/>
            </a:xfrm>
            <a:custGeom>
              <a:avLst/>
              <a:gdLst>
                <a:gd name="T0" fmla="*/ 0 w 29"/>
                <a:gd name="T1" fmla="*/ 3 h 43"/>
                <a:gd name="T2" fmla="*/ 4 w 29"/>
                <a:gd name="T3" fmla="*/ 8 h 43"/>
                <a:gd name="T4" fmla="*/ 16 w 29"/>
                <a:gd name="T5" fmla="*/ 26 h 43"/>
                <a:gd name="T6" fmla="*/ 22 w 29"/>
                <a:gd name="T7" fmla="*/ 35 h 43"/>
                <a:gd name="T8" fmla="*/ 25 w 29"/>
                <a:gd name="T9" fmla="*/ 42 h 43"/>
                <a:gd name="T10" fmla="*/ 28 w 29"/>
                <a:gd name="T11" fmla="*/ 43 h 43"/>
                <a:gd name="T12" fmla="*/ 29 w 29"/>
                <a:gd name="T13" fmla="*/ 40 h 43"/>
                <a:gd name="T14" fmla="*/ 24 w 29"/>
                <a:gd name="T15" fmla="*/ 30 h 43"/>
                <a:gd name="T16" fmla="*/ 4 w 29"/>
                <a:gd name="T17" fmla="*/ 1 h 43"/>
                <a:gd name="T18" fmla="*/ 1 w 29"/>
                <a:gd name="T19" fmla="*/ 1 h 43"/>
                <a:gd name="T20" fmla="*/ 0 w 29"/>
                <a:gd name="T2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3">
                  <a:moveTo>
                    <a:pt x="0" y="3"/>
                  </a:moveTo>
                  <a:cubicBezTo>
                    <a:pt x="0" y="3"/>
                    <a:pt x="2" y="5"/>
                    <a:pt x="4" y="8"/>
                  </a:cubicBezTo>
                  <a:cubicBezTo>
                    <a:pt x="7" y="13"/>
                    <a:pt x="12" y="19"/>
                    <a:pt x="16" y="26"/>
                  </a:cubicBezTo>
                  <a:cubicBezTo>
                    <a:pt x="18" y="29"/>
                    <a:pt x="20" y="32"/>
                    <a:pt x="22" y="35"/>
                  </a:cubicBezTo>
                  <a:cubicBezTo>
                    <a:pt x="23" y="38"/>
                    <a:pt x="25" y="40"/>
                    <a:pt x="25" y="42"/>
                  </a:cubicBezTo>
                  <a:cubicBezTo>
                    <a:pt x="25" y="43"/>
                    <a:pt x="27" y="43"/>
                    <a:pt x="28" y="43"/>
                  </a:cubicBezTo>
                  <a:cubicBezTo>
                    <a:pt x="29" y="43"/>
                    <a:pt x="29" y="41"/>
                    <a:pt x="29" y="40"/>
                  </a:cubicBezTo>
                  <a:cubicBezTo>
                    <a:pt x="28" y="38"/>
                    <a:pt x="26" y="34"/>
                    <a:pt x="24" y="30"/>
                  </a:cubicBezTo>
                  <a:cubicBezTo>
                    <a:pt x="16" y="18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1" name="Freeform 583"/>
            <p:cNvSpPr>
              <a:spLocks/>
            </p:cNvSpPr>
            <p:nvPr userDrawn="1"/>
          </p:nvSpPr>
          <p:spPr bwMode="auto">
            <a:xfrm>
              <a:off x="4195555" y="6607175"/>
              <a:ext cx="161929" cy="136525"/>
            </a:xfrm>
            <a:custGeom>
              <a:avLst/>
              <a:gdLst>
                <a:gd name="T0" fmla="*/ 18 w 42"/>
                <a:gd name="T1" fmla="*/ 4 h 35"/>
                <a:gd name="T2" fmla="*/ 21 w 42"/>
                <a:gd name="T3" fmla="*/ 7 h 35"/>
                <a:gd name="T4" fmla="*/ 31 w 42"/>
                <a:gd name="T5" fmla="*/ 19 h 35"/>
                <a:gd name="T6" fmla="*/ 36 w 42"/>
                <a:gd name="T7" fmla="*/ 25 h 35"/>
                <a:gd name="T8" fmla="*/ 38 w 42"/>
                <a:gd name="T9" fmla="*/ 28 h 35"/>
                <a:gd name="T10" fmla="*/ 38 w 42"/>
                <a:gd name="T11" fmla="*/ 28 h 35"/>
                <a:gd name="T12" fmla="*/ 37 w 42"/>
                <a:gd name="T13" fmla="*/ 30 h 35"/>
                <a:gd name="T14" fmla="*/ 33 w 42"/>
                <a:gd name="T15" fmla="*/ 31 h 35"/>
                <a:gd name="T16" fmla="*/ 26 w 42"/>
                <a:gd name="T17" fmla="*/ 28 h 35"/>
                <a:gd name="T18" fmla="*/ 12 w 42"/>
                <a:gd name="T19" fmla="*/ 13 h 35"/>
                <a:gd name="T20" fmla="*/ 6 w 42"/>
                <a:gd name="T21" fmla="*/ 6 h 35"/>
                <a:gd name="T22" fmla="*/ 4 w 42"/>
                <a:gd name="T23" fmla="*/ 3 h 35"/>
                <a:gd name="T24" fmla="*/ 1 w 42"/>
                <a:gd name="T25" fmla="*/ 3 h 35"/>
                <a:gd name="T26" fmla="*/ 1 w 42"/>
                <a:gd name="T27" fmla="*/ 6 h 35"/>
                <a:gd name="T28" fmla="*/ 23 w 42"/>
                <a:gd name="T29" fmla="*/ 31 h 35"/>
                <a:gd name="T30" fmla="*/ 33 w 42"/>
                <a:gd name="T31" fmla="*/ 35 h 35"/>
                <a:gd name="T32" fmla="*/ 39 w 42"/>
                <a:gd name="T33" fmla="*/ 33 h 35"/>
                <a:gd name="T34" fmla="*/ 42 w 42"/>
                <a:gd name="T35" fmla="*/ 28 h 35"/>
                <a:gd name="T36" fmla="*/ 41 w 42"/>
                <a:gd name="T37" fmla="*/ 26 h 35"/>
                <a:gd name="T38" fmla="*/ 40 w 42"/>
                <a:gd name="T39" fmla="*/ 24 h 35"/>
                <a:gd name="T40" fmla="*/ 21 w 42"/>
                <a:gd name="T41" fmla="*/ 1 h 35"/>
                <a:gd name="T42" fmla="*/ 19 w 42"/>
                <a:gd name="T43" fmla="*/ 1 h 35"/>
                <a:gd name="T44" fmla="*/ 18 w 42"/>
                <a:gd name="T4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4"/>
                  </a:moveTo>
                  <a:cubicBezTo>
                    <a:pt x="18" y="4"/>
                    <a:pt x="19" y="5"/>
                    <a:pt x="21" y="7"/>
                  </a:cubicBezTo>
                  <a:cubicBezTo>
                    <a:pt x="24" y="10"/>
                    <a:pt x="28" y="15"/>
                    <a:pt x="31" y="19"/>
                  </a:cubicBezTo>
                  <a:cubicBezTo>
                    <a:pt x="33" y="21"/>
                    <a:pt x="34" y="23"/>
                    <a:pt x="36" y="25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7" y="30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1"/>
                    <a:pt x="29" y="30"/>
                    <a:pt x="26" y="28"/>
                  </a:cubicBezTo>
                  <a:cubicBezTo>
                    <a:pt x="22" y="24"/>
                    <a:pt x="16" y="18"/>
                    <a:pt x="12" y="13"/>
                  </a:cubicBezTo>
                  <a:cubicBezTo>
                    <a:pt x="9" y="10"/>
                    <a:pt x="7" y="8"/>
                    <a:pt x="6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5" y="22"/>
                    <a:pt x="23" y="31"/>
                  </a:cubicBezTo>
                  <a:cubicBezTo>
                    <a:pt x="26" y="34"/>
                    <a:pt x="30" y="35"/>
                    <a:pt x="33" y="35"/>
                  </a:cubicBezTo>
                  <a:cubicBezTo>
                    <a:pt x="35" y="35"/>
                    <a:pt x="38" y="34"/>
                    <a:pt x="39" y="33"/>
                  </a:cubicBezTo>
                  <a:cubicBezTo>
                    <a:pt x="41" y="32"/>
                    <a:pt x="42" y="30"/>
                    <a:pt x="42" y="28"/>
                  </a:cubicBezTo>
                  <a:cubicBezTo>
                    <a:pt x="42" y="28"/>
                    <a:pt x="42" y="27"/>
                    <a:pt x="41" y="26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35" y="18"/>
                    <a:pt x="21" y="1"/>
                    <a:pt x="21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2" name="Freeform 584"/>
            <p:cNvSpPr>
              <a:spLocks/>
            </p:cNvSpPr>
            <p:nvPr userDrawn="1"/>
          </p:nvSpPr>
          <p:spPr bwMode="auto">
            <a:xfrm>
              <a:off x="4151104" y="6594475"/>
              <a:ext cx="144466" cy="171450"/>
            </a:xfrm>
            <a:custGeom>
              <a:avLst/>
              <a:gdLst>
                <a:gd name="T0" fmla="*/ 1 w 38"/>
                <a:gd name="T1" fmla="*/ 4 h 44"/>
                <a:gd name="T2" fmla="*/ 5 w 38"/>
                <a:gd name="T3" fmla="*/ 8 h 44"/>
                <a:gd name="T4" fmla="*/ 34 w 38"/>
                <a:gd name="T5" fmla="*/ 43 h 44"/>
                <a:gd name="T6" fmla="*/ 37 w 38"/>
                <a:gd name="T7" fmla="*/ 44 h 44"/>
                <a:gd name="T8" fmla="*/ 37 w 38"/>
                <a:gd name="T9" fmla="*/ 41 h 44"/>
                <a:gd name="T10" fmla="*/ 4 w 38"/>
                <a:gd name="T11" fmla="*/ 1 h 44"/>
                <a:gd name="T12" fmla="*/ 1 w 38"/>
                <a:gd name="T13" fmla="*/ 1 h 44"/>
                <a:gd name="T14" fmla="*/ 1 w 38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4">
                  <a:moveTo>
                    <a:pt x="1" y="4"/>
                  </a:moveTo>
                  <a:cubicBezTo>
                    <a:pt x="1" y="4"/>
                    <a:pt x="2" y="5"/>
                    <a:pt x="5" y="8"/>
                  </a:cubicBezTo>
                  <a:cubicBezTo>
                    <a:pt x="12" y="16"/>
                    <a:pt x="27" y="33"/>
                    <a:pt x="34" y="43"/>
                  </a:cubicBezTo>
                  <a:cubicBezTo>
                    <a:pt x="35" y="44"/>
                    <a:pt x="36" y="44"/>
                    <a:pt x="37" y="44"/>
                  </a:cubicBezTo>
                  <a:cubicBezTo>
                    <a:pt x="38" y="43"/>
                    <a:pt x="38" y="42"/>
                    <a:pt x="37" y="41"/>
                  </a:cubicBezTo>
                  <a:cubicBezTo>
                    <a:pt x="28" y="27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3" name="Freeform 585"/>
            <p:cNvSpPr>
              <a:spLocks/>
            </p:cNvSpPr>
            <p:nvPr userDrawn="1"/>
          </p:nvSpPr>
          <p:spPr bwMode="auto">
            <a:xfrm>
              <a:off x="4012987" y="6470650"/>
              <a:ext cx="125416" cy="295275"/>
            </a:xfrm>
            <a:custGeom>
              <a:avLst/>
              <a:gdLst>
                <a:gd name="T0" fmla="*/ 14 w 33"/>
                <a:gd name="T1" fmla="*/ 0 h 76"/>
                <a:gd name="T2" fmla="*/ 12 w 33"/>
                <a:gd name="T3" fmla="*/ 3 h 76"/>
                <a:gd name="T4" fmla="*/ 9 w 33"/>
                <a:gd name="T5" fmla="*/ 12 h 76"/>
                <a:gd name="T6" fmla="*/ 9 w 33"/>
                <a:gd name="T7" fmla="*/ 14 h 76"/>
                <a:gd name="T8" fmla="*/ 11 w 33"/>
                <a:gd name="T9" fmla="*/ 14 h 76"/>
                <a:gd name="T10" fmla="*/ 10 w 33"/>
                <a:gd name="T11" fmla="*/ 13 h 76"/>
                <a:gd name="T12" fmla="*/ 4 w 33"/>
                <a:gd name="T13" fmla="*/ 20 h 76"/>
                <a:gd name="T14" fmla="*/ 0 w 33"/>
                <a:gd name="T15" fmla="*/ 31 h 76"/>
                <a:gd name="T16" fmla="*/ 0 w 33"/>
                <a:gd name="T17" fmla="*/ 33 h 76"/>
                <a:gd name="T18" fmla="*/ 0 w 33"/>
                <a:gd name="T19" fmla="*/ 34 h 76"/>
                <a:gd name="T20" fmla="*/ 2 w 33"/>
                <a:gd name="T21" fmla="*/ 37 h 76"/>
                <a:gd name="T22" fmla="*/ 29 w 33"/>
                <a:gd name="T23" fmla="*/ 75 h 76"/>
                <a:gd name="T24" fmla="*/ 32 w 33"/>
                <a:gd name="T25" fmla="*/ 76 h 76"/>
                <a:gd name="T26" fmla="*/ 32 w 33"/>
                <a:gd name="T27" fmla="*/ 73 h 76"/>
                <a:gd name="T28" fmla="*/ 28 w 33"/>
                <a:gd name="T29" fmla="*/ 67 h 76"/>
                <a:gd name="T30" fmla="*/ 14 w 33"/>
                <a:gd name="T31" fmla="*/ 47 h 76"/>
                <a:gd name="T32" fmla="*/ 7 w 33"/>
                <a:gd name="T33" fmla="*/ 37 h 76"/>
                <a:gd name="T34" fmla="*/ 4 w 33"/>
                <a:gd name="T35" fmla="*/ 32 h 76"/>
                <a:gd name="T36" fmla="*/ 2 w 33"/>
                <a:gd name="T37" fmla="*/ 33 h 76"/>
                <a:gd name="T38" fmla="*/ 4 w 33"/>
                <a:gd name="T39" fmla="*/ 33 h 76"/>
                <a:gd name="T40" fmla="*/ 4 w 33"/>
                <a:gd name="T41" fmla="*/ 31 h 76"/>
                <a:gd name="T42" fmla="*/ 7 w 33"/>
                <a:gd name="T43" fmla="*/ 23 h 76"/>
                <a:gd name="T44" fmla="*/ 13 w 33"/>
                <a:gd name="T45" fmla="*/ 15 h 76"/>
                <a:gd name="T46" fmla="*/ 13 w 33"/>
                <a:gd name="T47" fmla="*/ 13 h 76"/>
                <a:gd name="T48" fmla="*/ 13 w 33"/>
                <a:gd name="T49" fmla="*/ 12 h 76"/>
                <a:gd name="T50" fmla="*/ 15 w 33"/>
                <a:gd name="T51" fmla="*/ 6 h 76"/>
                <a:gd name="T52" fmla="*/ 16 w 33"/>
                <a:gd name="T53" fmla="*/ 4 h 76"/>
                <a:gd name="T54" fmla="*/ 16 w 33"/>
                <a:gd name="T55" fmla="*/ 4 h 76"/>
                <a:gd name="T56" fmla="*/ 17 w 33"/>
                <a:gd name="T57" fmla="*/ 4 h 76"/>
                <a:gd name="T58" fmla="*/ 16 w 33"/>
                <a:gd name="T59" fmla="*/ 3 h 76"/>
                <a:gd name="T60" fmla="*/ 17 w 33"/>
                <a:gd name="T61" fmla="*/ 4 h 76"/>
                <a:gd name="T62" fmla="*/ 17 w 33"/>
                <a:gd name="T63" fmla="*/ 4 h 76"/>
                <a:gd name="T64" fmla="*/ 16 w 33"/>
                <a:gd name="T65" fmla="*/ 3 h 76"/>
                <a:gd name="T66" fmla="*/ 17 w 33"/>
                <a:gd name="T67" fmla="*/ 4 h 76"/>
                <a:gd name="T68" fmla="*/ 17 w 33"/>
                <a:gd name="T69" fmla="*/ 1 h 76"/>
                <a:gd name="T70" fmla="*/ 14 w 3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76">
                  <a:moveTo>
                    <a:pt x="14" y="0"/>
                  </a:moveTo>
                  <a:cubicBezTo>
                    <a:pt x="14" y="1"/>
                    <a:pt x="13" y="1"/>
                    <a:pt x="12" y="3"/>
                  </a:cubicBezTo>
                  <a:cubicBezTo>
                    <a:pt x="10" y="5"/>
                    <a:pt x="9" y="8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6" y="17"/>
                    <a:pt x="4" y="20"/>
                  </a:cubicBezTo>
                  <a:cubicBezTo>
                    <a:pt x="2" y="23"/>
                    <a:pt x="0" y="27"/>
                    <a:pt x="0" y="31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7"/>
                  </a:cubicBezTo>
                  <a:cubicBezTo>
                    <a:pt x="9" y="47"/>
                    <a:pt x="29" y="75"/>
                    <a:pt x="29" y="75"/>
                  </a:cubicBezTo>
                  <a:cubicBezTo>
                    <a:pt x="29" y="76"/>
                    <a:pt x="31" y="76"/>
                    <a:pt x="32" y="76"/>
                  </a:cubicBezTo>
                  <a:cubicBezTo>
                    <a:pt x="32" y="75"/>
                    <a:pt x="33" y="74"/>
                    <a:pt x="32" y="73"/>
                  </a:cubicBezTo>
                  <a:cubicBezTo>
                    <a:pt x="32" y="73"/>
                    <a:pt x="30" y="71"/>
                    <a:pt x="28" y="67"/>
                  </a:cubicBezTo>
                  <a:cubicBezTo>
                    <a:pt x="24" y="62"/>
                    <a:pt x="18" y="54"/>
                    <a:pt x="14" y="47"/>
                  </a:cubicBezTo>
                  <a:cubicBezTo>
                    <a:pt x="11" y="43"/>
                    <a:pt x="9" y="40"/>
                    <a:pt x="7" y="37"/>
                  </a:cubicBezTo>
                  <a:cubicBezTo>
                    <a:pt x="5" y="35"/>
                    <a:pt x="4" y="33"/>
                    <a:pt x="4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4" y="28"/>
                    <a:pt x="5" y="25"/>
                    <a:pt x="7" y="23"/>
                  </a:cubicBezTo>
                  <a:cubicBezTo>
                    <a:pt x="9" y="20"/>
                    <a:pt x="12" y="17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9"/>
                    <a:pt x="14" y="7"/>
                    <a:pt x="15" y="6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8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4" name="Freeform 586"/>
            <p:cNvSpPr>
              <a:spLocks/>
            </p:cNvSpPr>
            <p:nvPr userDrawn="1"/>
          </p:nvSpPr>
          <p:spPr bwMode="auto">
            <a:xfrm>
              <a:off x="3997112" y="6591300"/>
              <a:ext cx="31751" cy="31750"/>
            </a:xfrm>
            <a:custGeom>
              <a:avLst/>
              <a:gdLst>
                <a:gd name="T0" fmla="*/ 4 w 8"/>
                <a:gd name="T1" fmla="*/ 1 h 8"/>
                <a:gd name="T2" fmla="*/ 1 w 8"/>
                <a:gd name="T3" fmla="*/ 4 h 8"/>
                <a:gd name="T4" fmla="*/ 1 w 8"/>
                <a:gd name="T5" fmla="*/ 7 h 8"/>
                <a:gd name="T6" fmla="*/ 4 w 8"/>
                <a:gd name="T7" fmla="*/ 7 h 8"/>
                <a:gd name="T8" fmla="*/ 7 w 8"/>
                <a:gd name="T9" fmla="*/ 3 h 8"/>
                <a:gd name="T10" fmla="*/ 7 w 8"/>
                <a:gd name="T11" fmla="*/ 0 h 8"/>
                <a:gd name="T12" fmla="*/ 4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5" name="Freeform 307"/>
            <p:cNvSpPr>
              <a:spLocks/>
            </p:cNvSpPr>
            <p:nvPr userDrawn="1"/>
          </p:nvSpPr>
          <p:spPr bwMode="auto">
            <a:xfrm flipH="1">
              <a:off x="11295040" y="6384925"/>
              <a:ext cx="896960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6" name="Freeform 16"/>
            <p:cNvSpPr>
              <a:spLocks/>
            </p:cNvSpPr>
            <p:nvPr userDrawn="1"/>
          </p:nvSpPr>
          <p:spPr bwMode="auto">
            <a:xfrm>
              <a:off x="-8255" y="6384925"/>
              <a:ext cx="881086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 rtl="0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99235" y="4505780"/>
            <a:ext cx="1003338" cy="1003171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 rtl="0">
              <a:buNone/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699451" y="4505780"/>
            <a:ext cx="1003338" cy="1003171"/>
          </a:xfrm>
          <a:prstGeom prst="ellipse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 rtl="0">
              <a:buNone/>
              <a:defRPr sz="105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/>
          <p:nvPr userDrawn="1"/>
        </p:nvSpPr>
        <p:spPr>
          <a:xfrm>
            <a:off x="0" y="812800"/>
            <a:ext cx="12192000" cy="604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" y="2190753"/>
            <a:ext cx="6878076" cy="18102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08828" y="2190752"/>
            <a:ext cx="3973572" cy="181020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50017" y="4108000"/>
            <a:ext cx="3437659" cy="18102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" y="4108000"/>
            <a:ext cx="3312788" cy="181020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608828" y="4108000"/>
            <a:ext cx="3973572" cy="181020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86985" y="2222499"/>
            <a:ext cx="5052515" cy="275135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52500" y="2222499"/>
            <a:ext cx="5052515" cy="2751353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86985" y="2184399"/>
            <a:ext cx="5052515" cy="377160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52500" y="2184399"/>
            <a:ext cx="5052515" cy="377160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" y="2271564"/>
            <a:ext cx="5052515" cy="3572174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0" y="6129338"/>
            <a:ext cx="12192000" cy="728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243217"/>
            <a:ext cx="12192000" cy="26344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040298"/>
            <a:ext cx="12192000" cy="2804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338945" y="2651232"/>
            <a:ext cx="4350328" cy="27497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853055" y="3350490"/>
            <a:ext cx="1662546" cy="220287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90431" y="4316046"/>
            <a:ext cx="691661" cy="12216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endParaRPr lang="en-US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6"/>
          <p:cNvSpPr/>
          <p:nvPr userDrawn="1"/>
        </p:nvSpPr>
        <p:spPr>
          <a:xfrm>
            <a:off x="1301750" y="1460500"/>
            <a:ext cx="3937000" cy="393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08468" y="1567701"/>
            <a:ext cx="3722332" cy="372259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228600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457200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8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41449" y="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8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441449" y="228600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41449" y="457200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8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882897" y="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8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882897" y="228600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9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882897" y="457200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24345" y="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324345" y="228600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324345" y="457200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765793" y="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9765793" y="228600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9765793" y="4572000"/>
            <a:ext cx="244144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27800" y="2324099"/>
            <a:ext cx="4724400" cy="34615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54648" y="2156636"/>
            <a:ext cx="4188852" cy="3778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52500" y="2524230"/>
            <a:ext cx="3352800" cy="180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419599" y="2524230"/>
            <a:ext cx="3352800" cy="180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886700" y="2524230"/>
            <a:ext cx="3352800" cy="180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52500" y="2139794"/>
            <a:ext cx="3136233" cy="180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27884" y="2139794"/>
            <a:ext cx="3136233" cy="180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103267" y="2139794"/>
            <a:ext cx="3136233" cy="180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040295"/>
            <a:ext cx="3048000" cy="35007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48000" y="2040295"/>
            <a:ext cx="3048000" cy="35007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0" y="2040296"/>
            <a:ext cx="3048000" cy="35007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44000" y="2040297"/>
            <a:ext cx="3048000" cy="35007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pic" sz="quarter" idx="13"/>
          </p:nvPr>
        </p:nvSpPr>
        <p:spPr>
          <a:xfrm rot="2023498">
            <a:off x="6907666" y="2376542"/>
            <a:ext cx="3655992" cy="2800221"/>
          </a:xfrm>
          <a:custGeom>
            <a:avLst/>
            <a:gdLst>
              <a:gd name="connsiteX0" fmla="*/ 0 w 2477859"/>
              <a:gd name="connsiteY0" fmla="*/ 0 h 2385746"/>
              <a:gd name="connsiteX1" fmla="*/ 2477859 w 2477859"/>
              <a:gd name="connsiteY1" fmla="*/ 0 h 2385746"/>
              <a:gd name="connsiteX2" fmla="*/ 2477859 w 2477859"/>
              <a:gd name="connsiteY2" fmla="*/ 2385746 h 2385746"/>
              <a:gd name="connsiteX3" fmla="*/ 0 w 2477859"/>
              <a:gd name="connsiteY3" fmla="*/ 2385746 h 2385746"/>
              <a:gd name="connsiteX4" fmla="*/ 0 w 2477859"/>
              <a:gd name="connsiteY4" fmla="*/ 0 h 2385746"/>
              <a:gd name="connsiteX0" fmla="*/ 1670620 w 4148479"/>
              <a:gd name="connsiteY0" fmla="*/ 0 h 2741070"/>
              <a:gd name="connsiteX1" fmla="*/ 4148479 w 4148479"/>
              <a:gd name="connsiteY1" fmla="*/ 0 h 2741070"/>
              <a:gd name="connsiteX2" fmla="*/ 4148479 w 4148479"/>
              <a:gd name="connsiteY2" fmla="*/ 2385746 h 2741070"/>
              <a:gd name="connsiteX3" fmla="*/ 0 w 4148479"/>
              <a:gd name="connsiteY3" fmla="*/ 2741070 h 2741070"/>
              <a:gd name="connsiteX4" fmla="*/ 1670620 w 4148479"/>
              <a:gd name="connsiteY4" fmla="*/ 0 h 2741070"/>
              <a:gd name="connsiteX0" fmla="*/ 1670620 w 4148479"/>
              <a:gd name="connsiteY0" fmla="*/ 0 h 2741070"/>
              <a:gd name="connsiteX1" fmla="*/ 4148479 w 4148479"/>
              <a:gd name="connsiteY1" fmla="*/ 0 h 2741070"/>
              <a:gd name="connsiteX2" fmla="*/ 2761150 w 4148479"/>
              <a:gd name="connsiteY2" fmla="*/ 2487289 h 2741070"/>
              <a:gd name="connsiteX3" fmla="*/ 0 w 4148479"/>
              <a:gd name="connsiteY3" fmla="*/ 2741070 h 2741070"/>
              <a:gd name="connsiteX4" fmla="*/ 1670620 w 4148479"/>
              <a:gd name="connsiteY4" fmla="*/ 0 h 2741070"/>
              <a:gd name="connsiteX0" fmla="*/ 1670620 w 4137030"/>
              <a:gd name="connsiteY0" fmla="*/ 428891 h 3169961"/>
              <a:gd name="connsiteX1" fmla="*/ 4137030 w 4137030"/>
              <a:gd name="connsiteY1" fmla="*/ 0 h 3169961"/>
              <a:gd name="connsiteX2" fmla="*/ 2761150 w 4137030"/>
              <a:gd name="connsiteY2" fmla="*/ 2916180 h 3169961"/>
              <a:gd name="connsiteX3" fmla="*/ 0 w 4137030"/>
              <a:gd name="connsiteY3" fmla="*/ 3169961 h 3169961"/>
              <a:gd name="connsiteX4" fmla="*/ 1670620 w 4137030"/>
              <a:gd name="connsiteY4" fmla="*/ 428891 h 3169961"/>
              <a:gd name="connsiteX0" fmla="*/ 1629603 w 4137030"/>
              <a:gd name="connsiteY0" fmla="*/ 440104 h 3169961"/>
              <a:gd name="connsiteX1" fmla="*/ 4137030 w 4137030"/>
              <a:gd name="connsiteY1" fmla="*/ 0 h 3169961"/>
              <a:gd name="connsiteX2" fmla="*/ 2761150 w 4137030"/>
              <a:gd name="connsiteY2" fmla="*/ 2916180 h 3169961"/>
              <a:gd name="connsiteX3" fmla="*/ 0 w 4137030"/>
              <a:gd name="connsiteY3" fmla="*/ 3169961 h 3169961"/>
              <a:gd name="connsiteX4" fmla="*/ 1629603 w 4137030"/>
              <a:gd name="connsiteY4" fmla="*/ 440104 h 3169961"/>
              <a:gd name="connsiteX0" fmla="*/ 1629603 w 4137030"/>
              <a:gd name="connsiteY0" fmla="*/ 440104 h 3169961"/>
              <a:gd name="connsiteX1" fmla="*/ 4137030 w 4137030"/>
              <a:gd name="connsiteY1" fmla="*/ 0 h 3169961"/>
              <a:gd name="connsiteX2" fmla="*/ 2667930 w 4137030"/>
              <a:gd name="connsiteY2" fmla="*/ 2946073 h 3169961"/>
              <a:gd name="connsiteX3" fmla="*/ 0 w 4137030"/>
              <a:gd name="connsiteY3" fmla="*/ 3169961 h 3169961"/>
              <a:gd name="connsiteX4" fmla="*/ 1629603 w 4137030"/>
              <a:gd name="connsiteY4" fmla="*/ 440104 h 3169961"/>
              <a:gd name="connsiteX0" fmla="*/ 1629603 w 4137030"/>
              <a:gd name="connsiteY0" fmla="*/ 440104 h 3169961"/>
              <a:gd name="connsiteX1" fmla="*/ 4137030 w 4137030"/>
              <a:gd name="connsiteY1" fmla="*/ 0 h 3169961"/>
              <a:gd name="connsiteX2" fmla="*/ 2686550 w 4137030"/>
              <a:gd name="connsiteY2" fmla="*/ 2901307 h 3169961"/>
              <a:gd name="connsiteX3" fmla="*/ 0 w 4137030"/>
              <a:gd name="connsiteY3" fmla="*/ 3169961 h 3169961"/>
              <a:gd name="connsiteX4" fmla="*/ 1629603 w 4137030"/>
              <a:gd name="connsiteY4" fmla="*/ 440104 h 3169961"/>
              <a:gd name="connsiteX0" fmla="*/ 1592333 w 4137030"/>
              <a:gd name="connsiteY0" fmla="*/ 481152 h 3169961"/>
              <a:gd name="connsiteX1" fmla="*/ 4137030 w 4137030"/>
              <a:gd name="connsiteY1" fmla="*/ 0 h 3169961"/>
              <a:gd name="connsiteX2" fmla="*/ 2686550 w 4137030"/>
              <a:gd name="connsiteY2" fmla="*/ 2901307 h 3169961"/>
              <a:gd name="connsiteX3" fmla="*/ 0 w 4137030"/>
              <a:gd name="connsiteY3" fmla="*/ 3169961 h 3169961"/>
              <a:gd name="connsiteX4" fmla="*/ 1592333 w 4137030"/>
              <a:gd name="connsiteY4" fmla="*/ 481152 h 3169961"/>
              <a:gd name="connsiteX0" fmla="*/ 1644128 w 4137030"/>
              <a:gd name="connsiteY0" fmla="*/ 472722 h 3169961"/>
              <a:gd name="connsiteX1" fmla="*/ 4137030 w 4137030"/>
              <a:gd name="connsiteY1" fmla="*/ 0 h 3169961"/>
              <a:gd name="connsiteX2" fmla="*/ 2686550 w 4137030"/>
              <a:gd name="connsiteY2" fmla="*/ 2901307 h 3169961"/>
              <a:gd name="connsiteX3" fmla="*/ 0 w 4137030"/>
              <a:gd name="connsiteY3" fmla="*/ 3169961 h 3169961"/>
              <a:gd name="connsiteX4" fmla="*/ 1644128 w 4137030"/>
              <a:gd name="connsiteY4" fmla="*/ 472722 h 3169961"/>
              <a:gd name="connsiteX0" fmla="*/ 1644128 w 4123791"/>
              <a:gd name="connsiteY0" fmla="*/ 453514 h 3150753"/>
              <a:gd name="connsiteX1" fmla="*/ 4123791 w 4123791"/>
              <a:gd name="connsiteY1" fmla="*/ 0 h 3150753"/>
              <a:gd name="connsiteX2" fmla="*/ 2686550 w 4123791"/>
              <a:gd name="connsiteY2" fmla="*/ 2882099 h 3150753"/>
              <a:gd name="connsiteX3" fmla="*/ 0 w 4123791"/>
              <a:gd name="connsiteY3" fmla="*/ 3150753 h 3150753"/>
              <a:gd name="connsiteX4" fmla="*/ 1644128 w 4123791"/>
              <a:gd name="connsiteY4" fmla="*/ 453514 h 3150753"/>
              <a:gd name="connsiteX0" fmla="*/ 1644128 w 4123791"/>
              <a:gd name="connsiteY0" fmla="*/ 453514 h 3150753"/>
              <a:gd name="connsiteX1" fmla="*/ 4123791 w 4123791"/>
              <a:gd name="connsiteY1" fmla="*/ 0 h 3150753"/>
              <a:gd name="connsiteX2" fmla="*/ 2696168 w 4123791"/>
              <a:gd name="connsiteY2" fmla="*/ 2849695 h 3150753"/>
              <a:gd name="connsiteX3" fmla="*/ 0 w 4123791"/>
              <a:gd name="connsiteY3" fmla="*/ 3150753 h 3150753"/>
              <a:gd name="connsiteX4" fmla="*/ 1644128 w 4123791"/>
              <a:gd name="connsiteY4" fmla="*/ 453514 h 3150753"/>
              <a:gd name="connsiteX0" fmla="*/ 1644128 w 4132227"/>
              <a:gd name="connsiteY0" fmla="*/ 448720 h 3145959"/>
              <a:gd name="connsiteX1" fmla="*/ 4132227 w 4132227"/>
              <a:gd name="connsiteY1" fmla="*/ 0 h 3145959"/>
              <a:gd name="connsiteX2" fmla="*/ 2696168 w 4132227"/>
              <a:gd name="connsiteY2" fmla="*/ 2844901 h 3145959"/>
              <a:gd name="connsiteX3" fmla="*/ 0 w 4132227"/>
              <a:gd name="connsiteY3" fmla="*/ 3145959 h 3145959"/>
              <a:gd name="connsiteX4" fmla="*/ 1644128 w 4132227"/>
              <a:gd name="connsiteY4" fmla="*/ 448720 h 3145959"/>
              <a:gd name="connsiteX0" fmla="*/ 1575491 w 4063590"/>
              <a:gd name="connsiteY0" fmla="*/ 448720 h 3100319"/>
              <a:gd name="connsiteX1" fmla="*/ 4063590 w 4063590"/>
              <a:gd name="connsiteY1" fmla="*/ 0 h 3100319"/>
              <a:gd name="connsiteX2" fmla="*/ 2627531 w 4063590"/>
              <a:gd name="connsiteY2" fmla="*/ 2844901 h 3100319"/>
              <a:gd name="connsiteX3" fmla="*/ 0 w 4063590"/>
              <a:gd name="connsiteY3" fmla="*/ 3100319 h 3100319"/>
              <a:gd name="connsiteX4" fmla="*/ 1575491 w 4063590"/>
              <a:gd name="connsiteY4" fmla="*/ 448720 h 3100319"/>
              <a:gd name="connsiteX0" fmla="*/ 1580314 w 4063590"/>
              <a:gd name="connsiteY0" fmla="*/ 455917 h 3100319"/>
              <a:gd name="connsiteX1" fmla="*/ 4063590 w 4063590"/>
              <a:gd name="connsiteY1" fmla="*/ 0 h 3100319"/>
              <a:gd name="connsiteX2" fmla="*/ 2627531 w 4063590"/>
              <a:gd name="connsiteY2" fmla="*/ 2844901 h 3100319"/>
              <a:gd name="connsiteX3" fmla="*/ 0 w 4063590"/>
              <a:gd name="connsiteY3" fmla="*/ 3100319 h 3100319"/>
              <a:gd name="connsiteX4" fmla="*/ 1580314 w 4063590"/>
              <a:gd name="connsiteY4" fmla="*/ 455917 h 310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3590" h="3100319">
                <a:moveTo>
                  <a:pt x="1580314" y="455917"/>
                </a:moveTo>
                <a:lnTo>
                  <a:pt x="4063590" y="0"/>
                </a:lnTo>
                <a:lnTo>
                  <a:pt x="2627531" y="2844901"/>
                </a:lnTo>
                <a:lnTo>
                  <a:pt x="0" y="3100319"/>
                </a:lnTo>
                <a:lnTo>
                  <a:pt x="1580314" y="45591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8000" cy="6857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48000" y="0"/>
            <a:ext cx="3048000" cy="6857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96000" y="1"/>
            <a:ext cx="3048000" cy="6857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44000" y="2"/>
            <a:ext cx="3048000" cy="6857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36261" y="2209402"/>
            <a:ext cx="2307040" cy="3741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noFill/>
          </a:ln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6173" y="2209402"/>
            <a:ext cx="2307040" cy="3741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noFill/>
          </a:ln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96085" y="2209402"/>
            <a:ext cx="2307040" cy="3741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noFill/>
          </a:ln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675996" y="2209402"/>
            <a:ext cx="2307040" cy="3741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noFill/>
          </a:ln>
        </p:spPr>
        <p:txBody>
          <a:bodyPr/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-7938" y="6176963"/>
            <a:ext cx="12199938" cy="596900"/>
            <a:chOff x="-8255" y="6176963"/>
            <a:chExt cx="12200255" cy="596900"/>
          </a:xfrm>
        </p:grpSpPr>
        <p:grpSp>
          <p:nvGrpSpPr>
            <p:cNvPr id="5" name="Group 205"/>
            <p:cNvGrpSpPr>
              <a:grpSpLocks/>
            </p:cNvGrpSpPr>
            <p:nvPr userDrawn="1"/>
          </p:nvGrpSpPr>
          <p:grpSpPr bwMode="auto">
            <a:xfrm>
              <a:off x="883183" y="6181873"/>
              <a:ext cx="10298208" cy="588977"/>
              <a:chOff x="600" y="3894"/>
              <a:chExt cx="6487" cy="371"/>
            </a:xfrm>
          </p:grpSpPr>
          <p:sp>
            <p:nvSpPr>
              <p:cNvPr id="389" name="Freeform 5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0" name="Oval 6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1" name="Freeform 7"/>
              <p:cNvSpPr>
                <a:spLocks/>
              </p:cNvSpPr>
              <p:nvPr userDrawn="1"/>
            </p:nvSpPr>
            <p:spPr bwMode="auto">
              <a:xfrm>
                <a:off x="1595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2" name="Oval 8"/>
              <p:cNvSpPr>
                <a:spLocks noChangeArrowheads="1"/>
              </p:cNvSpPr>
              <p:nvPr userDrawn="1"/>
            </p:nvSpPr>
            <p:spPr bwMode="auto">
              <a:xfrm>
                <a:off x="1605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3" name="Freeform 9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4" name="Freeform 10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5" name="Freeform 11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6" name="Freeform 12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7" name="Freeform 13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8" name="Freeform 14"/>
              <p:cNvSpPr>
                <a:spLocks/>
              </p:cNvSpPr>
              <p:nvPr userDrawn="1"/>
            </p:nvSpPr>
            <p:spPr bwMode="auto">
              <a:xfrm>
                <a:off x="2351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9" name="Freeform 15"/>
              <p:cNvSpPr>
                <a:spLocks noEditPoints="1"/>
              </p:cNvSpPr>
              <p:nvPr userDrawn="1"/>
            </p:nvSpPr>
            <p:spPr bwMode="auto">
              <a:xfrm>
                <a:off x="2219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0" name="Freeform 17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1" name="Freeform 18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2" name="Freeform 19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3" name="Freeform 20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4" name="Freeform 21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5" name="Freeform 22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6" name="Freeform 23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7" name="Freeform 24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8" name="Freeform 25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9" name="Freeform 26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0" name="Freeform 27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1" name="Freeform 28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2" name="Freeform 29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3" name="Freeform 30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4" name="Freeform 31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5" name="Freeform 32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6" name="Freeform 33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7" name="Freeform 34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8" name="Freeform 35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9" name="Freeform 36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0" name="Freeform 37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1" name="Freeform 38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2" name="Freeform 39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3" name="Freeform 40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4" name="Freeform 41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5" name="Freeform 42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6" name="Freeform 43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7" name="Freeform 44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8" name="Freeform 45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9" name="Freeform 46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0" name="Freeform 47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1" name="Freeform 48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2" name="Freeform 49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3" name="Freeform 50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4" name="Freeform 51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5" name="Freeform 52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6" name="Freeform 53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7" name="Freeform 54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8" name="Freeform 55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9" name="Freeform 56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0" name="Freeform 57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1" name="Freeform 58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2" name="Freeform 59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3" name="Freeform 60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4" name="Freeform 61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5" name="Freeform 62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6" name="Freeform 63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7" name="Freeform 64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8" name="Freeform 65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9" name="Freeform 66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0" name="Freeform 67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1" name="Freeform 68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2" name="Freeform 69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3" name="Freeform 70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4" name="Freeform 71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5" name="Freeform 72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6" name="Freeform 73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7" name="Freeform 74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8" name="Freeform 75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9" name="Freeform 76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0" name="Freeform 77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1" name="Freeform 78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2" name="Freeform 79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3" name="Freeform 80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4" name="Freeform 81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5" name="Freeform 82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6" name="Freeform 83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7" name="Freeform 84"/>
              <p:cNvSpPr>
                <a:spLocks noEditPoints="1"/>
              </p:cNvSpPr>
              <p:nvPr userDrawn="1"/>
            </p:nvSpPr>
            <p:spPr bwMode="auto">
              <a:xfrm>
                <a:off x="3240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8" name="Freeform 85"/>
              <p:cNvSpPr>
                <a:spLocks noEditPoints="1"/>
              </p:cNvSpPr>
              <p:nvPr userDrawn="1"/>
            </p:nvSpPr>
            <p:spPr bwMode="auto">
              <a:xfrm>
                <a:off x="3259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9" name="Freeform 86"/>
              <p:cNvSpPr>
                <a:spLocks/>
              </p:cNvSpPr>
              <p:nvPr userDrawn="1"/>
            </p:nvSpPr>
            <p:spPr bwMode="auto">
              <a:xfrm>
                <a:off x="3305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0" name="Freeform 87"/>
              <p:cNvSpPr>
                <a:spLocks noEditPoints="1"/>
              </p:cNvSpPr>
              <p:nvPr userDrawn="1"/>
            </p:nvSpPr>
            <p:spPr bwMode="auto">
              <a:xfrm>
                <a:off x="3240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1" name="Freeform 88"/>
              <p:cNvSpPr>
                <a:spLocks/>
              </p:cNvSpPr>
              <p:nvPr userDrawn="1"/>
            </p:nvSpPr>
            <p:spPr bwMode="auto">
              <a:xfrm>
                <a:off x="3286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2" name="Freeform 89"/>
              <p:cNvSpPr>
                <a:spLocks noEditPoints="1"/>
              </p:cNvSpPr>
              <p:nvPr userDrawn="1"/>
            </p:nvSpPr>
            <p:spPr bwMode="auto">
              <a:xfrm>
                <a:off x="3259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3" name="Freeform 90"/>
              <p:cNvSpPr>
                <a:spLocks noEditPoints="1"/>
              </p:cNvSpPr>
              <p:nvPr userDrawn="1"/>
            </p:nvSpPr>
            <p:spPr bwMode="auto">
              <a:xfrm>
                <a:off x="3459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4" name="Freeform 91"/>
              <p:cNvSpPr>
                <a:spLocks/>
              </p:cNvSpPr>
              <p:nvPr userDrawn="1"/>
            </p:nvSpPr>
            <p:spPr bwMode="auto">
              <a:xfrm>
                <a:off x="3305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5" name="Freeform 92"/>
              <p:cNvSpPr>
                <a:spLocks noEditPoints="1"/>
              </p:cNvSpPr>
              <p:nvPr userDrawn="1"/>
            </p:nvSpPr>
            <p:spPr bwMode="auto">
              <a:xfrm>
                <a:off x="3469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6" name="Freeform 93"/>
              <p:cNvSpPr>
                <a:spLocks noEditPoints="1"/>
              </p:cNvSpPr>
              <p:nvPr userDrawn="1"/>
            </p:nvSpPr>
            <p:spPr bwMode="auto">
              <a:xfrm>
                <a:off x="3510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7" name="Freeform 94"/>
              <p:cNvSpPr>
                <a:spLocks/>
              </p:cNvSpPr>
              <p:nvPr userDrawn="1"/>
            </p:nvSpPr>
            <p:spPr bwMode="auto">
              <a:xfrm>
                <a:off x="3514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8" name="Freeform 95"/>
              <p:cNvSpPr>
                <a:spLocks noEditPoints="1"/>
              </p:cNvSpPr>
              <p:nvPr userDrawn="1"/>
            </p:nvSpPr>
            <p:spPr bwMode="auto">
              <a:xfrm>
                <a:off x="1793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9" name="Freeform 96"/>
              <p:cNvSpPr>
                <a:spLocks/>
              </p:cNvSpPr>
              <p:nvPr userDrawn="1"/>
            </p:nvSpPr>
            <p:spPr bwMode="auto">
              <a:xfrm>
                <a:off x="1915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0" name="Freeform 97"/>
              <p:cNvSpPr>
                <a:spLocks/>
              </p:cNvSpPr>
              <p:nvPr userDrawn="1"/>
            </p:nvSpPr>
            <p:spPr bwMode="auto">
              <a:xfrm>
                <a:off x="1915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1" name="Freeform 98"/>
              <p:cNvSpPr>
                <a:spLocks/>
              </p:cNvSpPr>
              <p:nvPr userDrawn="1"/>
            </p:nvSpPr>
            <p:spPr bwMode="auto">
              <a:xfrm>
                <a:off x="1915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2" name="Freeform 99"/>
              <p:cNvSpPr>
                <a:spLocks/>
              </p:cNvSpPr>
              <p:nvPr userDrawn="1"/>
            </p:nvSpPr>
            <p:spPr bwMode="auto">
              <a:xfrm>
                <a:off x="1915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3" name="Freeform 100"/>
              <p:cNvSpPr>
                <a:spLocks/>
              </p:cNvSpPr>
              <p:nvPr userDrawn="1"/>
            </p:nvSpPr>
            <p:spPr bwMode="auto">
              <a:xfrm>
                <a:off x="1915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4" name="Freeform 101"/>
              <p:cNvSpPr>
                <a:spLocks/>
              </p:cNvSpPr>
              <p:nvPr userDrawn="1"/>
            </p:nvSpPr>
            <p:spPr bwMode="auto">
              <a:xfrm>
                <a:off x="1915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5" name="Freeform 102"/>
              <p:cNvSpPr>
                <a:spLocks/>
              </p:cNvSpPr>
              <p:nvPr userDrawn="1"/>
            </p:nvSpPr>
            <p:spPr bwMode="auto">
              <a:xfrm>
                <a:off x="1891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6" name="Freeform 103"/>
              <p:cNvSpPr>
                <a:spLocks/>
              </p:cNvSpPr>
              <p:nvPr userDrawn="1"/>
            </p:nvSpPr>
            <p:spPr bwMode="auto">
              <a:xfrm>
                <a:off x="1891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7" name="Freeform 104"/>
              <p:cNvSpPr>
                <a:spLocks/>
              </p:cNvSpPr>
              <p:nvPr userDrawn="1"/>
            </p:nvSpPr>
            <p:spPr bwMode="auto">
              <a:xfrm>
                <a:off x="1891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8" name="Freeform 105"/>
              <p:cNvSpPr>
                <a:spLocks/>
              </p:cNvSpPr>
              <p:nvPr userDrawn="1"/>
            </p:nvSpPr>
            <p:spPr bwMode="auto">
              <a:xfrm>
                <a:off x="1891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9" name="Freeform 106"/>
              <p:cNvSpPr>
                <a:spLocks/>
              </p:cNvSpPr>
              <p:nvPr userDrawn="1"/>
            </p:nvSpPr>
            <p:spPr bwMode="auto">
              <a:xfrm>
                <a:off x="1915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0" name="Freeform 107"/>
              <p:cNvSpPr>
                <a:spLocks/>
              </p:cNvSpPr>
              <p:nvPr userDrawn="1"/>
            </p:nvSpPr>
            <p:spPr bwMode="auto">
              <a:xfrm>
                <a:off x="1915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1" name="Freeform 108"/>
              <p:cNvSpPr>
                <a:spLocks/>
              </p:cNvSpPr>
              <p:nvPr userDrawn="1"/>
            </p:nvSpPr>
            <p:spPr bwMode="auto">
              <a:xfrm>
                <a:off x="1915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2" name="Freeform 109"/>
              <p:cNvSpPr>
                <a:spLocks/>
              </p:cNvSpPr>
              <p:nvPr userDrawn="1"/>
            </p:nvSpPr>
            <p:spPr bwMode="auto">
              <a:xfrm>
                <a:off x="1891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3" name="Freeform 110"/>
              <p:cNvSpPr>
                <a:spLocks/>
              </p:cNvSpPr>
              <p:nvPr userDrawn="1"/>
            </p:nvSpPr>
            <p:spPr bwMode="auto">
              <a:xfrm>
                <a:off x="1891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4" name="Freeform 111"/>
              <p:cNvSpPr>
                <a:spLocks/>
              </p:cNvSpPr>
              <p:nvPr userDrawn="1"/>
            </p:nvSpPr>
            <p:spPr bwMode="auto">
              <a:xfrm>
                <a:off x="1891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5" name="Freeform 112"/>
              <p:cNvSpPr>
                <a:spLocks/>
              </p:cNvSpPr>
              <p:nvPr userDrawn="1"/>
            </p:nvSpPr>
            <p:spPr bwMode="auto">
              <a:xfrm>
                <a:off x="1915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6" name="Freeform 113"/>
              <p:cNvSpPr>
                <a:spLocks/>
              </p:cNvSpPr>
              <p:nvPr userDrawn="1"/>
            </p:nvSpPr>
            <p:spPr bwMode="auto">
              <a:xfrm>
                <a:off x="1891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7" name="Freeform 114"/>
              <p:cNvSpPr>
                <a:spLocks/>
              </p:cNvSpPr>
              <p:nvPr userDrawn="1"/>
            </p:nvSpPr>
            <p:spPr bwMode="auto">
              <a:xfrm>
                <a:off x="1891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8" name="Freeform 115"/>
              <p:cNvSpPr>
                <a:spLocks/>
              </p:cNvSpPr>
              <p:nvPr userDrawn="1"/>
            </p:nvSpPr>
            <p:spPr bwMode="auto">
              <a:xfrm>
                <a:off x="1891" y="420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9" name="Freeform 116"/>
              <p:cNvSpPr>
                <a:spLocks noEditPoints="1"/>
              </p:cNvSpPr>
              <p:nvPr userDrawn="1"/>
            </p:nvSpPr>
            <p:spPr bwMode="auto">
              <a:xfrm>
                <a:off x="2048" y="3963"/>
                <a:ext cx="106" cy="277"/>
              </a:xfrm>
              <a:custGeom>
                <a:avLst/>
                <a:gdLst>
                  <a:gd name="T0" fmla="*/ 37 w 44"/>
                  <a:gd name="T1" fmla="*/ 30 h 113"/>
                  <a:gd name="T2" fmla="*/ 28 w 44"/>
                  <a:gd name="T3" fmla="*/ 0 h 113"/>
                  <a:gd name="T4" fmla="*/ 27 w 44"/>
                  <a:gd name="T5" fmla="*/ 4 h 113"/>
                  <a:gd name="T6" fmla="*/ 32 w 44"/>
                  <a:gd name="T7" fmla="*/ 32 h 113"/>
                  <a:gd name="T8" fmla="*/ 37 w 44"/>
                  <a:gd name="T9" fmla="*/ 35 h 113"/>
                  <a:gd name="T10" fmla="*/ 33 w 44"/>
                  <a:gd name="T11" fmla="*/ 52 h 113"/>
                  <a:gd name="T12" fmla="*/ 28 w 44"/>
                  <a:gd name="T13" fmla="*/ 62 h 113"/>
                  <a:gd name="T14" fmla="*/ 30 w 44"/>
                  <a:gd name="T15" fmla="*/ 67 h 113"/>
                  <a:gd name="T16" fmla="*/ 24 w 44"/>
                  <a:gd name="T17" fmla="*/ 75 h 113"/>
                  <a:gd name="T18" fmla="*/ 22 w 44"/>
                  <a:gd name="T19" fmla="*/ 20 h 113"/>
                  <a:gd name="T20" fmla="*/ 20 w 44"/>
                  <a:gd name="T21" fmla="*/ 75 h 113"/>
                  <a:gd name="T22" fmla="*/ 15 w 44"/>
                  <a:gd name="T23" fmla="*/ 67 h 113"/>
                  <a:gd name="T24" fmla="*/ 16 w 44"/>
                  <a:gd name="T25" fmla="*/ 62 h 113"/>
                  <a:gd name="T26" fmla="*/ 11 w 44"/>
                  <a:gd name="T27" fmla="*/ 52 h 113"/>
                  <a:gd name="T28" fmla="*/ 7 w 44"/>
                  <a:gd name="T29" fmla="*/ 35 h 113"/>
                  <a:gd name="T30" fmla="*/ 13 w 44"/>
                  <a:gd name="T31" fmla="*/ 32 h 113"/>
                  <a:gd name="T32" fmla="*/ 18 w 44"/>
                  <a:gd name="T33" fmla="*/ 4 h 113"/>
                  <a:gd name="T34" fmla="*/ 16 w 44"/>
                  <a:gd name="T35" fmla="*/ 0 h 113"/>
                  <a:gd name="T36" fmla="*/ 7 w 44"/>
                  <a:gd name="T37" fmla="*/ 30 h 113"/>
                  <a:gd name="T38" fmla="*/ 2 w 44"/>
                  <a:gd name="T39" fmla="*/ 35 h 113"/>
                  <a:gd name="T40" fmla="*/ 8 w 44"/>
                  <a:gd name="T41" fmla="*/ 47 h 113"/>
                  <a:gd name="T42" fmla="*/ 11 w 44"/>
                  <a:gd name="T43" fmla="*/ 63 h 113"/>
                  <a:gd name="T44" fmla="*/ 18 w 44"/>
                  <a:gd name="T45" fmla="*/ 79 h 113"/>
                  <a:gd name="T46" fmla="*/ 20 w 44"/>
                  <a:gd name="T47" fmla="*/ 85 h 113"/>
                  <a:gd name="T48" fmla="*/ 20 w 44"/>
                  <a:gd name="T49" fmla="*/ 89 h 113"/>
                  <a:gd name="T50" fmla="*/ 18 w 44"/>
                  <a:gd name="T51" fmla="*/ 91 h 113"/>
                  <a:gd name="T52" fmla="*/ 17 w 44"/>
                  <a:gd name="T53" fmla="*/ 102 h 113"/>
                  <a:gd name="T54" fmla="*/ 18 w 44"/>
                  <a:gd name="T55" fmla="*/ 109 h 113"/>
                  <a:gd name="T56" fmla="*/ 22 w 44"/>
                  <a:gd name="T57" fmla="*/ 113 h 113"/>
                  <a:gd name="T58" fmla="*/ 27 w 44"/>
                  <a:gd name="T59" fmla="*/ 109 h 113"/>
                  <a:gd name="T60" fmla="*/ 27 w 44"/>
                  <a:gd name="T61" fmla="*/ 102 h 113"/>
                  <a:gd name="T62" fmla="*/ 26 w 44"/>
                  <a:gd name="T63" fmla="*/ 91 h 113"/>
                  <a:gd name="T64" fmla="*/ 24 w 44"/>
                  <a:gd name="T65" fmla="*/ 89 h 113"/>
                  <a:gd name="T66" fmla="*/ 24 w 44"/>
                  <a:gd name="T67" fmla="*/ 85 h 113"/>
                  <a:gd name="T68" fmla="*/ 27 w 44"/>
                  <a:gd name="T69" fmla="*/ 79 h 113"/>
                  <a:gd name="T70" fmla="*/ 33 w 44"/>
                  <a:gd name="T71" fmla="*/ 63 h 113"/>
                  <a:gd name="T72" fmla="*/ 40 w 44"/>
                  <a:gd name="T73" fmla="*/ 49 h 113"/>
                  <a:gd name="T74" fmla="*/ 36 w 44"/>
                  <a:gd name="T75" fmla="*/ 48 h 113"/>
                  <a:gd name="T76" fmla="*/ 38 w 44"/>
                  <a:gd name="T77" fmla="*/ 30 h 113"/>
                  <a:gd name="T78" fmla="*/ 22 w 44"/>
                  <a:gd name="T79" fmla="*/ 108 h 113"/>
                  <a:gd name="T80" fmla="*/ 21 w 44"/>
                  <a:gd name="T81" fmla="*/ 102 h 113"/>
                  <a:gd name="T82" fmla="*/ 23 w 44"/>
                  <a:gd name="T83" fmla="*/ 107 h 113"/>
                  <a:gd name="T84" fmla="*/ 27 w 44"/>
                  <a:gd name="T85" fmla="*/ 97 h 113"/>
                  <a:gd name="T86" fmla="*/ 18 w 44"/>
                  <a:gd name="T87" fmla="*/ 97 h 113"/>
                  <a:gd name="T88" fmla="*/ 18 w 44"/>
                  <a:gd name="T89" fmla="*/ 9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113">
                    <a:moveTo>
                      <a:pt x="38" y="30"/>
                    </a:moveTo>
                    <a:cubicBezTo>
                      <a:pt x="37" y="30"/>
                      <a:pt x="37" y="30"/>
                      <a:pt x="37" y="30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4" y="17"/>
                      <a:pt x="39" y="4"/>
                      <a:pt x="28" y="0"/>
                    </a:cubicBezTo>
                    <a:cubicBezTo>
                      <a:pt x="27" y="0"/>
                      <a:pt x="26" y="0"/>
                      <a:pt x="25" y="2"/>
                    </a:cubicBezTo>
                    <a:cubicBezTo>
                      <a:pt x="25" y="3"/>
                      <a:pt x="25" y="4"/>
                      <a:pt x="27" y="4"/>
                    </a:cubicBezTo>
                    <a:cubicBezTo>
                      <a:pt x="35" y="7"/>
                      <a:pt x="39" y="17"/>
                      <a:pt x="35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4"/>
                      <a:pt x="33" y="36"/>
                      <a:pt x="35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8"/>
                      <a:pt x="34" y="42"/>
                      <a:pt x="30" y="48"/>
                    </a:cubicBezTo>
                    <a:cubicBezTo>
                      <a:pt x="29" y="50"/>
                      <a:pt x="31" y="53"/>
                      <a:pt x="33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3" y="55"/>
                      <a:pt x="31" y="58"/>
                      <a:pt x="28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6"/>
                      <a:pt x="29" y="66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9"/>
                      <a:pt x="27" y="72"/>
                      <a:pt x="24" y="7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3" y="20"/>
                      <a:pt x="22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8" y="72"/>
                      <a:pt x="15" y="69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7" y="65"/>
                    </a:cubicBezTo>
                    <a:cubicBezTo>
                      <a:pt x="17" y="64"/>
                      <a:pt x="17" y="63"/>
                      <a:pt x="16" y="62"/>
                    </a:cubicBezTo>
                    <a:cubicBezTo>
                      <a:pt x="13" y="58"/>
                      <a:pt x="11" y="55"/>
                      <a:pt x="9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3"/>
                      <a:pt x="15" y="50"/>
                      <a:pt x="14" y="48"/>
                    </a:cubicBezTo>
                    <a:cubicBezTo>
                      <a:pt x="11" y="42"/>
                      <a:pt x="8" y="38"/>
                      <a:pt x="7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4" y="34"/>
                      <a:pt x="13" y="3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5" y="17"/>
                      <a:pt x="10" y="7"/>
                      <a:pt x="18" y="4"/>
                    </a:cubicBezTo>
                    <a:cubicBezTo>
                      <a:pt x="19" y="4"/>
                      <a:pt x="20" y="3"/>
                      <a:pt x="19" y="2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6" y="4"/>
                      <a:pt x="0" y="17"/>
                      <a:pt x="6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4" y="29"/>
                      <a:pt x="1" y="32"/>
                      <a:pt x="2" y="35"/>
                    </a:cubicBezTo>
                    <a:cubicBezTo>
                      <a:pt x="4" y="38"/>
                      <a:pt x="6" y="42"/>
                      <a:pt x="9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5" y="47"/>
                      <a:pt x="3" y="50"/>
                      <a:pt x="5" y="53"/>
                    </a:cubicBezTo>
                    <a:cubicBezTo>
                      <a:pt x="6" y="55"/>
                      <a:pt x="9" y="59"/>
                      <a:pt x="11" y="63"/>
                    </a:cubicBezTo>
                    <a:cubicBezTo>
                      <a:pt x="9" y="64"/>
                      <a:pt x="8" y="66"/>
                      <a:pt x="10" y="68"/>
                    </a:cubicBezTo>
                    <a:cubicBezTo>
                      <a:pt x="11" y="71"/>
                      <a:pt x="14" y="75"/>
                      <a:pt x="18" y="79"/>
                    </a:cubicBezTo>
                    <a:cubicBezTo>
                      <a:pt x="18" y="80"/>
                      <a:pt x="19" y="81"/>
                      <a:pt x="20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9" y="85"/>
                      <a:pt x="18" y="86"/>
                      <a:pt x="18" y="87"/>
                    </a:cubicBezTo>
                    <a:cubicBezTo>
                      <a:pt x="18" y="88"/>
                      <a:pt x="19" y="89"/>
                      <a:pt x="20" y="89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6" y="91"/>
                      <a:pt x="13" y="94"/>
                      <a:pt x="13" y="97"/>
                    </a:cubicBezTo>
                    <a:cubicBezTo>
                      <a:pt x="13" y="99"/>
                      <a:pt x="15" y="101"/>
                      <a:pt x="17" y="102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7" y="108"/>
                      <a:pt x="17" y="108"/>
                      <a:pt x="18" y="109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12"/>
                      <a:pt x="21" y="113"/>
                      <a:pt x="22" y="113"/>
                    </a:cubicBezTo>
                    <a:cubicBezTo>
                      <a:pt x="23" y="113"/>
                      <a:pt x="24" y="112"/>
                      <a:pt x="25" y="112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08"/>
                      <a:pt x="27" y="108"/>
                      <a:pt x="27" y="107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0" y="101"/>
                      <a:pt x="31" y="99"/>
                      <a:pt x="31" y="97"/>
                    </a:cubicBezTo>
                    <a:cubicBezTo>
                      <a:pt x="31" y="94"/>
                      <a:pt x="29" y="91"/>
                      <a:pt x="26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5" y="89"/>
                      <a:pt x="26" y="88"/>
                      <a:pt x="26" y="87"/>
                    </a:cubicBezTo>
                    <a:cubicBezTo>
                      <a:pt x="26" y="86"/>
                      <a:pt x="25" y="85"/>
                      <a:pt x="24" y="8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6" y="80"/>
                      <a:pt x="27" y="79"/>
                    </a:cubicBezTo>
                    <a:cubicBezTo>
                      <a:pt x="30" y="75"/>
                      <a:pt x="33" y="70"/>
                      <a:pt x="35" y="68"/>
                    </a:cubicBezTo>
                    <a:cubicBezTo>
                      <a:pt x="36" y="66"/>
                      <a:pt x="35" y="64"/>
                      <a:pt x="33" y="63"/>
                    </a:cubicBezTo>
                    <a:cubicBezTo>
                      <a:pt x="36" y="59"/>
                      <a:pt x="38" y="55"/>
                      <a:pt x="40" y="53"/>
                    </a:cubicBezTo>
                    <a:cubicBezTo>
                      <a:pt x="40" y="52"/>
                      <a:pt x="40" y="50"/>
                      <a:pt x="40" y="49"/>
                    </a:cubicBezTo>
                    <a:cubicBezTo>
                      <a:pt x="39" y="48"/>
                      <a:pt x="37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9" y="42"/>
                      <a:pt x="41" y="38"/>
                      <a:pt x="42" y="35"/>
                    </a:cubicBezTo>
                    <a:cubicBezTo>
                      <a:pt x="43" y="32"/>
                      <a:pt x="41" y="29"/>
                      <a:pt x="38" y="30"/>
                    </a:cubicBezTo>
                    <a:close/>
                    <a:moveTo>
                      <a:pt x="23" y="107"/>
                    </a:moveTo>
                    <a:cubicBezTo>
                      <a:pt x="22" y="108"/>
                      <a:pt x="22" y="108"/>
                      <a:pt x="22" y="108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3" y="102"/>
                      <a:pt x="23" y="102"/>
                      <a:pt x="23" y="102"/>
                    </a:cubicBezTo>
                    <a:lnTo>
                      <a:pt x="23" y="107"/>
                    </a:lnTo>
                    <a:close/>
                    <a:moveTo>
                      <a:pt x="26" y="96"/>
                    </a:moveTo>
                    <a:cubicBezTo>
                      <a:pt x="26" y="96"/>
                      <a:pt x="27" y="96"/>
                      <a:pt x="27" y="97"/>
                    </a:cubicBezTo>
                    <a:cubicBezTo>
                      <a:pt x="27" y="97"/>
                      <a:pt x="26" y="97"/>
                      <a:pt x="26" y="97"/>
                    </a:cubicBezTo>
                    <a:cubicBezTo>
                      <a:pt x="23" y="97"/>
                      <a:pt x="21" y="97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26" y="9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0" name="Freeform 117"/>
              <p:cNvSpPr>
                <a:spLocks noEditPoints="1"/>
              </p:cNvSpPr>
              <p:nvPr userDrawn="1"/>
            </p:nvSpPr>
            <p:spPr bwMode="auto">
              <a:xfrm>
                <a:off x="6933" y="4206"/>
                <a:ext cx="31" cy="3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14 h 14"/>
                  <a:gd name="T4" fmla="*/ 13 w 13"/>
                  <a:gd name="T5" fmla="*/ 7 h 14"/>
                  <a:gd name="T6" fmla="*/ 7 w 13"/>
                  <a:gd name="T7" fmla="*/ 0 h 14"/>
                  <a:gd name="T8" fmla="*/ 0 w 13"/>
                  <a:gd name="T9" fmla="*/ 7 h 14"/>
                  <a:gd name="T10" fmla="*/ 9 w 13"/>
                  <a:gd name="T11" fmla="*/ 7 h 14"/>
                  <a:gd name="T12" fmla="*/ 7 w 13"/>
                  <a:gd name="T13" fmla="*/ 9 h 14"/>
                  <a:gd name="T14" fmla="*/ 4 w 13"/>
                  <a:gd name="T15" fmla="*/ 7 h 14"/>
                  <a:gd name="T16" fmla="*/ 7 w 13"/>
                  <a:gd name="T17" fmla="*/ 5 h 14"/>
                  <a:gd name="T18" fmla="*/ 9 w 13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cubicBezTo>
                      <a:pt x="0" y="11"/>
                      <a:pt x="3" y="14"/>
                      <a:pt x="7" y="14"/>
                    </a:cubicBezTo>
                    <a:cubicBezTo>
                      <a:pt x="10" y="14"/>
                      <a:pt x="13" y="11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9" y="7"/>
                    </a:moveTo>
                    <a:cubicBezTo>
                      <a:pt x="9" y="8"/>
                      <a:pt x="8" y="9"/>
                      <a:pt x="7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6"/>
                      <a:pt x="5" y="5"/>
                      <a:pt x="7" y="5"/>
                    </a:cubicBezTo>
                    <a:cubicBezTo>
                      <a:pt x="8" y="5"/>
                      <a:pt x="9" y="6"/>
                      <a:pt x="9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1" name="Freeform 118"/>
              <p:cNvSpPr>
                <a:spLocks/>
              </p:cNvSpPr>
              <p:nvPr userDrawn="1"/>
            </p:nvSpPr>
            <p:spPr bwMode="auto">
              <a:xfrm>
                <a:off x="6863" y="4078"/>
                <a:ext cx="92" cy="12"/>
              </a:xfrm>
              <a:custGeom>
                <a:avLst/>
                <a:gdLst>
                  <a:gd name="T0" fmla="*/ 38 w 38"/>
                  <a:gd name="T1" fmla="*/ 2 h 5"/>
                  <a:gd name="T2" fmla="*/ 36 w 38"/>
                  <a:gd name="T3" fmla="*/ 0 h 5"/>
                  <a:gd name="T4" fmla="*/ 2 w 38"/>
                  <a:gd name="T5" fmla="*/ 0 h 5"/>
                  <a:gd name="T6" fmla="*/ 0 w 38"/>
                  <a:gd name="T7" fmla="*/ 2 h 5"/>
                  <a:gd name="T8" fmla="*/ 2 w 38"/>
                  <a:gd name="T9" fmla="*/ 5 h 5"/>
                  <a:gd name="T10" fmla="*/ 36 w 38"/>
                  <a:gd name="T11" fmla="*/ 5 h 5"/>
                  <a:gd name="T12" fmla="*/ 38 w 3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">
                    <a:moveTo>
                      <a:pt x="38" y="2"/>
                    </a:moveTo>
                    <a:cubicBezTo>
                      <a:pt x="38" y="1"/>
                      <a:pt x="37" y="0"/>
                      <a:pt x="3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8" y="4"/>
                      <a:pt x="3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2" name="Freeform 119"/>
              <p:cNvSpPr>
                <a:spLocks/>
              </p:cNvSpPr>
              <p:nvPr userDrawn="1"/>
            </p:nvSpPr>
            <p:spPr bwMode="auto">
              <a:xfrm>
                <a:off x="6863" y="4002"/>
                <a:ext cx="171" cy="10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3" name="Freeform 120"/>
              <p:cNvSpPr>
                <a:spLocks/>
              </p:cNvSpPr>
              <p:nvPr userDrawn="1"/>
            </p:nvSpPr>
            <p:spPr bwMode="auto">
              <a:xfrm>
                <a:off x="6863" y="4027"/>
                <a:ext cx="171" cy="12"/>
              </a:xfrm>
              <a:custGeom>
                <a:avLst/>
                <a:gdLst>
                  <a:gd name="T0" fmla="*/ 69 w 71"/>
                  <a:gd name="T1" fmla="*/ 0 h 5"/>
                  <a:gd name="T2" fmla="*/ 2 w 71"/>
                  <a:gd name="T3" fmla="*/ 0 h 5"/>
                  <a:gd name="T4" fmla="*/ 0 w 71"/>
                  <a:gd name="T5" fmla="*/ 3 h 5"/>
                  <a:gd name="T6" fmla="*/ 2 w 71"/>
                  <a:gd name="T7" fmla="*/ 5 h 5"/>
                  <a:gd name="T8" fmla="*/ 69 w 71"/>
                  <a:gd name="T9" fmla="*/ 5 h 5"/>
                  <a:gd name="T10" fmla="*/ 71 w 71"/>
                  <a:gd name="T11" fmla="*/ 3 h 5"/>
                  <a:gd name="T12" fmla="*/ 69 w 7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5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1" y="4"/>
                      <a:pt x="71" y="3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4" name="Freeform 121"/>
              <p:cNvSpPr>
                <a:spLocks/>
              </p:cNvSpPr>
              <p:nvPr userDrawn="1"/>
            </p:nvSpPr>
            <p:spPr bwMode="auto">
              <a:xfrm>
                <a:off x="6863" y="4054"/>
                <a:ext cx="171" cy="9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5" name="Freeform 122"/>
              <p:cNvSpPr>
                <a:spLocks/>
              </p:cNvSpPr>
              <p:nvPr userDrawn="1"/>
            </p:nvSpPr>
            <p:spPr bwMode="auto">
              <a:xfrm>
                <a:off x="6863" y="3977"/>
                <a:ext cx="171" cy="10"/>
              </a:xfrm>
              <a:custGeom>
                <a:avLst/>
                <a:gdLst>
                  <a:gd name="T0" fmla="*/ 0 w 71"/>
                  <a:gd name="T1" fmla="*/ 2 h 4"/>
                  <a:gd name="T2" fmla="*/ 2 w 71"/>
                  <a:gd name="T3" fmla="*/ 4 h 4"/>
                  <a:gd name="T4" fmla="*/ 69 w 71"/>
                  <a:gd name="T5" fmla="*/ 4 h 4"/>
                  <a:gd name="T6" fmla="*/ 71 w 71"/>
                  <a:gd name="T7" fmla="*/ 2 h 4"/>
                  <a:gd name="T8" fmla="*/ 69 w 71"/>
                  <a:gd name="T9" fmla="*/ 0 h 4"/>
                  <a:gd name="T10" fmla="*/ 2 w 71"/>
                  <a:gd name="T11" fmla="*/ 0 h 4"/>
                  <a:gd name="T12" fmla="*/ 0 w 7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6" name="Freeform 123"/>
              <p:cNvSpPr>
                <a:spLocks/>
              </p:cNvSpPr>
              <p:nvPr userDrawn="1"/>
            </p:nvSpPr>
            <p:spPr bwMode="auto">
              <a:xfrm>
                <a:off x="6868" y="415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7" name="Freeform 124"/>
              <p:cNvSpPr>
                <a:spLocks/>
              </p:cNvSpPr>
              <p:nvPr userDrawn="1"/>
            </p:nvSpPr>
            <p:spPr bwMode="auto">
              <a:xfrm>
                <a:off x="6916" y="4152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8" name="Freeform 125"/>
              <p:cNvSpPr>
                <a:spLocks/>
              </p:cNvSpPr>
              <p:nvPr userDrawn="1"/>
            </p:nvSpPr>
            <p:spPr bwMode="auto">
              <a:xfrm>
                <a:off x="6892" y="4152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9" name="Freeform 126"/>
              <p:cNvSpPr>
                <a:spLocks/>
              </p:cNvSpPr>
              <p:nvPr userDrawn="1"/>
            </p:nvSpPr>
            <p:spPr bwMode="auto">
              <a:xfrm>
                <a:off x="6996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0" name="Freeform 127"/>
              <p:cNvSpPr>
                <a:spLocks/>
              </p:cNvSpPr>
              <p:nvPr userDrawn="1"/>
            </p:nvSpPr>
            <p:spPr bwMode="auto">
              <a:xfrm>
                <a:off x="6943" y="4152"/>
                <a:ext cx="14" cy="10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1" name="Freeform 128"/>
              <p:cNvSpPr>
                <a:spLocks/>
              </p:cNvSpPr>
              <p:nvPr userDrawn="1"/>
            </p:nvSpPr>
            <p:spPr bwMode="auto">
              <a:xfrm>
                <a:off x="6969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2" name="Freeform 129"/>
              <p:cNvSpPr>
                <a:spLocks/>
              </p:cNvSpPr>
              <p:nvPr userDrawn="1"/>
            </p:nvSpPr>
            <p:spPr bwMode="auto">
              <a:xfrm>
                <a:off x="7020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3" name="Freeform 130"/>
              <p:cNvSpPr>
                <a:spLocks/>
              </p:cNvSpPr>
              <p:nvPr userDrawn="1"/>
            </p:nvSpPr>
            <p:spPr bwMode="auto">
              <a:xfrm>
                <a:off x="6868" y="4172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4" name="Freeform 131"/>
              <p:cNvSpPr>
                <a:spLocks/>
              </p:cNvSpPr>
              <p:nvPr userDrawn="1"/>
            </p:nvSpPr>
            <p:spPr bwMode="auto">
              <a:xfrm>
                <a:off x="6943" y="4172"/>
                <a:ext cx="14" cy="9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5" name="Freeform 132"/>
              <p:cNvSpPr>
                <a:spLocks/>
              </p:cNvSpPr>
              <p:nvPr userDrawn="1"/>
            </p:nvSpPr>
            <p:spPr bwMode="auto">
              <a:xfrm>
                <a:off x="6916" y="4172"/>
                <a:ext cx="15" cy="9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6" name="Freeform 133"/>
              <p:cNvSpPr>
                <a:spLocks/>
              </p:cNvSpPr>
              <p:nvPr userDrawn="1"/>
            </p:nvSpPr>
            <p:spPr bwMode="auto">
              <a:xfrm>
                <a:off x="6996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7" name="Freeform 134"/>
              <p:cNvSpPr>
                <a:spLocks/>
              </p:cNvSpPr>
              <p:nvPr userDrawn="1"/>
            </p:nvSpPr>
            <p:spPr bwMode="auto">
              <a:xfrm>
                <a:off x="6892" y="4172"/>
                <a:ext cx="12" cy="9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8" name="Freeform 135"/>
              <p:cNvSpPr>
                <a:spLocks/>
              </p:cNvSpPr>
              <p:nvPr userDrawn="1"/>
            </p:nvSpPr>
            <p:spPr bwMode="auto">
              <a:xfrm>
                <a:off x="6969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9" name="Freeform 136"/>
              <p:cNvSpPr>
                <a:spLocks/>
              </p:cNvSpPr>
              <p:nvPr userDrawn="1"/>
            </p:nvSpPr>
            <p:spPr bwMode="auto">
              <a:xfrm>
                <a:off x="7020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0" name="Freeform 137"/>
              <p:cNvSpPr>
                <a:spLocks/>
              </p:cNvSpPr>
              <p:nvPr userDrawn="1"/>
            </p:nvSpPr>
            <p:spPr bwMode="auto">
              <a:xfrm>
                <a:off x="6868" y="4130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2 w 4"/>
                  <a:gd name="T9" fmla="*/ 5 h 5"/>
                  <a:gd name="T10" fmla="*/ 4 w 4"/>
                  <a:gd name="T11" fmla="*/ 3 h 5"/>
                  <a:gd name="T12" fmla="*/ 2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1" name="Freeform 138"/>
              <p:cNvSpPr>
                <a:spLocks/>
              </p:cNvSpPr>
              <p:nvPr userDrawn="1"/>
            </p:nvSpPr>
            <p:spPr bwMode="auto">
              <a:xfrm>
                <a:off x="6943" y="4130"/>
                <a:ext cx="14" cy="12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3 w 6"/>
                  <a:gd name="T9" fmla="*/ 5 h 5"/>
                  <a:gd name="T10" fmla="*/ 6 w 6"/>
                  <a:gd name="T11" fmla="*/ 3 h 5"/>
                  <a:gd name="T12" fmla="*/ 3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2" name="Freeform 139"/>
              <p:cNvSpPr>
                <a:spLocks/>
              </p:cNvSpPr>
              <p:nvPr userDrawn="1"/>
            </p:nvSpPr>
            <p:spPr bwMode="auto">
              <a:xfrm>
                <a:off x="6892" y="4130"/>
                <a:ext cx="12" cy="12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5 w 5"/>
                  <a:gd name="T11" fmla="*/ 3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3" name="Freeform 140"/>
              <p:cNvSpPr>
                <a:spLocks/>
              </p:cNvSpPr>
              <p:nvPr userDrawn="1"/>
            </p:nvSpPr>
            <p:spPr bwMode="auto">
              <a:xfrm>
                <a:off x="6916" y="4130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4" name="Freeform 141"/>
              <p:cNvSpPr>
                <a:spLocks/>
              </p:cNvSpPr>
              <p:nvPr userDrawn="1"/>
            </p:nvSpPr>
            <p:spPr bwMode="auto">
              <a:xfrm>
                <a:off x="6969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5" name="Freeform 142"/>
              <p:cNvSpPr>
                <a:spLocks/>
              </p:cNvSpPr>
              <p:nvPr userDrawn="1"/>
            </p:nvSpPr>
            <p:spPr bwMode="auto">
              <a:xfrm>
                <a:off x="6996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6" name="Freeform 143"/>
              <p:cNvSpPr>
                <a:spLocks/>
              </p:cNvSpPr>
              <p:nvPr userDrawn="1"/>
            </p:nvSpPr>
            <p:spPr bwMode="auto">
              <a:xfrm>
                <a:off x="7020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7" name="Freeform 144"/>
              <p:cNvSpPr>
                <a:spLocks noEditPoints="1"/>
              </p:cNvSpPr>
              <p:nvPr userDrawn="1"/>
            </p:nvSpPr>
            <p:spPr bwMode="auto">
              <a:xfrm>
                <a:off x="6837" y="3918"/>
                <a:ext cx="226" cy="286"/>
              </a:xfrm>
              <a:custGeom>
                <a:avLst/>
                <a:gdLst>
                  <a:gd name="T0" fmla="*/ 94 w 94"/>
                  <a:gd name="T1" fmla="*/ 112 h 116"/>
                  <a:gd name="T2" fmla="*/ 94 w 94"/>
                  <a:gd name="T3" fmla="*/ 112 h 116"/>
                  <a:gd name="T4" fmla="*/ 94 w 94"/>
                  <a:gd name="T5" fmla="*/ 4 h 116"/>
                  <a:gd name="T6" fmla="*/ 90 w 94"/>
                  <a:gd name="T7" fmla="*/ 0 h 116"/>
                  <a:gd name="T8" fmla="*/ 3 w 94"/>
                  <a:gd name="T9" fmla="*/ 0 h 116"/>
                  <a:gd name="T10" fmla="*/ 0 w 94"/>
                  <a:gd name="T11" fmla="*/ 4 h 116"/>
                  <a:gd name="T12" fmla="*/ 0 w 94"/>
                  <a:gd name="T13" fmla="*/ 112 h 116"/>
                  <a:gd name="T14" fmla="*/ 3 w 94"/>
                  <a:gd name="T15" fmla="*/ 116 h 116"/>
                  <a:gd name="T16" fmla="*/ 90 w 94"/>
                  <a:gd name="T17" fmla="*/ 116 h 116"/>
                  <a:gd name="T18" fmla="*/ 94 w 94"/>
                  <a:gd name="T19" fmla="*/ 112 h 116"/>
                  <a:gd name="T20" fmla="*/ 4 w 94"/>
                  <a:gd name="T21" fmla="*/ 4 h 116"/>
                  <a:gd name="T22" fmla="*/ 12 w 94"/>
                  <a:gd name="T23" fmla="*/ 4 h 116"/>
                  <a:gd name="T24" fmla="*/ 12 w 94"/>
                  <a:gd name="T25" fmla="*/ 11 h 116"/>
                  <a:gd name="T26" fmla="*/ 4 w 94"/>
                  <a:gd name="T27" fmla="*/ 11 h 116"/>
                  <a:gd name="T28" fmla="*/ 4 w 94"/>
                  <a:gd name="T29" fmla="*/ 4 h 116"/>
                  <a:gd name="T30" fmla="*/ 89 w 94"/>
                  <a:gd name="T31" fmla="*/ 78 h 116"/>
                  <a:gd name="T32" fmla="*/ 52 w 94"/>
                  <a:gd name="T33" fmla="*/ 78 h 116"/>
                  <a:gd name="T34" fmla="*/ 50 w 94"/>
                  <a:gd name="T35" fmla="*/ 80 h 116"/>
                  <a:gd name="T36" fmla="*/ 52 w 94"/>
                  <a:gd name="T37" fmla="*/ 83 h 116"/>
                  <a:gd name="T38" fmla="*/ 89 w 94"/>
                  <a:gd name="T39" fmla="*/ 83 h 116"/>
                  <a:gd name="T40" fmla="*/ 89 w 94"/>
                  <a:gd name="T41" fmla="*/ 112 h 116"/>
                  <a:gd name="T42" fmla="*/ 4 w 94"/>
                  <a:gd name="T43" fmla="*/ 112 h 116"/>
                  <a:gd name="T44" fmla="*/ 4 w 94"/>
                  <a:gd name="T45" fmla="*/ 83 h 116"/>
                  <a:gd name="T46" fmla="*/ 42 w 94"/>
                  <a:gd name="T47" fmla="*/ 83 h 116"/>
                  <a:gd name="T48" fmla="*/ 44 w 94"/>
                  <a:gd name="T49" fmla="*/ 80 h 116"/>
                  <a:gd name="T50" fmla="*/ 42 w 94"/>
                  <a:gd name="T51" fmla="*/ 78 h 116"/>
                  <a:gd name="T52" fmla="*/ 4 w 94"/>
                  <a:gd name="T53" fmla="*/ 78 h 116"/>
                  <a:gd name="T54" fmla="*/ 4 w 94"/>
                  <a:gd name="T55" fmla="*/ 16 h 116"/>
                  <a:gd name="T56" fmla="*/ 89 w 94"/>
                  <a:gd name="T57" fmla="*/ 16 h 116"/>
                  <a:gd name="T58" fmla="*/ 89 w 94"/>
                  <a:gd name="T59" fmla="*/ 78 h 116"/>
                  <a:gd name="T60" fmla="*/ 89 w 94"/>
                  <a:gd name="T61" fmla="*/ 11 h 116"/>
                  <a:gd name="T62" fmla="*/ 17 w 94"/>
                  <a:gd name="T63" fmla="*/ 11 h 116"/>
                  <a:gd name="T64" fmla="*/ 17 w 94"/>
                  <a:gd name="T65" fmla="*/ 4 h 116"/>
                  <a:gd name="T66" fmla="*/ 89 w 94"/>
                  <a:gd name="T67" fmla="*/ 4 h 116"/>
                  <a:gd name="T68" fmla="*/ 89 w 94"/>
                  <a:gd name="T69" fmla="*/ 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16">
                    <a:moveTo>
                      <a:pt x="94" y="112"/>
                    </a:moveTo>
                    <a:cubicBezTo>
                      <a:pt x="94" y="112"/>
                      <a:pt x="94" y="112"/>
                      <a:pt x="94" y="112"/>
                    </a:cubicBezTo>
                    <a:cubicBezTo>
                      <a:pt x="94" y="110"/>
                      <a:pt x="94" y="7"/>
                      <a:pt x="94" y="4"/>
                    </a:cubicBezTo>
                    <a:cubicBezTo>
                      <a:pt x="94" y="2"/>
                      <a:pt x="92" y="0"/>
                      <a:pt x="90" y="0"/>
                    </a:cubicBezTo>
                    <a:cubicBezTo>
                      <a:pt x="87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0" y="109"/>
                      <a:pt x="0" y="112"/>
                    </a:cubicBezTo>
                    <a:cubicBezTo>
                      <a:pt x="0" y="114"/>
                      <a:pt x="1" y="116"/>
                      <a:pt x="3" y="116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92" y="116"/>
                      <a:pt x="94" y="114"/>
                      <a:pt x="94" y="112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4" y="4"/>
                    </a:lnTo>
                    <a:close/>
                    <a:moveTo>
                      <a:pt x="89" y="78"/>
                    </a:move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0" y="79"/>
                      <a:pt x="50" y="80"/>
                    </a:cubicBezTo>
                    <a:cubicBezTo>
                      <a:pt x="50" y="82"/>
                      <a:pt x="51" y="83"/>
                      <a:pt x="52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3" y="83"/>
                      <a:pt x="44" y="82"/>
                      <a:pt x="44" y="80"/>
                    </a:cubicBezTo>
                    <a:cubicBezTo>
                      <a:pt x="44" y="79"/>
                      <a:pt x="43" y="78"/>
                      <a:pt x="42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6"/>
                      <a:pt x="85" y="16"/>
                      <a:pt x="89" y="16"/>
                    </a:cubicBezTo>
                    <a:lnTo>
                      <a:pt x="89" y="78"/>
                    </a:lnTo>
                    <a:close/>
                    <a:moveTo>
                      <a:pt x="89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89" y="4"/>
                      <a:pt x="89" y="4"/>
                      <a:pt x="89" y="4"/>
                    </a:cubicBez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8" name="Freeform 145"/>
              <p:cNvSpPr>
                <a:spLocks/>
              </p:cNvSpPr>
              <p:nvPr userDrawn="1"/>
            </p:nvSpPr>
            <p:spPr bwMode="auto">
              <a:xfrm>
                <a:off x="6813" y="3894"/>
                <a:ext cx="274" cy="364"/>
              </a:xfrm>
              <a:custGeom>
                <a:avLst/>
                <a:gdLst>
                  <a:gd name="T0" fmla="*/ 111 w 114"/>
                  <a:gd name="T1" fmla="*/ 71 h 148"/>
                  <a:gd name="T2" fmla="*/ 114 w 114"/>
                  <a:gd name="T3" fmla="*/ 69 h 148"/>
                  <a:gd name="T4" fmla="*/ 114 w 114"/>
                  <a:gd name="T5" fmla="*/ 14 h 148"/>
                  <a:gd name="T6" fmla="*/ 100 w 114"/>
                  <a:gd name="T7" fmla="*/ 0 h 148"/>
                  <a:gd name="T8" fmla="*/ 13 w 114"/>
                  <a:gd name="T9" fmla="*/ 0 h 148"/>
                  <a:gd name="T10" fmla="*/ 0 w 114"/>
                  <a:gd name="T11" fmla="*/ 14 h 148"/>
                  <a:gd name="T12" fmla="*/ 0 w 114"/>
                  <a:gd name="T13" fmla="*/ 135 h 148"/>
                  <a:gd name="T14" fmla="*/ 13 w 114"/>
                  <a:gd name="T15" fmla="*/ 148 h 148"/>
                  <a:gd name="T16" fmla="*/ 100 w 114"/>
                  <a:gd name="T17" fmla="*/ 148 h 148"/>
                  <a:gd name="T18" fmla="*/ 114 w 114"/>
                  <a:gd name="T19" fmla="*/ 135 h 148"/>
                  <a:gd name="T20" fmla="*/ 114 w 114"/>
                  <a:gd name="T21" fmla="*/ 79 h 148"/>
                  <a:gd name="T22" fmla="*/ 111 w 114"/>
                  <a:gd name="T23" fmla="*/ 77 h 148"/>
                  <a:gd name="T24" fmla="*/ 109 w 114"/>
                  <a:gd name="T25" fmla="*/ 79 h 148"/>
                  <a:gd name="T26" fmla="*/ 109 w 114"/>
                  <a:gd name="T27" fmla="*/ 135 h 148"/>
                  <a:gd name="T28" fmla="*/ 100 w 114"/>
                  <a:gd name="T29" fmla="*/ 144 h 148"/>
                  <a:gd name="T30" fmla="*/ 13 w 114"/>
                  <a:gd name="T31" fmla="*/ 144 h 148"/>
                  <a:gd name="T32" fmla="*/ 4 w 114"/>
                  <a:gd name="T33" fmla="*/ 135 h 148"/>
                  <a:gd name="T34" fmla="*/ 4 w 114"/>
                  <a:gd name="T35" fmla="*/ 14 h 148"/>
                  <a:gd name="T36" fmla="*/ 13 w 114"/>
                  <a:gd name="T37" fmla="*/ 5 h 148"/>
                  <a:gd name="T38" fmla="*/ 100 w 114"/>
                  <a:gd name="T39" fmla="*/ 5 h 148"/>
                  <a:gd name="T40" fmla="*/ 109 w 114"/>
                  <a:gd name="T41" fmla="*/ 14 h 148"/>
                  <a:gd name="T42" fmla="*/ 109 w 114"/>
                  <a:gd name="T43" fmla="*/ 69 h 148"/>
                  <a:gd name="T44" fmla="*/ 111 w 114"/>
                  <a:gd name="T45" fmla="*/ 7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148">
                    <a:moveTo>
                      <a:pt x="111" y="71"/>
                    </a:moveTo>
                    <a:cubicBezTo>
                      <a:pt x="113" y="71"/>
                      <a:pt x="114" y="70"/>
                      <a:pt x="114" y="69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6"/>
                      <a:pt x="108" y="0"/>
                      <a:pt x="10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2"/>
                      <a:pt x="6" y="148"/>
                      <a:pt x="13" y="148"/>
                    </a:cubicBez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8" y="148"/>
                      <a:pt x="114" y="142"/>
                      <a:pt x="114" y="135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78"/>
                      <a:pt x="113" y="77"/>
                      <a:pt x="111" y="77"/>
                    </a:cubicBezTo>
                    <a:cubicBezTo>
                      <a:pt x="110" y="77"/>
                      <a:pt x="109" y="78"/>
                      <a:pt x="109" y="79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09" y="140"/>
                      <a:pt x="105" y="144"/>
                      <a:pt x="100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8" y="144"/>
                      <a:pt x="4" y="140"/>
                      <a:pt x="4" y="13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5" y="5"/>
                      <a:pt x="109" y="9"/>
                      <a:pt x="109" y="14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70"/>
                      <a:pt x="110" y="71"/>
                      <a:pt x="111" y="7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9" name="Freeform 146"/>
              <p:cNvSpPr>
                <a:spLocks noEditPoints="1"/>
              </p:cNvSpPr>
              <p:nvPr userDrawn="1"/>
            </p:nvSpPr>
            <p:spPr bwMode="auto">
              <a:xfrm>
                <a:off x="6056" y="3901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0" name="Freeform 14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109"/>
              </a:xfrm>
              <a:custGeom>
                <a:avLst/>
                <a:gdLst>
                  <a:gd name="T0" fmla="*/ 17 w 20"/>
                  <a:gd name="T1" fmla="*/ 44 h 44"/>
                  <a:gd name="T2" fmla="*/ 2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2 w 20"/>
                  <a:gd name="T9" fmla="*/ 0 h 44"/>
                  <a:gd name="T10" fmla="*/ 17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7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7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7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1" name="Freeform 148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133"/>
              </a:xfrm>
              <a:custGeom>
                <a:avLst/>
                <a:gdLst>
                  <a:gd name="T0" fmla="*/ 17 w 20"/>
                  <a:gd name="T1" fmla="*/ 54 h 54"/>
                  <a:gd name="T2" fmla="*/ 3 w 20"/>
                  <a:gd name="T3" fmla="*/ 54 h 54"/>
                  <a:gd name="T4" fmla="*/ 0 w 20"/>
                  <a:gd name="T5" fmla="*/ 51 h 54"/>
                  <a:gd name="T6" fmla="*/ 0 w 20"/>
                  <a:gd name="T7" fmla="*/ 2 h 54"/>
                  <a:gd name="T8" fmla="*/ 3 w 20"/>
                  <a:gd name="T9" fmla="*/ 0 h 54"/>
                  <a:gd name="T10" fmla="*/ 17 w 20"/>
                  <a:gd name="T11" fmla="*/ 0 h 54"/>
                  <a:gd name="T12" fmla="*/ 20 w 20"/>
                  <a:gd name="T13" fmla="*/ 2 h 54"/>
                  <a:gd name="T14" fmla="*/ 20 w 20"/>
                  <a:gd name="T15" fmla="*/ 51 h 54"/>
                  <a:gd name="T16" fmla="*/ 17 w 20"/>
                  <a:gd name="T17" fmla="*/ 54 h 54"/>
                  <a:gd name="T18" fmla="*/ 5 w 20"/>
                  <a:gd name="T19" fmla="*/ 49 h 54"/>
                  <a:gd name="T20" fmla="*/ 15 w 20"/>
                  <a:gd name="T21" fmla="*/ 49 h 54"/>
                  <a:gd name="T22" fmla="*/ 15 w 20"/>
                  <a:gd name="T23" fmla="*/ 5 h 54"/>
                  <a:gd name="T24" fmla="*/ 5 w 20"/>
                  <a:gd name="T25" fmla="*/ 5 h 54"/>
                  <a:gd name="T26" fmla="*/ 5 w 20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7" y="54"/>
                    </a:moveTo>
                    <a:cubicBezTo>
                      <a:pt x="3" y="54"/>
                      <a:pt x="3" y="54"/>
                      <a:pt x="3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3"/>
                      <a:pt x="19" y="54"/>
                      <a:pt x="17" y="54"/>
                    </a:cubicBezTo>
                    <a:close/>
                    <a:moveTo>
                      <a:pt x="5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2" name="Freeform 149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99"/>
              </a:xfrm>
              <a:custGeom>
                <a:avLst/>
                <a:gdLst>
                  <a:gd name="T0" fmla="*/ 17 w 19"/>
                  <a:gd name="T1" fmla="*/ 40 h 40"/>
                  <a:gd name="T2" fmla="*/ 2 w 19"/>
                  <a:gd name="T3" fmla="*/ 40 h 40"/>
                  <a:gd name="T4" fmla="*/ 0 w 19"/>
                  <a:gd name="T5" fmla="*/ 37 h 40"/>
                  <a:gd name="T6" fmla="*/ 0 w 19"/>
                  <a:gd name="T7" fmla="*/ 3 h 40"/>
                  <a:gd name="T8" fmla="*/ 2 w 19"/>
                  <a:gd name="T9" fmla="*/ 0 h 40"/>
                  <a:gd name="T10" fmla="*/ 17 w 19"/>
                  <a:gd name="T11" fmla="*/ 0 h 40"/>
                  <a:gd name="T12" fmla="*/ 19 w 19"/>
                  <a:gd name="T13" fmla="*/ 3 h 40"/>
                  <a:gd name="T14" fmla="*/ 19 w 19"/>
                  <a:gd name="T15" fmla="*/ 37 h 40"/>
                  <a:gd name="T16" fmla="*/ 17 w 19"/>
                  <a:gd name="T17" fmla="*/ 40 h 40"/>
                  <a:gd name="T18" fmla="*/ 5 w 19"/>
                  <a:gd name="T19" fmla="*/ 35 h 40"/>
                  <a:gd name="T20" fmla="*/ 14 w 19"/>
                  <a:gd name="T21" fmla="*/ 35 h 40"/>
                  <a:gd name="T22" fmla="*/ 14 w 19"/>
                  <a:gd name="T23" fmla="*/ 5 h 40"/>
                  <a:gd name="T24" fmla="*/ 5 w 19"/>
                  <a:gd name="T25" fmla="*/ 5 h 40"/>
                  <a:gd name="T26" fmla="*/ 5 w 19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9"/>
                      <a:pt x="18" y="40"/>
                      <a:pt x="17" y="40"/>
                    </a:cubicBezTo>
                    <a:close/>
                    <a:moveTo>
                      <a:pt x="5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3" name="Freeform 150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109"/>
              </a:xfrm>
              <a:custGeom>
                <a:avLst/>
                <a:gdLst>
                  <a:gd name="T0" fmla="*/ 18 w 20"/>
                  <a:gd name="T1" fmla="*/ 44 h 44"/>
                  <a:gd name="T2" fmla="*/ 3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3 w 20"/>
                  <a:gd name="T9" fmla="*/ 0 h 44"/>
                  <a:gd name="T10" fmla="*/ 18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8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8" y="44"/>
                    </a:moveTo>
                    <a:cubicBezTo>
                      <a:pt x="3" y="44"/>
                      <a:pt x="3" y="44"/>
                      <a:pt x="3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8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4" name="Freeform 151"/>
              <p:cNvSpPr>
                <a:spLocks noEditPoints="1"/>
              </p:cNvSpPr>
              <p:nvPr userDrawn="1"/>
            </p:nvSpPr>
            <p:spPr bwMode="auto">
              <a:xfrm>
                <a:off x="6056" y="4046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5" name="Freeform 152"/>
              <p:cNvSpPr>
                <a:spLocks noEditPoints="1"/>
              </p:cNvSpPr>
              <p:nvPr userDrawn="1"/>
            </p:nvSpPr>
            <p:spPr bwMode="auto">
              <a:xfrm>
                <a:off x="6056" y="4191"/>
                <a:ext cx="155" cy="71"/>
              </a:xfrm>
              <a:custGeom>
                <a:avLst/>
                <a:gdLst>
                  <a:gd name="T0" fmla="*/ 62 w 64"/>
                  <a:gd name="T1" fmla="*/ 29 h 29"/>
                  <a:gd name="T2" fmla="*/ 3 w 64"/>
                  <a:gd name="T3" fmla="*/ 29 h 29"/>
                  <a:gd name="T4" fmla="*/ 0 w 64"/>
                  <a:gd name="T5" fmla="*/ 27 h 29"/>
                  <a:gd name="T6" fmla="*/ 0 w 64"/>
                  <a:gd name="T7" fmla="*/ 2 h 29"/>
                  <a:gd name="T8" fmla="*/ 3 w 64"/>
                  <a:gd name="T9" fmla="*/ 0 h 29"/>
                  <a:gd name="T10" fmla="*/ 62 w 64"/>
                  <a:gd name="T11" fmla="*/ 0 h 29"/>
                  <a:gd name="T12" fmla="*/ 64 w 64"/>
                  <a:gd name="T13" fmla="*/ 2 h 29"/>
                  <a:gd name="T14" fmla="*/ 64 w 64"/>
                  <a:gd name="T15" fmla="*/ 27 h 29"/>
                  <a:gd name="T16" fmla="*/ 62 w 64"/>
                  <a:gd name="T17" fmla="*/ 29 h 29"/>
                  <a:gd name="T18" fmla="*/ 5 w 64"/>
                  <a:gd name="T19" fmla="*/ 24 h 29"/>
                  <a:gd name="T20" fmla="*/ 59 w 64"/>
                  <a:gd name="T21" fmla="*/ 24 h 29"/>
                  <a:gd name="T22" fmla="*/ 59 w 64"/>
                  <a:gd name="T23" fmla="*/ 5 h 29"/>
                  <a:gd name="T24" fmla="*/ 5 w 64"/>
                  <a:gd name="T25" fmla="*/ 5 h 29"/>
                  <a:gd name="T26" fmla="*/ 5 w 64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29">
                    <a:moveTo>
                      <a:pt x="62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8"/>
                      <a:pt x="63" y="29"/>
                      <a:pt x="62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6" name="Freeform 153"/>
              <p:cNvSpPr>
                <a:spLocks noEditPoints="1"/>
              </p:cNvSpPr>
              <p:nvPr userDrawn="1"/>
            </p:nvSpPr>
            <p:spPr bwMode="auto">
              <a:xfrm>
                <a:off x="6259" y="4191"/>
                <a:ext cx="151" cy="71"/>
              </a:xfrm>
              <a:custGeom>
                <a:avLst/>
                <a:gdLst>
                  <a:gd name="T0" fmla="*/ 61 w 63"/>
                  <a:gd name="T1" fmla="*/ 29 h 29"/>
                  <a:gd name="T2" fmla="*/ 2 w 63"/>
                  <a:gd name="T3" fmla="*/ 29 h 29"/>
                  <a:gd name="T4" fmla="*/ 0 w 63"/>
                  <a:gd name="T5" fmla="*/ 27 h 29"/>
                  <a:gd name="T6" fmla="*/ 0 w 63"/>
                  <a:gd name="T7" fmla="*/ 2 h 29"/>
                  <a:gd name="T8" fmla="*/ 2 w 63"/>
                  <a:gd name="T9" fmla="*/ 0 h 29"/>
                  <a:gd name="T10" fmla="*/ 61 w 63"/>
                  <a:gd name="T11" fmla="*/ 0 h 29"/>
                  <a:gd name="T12" fmla="*/ 63 w 63"/>
                  <a:gd name="T13" fmla="*/ 2 h 29"/>
                  <a:gd name="T14" fmla="*/ 63 w 63"/>
                  <a:gd name="T15" fmla="*/ 27 h 29"/>
                  <a:gd name="T16" fmla="*/ 61 w 63"/>
                  <a:gd name="T17" fmla="*/ 29 h 29"/>
                  <a:gd name="T18" fmla="*/ 5 w 63"/>
                  <a:gd name="T19" fmla="*/ 24 h 29"/>
                  <a:gd name="T20" fmla="*/ 59 w 63"/>
                  <a:gd name="T21" fmla="*/ 24 h 29"/>
                  <a:gd name="T22" fmla="*/ 59 w 63"/>
                  <a:gd name="T23" fmla="*/ 5 h 29"/>
                  <a:gd name="T24" fmla="*/ 5 w 63"/>
                  <a:gd name="T25" fmla="*/ 5 h 29"/>
                  <a:gd name="T26" fmla="*/ 5 w 63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29">
                    <a:moveTo>
                      <a:pt x="61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1"/>
                      <a:pt x="63" y="2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2" y="29"/>
                      <a:pt x="61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7" name="Oval 154"/>
              <p:cNvSpPr>
                <a:spLocks noChangeArrowheads="1"/>
              </p:cNvSpPr>
              <p:nvPr userDrawn="1"/>
            </p:nvSpPr>
            <p:spPr bwMode="auto">
              <a:xfrm>
                <a:off x="61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8" name="Oval 155"/>
              <p:cNvSpPr>
                <a:spLocks noChangeArrowheads="1"/>
              </p:cNvSpPr>
              <p:nvPr userDrawn="1"/>
            </p:nvSpPr>
            <p:spPr bwMode="auto">
              <a:xfrm>
                <a:off x="63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9" name="Freeform 156"/>
              <p:cNvSpPr>
                <a:spLocks noEditPoints="1"/>
              </p:cNvSpPr>
              <p:nvPr userDrawn="1"/>
            </p:nvSpPr>
            <p:spPr bwMode="auto">
              <a:xfrm>
                <a:off x="6199" y="4191"/>
                <a:ext cx="72" cy="71"/>
              </a:xfrm>
              <a:custGeom>
                <a:avLst/>
                <a:gdLst>
                  <a:gd name="T0" fmla="*/ 27 w 30"/>
                  <a:gd name="T1" fmla="*/ 29 h 29"/>
                  <a:gd name="T2" fmla="*/ 3 w 30"/>
                  <a:gd name="T3" fmla="*/ 29 h 29"/>
                  <a:gd name="T4" fmla="*/ 0 w 30"/>
                  <a:gd name="T5" fmla="*/ 27 h 29"/>
                  <a:gd name="T6" fmla="*/ 0 w 30"/>
                  <a:gd name="T7" fmla="*/ 2 h 29"/>
                  <a:gd name="T8" fmla="*/ 3 w 30"/>
                  <a:gd name="T9" fmla="*/ 0 h 29"/>
                  <a:gd name="T10" fmla="*/ 27 w 30"/>
                  <a:gd name="T11" fmla="*/ 0 h 29"/>
                  <a:gd name="T12" fmla="*/ 30 w 30"/>
                  <a:gd name="T13" fmla="*/ 2 h 29"/>
                  <a:gd name="T14" fmla="*/ 30 w 30"/>
                  <a:gd name="T15" fmla="*/ 27 h 29"/>
                  <a:gd name="T16" fmla="*/ 27 w 30"/>
                  <a:gd name="T17" fmla="*/ 29 h 29"/>
                  <a:gd name="T18" fmla="*/ 5 w 30"/>
                  <a:gd name="T19" fmla="*/ 24 h 29"/>
                  <a:gd name="T20" fmla="*/ 25 w 30"/>
                  <a:gd name="T21" fmla="*/ 24 h 29"/>
                  <a:gd name="T22" fmla="*/ 25 w 30"/>
                  <a:gd name="T23" fmla="*/ 5 h 29"/>
                  <a:gd name="T24" fmla="*/ 5 w 30"/>
                  <a:gd name="T25" fmla="*/ 5 h 29"/>
                  <a:gd name="T26" fmla="*/ 5 w 30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9">
                    <a:moveTo>
                      <a:pt x="27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0" y="1"/>
                      <a:pt x="30" y="2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29" y="29"/>
                      <a:pt x="27" y="29"/>
                    </a:cubicBezTo>
                    <a:close/>
                    <a:moveTo>
                      <a:pt x="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0" name="Freeform 15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35"/>
              </a:xfrm>
              <a:custGeom>
                <a:avLst/>
                <a:gdLst>
                  <a:gd name="T0" fmla="*/ 17 w 20"/>
                  <a:gd name="T1" fmla="*/ 14 h 14"/>
                  <a:gd name="T2" fmla="*/ 2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2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7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1" name="Freeform 158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37"/>
              </a:xfrm>
              <a:custGeom>
                <a:avLst/>
                <a:gdLst>
                  <a:gd name="T0" fmla="*/ 17 w 19"/>
                  <a:gd name="T1" fmla="*/ 15 h 15"/>
                  <a:gd name="T2" fmla="*/ 2 w 19"/>
                  <a:gd name="T3" fmla="*/ 15 h 15"/>
                  <a:gd name="T4" fmla="*/ 0 w 19"/>
                  <a:gd name="T5" fmla="*/ 13 h 15"/>
                  <a:gd name="T6" fmla="*/ 0 w 19"/>
                  <a:gd name="T7" fmla="*/ 3 h 15"/>
                  <a:gd name="T8" fmla="*/ 2 w 19"/>
                  <a:gd name="T9" fmla="*/ 0 h 15"/>
                  <a:gd name="T10" fmla="*/ 17 w 19"/>
                  <a:gd name="T11" fmla="*/ 0 h 15"/>
                  <a:gd name="T12" fmla="*/ 19 w 19"/>
                  <a:gd name="T13" fmla="*/ 3 h 15"/>
                  <a:gd name="T14" fmla="*/ 19 w 19"/>
                  <a:gd name="T15" fmla="*/ 13 h 15"/>
                  <a:gd name="T16" fmla="*/ 17 w 19"/>
                  <a:gd name="T17" fmla="*/ 15 h 15"/>
                  <a:gd name="T18" fmla="*/ 5 w 19"/>
                  <a:gd name="T19" fmla="*/ 10 h 15"/>
                  <a:gd name="T20" fmla="*/ 14 w 19"/>
                  <a:gd name="T21" fmla="*/ 10 h 15"/>
                  <a:gd name="T22" fmla="*/ 14 w 19"/>
                  <a:gd name="T23" fmla="*/ 5 h 15"/>
                  <a:gd name="T24" fmla="*/ 5 w 19"/>
                  <a:gd name="T25" fmla="*/ 5 h 15"/>
                  <a:gd name="T26" fmla="*/ 5 w 19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5">
                    <a:moveTo>
                      <a:pt x="17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8" y="15"/>
                      <a:pt x="17" y="15"/>
                    </a:cubicBezTo>
                    <a:close/>
                    <a:moveTo>
                      <a:pt x="5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2" name="Freeform 159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35"/>
              </a:xfrm>
              <a:custGeom>
                <a:avLst/>
                <a:gdLst>
                  <a:gd name="T0" fmla="*/ 18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8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8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8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3" name="Freeform 160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34"/>
              </a:xfrm>
              <a:custGeom>
                <a:avLst/>
                <a:gdLst>
                  <a:gd name="T0" fmla="*/ 17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10 h 14"/>
                  <a:gd name="T20" fmla="*/ 15 w 20"/>
                  <a:gd name="T21" fmla="*/ 10 h 14"/>
                  <a:gd name="T22" fmla="*/ 15 w 20"/>
                  <a:gd name="T23" fmla="*/ 5 h 14"/>
                  <a:gd name="T24" fmla="*/ 5 w 20"/>
                  <a:gd name="T25" fmla="*/ 5 h 14"/>
                  <a:gd name="T26" fmla="*/ 5 w 20"/>
                  <a:gd name="T2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4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19" y="14"/>
                      <a:pt x="17" y="14"/>
                    </a:cubicBezTo>
                    <a:close/>
                    <a:moveTo>
                      <a:pt x="5" y="10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4" name="Freeform 161"/>
              <p:cNvSpPr>
                <a:spLocks noEditPoints="1"/>
              </p:cNvSpPr>
              <p:nvPr userDrawn="1"/>
            </p:nvSpPr>
            <p:spPr bwMode="auto">
              <a:xfrm>
                <a:off x="6232" y="3943"/>
                <a:ext cx="85" cy="116"/>
              </a:xfrm>
              <a:custGeom>
                <a:avLst/>
                <a:gdLst>
                  <a:gd name="T0" fmla="*/ 20 w 35"/>
                  <a:gd name="T1" fmla="*/ 47 h 47"/>
                  <a:gd name="T2" fmla="*/ 18 w 35"/>
                  <a:gd name="T3" fmla="*/ 46 h 47"/>
                  <a:gd name="T4" fmla="*/ 0 w 35"/>
                  <a:gd name="T5" fmla="*/ 10 h 47"/>
                  <a:gd name="T6" fmla="*/ 0 w 35"/>
                  <a:gd name="T7" fmla="*/ 8 h 47"/>
                  <a:gd name="T8" fmla="*/ 1 w 35"/>
                  <a:gd name="T9" fmla="*/ 7 h 47"/>
                  <a:gd name="T10" fmla="*/ 15 w 35"/>
                  <a:gd name="T11" fmla="*/ 0 h 47"/>
                  <a:gd name="T12" fmla="*/ 17 w 35"/>
                  <a:gd name="T13" fmla="*/ 0 h 47"/>
                  <a:gd name="T14" fmla="*/ 18 w 35"/>
                  <a:gd name="T15" fmla="*/ 2 h 47"/>
                  <a:gd name="T16" fmla="*/ 35 w 35"/>
                  <a:gd name="T17" fmla="*/ 37 h 47"/>
                  <a:gd name="T18" fmla="*/ 34 w 35"/>
                  <a:gd name="T19" fmla="*/ 40 h 47"/>
                  <a:gd name="T20" fmla="*/ 21 w 35"/>
                  <a:gd name="T21" fmla="*/ 46 h 47"/>
                  <a:gd name="T22" fmla="*/ 20 w 35"/>
                  <a:gd name="T23" fmla="*/ 47 h 47"/>
                  <a:gd name="T24" fmla="*/ 6 w 35"/>
                  <a:gd name="T25" fmla="*/ 10 h 47"/>
                  <a:gd name="T26" fmla="*/ 22 w 35"/>
                  <a:gd name="T27" fmla="*/ 41 h 47"/>
                  <a:gd name="T28" fmla="*/ 30 w 35"/>
                  <a:gd name="T29" fmla="*/ 37 h 47"/>
                  <a:gd name="T30" fmla="*/ 15 w 35"/>
                  <a:gd name="T31" fmla="*/ 6 h 47"/>
                  <a:gd name="T32" fmla="*/ 6 w 35"/>
                  <a:gd name="T3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7">
                    <a:moveTo>
                      <a:pt x="20" y="47"/>
                    </a:moveTo>
                    <a:cubicBezTo>
                      <a:pt x="19" y="47"/>
                      <a:pt x="19" y="46"/>
                      <a:pt x="18" y="4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8"/>
                      <a:pt x="35" y="40"/>
                      <a:pt x="34" y="4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0" y="47"/>
                    </a:cubicBezTo>
                    <a:close/>
                    <a:moveTo>
                      <a:pt x="6" y="10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5" name="Freeform 162"/>
              <p:cNvSpPr>
                <a:spLocks noEditPoints="1"/>
              </p:cNvSpPr>
              <p:nvPr userDrawn="1"/>
            </p:nvSpPr>
            <p:spPr bwMode="auto">
              <a:xfrm>
                <a:off x="6223" y="3921"/>
                <a:ext cx="53" cy="49"/>
              </a:xfrm>
              <a:custGeom>
                <a:avLst/>
                <a:gdLst>
                  <a:gd name="T0" fmla="*/ 7 w 22"/>
                  <a:gd name="T1" fmla="*/ 20 h 20"/>
                  <a:gd name="T2" fmla="*/ 4 w 22"/>
                  <a:gd name="T3" fmla="*/ 19 h 20"/>
                  <a:gd name="T4" fmla="*/ 0 w 22"/>
                  <a:gd name="T5" fmla="*/ 10 h 20"/>
                  <a:gd name="T6" fmla="*/ 1 w 22"/>
                  <a:gd name="T7" fmla="*/ 7 h 20"/>
                  <a:gd name="T8" fmla="*/ 15 w 22"/>
                  <a:gd name="T9" fmla="*/ 1 h 20"/>
                  <a:gd name="T10" fmla="*/ 17 w 22"/>
                  <a:gd name="T11" fmla="*/ 1 h 20"/>
                  <a:gd name="T12" fmla="*/ 18 w 22"/>
                  <a:gd name="T13" fmla="*/ 2 h 20"/>
                  <a:gd name="T14" fmla="*/ 22 w 22"/>
                  <a:gd name="T15" fmla="*/ 11 h 20"/>
                  <a:gd name="T16" fmla="*/ 21 w 22"/>
                  <a:gd name="T17" fmla="*/ 14 h 20"/>
                  <a:gd name="T18" fmla="*/ 8 w 22"/>
                  <a:gd name="T19" fmla="*/ 20 h 20"/>
                  <a:gd name="T20" fmla="*/ 7 w 22"/>
                  <a:gd name="T21" fmla="*/ 20 h 20"/>
                  <a:gd name="T22" fmla="*/ 6 w 22"/>
                  <a:gd name="T23" fmla="*/ 10 h 20"/>
                  <a:gd name="T24" fmla="*/ 8 w 22"/>
                  <a:gd name="T25" fmla="*/ 15 h 20"/>
                  <a:gd name="T26" fmla="*/ 17 w 22"/>
                  <a:gd name="T27" fmla="*/ 11 h 20"/>
                  <a:gd name="T28" fmla="*/ 14 w 22"/>
                  <a:gd name="T29" fmla="*/ 6 h 20"/>
                  <a:gd name="T30" fmla="*/ 6 w 22"/>
                  <a:gd name="T3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0">
                    <a:moveTo>
                      <a:pt x="7" y="20"/>
                    </a:moveTo>
                    <a:cubicBezTo>
                      <a:pt x="6" y="20"/>
                      <a:pt x="5" y="20"/>
                      <a:pt x="4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3"/>
                      <a:pt x="2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lose/>
                    <a:moveTo>
                      <a:pt x="6" y="10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6" name="Freeform 163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121"/>
              </a:xfrm>
              <a:custGeom>
                <a:avLst/>
                <a:gdLst>
                  <a:gd name="T0" fmla="*/ 22 w 24"/>
                  <a:gd name="T1" fmla="*/ 49 h 49"/>
                  <a:gd name="T2" fmla="*/ 2 w 24"/>
                  <a:gd name="T3" fmla="*/ 49 h 49"/>
                  <a:gd name="T4" fmla="*/ 0 w 24"/>
                  <a:gd name="T5" fmla="*/ 46 h 49"/>
                  <a:gd name="T6" fmla="*/ 0 w 24"/>
                  <a:gd name="T7" fmla="*/ 2 h 49"/>
                  <a:gd name="T8" fmla="*/ 2 w 24"/>
                  <a:gd name="T9" fmla="*/ 0 h 49"/>
                  <a:gd name="T10" fmla="*/ 22 w 24"/>
                  <a:gd name="T11" fmla="*/ 0 h 49"/>
                  <a:gd name="T12" fmla="*/ 24 w 24"/>
                  <a:gd name="T13" fmla="*/ 2 h 49"/>
                  <a:gd name="T14" fmla="*/ 24 w 24"/>
                  <a:gd name="T15" fmla="*/ 46 h 49"/>
                  <a:gd name="T16" fmla="*/ 22 w 24"/>
                  <a:gd name="T17" fmla="*/ 49 h 49"/>
                  <a:gd name="T18" fmla="*/ 5 w 24"/>
                  <a:gd name="T19" fmla="*/ 44 h 49"/>
                  <a:gd name="T20" fmla="*/ 20 w 24"/>
                  <a:gd name="T21" fmla="*/ 44 h 49"/>
                  <a:gd name="T22" fmla="*/ 20 w 24"/>
                  <a:gd name="T23" fmla="*/ 4 h 49"/>
                  <a:gd name="T24" fmla="*/ 5 w 24"/>
                  <a:gd name="T25" fmla="*/ 4 h 49"/>
                  <a:gd name="T26" fmla="*/ 5 w 24"/>
                  <a:gd name="T2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9">
                    <a:moveTo>
                      <a:pt x="2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8"/>
                      <a:pt x="23" y="49"/>
                      <a:pt x="22" y="49"/>
                    </a:cubicBezTo>
                    <a:close/>
                    <a:moveTo>
                      <a:pt x="5" y="44"/>
                    </a:move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7" name="Freeform 164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35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5 w 24"/>
                  <a:gd name="T19" fmla="*/ 9 h 14"/>
                  <a:gd name="T20" fmla="*/ 20 w 24"/>
                  <a:gd name="T21" fmla="*/ 9 h 14"/>
                  <a:gd name="T22" fmla="*/ 20 w 24"/>
                  <a:gd name="T23" fmla="*/ 4 h 14"/>
                  <a:gd name="T24" fmla="*/ 5 w 24"/>
                  <a:gd name="T25" fmla="*/ 4 h 14"/>
                  <a:gd name="T26" fmla="*/ 5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5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8" name="Freeform 165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133"/>
              </a:xfrm>
              <a:custGeom>
                <a:avLst/>
                <a:gdLst>
                  <a:gd name="T0" fmla="*/ 22 w 24"/>
                  <a:gd name="T1" fmla="*/ 54 h 54"/>
                  <a:gd name="T2" fmla="*/ 2 w 24"/>
                  <a:gd name="T3" fmla="*/ 54 h 54"/>
                  <a:gd name="T4" fmla="*/ 0 w 24"/>
                  <a:gd name="T5" fmla="*/ 51 h 54"/>
                  <a:gd name="T6" fmla="*/ 0 w 24"/>
                  <a:gd name="T7" fmla="*/ 2 h 54"/>
                  <a:gd name="T8" fmla="*/ 2 w 24"/>
                  <a:gd name="T9" fmla="*/ 0 h 54"/>
                  <a:gd name="T10" fmla="*/ 22 w 24"/>
                  <a:gd name="T11" fmla="*/ 0 h 54"/>
                  <a:gd name="T12" fmla="*/ 24 w 24"/>
                  <a:gd name="T13" fmla="*/ 2 h 54"/>
                  <a:gd name="T14" fmla="*/ 24 w 24"/>
                  <a:gd name="T15" fmla="*/ 51 h 54"/>
                  <a:gd name="T16" fmla="*/ 22 w 24"/>
                  <a:gd name="T17" fmla="*/ 54 h 54"/>
                  <a:gd name="T18" fmla="*/ 4 w 24"/>
                  <a:gd name="T19" fmla="*/ 49 h 54"/>
                  <a:gd name="T20" fmla="*/ 19 w 24"/>
                  <a:gd name="T21" fmla="*/ 49 h 54"/>
                  <a:gd name="T22" fmla="*/ 19 w 24"/>
                  <a:gd name="T23" fmla="*/ 5 h 54"/>
                  <a:gd name="T24" fmla="*/ 4 w 24"/>
                  <a:gd name="T25" fmla="*/ 5 h 54"/>
                  <a:gd name="T26" fmla="*/ 4 w 24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4">
                    <a:moveTo>
                      <a:pt x="22" y="54"/>
                    </a:moveTo>
                    <a:cubicBezTo>
                      <a:pt x="2" y="54"/>
                      <a:pt x="2" y="54"/>
                      <a:pt x="2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3"/>
                      <a:pt x="23" y="54"/>
                      <a:pt x="22" y="54"/>
                    </a:cubicBezTo>
                    <a:close/>
                    <a:moveTo>
                      <a:pt x="4" y="49"/>
                    </a:move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9" name="Freeform 166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34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4 w 24"/>
                  <a:gd name="T19" fmla="*/ 9 h 14"/>
                  <a:gd name="T20" fmla="*/ 19 w 24"/>
                  <a:gd name="T21" fmla="*/ 9 h 14"/>
                  <a:gd name="T22" fmla="*/ 19 w 24"/>
                  <a:gd name="T23" fmla="*/ 5 h 14"/>
                  <a:gd name="T24" fmla="*/ 4 w 24"/>
                  <a:gd name="T25" fmla="*/ 5 h 14"/>
                  <a:gd name="T26" fmla="*/ 4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4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0" name="Freeform 167"/>
              <p:cNvSpPr>
                <a:spLocks/>
              </p:cNvSpPr>
              <p:nvPr userDrawn="1"/>
            </p:nvSpPr>
            <p:spPr bwMode="auto">
              <a:xfrm>
                <a:off x="6117" y="4130"/>
                <a:ext cx="12" cy="49"/>
              </a:xfrm>
              <a:custGeom>
                <a:avLst/>
                <a:gdLst>
                  <a:gd name="T0" fmla="*/ 2 w 5"/>
                  <a:gd name="T1" fmla="*/ 20 h 20"/>
                  <a:gd name="T2" fmla="*/ 0 w 5"/>
                  <a:gd name="T3" fmla="*/ 17 h 20"/>
                  <a:gd name="T4" fmla="*/ 0 w 5"/>
                  <a:gd name="T5" fmla="*/ 3 h 20"/>
                  <a:gd name="T6" fmla="*/ 2 w 5"/>
                  <a:gd name="T7" fmla="*/ 0 h 20"/>
                  <a:gd name="T8" fmla="*/ 5 w 5"/>
                  <a:gd name="T9" fmla="*/ 3 h 20"/>
                  <a:gd name="T10" fmla="*/ 5 w 5"/>
                  <a:gd name="T11" fmla="*/ 17 h 20"/>
                  <a:gd name="T12" fmla="*/ 2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cubicBezTo>
                      <a:pt x="1" y="20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4" y="20"/>
                      <a:pt x="2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1" name="Freeform 168"/>
              <p:cNvSpPr>
                <a:spLocks/>
              </p:cNvSpPr>
              <p:nvPr userDrawn="1"/>
            </p:nvSpPr>
            <p:spPr bwMode="auto">
              <a:xfrm>
                <a:off x="6162" y="4118"/>
                <a:ext cx="12" cy="61"/>
              </a:xfrm>
              <a:custGeom>
                <a:avLst/>
                <a:gdLst>
                  <a:gd name="T0" fmla="*/ 3 w 5"/>
                  <a:gd name="T1" fmla="*/ 25 h 25"/>
                  <a:gd name="T2" fmla="*/ 0 w 5"/>
                  <a:gd name="T3" fmla="*/ 22 h 25"/>
                  <a:gd name="T4" fmla="*/ 0 w 5"/>
                  <a:gd name="T5" fmla="*/ 3 h 25"/>
                  <a:gd name="T6" fmla="*/ 3 w 5"/>
                  <a:gd name="T7" fmla="*/ 0 h 25"/>
                  <a:gd name="T8" fmla="*/ 5 w 5"/>
                  <a:gd name="T9" fmla="*/ 3 h 25"/>
                  <a:gd name="T10" fmla="*/ 5 w 5"/>
                  <a:gd name="T11" fmla="*/ 22 h 25"/>
                  <a:gd name="T12" fmla="*/ 3 w 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5">
                    <a:moveTo>
                      <a:pt x="3" y="25"/>
                    </a:moveTo>
                    <a:cubicBezTo>
                      <a:pt x="1" y="25"/>
                      <a:pt x="0" y="24"/>
                      <a:pt x="0" y="2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4"/>
                      <a:pt x="4" y="25"/>
                      <a:pt x="3" y="2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2" name="Freeform 169"/>
              <p:cNvSpPr>
                <a:spLocks noEditPoints="1"/>
              </p:cNvSpPr>
              <p:nvPr userDrawn="1"/>
            </p:nvSpPr>
            <p:spPr bwMode="auto">
              <a:xfrm>
                <a:off x="6215" y="4154"/>
                <a:ext cx="154" cy="50"/>
              </a:xfrm>
              <a:custGeom>
                <a:avLst/>
                <a:gdLst>
                  <a:gd name="T0" fmla="*/ 54 w 64"/>
                  <a:gd name="T1" fmla="*/ 20 h 20"/>
                  <a:gd name="T2" fmla="*/ 3 w 64"/>
                  <a:gd name="T3" fmla="*/ 20 h 20"/>
                  <a:gd name="T4" fmla="*/ 1 w 64"/>
                  <a:gd name="T5" fmla="*/ 18 h 20"/>
                  <a:gd name="T6" fmla="*/ 1 w 64"/>
                  <a:gd name="T7" fmla="*/ 16 h 20"/>
                  <a:gd name="T8" fmla="*/ 1 w 64"/>
                  <a:gd name="T9" fmla="*/ 4 h 20"/>
                  <a:gd name="T10" fmla="*/ 1 w 64"/>
                  <a:gd name="T11" fmla="*/ 2 h 20"/>
                  <a:gd name="T12" fmla="*/ 3 w 64"/>
                  <a:gd name="T13" fmla="*/ 0 h 20"/>
                  <a:gd name="T14" fmla="*/ 54 w 64"/>
                  <a:gd name="T15" fmla="*/ 0 h 20"/>
                  <a:gd name="T16" fmla="*/ 64 w 64"/>
                  <a:gd name="T17" fmla="*/ 10 h 20"/>
                  <a:gd name="T18" fmla="*/ 54 w 64"/>
                  <a:gd name="T19" fmla="*/ 20 h 20"/>
                  <a:gd name="T20" fmla="*/ 7 w 64"/>
                  <a:gd name="T21" fmla="*/ 15 h 20"/>
                  <a:gd name="T22" fmla="*/ 54 w 64"/>
                  <a:gd name="T23" fmla="*/ 15 h 20"/>
                  <a:gd name="T24" fmla="*/ 59 w 64"/>
                  <a:gd name="T25" fmla="*/ 10 h 20"/>
                  <a:gd name="T26" fmla="*/ 54 w 64"/>
                  <a:gd name="T27" fmla="*/ 5 h 20"/>
                  <a:gd name="T28" fmla="*/ 7 w 64"/>
                  <a:gd name="T29" fmla="*/ 5 h 20"/>
                  <a:gd name="T30" fmla="*/ 7 w 64"/>
                  <a:gd name="T3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20">
                    <a:moveTo>
                      <a:pt x="54" y="2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1" y="19"/>
                      <a:pt x="1" y="18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3" y="12"/>
                      <a:pt x="3" y="8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0"/>
                    </a:cubicBezTo>
                    <a:cubicBezTo>
                      <a:pt x="64" y="15"/>
                      <a:pt x="60" y="20"/>
                      <a:pt x="54" y="20"/>
                    </a:cubicBezTo>
                    <a:close/>
                    <a:moveTo>
                      <a:pt x="7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7" y="15"/>
                      <a:pt x="59" y="13"/>
                      <a:pt x="59" y="10"/>
                    </a:cubicBezTo>
                    <a:cubicBezTo>
                      <a:pt x="59" y="7"/>
                      <a:pt x="57" y="5"/>
                      <a:pt x="54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8"/>
                      <a:pt x="8" y="12"/>
                      <a:pt x="7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3" name="Freeform 170"/>
              <p:cNvSpPr>
                <a:spLocks noEditPoints="1"/>
              </p:cNvSpPr>
              <p:nvPr userDrawn="1"/>
            </p:nvSpPr>
            <p:spPr bwMode="auto">
              <a:xfrm>
                <a:off x="6235" y="4120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2 w 64"/>
                  <a:gd name="T3" fmla="*/ 19 h 19"/>
                  <a:gd name="T4" fmla="*/ 0 w 64"/>
                  <a:gd name="T5" fmla="*/ 18 h 19"/>
                  <a:gd name="T6" fmla="*/ 0 w 64"/>
                  <a:gd name="T7" fmla="*/ 15 h 19"/>
                  <a:gd name="T8" fmla="*/ 0 w 64"/>
                  <a:gd name="T9" fmla="*/ 3 h 19"/>
                  <a:gd name="T10" fmla="*/ 0 w 64"/>
                  <a:gd name="T11" fmla="*/ 1 h 19"/>
                  <a:gd name="T12" fmla="*/ 2 w 64"/>
                  <a:gd name="T13" fmla="*/ 0 h 19"/>
                  <a:gd name="T14" fmla="*/ 54 w 64"/>
                  <a:gd name="T15" fmla="*/ 0 h 19"/>
                  <a:gd name="T16" fmla="*/ 64 w 64"/>
                  <a:gd name="T17" fmla="*/ 9 h 19"/>
                  <a:gd name="T18" fmla="*/ 54 w 64"/>
                  <a:gd name="T19" fmla="*/ 19 h 19"/>
                  <a:gd name="T20" fmla="*/ 6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6 w 64"/>
                  <a:gd name="T29" fmla="*/ 4 h 19"/>
                  <a:gd name="T30" fmla="*/ 6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3" y="12"/>
                      <a:pt x="3" y="7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9" y="0"/>
                      <a:pt x="64" y="4"/>
                      <a:pt x="64" y="9"/>
                    </a:cubicBezTo>
                    <a:cubicBezTo>
                      <a:pt x="64" y="15"/>
                      <a:pt x="59" y="19"/>
                      <a:pt x="54" y="19"/>
                    </a:cubicBezTo>
                    <a:close/>
                    <a:moveTo>
                      <a:pt x="6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6"/>
                      <a:pt x="57" y="4"/>
                      <a:pt x="5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7"/>
                      <a:pt x="7" y="11"/>
                      <a:pt x="6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4" name="Freeform 171"/>
              <p:cNvSpPr>
                <a:spLocks noEditPoints="1"/>
              </p:cNvSpPr>
              <p:nvPr userDrawn="1"/>
            </p:nvSpPr>
            <p:spPr bwMode="auto">
              <a:xfrm>
                <a:off x="6215" y="4083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3 w 64"/>
                  <a:gd name="T3" fmla="*/ 19 h 19"/>
                  <a:gd name="T4" fmla="*/ 1 w 64"/>
                  <a:gd name="T5" fmla="*/ 18 h 19"/>
                  <a:gd name="T6" fmla="*/ 1 w 64"/>
                  <a:gd name="T7" fmla="*/ 16 h 19"/>
                  <a:gd name="T8" fmla="*/ 1 w 64"/>
                  <a:gd name="T9" fmla="*/ 4 h 19"/>
                  <a:gd name="T10" fmla="*/ 1 w 64"/>
                  <a:gd name="T11" fmla="*/ 1 h 19"/>
                  <a:gd name="T12" fmla="*/ 3 w 64"/>
                  <a:gd name="T13" fmla="*/ 0 h 19"/>
                  <a:gd name="T14" fmla="*/ 54 w 64"/>
                  <a:gd name="T15" fmla="*/ 0 h 19"/>
                  <a:gd name="T16" fmla="*/ 64 w 64"/>
                  <a:gd name="T17" fmla="*/ 10 h 19"/>
                  <a:gd name="T18" fmla="*/ 54 w 64"/>
                  <a:gd name="T19" fmla="*/ 19 h 19"/>
                  <a:gd name="T20" fmla="*/ 7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7 w 64"/>
                  <a:gd name="T29" fmla="*/ 4 h 19"/>
                  <a:gd name="T30" fmla="*/ 7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1" y="19"/>
                      <a:pt x="1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3" y="12"/>
                      <a:pt x="3" y="7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4"/>
                      <a:pt x="64" y="10"/>
                    </a:cubicBezTo>
                    <a:cubicBezTo>
                      <a:pt x="64" y="15"/>
                      <a:pt x="60" y="19"/>
                      <a:pt x="54" y="19"/>
                    </a:cubicBezTo>
                    <a:close/>
                    <a:moveTo>
                      <a:pt x="7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7"/>
                      <a:pt x="57" y="4"/>
                      <a:pt x="5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8"/>
                      <a:pt x="8" y="11"/>
                      <a:pt x="7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5" name="Freeform 172"/>
              <p:cNvSpPr>
                <a:spLocks noEditPoints="1"/>
              </p:cNvSpPr>
              <p:nvPr userDrawn="1"/>
            </p:nvSpPr>
            <p:spPr bwMode="auto">
              <a:xfrm>
                <a:off x="4862" y="3941"/>
                <a:ext cx="393" cy="319"/>
              </a:xfrm>
              <a:custGeom>
                <a:avLst/>
                <a:gdLst>
                  <a:gd name="T0" fmla="*/ 147 w 163"/>
                  <a:gd name="T1" fmla="*/ 114 h 130"/>
                  <a:gd name="T2" fmla="*/ 144 w 163"/>
                  <a:gd name="T3" fmla="*/ 5 h 130"/>
                  <a:gd name="T4" fmla="*/ 117 w 163"/>
                  <a:gd name="T5" fmla="*/ 8 h 130"/>
                  <a:gd name="T6" fmla="*/ 101 w 163"/>
                  <a:gd name="T7" fmla="*/ 27 h 130"/>
                  <a:gd name="T8" fmla="*/ 98 w 163"/>
                  <a:gd name="T9" fmla="*/ 5 h 130"/>
                  <a:gd name="T10" fmla="*/ 76 w 163"/>
                  <a:gd name="T11" fmla="*/ 8 h 130"/>
                  <a:gd name="T12" fmla="*/ 60 w 163"/>
                  <a:gd name="T13" fmla="*/ 21 h 130"/>
                  <a:gd name="T14" fmla="*/ 57 w 163"/>
                  <a:gd name="T15" fmla="*/ 32 h 130"/>
                  <a:gd name="T16" fmla="*/ 41 w 163"/>
                  <a:gd name="T17" fmla="*/ 2 h 130"/>
                  <a:gd name="T18" fmla="*/ 17 w 163"/>
                  <a:gd name="T19" fmla="*/ 0 h 130"/>
                  <a:gd name="T20" fmla="*/ 14 w 163"/>
                  <a:gd name="T21" fmla="*/ 114 h 130"/>
                  <a:gd name="T22" fmla="*/ 0 w 163"/>
                  <a:gd name="T23" fmla="*/ 130 h 130"/>
                  <a:gd name="T24" fmla="*/ 163 w 163"/>
                  <a:gd name="T25" fmla="*/ 114 h 130"/>
                  <a:gd name="T26" fmla="*/ 122 w 163"/>
                  <a:gd name="T27" fmla="*/ 105 h 130"/>
                  <a:gd name="T28" fmla="*/ 141 w 163"/>
                  <a:gd name="T29" fmla="*/ 114 h 130"/>
                  <a:gd name="T30" fmla="*/ 141 w 163"/>
                  <a:gd name="T31" fmla="*/ 100 h 130"/>
                  <a:gd name="T32" fmla="*/ 122 w 163"/>
                  <a:gd name="T33" fmla="*/ 95 h 130"/>
                  <a:gd name="T34" fmla="*/ 141 w 163"/>
                  <a:gd name="T35" fmla="*/ 100 h 130"/>
                  <a:gd name="T36" fmla="*/ 122 w 163"/>
                  <a:gd name="T37" fmla="*/ 89 h 130"/>
                  <a:gd name="T38" fmla="*/ 141 w 163"/>
                  <a:gd name="T39" fmla="*/ 35 h 130"/>
                  <a:gd name="T40" fmla="*/ 141 w 163"/>
                  <a:gd name="T41" fmla="*/ 30 h 130"/>
                  <a:gd name="T42" fmla="*/ 122 w 163"/>
                  <a:gd name="T43" fmla="*/ 24 h 130"/>
                  <a:gd name="T44" fmla="*/ 141 w 163"/>
                  <a:gd name="T45" fmla="*/ 30 h 130"/>
                  <a:gd name="T46" fmla="*/ 141 w 163"/>
                  <a:gd name="T47" fmla="*/ 19 h 130"/>
                  <a:gd name="T48" fmla="*/ 122 w 163"/>
                  <a:gd name="T49" fmla="*/ 11 h 130"/>
                  <a:gd name="T50" fmla="*/ 117 w 163"/>
                  <a:gd name="T51" fmla="*/ 32 h 130"/>
                  <a:gd name="T52" fmla="*/ 101 w 163"/>
                  <a:gd name="T53" fmla="*/ 114 h 130"/>
                  <a:gd name="T54" fmla="*/ 117 w 163"/>
                  <a:gd name="T55" fmla="*/ 32 h 130"/>
                  <a:gd name="T56" fmla="*/ 82 w 163"/>
                  <a:gd name="T57" fmla="*/ 21 h 130"/>
                  <a:gd name="T58" fmla="*/ 95 w 163"/>
                  <a:gd name="T59" fmla="*/ 76 h 130"/>
                  <a:gd name="T60" fmla="*/ 82 w 163"/>
                  <a:gd name="T61" fmla="*/ 24 h 130"/>
                  <a:gd name="T62" fmla="*/ 95 w 163"/>
                  <a:gd name="T63" fmla="*/ 81 h 130"/>
                  <a:gd name="T64" fmla="*/ 82 w 163"/>
                  <a:gd name="T65" fmla="*/ 103 h 130"/>
                  <a:gd name="T66" fmla="*/ 82 w 163"/>
                  <a:gd name="T67" fmla="*/ 108 h 130"/>
                  <a:gd name="T68" fmla="*/ 95 w 163"/>
                  <a:gd name="T69" fmla="*/ 114 h 130"/>
                  <a:gd name="T70" fmla="*/ 82 w 163"/>
                  <a:gd name="T71" fmla="*/ 108 h 130"/>
                  <a:gd name="T72" fmla="*/ 95 w 163"/>
                  <a:gd name="T73" fmla="*/ 16 h 130"/>
                  <a:gd name="T74" fmla="*/ 82 w 163"/>
                  <a:gd name="T75" fmla="*/ 11 h 130"/>
                  <a:gd name="T76" fmla="*/ 63 w 163"/>
                  <a:gd name="T77" fmla="*/ 27 h 130"/>
                  <a:gd name="T78" fmla="*/ 76 w 163"/>
                  <a:gd name="T79" fmla="*/ 114 h 130"/>
                  <a:gd name="T80" fmla="*/ 63 w 163"/>
                  <a:gd name="T81" fmla="*/ 27 h 130"/>
                  <a:gd name="T82" fmla="*/ 19 w 163"/>
                  <a:gd name="T83" fmla="*/ 24 h 130"/>
                  <a:gd name="T84" fmla="*/ 36 w 163"/>
                  <a:gd name="T85" fmla="*/ 19 h 130"/>
                  <a:gd name="T86" fmla="*/ 57 w 163"/>
                  <a:gd name="T87" fmla="*/ 103 h 130"/>
                  <a:gd name="T88" fmla="*/ 41 w 163"/>
                  <a:gd name="T89" fmla="*/ 49 h 130"/>
                  <a:gd name="T90" fmla="*/ 57 w 163"/>
                  <a:gd name="T91" fmla="*/ 103 h 130"/>
                  <a:gd name="T92" fmla="*/ 57 w 163"/>
                  <a:gd name="T93" fmla="*/ 108 h 130"/>
                  <a:gd name="T94" fmla="*/ 41 w 163"/>
                  <a:gd name="T95" fmla="*/ 114 h 130"/>
                  <a:gd name="T96" fmla="*/ 57 w 163"/>
                  <a:gd name="T97" fmla="*/ 38 h 130"/>
                  <a:gd name="T98" fmla="*/ 41 w 163"/>
                  <a:gd name="T99" fmla="*/ 43 h 130"/>
                  <a:gd name="T100" fmla="*/ 57 w 163"/>
                  <a:gd name="T101" fmla="*/ 38 h 130"/>
                  <a:gd name="T102" fmla="*/ 36 w 163"/>
                  <a:gd name="T103" fmla="*/ 13 h 130"/>
                  <a:gd name="T104" fmla="*/ 19 w 163"/>
                  <a:gd name="T105" fmla="*/ 5 h 130"/>
                  <a:gd name="T106" fmla="*/ 19 w 163"/>
                  <a:gd name="T107" fmla="*/ 30 h 130"/>
                  <a:gd name="T108" fmla="*/ 36 w 163"/>
                  <a:gd name="T109" fmla="*/ 114 h 130"/>
                  <a:gd name="T110" fmla="*/ 19 w 163"/>
                  <a:gd name="T111" fmla="*/ 30 h 130"/>
                  <a:gd name="T112" fmla="*/ 6 w 163"/>
                  <a:gd name="T113" fmla="*/ 124 h 130"/>
                  <a:gd name="T114" fmla="*/ 158 w 163"/>
                  <a:gd name="T115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130">
                    <a:moveTo>
                      <a:pt x="163" y="114"/>
                    </a:move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6"/>
                      <a:pt x="146" y="5"/>
                      <a:pt x="144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18" y="5"/>
                      <a:pt x="117" y="6"/>
                      <a:pt x="117" y="8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5"/>
                      <a:pt x="76" y="6"/>
                      <a:pt x="76" y="8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7" y="23"/>
                      <a:pt x="57" y="24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63" y="130"/>
                      <a:pt x="163" y="130"/>
                      <a:pt x="163" y="130"/>
                    </a:cubicBezTo>
                    <a:lnTo>
                      <a:pt x="163" y="114"/>
                    </a:lnTo>
                    <a:close/>
                    <a:moveTo>
                      <a:pt x="122" y="114"/>
                    </a:move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14"/>
                      <a:pt x="141" y="114"/>
                      <a:pt x="141" y="114"/>
                    </a:cubicBezTo>
                    <a:lnTo>
                      <a:pt x="122" y="114"/>
                    </a:lnTo>
                    <a:close/>
                    <a:moveTo>
                      <a:pt x="141" y="100"/>
                    </a:move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41" y="95"/>
                      <a:pt x="141" y="95"/>
                      <a:pt x="141" y="95"/>
                    </a:cubicBezTo>
                    <a:lnTo>
                      <a:pt x="141" y="100"/>
                    </a:lnTo>
                    <a:close/>
                    <a:moveTo>
                      <a:pt x="141" y="89"/>
                    </a:move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35"/>
                      <a:pt x="122" y="35"/>
                      <a:pt x="122" y="35"/>
                    </a:cubicBezTo>
                    <a:cubicBezTo>
                      <a:pt x="141" y="35"/>
                      <a:pt x="141" y="35"/>
                      <a:pt x="141" y="35"/>
                    </a:cubicBezTo>
                    <a:lnTo>
                      <a:pt x="141" y="89"/>
                    </a:lnTo>
                    <a:close/>
                    <a:moveTo>
                      <a:pt x="141" y="30"/>
                    </a:move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41" y="24"/>
                      <a:pt x="141" y="24"/>
                      <a:pt x="141" y="24"/>
                    </a:cubicBezTo>
                    <a:lnTo>
                      <a:pt x="141" y="30"/>
                    </a:lnTo>
                    <a:close/>
                    <a:moveTo>
                      <a:pt x="141" y="11"/>
                    </a:moveTo>
                    <a:cubicBezTo>
                      <a:pt x="141" y="19"/>
                      <a:pt x="141" y="19"/>
                      <a:pt x="141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1"/>
                      <a:pt x="122" y="11"/>
                      <a:pt x="122" y="11"/>
                    </a:cubicBezTo>
                    <a:lnTo>
                      <a:pt x="141" y="11"/>
                    </a:lnTo>
                    <a:close/>
                    <a:moveTo>
                      <a:pt x="117" y="32"/>
                    </a:move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32"/>
                      <a:pt x="101" y="32"/>
                      <a:pt x="101" y="32"/>
                    </a:cubicBezTo>
                    <a:lnTo>
                      <a:pt x="117" y="32"/>
                    </a:lnTo>
                    <a:close/>
                    <a:moveTo>
                      <a:pt x="82" y="24"/>
                    </a:moveTo>
                    <a:cubicBezTo>
                      <a:pt x="82" y="21"/>
                      <a:pt x="82" y="21"/>
                      <a:pt x="82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82" y="76"/>
                      <a:pt x="82" y="76"/>
                      <a:pt x="82" y="76"/>
                    </a:cubicBezTo>
                    <a:lnTo>
                      <a:pt x="82" y="24"/>
                    </a:lnTo>
                    <a:close/>
                    <a:moveTo>
                      <a:pt x="82" y="81"/>
                    </a:move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82" y="103"/>
                      <a:pt x="82" y="103"/>
                      <a:pt x="82" y="103"/>
                    </a:cubicBezTo>
                    <a:lnTo>
                      <a:pt x="82" y="81"/>
                    </a:lnTo>
                    <a:close/>
                    <a:moveTo>
                      <a:pt x="82" y="108"/>
                    </a:moveTo>
                    <a:cubicBezTo>
                      <a:pt x="95" y="108"/>
                      <a:pt x="95" y="108"/>
                      <a:pt x="95" y="108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82" y="114"/>
                      <a:pt x="82" y="114"/>
                      <a:pt x="82" y="114"/>
                    </a:cubicBezTo>
                    <a:lnTo>
                      <a:pt x="82" y="108"/>
                    </a:lnTo>
                    <a:close/>
                    <a:moveTo>
                      <a:pt x="95" y="11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1"/>
                      <a:pt x="82" y="11"/>
                      <a:pt x="82" y="11"/>
                    </a:cubicBezTo>
                    <a:lnTo>
                      <a:pt x="95" y="11"/>
                    </a:lnTo>
                    <a:close/>
                    <a:moveTo>
                      <a:pt x="6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63" y="114"/>
                      <a:pt x="63" y="114"/>
                      <a:pt x="63" y="114"/>
                    </a:cubicBezTo>
                    <a:lnTo>
                      <a:pt x="63" y="27"/>
                    </a:lnTo>
                    <a:close/>
                    <a:moveTo>
                      <a:pt x="36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36" y="19"/>
                      <a:pt x="36" y="19"/>
                      <a:pt x="36" y="19"/>
                    </a:cubicBezTo>
                    <a:lnTo>
                      <a:pt x="36" y="24"/>
                    </a:lnTo>
                    <a:close/>
                    <a:moveTo>
                      <a:pt x="57" y="103"/>
                    </a:move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57" y="49"/>
                      <a:pt x="57" y="49"/>
                      <a:pt x="57" y="49"/>
                    </a:cubicBezTo>
                    <a:lnTo>
                      <a:pt x="57" y="103"/>
                    </a:lnTo>
                    <a:close/>
                    <a:moveTo>
                      <a:pt x="41" y="108"/>
                    </a:moveTo>
                    <a:cubicBezTo>
                      <a:pt x="57" y="108"/>
                      <a:pt x="57" y="108"/>
                      <a:pt x="57" y="108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41" y="114"/>
                      <a:pt x="41" y="114"/>
                      <a:pt x="41" y="114"/>
                    </a:cubicBezTo>
                    <a:lnTo>
                      <a:pt x="41" y="108"/>
                    </a:lnTo>
                    <a:close/>
                    <a:moveTo>
                      <a:pt x="57" y="38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38"/>
                      <a:pt x="41" y="38"/>
                      <a:pt x="41" y="38"/>
                    </a:cubicBezTo>
                    <a:lnTo>
                      <a:pt x="57" y="38"/>
                    </a:lnTo>
                    <a:close/>
                    <a:moveTo>
                      <a:pt x="36" y="5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5"/>
                      <a:pt x="19" y="5"/>
                      <a:pt x="19" y="5"/>
                    </a:cubicBezTo>
                    <a:lnTo>
                      <a:pt x="36" y="5"/>
                    </a:lnTo>
                    <a:close/>
                    <a:moveTo>
                      <a:pt x="19" y="3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19" y="114"/>
                      <a:pt x="19" y="114"/>
                      <a:pt x="19" y="114"/>
                    </a:cubicBezTo>
                    <a:lnTo>
                      <a:pt x="19" y="30"/>
                    </a:lnTo>
                    <a:close/>
                    <a:moveTo>
                      <a:pt x="158" y="124"/>
                    </a:move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158" y="119"/>
                      <a:pt x="158" y="119"/>
                      <a:pt x="158" y="119"/>
                    </a:cubicBezTo>
                    <a:lnTo>
                      <a:pt x="158" y="1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6" name="Rectangle 173"/>
              <p:cNvSpPr>
                <a:spLocks noChangeArrowheads="1"/>
              </p:cNvSpPr>
              <p:nvPr userDrawn="1"/>
            </p:nvSpPr>
            <p:spPr bwMode="auto">
              <a:xfrm>
                <a:off x="5117" y="4046"/>
                <a:ext cx="15" cy="148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7" name="Rectangle 174"/>
              <p:cNvSpPr>
                <a:spLocks noChangeArrowheads="1"/>
              </p:cNvSpPr>
              <p:nvPr userDrawn="1"/>
            </p:nvSpPr>
            <p:spPr bwMode="auto">
              <a:xfrm>
                <a:off x="4975" y="4086"/>
                <a:ext cx="12" cy="81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8" name="Freeform 175"/>
              <p:cNvSpPr>
                <a:spLocks noEditPoints="1"/>
              </p:cNvSpPr>
              <p:nvPr userDrawn="1"/>
            </p:nvSpPr>
            <p:spPr bwMode="auto">
              <a:xfrm>
                <a:off x="2859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7 w 35"/>
                  <a:gd name="T3" fmla="*/ 113 h 113"/>
                  <a:gd name="T4" fmla="*/ 0 w 35"/>
                  <a:gd name="T5" fmla="*/ 107 h 113"/>
                  <a:gd name="T6" fmla="*/ 0 w 35"/>
                  <a:gd name="T7" fmla="*/ 6 h 113"/>
                  <a:gd name="T8" fmla="*/ 7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7 w 35"/>
                  <a:gd name="T19" fmla="*/ 4 h 113"/>
                  <a:gd name="T20" fmla="*/ 5 w 35"/>
                  <a:gd name="T21" fmla="*/ 6 h 113"/>
                  <a:gd name="T22" fmla="*/ 5 w 35"/>
                  <a:gd name="T23" fmla="*/ 107 h 113"/>
                  <a:gd name="T24" fmla="*/ 7 w 35"/>
                  <a:gd name="T25" fmla="*/ 109 h 113"/>
                  <a:gd name="T26" fmla="*/ 31 w 35"/>
                  <a:gd name="T27" fmla="*/ 109 h 113"/>
                  <a:gd name="T28" fmla="*/ 31 w 35"/>
                  <a:gd name="T29" fmla="*/ 4 h 113"/>
                  <a:gd name="T30" fmla="*/ 7 w 35"/>
                  <a:gd name="T31" fmla="*/ 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7" y="113"/>
                      <a:pt x="7" y="113"/>
                      <a:pt x="7" y="113"/>
                    </a:cubicBezTo>
                    <a:cubicBezTo>
                      <a:pt x="3" y="113"/>
                      <a:pt x="0" y="110"/>
                      <a:pt x="0" y="10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8"/>
                      <a:pt x="6" y="109"/>
                      <a:pt x="7" y="10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9" name="Freeform 176"/>
              <p:cNvSpPr>
                <a:spLocks noEditPoints="1"/>
              </p:cNvSpPr>
              <p:nvPr userDrawn="1"/>
            </p:nvSpPr>
            <p:spPr bwMode="auto">
              <a:xfrm>
                <a:off x="3006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3 w 35"/>
                  <a:gd name="T3" fmla="*/ 113 h 113"/>
                  <a:gd name="T4" fmla="*/ 0 w 35"/>
                  <a:gd name="T5" fmla="*/ 111 h 113"/>
                  <a:gd name="T6" fmla="*/ 0 w 35"/>
                  <a:gd name="T7" fmla="*/ 2 h 113"/>
                  <a:gd name="T8" fmla="*/ 3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5 w 35"/>
                  <a:gd name="T19" fmla="*/ 109 h 113"/>
                  <a:gd name="T20" fmla="*/ 31 w 35"/>
                  <a:gd name="T21" fmla="*/ 109 h 113"/>
                  <a:gd name="T22" fmla="*/ 31 w 35"/>
                  <a:gd name="T23" fmla="*/ 4 h 113"/>
                  <a:gd name="T24" fmla="*/ 5 w 35"/>
                  <a:gd name="T25" fmla="*/ 4 h 113"/>
                  <a:gd name="T26" fmla="*/ 5 w 35"/>
                  <a:gd name="T27" fmla="*/ 10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1" y="113"/>
                      <a:pt x="0" y="112"/>
                      <a:pt x="0" y="1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5" y="109"/>
                    </a:move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0" name="Freeform 177"/>
              <p:cNvSpPr>
                <a:spLocks noEditPoints="1"/>
              </p:cNvSpPr>
              <p:nvPr userDrawn="1"/>
            </p:nvSpPr>
            <p:spPr bwMode="auto">
              <a:xfrm>
                <a:off x="2934" y="3911"/>
                <a:ext cx="84" cy="322"/>
              </a:xfrm>
              <a:custGeom>
                <a:avLst/>
                <a:gdLst>
                  <a:gd name="T0" fmla="*/ 33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9 h 131"/>
                  <a:gd name="T16" fmla="*/ 33 w 35"/>
                  <a:gd name="T17" fmla="*/ 131 h 131"/>
                  <a:gd name="T18" fmla="*/ 4 w 35"/>
                  <a:gd name="T19" fmla="*/ 127 h 131"/>
                  <a:gd name="T20" fmla="*/ 30 w 35"/>
                  <a:gd name="T21" fmla="*/ 127 h 131"/>
                  <a:gd name="T22" fmla="*/ 30 w 35"/>
                  <a:gd name="T23" fmla="*/ 7 h 131"/>
                  <a:gd name="T24" fmla="*/ 28 w 35"/>
                  <a:gd name="T25" fmla="*/ 5 h 131"/>
                  <a:gd name="T26" fmla="*/ 6 w 35"/>
                  <a:gd name="T27" fmla="*/ 5 h 131"/>
                  <a:gd name="T28" fmla="*/ 4 w 35"/>
                  <a:gd name="T29" fmla="*/ 7 h 131"/>
                  <a:gd name="T30" fmla="*/ 4 w 35"/>
                  <a:gd name="T3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31">
                    <a:moveTo>
                      <a:pt x="33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30"/>
                      <a:pt x="34" y="131"/>
                      <a:pt x="33" y="131"/>
                    </a:cubicBezTo>
                    <a:close/>
                    <a:moveTo>
                      <a:pt x="4" y="127"/>
                    </a:move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29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1" name="Freeform 178"/>
              <p:cNvSpPr>
                <a:spLocks noEditPoints="1"/>
              </p:cNvSpPr>
              <p:nvPr userDrawn="1"/>
            </p:nvSpPr>
            <p:spPr bwMode="auto">
              <a:xfrm>
                <a:off x="3081" y="3911"/>
                <a:ext cx="84" cy="322"/>
              </a:xfrm>
              <a:custGeom>
                <a:avLst/>
                <a:gdLst>
                  <a:gd name="T0" fmla="*/ 28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5 h 131"/>
                  <a:gd name="T16" fmla="*/ 28 w 35"/>
                  <a:gd name="T17" fmla="*/ 131 h 131"/>
                  <a:gd name="T18" fmla="*/ 4 w 35"/>
                  <a:gd name="T19" fmla="*/ 127 h 131"/>
                  <a:gd name="T20" fmla="*/ 28 w 35"/>
                  <a:gd name="T21" fmla="*/ 127 h 131"/>
                  <a:gd name="T22" fmla="*/ 31 w 35"/>
                  <a:gd name="T23" fmla="*/ 125 h 131"/>
                  <a:gd name="T24" fmla="*/ 31 w 35"/>
                  <a:gd name="T25" fmla="*/ 7 h 131"/>
                  <a:gd name="T26" fmla="*/ 28 w 35"/>
                  <a:gd name="T27" fmla="*/ 5 h 131"/>
                  <a:gd name="T28" fmla="*/ 6 w 35"/>
                  <a:gd name="T29" fmla="*/ 5 h 131"/>
                  <a:gd name="T30" fmla="*/ 4 w 35"/>
                  <a:gd name="T31" fmla="*/ 7 h 131"/>
                  <a:gd name="T32" fmla="*/ 4 w 35"/>
                  <a:gd name="T33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31">
                    <a:moveTo>
                      <a:pt x="28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2" y="131"/>
                      <a:pt x="28" y="131"/>
                    </a:cubicBezTo>
                    <a:close/>
                    <a:moveTo>
                      <a:pt x="4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30" y="127"/>
                      <a:pt x="31" y="126"/>
                      <a:pt x="31" y="125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0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2" name="Freeform 179"/>
              <p:cNvSpPr>
                <a:spLocks noEditPoints="1"/>
              </p:cNvSpPr>
              <p:nvPr userDrawn="1"/>
            </p:nvSpPr>
            <p:spPr bwMode="auto">
              <a:xfrm>
                <a:off x="2881" y="3982"/>
                <a:ext cx="41" cy="42"/>
              </a:xfrm>
              <a:custGeom>
                <a:avLst/>
                <a:gdLst>
                  <a:gd name="T0" fmla="*/ 9 w 17"/>
                  <a:gd name="T1" fmla="*/ 17 h 17"/>
                  <a:gd name="T2" fmla="*/ 0 w 17"/>
                  <a:gd name="T3" fmla="*/ 8 h 17"/>
                  <a:gd name="T4" fmla="*/ 9 w 17"/>
                  <a:gd name="T5" fmla="*/ 0 h 17"/>
                  <a:gd name="T6" fmla="*/ 17 w 17"/>
                  <a:gd name="T7" fmla="*/ 8 h 17"/>
                  <a:gd name="T8" fmla="*/ 9 w 17"/>
                  <a:gd name="T9" fmla="*/ 17 h 17"/>
                  <a:gd name="T10" fmla="*/ 9 w 17"/>
                  <a:gd name="T11" fmla="*/ 4 h 17"/>
                  <a:gd name="T12" fmla="*/ 4 w 17"/>
                  <a:gd name="T13" fmla="*/ 8 h 17"/>
                  <a:gd name="T14" fmla="*/ 9 w 17"/>
                  <a:gd name="T15" fmla="*/ 13 h 17"/>
                  <a:gd name="T16" fmla="*/ 13 w 17"/>
                  <a:gd name="T17" fmla="*/ 8 h 17"/>
                  <a:gd name="T18" fmla="*/ 9 w 17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3" name="Freeform 180"/>
              <p:cNvSpPr>
                <a:spLocks noEditPoints="1"/>
              </p:cNvSpPr>
              <p:nvPr userDrawn="1"/>
            </p:nvSpPr>
            <p:spPr bwMode="auto">
              <a:xfrm>
                <a:off x="3103" y="4169"/>
                <a:ext cx="41" cy="44"/>
              </a:xfrm>
              <a:custGeom>
                <a:avLst/>
                <a:gdLst>
                  <a:gd name="T0" fmla="*/ 8 w 17"/>
                  <a:gd name="T1" fmla="*/ 18 h 18"/>
                  <a:gd name="T2" fmla="*/ 0 w 17"/>
                  <a:gd name="T3" fmla="*/ 9 h 18"/>
                  <a:gd name="T4" fmla="*/ 8 w 17"/>
                  <a:gd name="T5" fmla="*/ 0 h 18"/>
                  <a:gd name="T6" fmla="*/ 17 w 17"/>
                  <a:gd name="T7" fmla="*/ 9 h 18"/>
                  <a:gd name="T8" fmla="*/ 8 w 17"/>
                  <a:gd name="T9" fmla="*/ 18 h 18"/>
                  <a:gd name="T10" fmla="*/ 8 w 17"/>
                  <a:gd name="T11" fmla="*/ 5 h 18"/>
                  <a:gd name="T12" fmla="*/ 4 w 17"/>
                  <a:gd name="T13" fmla="*/ 9 h 18"/>
                  <a:gd name="T14" fmla="*/ 8 w 17"/>
                  <a:gd name="T15" fmla="*/ 13 h 18"/>
                  <a:gd name="T16" fmla="*/ 13 w 17"/>
                  <a:gd name="T17" fmla="*/ 9 h 18"/>
                  <a:gd name="T18" fmla="*/ 8 w 17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6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6"/>
                      <a:pt x="11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4" name="Freeform 181"/>
              <p:cNvSpPr>
                <a:spLocks/>
              </p:cNvSpPr>
              <p:nvPr userDrawn="1"/>
            </p:nvSpPr>
            <p:spPr bwMode="auto">
              <a:xfrm>
                <a:off x="2881" y="4201"/>
                <a:ext cx="41" cy="12"/>
              </a:xfrm>
              <a:custGeom>
                <a:avLst/>
                <a:gdLst>
                  <a:gd name="T0" fmla="*/ 15 w 17"/>
                  <a:gd name="T1" fmla="*/ 5 h 5"/>
                  <a:gd name="T2" fmla="*/ 2 w 17"/>
                  <a:gd name="T3" fmla="*/ 5 h 5"/>
                  <a:gd name="T4" fmla="*/ 0 w 17"/>
                  <a:gd name="T5" fmla="*/ 2 h 5"/>
                  <a:gd name="T6" fmla="*/ 2 w 17"/>
                  <a:gd name="T7" fmla="*/ 0 h 5"/>
                  <a:gd name="T8" fmla="*/ 15 w 17"/>
                  <a:gd name="T9" fmla="*/ 0 h 5"/>
                  <a:gd name="T10" fmla="*/ 17 w 17"/>
                  <a:gd name="T11" fmla="*/ 2 h 5"/>
                  <a:gd name="T12" fmla="*/ 15 w 1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4"/>
                      <a:pt x="16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5" name="Freeform 182"/>
              <p:cNvSpPr>
                <a:spLocks/>
              </p:cNvSpPr>
              <p:nvPr userDrawn="1"/>
            </p:nvSpPr>
            <p:spPr bwMode="auto">
              <a:xfrm>
                <a:off x="2881" y="4181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6" name="Freeform 183"/>
              <p:cNvSpPr>
                <a:spLocks/>
              </p:cNvSpPr>
              <p:nvPr userDrawn="1"/>
            </p:nvSpPr>
            <p:spPr bwMode="auto">
              <a:xfrm>
                <a:off x="2881" y="4159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7" name="Freeform 184"/>
              <p:cNvSpPr>
                <a:spLocks/>
              </p:cNvSpPr>
              <p:nvPr userDrawn="1"/>
            </p:nvSpPr>
            <p:spPr bwMode="auto">
              <a:xfrm>
                <a:off x="3028" y="4201"/>
                <a:ext cx="43" cy="12"/>
              </a:xfrm>
              <a:custGeom>
                <a:avLst/>
                <a:gdLst>
                  <a:gd name="T0" fmla="*/ 15 w 18"/>
                  <a:gd name="T1" fmla="*/ 5 h 5"/>
                  <a:gd name="T2" fmla="*/ 2 w 18"/>
                  <a:gd name="T3" fmla="*/ 5 h 5"/>
                  <a:gd name="T4" fmla="*/ 0 w 18"/>
                  <a:gd name="T5" fmla="*/ 2 h 5"/>
                  <a:gd name="T6" fmla="*/ 2 w 18"/>
                  <a:gd name="T7" fmla="*/ 0 h 5"/>
                  <a:gd name="T8" fmla="*/ 15 w 18"/>
                  <a:gd name="T9" fmla="*/ 0 h 5"/>
                  <a:gd name="T10" fmla="*/ 18 w 18"/>
                  <a:gd name="T11" fmla="*/ 2 h 5"/>
                  <a:gd name="T12" fmla="*/ 15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4"/>
                      <a:pt x="17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8" name="Freeform 185"/>
              <p:cNvSpPr>
                <a:spLocks/>
              </p:cNvSpPr>
              <p:nvPr userDrawn="1"/>
            </p:nvSpPr>
            <p:spPr bwMode="auto">
              <a:xfrm>
                <a:off x="3028" y="4181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9" name="Freeform 186"/>
              <p:cNvSpPr>
                <a:spLocks/>
              </p:cNvSpPr>
              <p:nvPr userDrawn="1"/>
            </p:nvSpPr>
            <p:spPr bwMode="auto">
              <a:xfrm>
                <a:off x="3028" y="4159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0" name="Freeform 187"/>
              <p:cNvSpPr>
                <a:spLocks/>
              </p:cNvSpPr>
              <p:nvPr userDrawn="1"/>
            </p:nvSpPr>
            <p:spPr bwMode="auto">
              <a:xfrm>
                <a:off x="3103" y="3977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1" name="Freeform 188"/>
              <p:cNvSpPr>
                <a:spLocks/>
              </p:cNvSpPr>
              <p:nvPr userDrawn="1"/>
            </p:nvSpPr>
            <p:spPr bwMode="auto">
              <a:xfrm>
                <a:off x="3103" y="3955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2" name="Freeform 189"/>
              <p:cNvSpPr>
                <a:spLocks/>
              </p:cNvSpPr>
              <p:nvPr userDrawn="1"/>
            </p:nvSpPr>
            <p:spPr bwMode="auto">
              <a:xfrm>
                <a:off x="3103" y="3933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3" name="Freeform 190"/>
              <p:cNvSpPr>
                <a:spLocks noEditPoints="1"/>
              </p:cNvSpPr>
              <p:nvPr userDrawn="1"/>
            </p:nvSpPr>
            <p:spPr bwMode="auto">
              <a:xfrm>
                <a:off x="2881" y="4046"/>
                <a:ext cx="41" cy="86"/>
              </a:xfrm>
              <a:custGeom>
                <a:avLst/>
                <a:gdLst>
                  <a:gd name="T0" fmla="*/ 15 w 17"/>
                  <a:gd name="T1" fmla="*/ 35 h 35"/>
                  <a:gd name="T2" fmla="*/ 2 w 17"/>
                  <a:gd name="T3" fmla="*/ 35 h 35"/>
                  <a:gd name="T4" fmla="*/ 0 w 17"/>
                  <a:gd name="T5" fmla="*/ 33 h 35"/>
                  <a:gd name="T6" fmla="*/ 0 w 17"/>
                  <a:gd name="T7" fmla="*/ 2 h 35"/>
                  <a:gd name="T8" fmla="*/ 2 w 17"/>
                  <a:gd name="T9" fmla="*/ 0 h 35"/>
                  <a:gd name="T10" fmla="*/ 15 w 17"/>
                  <a:gd name="T11" fmla="*/ 0 h 35"/>
                  <a:gd name="T12" fmla="*/ 17 w 17"/>
                  <a:gd name="T13" fmla="*/ 2 h 35"/>
                  <a:gd name="T14" fmla="*/ 17 w 17"/>
                  <a:gd name="T15" fmla="*/ 33 h 35"/>
                  <a:gd name="T16" fmla="*/ 15 w 17"/>
                  <a:gd name="T17" fmla="*/ 35 h 35"/>
                  <a:gd name="T18" fmla="*/ 4 w 17"/>
                  <a:gd name="T19" fmla="*/ 30 h 35"/>
                  <a:gd name="T20" fmla="*/ 13 w 17"/>
                  <a:gd name="T21" fmla="*/ 30 h 35"/>
                  <a:gd name="T22" fmla="*/ 13 w 17"/>
                  <a:gd name="T23" fmla="*/ 4 h 35"/>
                  <a:gd name="T24" fmla="*/ 4 w 17"/>
                  <a:gd name="T25" fmla="*/ 4 h 35"/>
                  <a:gd name="T26" fmla="*/ 4 w 17"/>
                  <a:gd name="T2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5">
                    <a:moveTo>
                      <a:pt x="15" y="3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4"/>
                      <a:pt x="16" y="35"/>
                      <a:pt x="15" y="35"/>
                    </a:cubicBezTo>
                    <a:close/>
                    <a:moveTo>
                      <a:pt x="4" y="3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4" name="Freeform 191"/>
              <p:cNvSpPr>
                <a:spLocks noEditPoints="1"/>
              </p:cNvSpPr>
              <p:nvPr userDrawn="1"/>
            </p:nvSpPr>
            <p:spPr bwMode="auto">
              <a:xfrm>
                <a:off x="2956" y="3933"/>
                <a:ext cx="41" cy="145"/>
              </a:xfrm>
              <a:custGeom>
                <a:avLst/>
                <a:gdLst>
                  <a:gd name="T0" fmla="*/ 15 w 17"/>
                  <a:gd name="T1" fmla="*/ 59 h 59"/>
                  <a:gd name="T2" fmla="*/ 2 w 17"/>
                  <a:gd name="T3" fmla="*/ 59 h 59"/>
                  <a:gd name="T4" fmla="*/ 0 w 17"/>
                  <a:gd name="T5" fmla="*/ 57 h 59"/>
                  <a:gd name="T6" fmla="*/ 0 w 17"/>
                  <a:gd name="T7" fmla="*/ 2 h 59"/>
                  <a:gd name="T8" fmla="*/ 2 w 17"/>
                  <a:gd name="T9" fmla="*/ 0 h 59"/>
                  <a:gd name="T10" fmla="*/ 15 w 17"/>
                  <a:gd name="T11" fmla="*/ 0 h 59"/>
                  <a:gd name="T12" fmla="*/ 17 w 17"/>
                  <a:gd name="T13" fmla="*/ 2 h 59"/>
                  <a:gd name="T14" fmla="*/ 17 w 17"/>
                  <a:gd name="T15" fmla="*/ 57 h 59"/>
                  <a:gd name="T16" fmla="*/ 15 w 17"/>
                  <a:gd name="T17" fmla="*/ 59 h 59"/>
                  <a:gd name="T18" fmla="*/ 4 w 17"/>
                  <a:gd name="T19" fmla="*/ 55 h 59"/>
                  <a:gd name="T20" fmla="*/ 13 w 17"/>
                  <a:gd name="T21" fmla="*/ 55 h 59"/>
                  <a:gd name="T22" fmla="*/ 13 w 17"/>
                  <a:gd name="T23" fmla="*/ 4 h 59"/>
                  <a:gd name="T24" fmla="*/ 4 w 17"/>
                  <a:gd name="T25" fmla="*/ 4 h 59"/>
                  <a:gd name="T26" fmla="*/ 4 w 17"/>
                  <a:gd name="T27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59">
                    <a:moveTo>
                      <a:pt x="15" y="59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0" y="59"/>
                      <a:pt x="0" y="58"/>
                      <a:pt x="0" y="5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6" y="59"/>
                      <a:pt x="15" y="59"/>
                    </a:cubicBezTo>
                    <a:close/>
                    <a:moveTo>
                      <a:pt x="4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5" name="Freeform 192"/>
              <p:cNvSpPr>
                <a:spLocks noEditPoints="1"/>
              </p:cNvSpPr>
              <p:nvPr userDrawn="1"/>
            </p:nvSpPr>
            <p:spPr bwMode="auto">
              <a:xfrm>
                <a:off x="2956" y="4181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0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0 h 13"/>
                  <a:gd name="T16" fmla="*/ 15 w 17"/>
                  <a:gd name="T17" fmla="*/ 13 h 13"/>
                  <a:gd name="T18" fmla="*/ 4 w 17"/>
                  <a:gd name="T19" fmla="*/ 8 h 13"/>
                  <a:gd name="T20" fmla="*/ 13 w 17"/>
                  <a:gd name="T21" fmla="*/ 8 h 13"/>
                  <a:gd name="T22" fmla="*/ 13 w 17"/>
                  <a:gd name="T23" fmla="*/ 4 h 13"/>
                  <a:gd name="T24" fmla="*/ 4 w 17"/>
                  <a:gd name="T25" fmla="*/ 4 h 13"/>
                  <a:gd name="T26" fmla="*/ 4 w 17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6" name="Freeform 193"/>
              <p:cNvSpPr>
                <a:spLocks noEditPoints="1"/>
              </p:cNvSpPr>
              <p:nvPr userDrawn="1"/>
            </p:nvSpPr>
            <p:spPr bwMode="auto">
              <a:xfrm>
                <a:off x="2956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7" name="Freeform 194"/>
              <p:cNvSpPr>
                <a:spLocks/>
              </p:cNvSpPr>
              <p:nvPr userDrawn="1"/>
            </p:nvSpPr>
            <p:spPr bwMode="auto">
              <a:xfrm>
                <a:off x="2961" y="4132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8" name="Freeform 195"/>
              <p:cNvSpPr>
                <a:spLocks/>
              </p:cNvSpPr>
              <p:nvPr userDrawn="1"/>
            </p:nvSpPr>
            <p:spPr bwMode="auto">
              <a:xfrm>
                <a:off x="2980" y="4132"/>
                <a:ext cx="12" cy="37"/>
              </a:xfrm>
              <a:custGeom>
                <a:avLst/>
                <a:gdLst>
                  <a:gd name="T0" fmla="*/ 3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3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3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9" name="Freeform 196"/>
              <p:cNvSpPr>
                <a:spLocks noEditPoints="1"/>
              </p:cNvSpPr>
              <p:nvPr userDrawn="1"/>
            </p:nvSpPr>
            <p:spPr bwMode="auto">
              <a:xfrm>
                <a:off x="3103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0" name="Freeform 197"/>
              <p:cNvSpPr>
                <a:spLocks noEditPoints="1"/>
              </p:cNvSpPr>
              <p:nvPr userDrawn="1"/>
            </p:nvSpPr>
            <p:spPr bwMode="auto">
              <a:xfrm>
                <a:off x="3103" y="3997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1" name="Freeform 198"/>
              <p:cNvSpPr>
                <a:spLocks/>
              </p:cNvSpPr>
              <p:nvPr userDrawn="1"/>
            </p:nvSpPr>
            <p:spPr bwMode="auto">
              <a:xfrm>
                <a:off x="3108" y="4041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2" name="Freeform 199"/>
              <p:cNvSpPr>
                <a:spLocks/>
              </p:cNvSpPr>
              <p:nvPr userDrawn="1"/>
            </p:nvSpPr>
            <p:spPr bwMode="auto">
              <a:xfrm>
                <a:off x="3108" y="4132"/>
                <a:ext cx="9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3" name="Freeform 200"/>
              <p:cNvSpPr>
                <a:spLocks/>
              </p:cNvSpPr>
              <p:nvPr userDrawn="1"/>
            </p:nvSpPr>
            <p:spPr bwMode="auto">
              <a:xfrm>
                <a:off x="3129" y="4132"/>
                <a:ext cx="10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4" name="Freeform 201"/>
              <p:cNvSpPr>
                <a:spLocks/>
              </p:cNvSpPr>
              <p:nvPr userDrawn="1"/>
            </p:nvSpPr>
            <p:spPr bwMode="auto">
              <a:xfrm>
                <a:off x="3129" y="4041"/>
                <a:ext cx="10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5" name="Freeform 202"/>
              <p:cNvSpPr>
                <a:spLocks noEditPoints="1"/>
              </p:cNvSpPr>
              <p:nvPr userDrawn="1"/>
            </p:nvSpPr>
            <p:spPr bwMode="auto">
              <a:xfrm>
                <a:off x="3028" y="4068"/>
                <a:ext cx="43" cy="79"/>
              </a:xfrm>
              <a:custGeom>
                <a:avLst/>
                <a:gdLst>
                  <a:gd name="T0" fmla="*/ 15 w 18"/>
                  <a:gd name="T1" fmla="*/ 32 h 32"/>
                  <a:gd name="T2" fmla="*/ 2 w 18"/>
                  <a:gd name="T3" fmla="*/ 32 h 32"/>
                  <a:gd name="T4" fmla="*/ 0 w 18"/>
                  <a:gd name="T5" fmla="*/ 30 h 32"/>
                  <a:gd name="T6" fmla="*/ 0 w 18"/>
                  <a:gd name="T7" fmla="*/ 2 h 32"/>
                  <a:gd name="T8" fmla="*/ 2 w 18"/>
                  <a:gd name="T9" fmla="*/ 0 h 32"/>
                  <a:gd name="T10" fmla="*/ 15 w 18"/>
                  <a:gd name="T11" fmla="*/ 0 h 32"/>
                  <a:gd name="T12" fmla="*/ 18 w 18"/>
                  <a:gd name="T13" fmla="*/ 2 h 32"/>
                  <a:gd name="T14" fmla="*/ 18 w 18"/>
                  <a:gd name="T15" fmla="*/ 30 h 32"/>
                  <a:gd name="T16" fmla="*/ 15 w 18"/>
                  <a:gd name="T17" fmla="*/ 32 h 32"/>
                  <a:gd name="T18" fmla="*/ 4 w 18"/>
                  <a:gd name="T19" fmla="*/ 28 h 32"/>
                  <a:gd name="T20" fmla="*/ 13 w 18"/>
                  <a:gd name="T21" fmla="*/ 28 h 32"/>
                  <a:gd name="T22" fmla="*/ 13 w 18"/>
                  <a:gd name="T23" fmla="*/ 4 h 32"/>
                  <a:gd name="T24" fmla="*/ 4 w 18"/>
                  <a:gd name="T25" fmla="*/ 4 h 32"/>
                  <a:gd name="T26" fmla="*/ 4 w 18"/>
                  <a:gd name="T2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15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1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7" y="32"/>
                      <a:pt x="15" y="32"/>
                    </a:cubicBezTo>
                    <a:close/>
                    <a:moveTo>
                      <a:pt x="4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6" name="Freeform 203"/>
              <p:cNvSpPr>
                <a:spLocks noEditPoints="1"/>
              </p:cNvSpPr>
              <p:nvPr userDrawn="1"/>
            </p:nvSpPr>
            <p:spPr bwMode="auto">
              <a:xfrm>
                <a:off x="3028" y="3977"/>
                <a:ext cx="43" cy="32"/>
              </a:xfrm>
              <a:custGeom>
                <a:avLst/>
                <a:gdLst>
                  <a:gd name="T0" fmla="*/ 15 w 18"/>
                  <a:gd name="T1" fmla="*/ 13 h 13"/>
                  <a:gd name="T2" fmla="*/ 2 w 18"/>
                  <a:gd name="T3" fmla="*/ 13 h 13"/>
                  <a:gd name="T4" fmla="*/ 0 w 18"/>
                  <a:gd name="T5" fmla="*/ 10 h 13"/>
                  <a:gd name="T6" fmla="*/ 0 w 18"/>
                  <a:gd name="T7" fmla="*/ 2 h 13"/>
                  <a:gd name="T8" fmla="*/ 2 w 18"/>
                  <a:gd name="T9" fmla="*/ 0 h 13"/>
                  <a:gd name="T10" fmla="*/ 15 w 18"/>
                  <a:gd name="T11" fmla="*/ 0 h 13"/>
                  <a:gd name="T12" fmla="*/ 18 w 18"/>
                  <a:gd name="T13" fmla="*/ 2 h 13"/>
                  <a:gd name="T14" fmla="*/ 18 w 18"/>
                  <a:gd name="T15" fmla="*/ 10 h 13"/>
                  <a:gd name="T16" fmla="*/ 15 w 18"/>
                  <a:gd name="T17" fmla="*/ 13 h 13"/>
                  <a:gd name="T18" fmla="*/ 4 w 18"/>
                  <a:gd name="T19" fmla="*/ 8 h 13"/>
                  <a:gd name="T20" fmla="*/ 13 w 18"/>
                  <a:gd name="T21" fmla="*/ 8 h 13"/>
                  <a:gd name="T22" fmla="*/ 13 w 18"/>
                  <a:gd name="T23" fmla="*/ 4 h 13"/>
                  <a:gd name="T24" fmla="*/ 4 w 18"/>
                  <a:gd name="T25" fmla="*/ 4 h 13"/>
                  <a:gd name="T26" fmla="*/ 4 w 18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2"/>
                      <a:pt x="17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7" name="Freeform 204"/>
              <p:cNvSpPr>
                <a:spLocks/>
              </p:cNvSpPr>
              <p:nvPr userDrawn="1"/>
            </p:nvSpPr>
            <p:spPr bwMode="auto">
              <a:xfrm>
                <a:off x="3055" y="4019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</p:grpSp>
        <p:grpSp>
          <p:nvGrpSpPr>
            <p:cNvPr id="6" name="Group 406"/>
            <p:cNvGrpSpPr>
              <a:grpSpLocks/>
            </p:cNvGrpSpPr>
            <p:nvPr userDrawn="1"/>
          </p:nvGrpSpPr>
          <p:grpSpPr bwMode="auto">
            <a:xfrm>
              <a:off x="883177" y="6177025"/>
              <a:ext cx="9812340" cy="596906"/>
              <a:chOff x="600" y="3891"/>
              <a:chExt cx="6181" cy="376"/>
            </a:xfrm>
          </p:grpSpPr>
          <p:sp>
            <p:nvSpPr>
              <p:cNvPr id="190" name="Freeform 206"/>
              <p:cNvSpPr>
                <a:spLocks/>
              </p:cNvSpPr>
              <p:nvPr userDrawn="1"/>
            </p:nvSpPr>
            <p:spPr bwMode="auto">
              <a:xfrm>
                <a:off x="3033" y="4019"/>
                <a:ext cx="12" cy="37"/>
              </a:xfrm>
              <a:custGeom>
                <a:avLst/>
                <a:gdLst>
                  <a:gd name="T0" fmla="*/ 2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2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2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1" name="Freeform 207"/>
              <p:cNvSpPr>
                <a:spLocks noEditPoints="1"/>
              </p:cNvSpPr>
              <p:nvPr userDrawn="1"/>
            </p:nvSpPr>
            <p:spPr bwMode="auto">
              <a:xfrm>
                <a:off x="1060" y="3911"/>
                <a:ext cx="330" cy="337"/>
              </a:xfrm>
              <a:custGeom>
                <a:avLst/>
                <a:gdLst>
                  <a:gd name="T0" fmla="*/ 109 w 137"/>
                  <a:gd name="T1" fmla="*/ 4 h 137"/>
                  <a:gd name="T2" fmla="*/ 27 w 137"/>
                  <a:gd name="T3" fmla="*/ 4 h 137"/>
                  <a:gd name="T4" fmla="*/ 0 w 137"/>
                  <a:gd name="T5" fmla="*/ 13 h 137"/>
                  <a:gd name="T6" fmla="*/ 27 w 137"/>
                  <a:gd name="T7" fmla="*/ 23 h 137"/>
                  <a:gd name="T8" fmla="*/ 34 w 137"/>
                  <a:gd name="T9" fmla="*/ 31 h 137"/>
                  <a:gd name="T10" fmla="*/ 27 w 137"/>
                  <a:gd name="T11" fmla="*/ 77 h 137"/>
                  <a:gd name="T12" fmla="*/ 32 w 137"/>
                  <a:gd name="T13" fmla="*/ 89 h 137"/>
                  <a:gd name="T14" fmla="*/ 27 w 137"/>
                  <a:gd name="T15" fmla="*/ 94 h 137"/>
                  <a:gd name="T16" fmla="*/ 19 w 137"/>
                  <a:gd name="T17" fmla="*/ 115 h 137"/>
                  <a:gd name="T18" fmla="*/ 20 w 137"/>
                  <a:gd name="T19" fmla="*/ 137 h 137"/>
                  <a:gd name="T20" fmla="*/ 121 w 137"/>
                  <a:gd name="T21" fmla="*/ 126 h 137"/>
                  <a:gd name="T22" fmla="*/ 109 w 137"/>
                  <a:gd name="T23" fmla="*/ 114 h 137"/>
                  <a:gd name="T24" fmla="*/ 109 w 137"/>
                  <a:gd name="T25" fmla="*/ 97 h 137"/>
                  <a:gd name="T26" fmla="*/ 108 w 137"/>
                  <a:gd name="T27" fmla="*/ 96 h 137"/>
                  <a:gd name="T28" fmla="*/ 108 w 137"/>
                  <a:gd name="T29" fmla="*/ 91 h 137"/>
                  <a:gd name="T30" fmla="*/ 109 w 137"/>
                  <a:gd name="T31" fmla="*/ 89 h 137"/>
                  <a:gd name="T32" fmla="*/ 105 w 137"/>
                  <a:gd name="T33" fmla="*/ 43 h 137"/>
                  <a:gd name="T34" fmla="*/ 108 w 137"/>
                  <a:gd name="T35" fmla="*/ 34 h 137"/>
                  <a:gd name="T36" fmla="*/ 109 w 137"/>
                  <a:gd name="T37" fmla="*/ 32 h 137"/>
                  <a:gd name="T38" fmla="*/ 119 w 137"/>
                  <a:gd name="T39" fmla="*/ 23 h 137"/>
                  <a:gd name="T40" fmla="*/ 125 w 137"/>
                  <a:gd name="T41" fmla="*/ 2 h 137"/>
                  <a:gd name="T42" fmla="*/ 18 w 137"/>
                  <a:gd name="T43" fmla="*/ 13 h 137"/>
                  <a:gd name="T44" fmla="*/ 21 w 137"/>
                  <a:gd name="T45" fmla="*/ 18 h 137"/>
                  <a:gd name="T46" fmla="*/ 27 w 137"/>
                  <a:gd name="T47" fmla="*/ 18 h 137"/>
                  <a:gd name="T48" fmla="*/ 115 w 137"/>
                  <a:gd name="T49" fmla="*/ 132 h 137"/>
                  <a:gd name="T50" fmla="*/ 21 w 137"/>
                  <a:gd name="T51" fmla="*/ 119 h 137"/>
                  <a:gd name="T52" fmla="*/ 102 w 137"/>
                  <a:gd name="T53" fmla="*/ 32 h 137"/>
                  <a:gd name="T54" fmla="*/ 105 w 137"/>
                  <a:gd name="T55" fmla="*/ 48 h 137"/>
                  <a:gd name="T56" fmla="*/ 94 w 137"/>
                  <a:gd name="T57" fmla="*/ 97 h 137"/>
                  <a:gd name="T58" fmla="*/ 93 w 137"/>
                  <a:gd name="T59" fmla="*/ 98 h 137"/>
                  <a:gd name="T60" fmla="*/ 95 w 137"/>
                  <a:gd name="T61" fmla="*/ 100 h 137"/>
                  <a:gd name="T62" fmla="*/ 96 w 137"/>
                  <a:gd name="T63" fmla="*/ 100 h 137"/>
                  <a:gd name="T64" fmla="*/ 105 w 137"/>
                  <a:gd name="T65" fmla="*/ 100 h 137"/>
                  <a:gd name="T66" fmla="*/ 32 w 137"/>
                  <a:gd name="T67" fmla="*/ 94 h 137"/>
                  <a:gd name="T68" fmla="*/ 36 w 137"/>
                  <a:gd name="T69" fmla="*/ 82 h 137"/>
                  <a:gd name="T70" fmla="*/ 32 w 137"/>
                  <a:gd name="T71" fmla="*/ 36 h 137"/>
                  <a:gd name="T72" fmla="*/ 41 w 137"/>
                  <a:gd name="T73" fmla="*/ 36 h 137"/>
                  <a:gd name="T74" fmla="*/ 41 w 137"/>
                  <a:gd name="T75" fmla="*/ 36 h 137"/>
                  <a:gd name="T76" fmla="*/ 43 w 137"/>
                  <a:gd name="T77" fmla="*/ 34 h 137"/>
                  <a:gd name="T78" fmla="*/ 43 w 137"/>
                  <a:gd name="T79" fmla="*/ 33 h 137"/>
                  <a:gd name="T80" fmla="*/ 32 w 137"/>
                  <a:gd name="T81" fmla="*/ 23 h 137"/>
                  <a:gd name="T82" fmla="*/ 103 w 137"/>
                  <a:gd name="T83" fmla="*/ 4 h 137"/>
                  <a:gd name="T84" fmla="*/ 102 w 137"/>
                  <a:gd name="T85" fmla="*/ 32 h 137"/>
                  <a:gd name="T86" fmla="*/ 115 w 137"/>
                  <a:gd name="T87" fmla="*/ 18 h 137"/>
                  <a:gd name="T88" fmla="*/ 125 w 137"/>
                  <a:gd name="T89" fmla="*/ 20 h 137"/>
                  <a:gd name="T90" fmla="*/ 132 w 137"/>
                  <a:gd name="T91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37">
                    <a:moveTo>
                      <a:pt x="125" y="2"/>
                    </a:moveTo>
                    <a:cubicBezTo>
                      <a:pt x="123" y="2"/>
                      <a:pt x="121" y="3"/>
                      <a:pt x="119" y="4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8" y="1"/>
                      <a:pt x="105" y="0"/>
                      <a:pt x="10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1"/>
                      <a:pt x="2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3"/>
                      <a:pt x="13" y="2"/>
                      <a:pt x="11" y="2"/>
                    </a:cubicBezTo>
                    <a:cubicBezTo>
                      <a:pt x="5" y="2"/>
                      <a:pt x="0" y="7"/>
                      <a:pt x="0" y="13"/>
                    </a:cubicBezTo>
                    <a:cubicBezTo>
                      <a:pt x="0" y="20"/>
                      <a:pt x="5" y="25"/>
                      <a:pt x="11" y="25"/>
                    </a:cubicBezTo>
                    <a:cubicBezTo>
                      <a:pt x="13" y="25"/>
                      <a:pt x="16" y="24"/>
                      <a:pt x="18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8" y="26"/>
                      <a:pt x="28" y="27"/>
                    </a:cubicBezTo>
                    <a:cubicBezTo>
                      <a:pt x="30" y="28"/>
                      <a:pt x="33" y="29"/>
                      <a:pt x="34" y="31"/>
                    </a:cubicBezTo>
                    <a:cubicBezTo>
                      <a:pt x="32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7" y="34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8" y="79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0" y="89"/>
                      <a:pt x="29" y="89"/>
                      <a:pt x="28" y="90"/>
                    </a:cubicBezTo>
                    <a:cubicBezTo>
                      <a:pt x="27" y="91"/>
                      <a:pt x="27" y="92"/>
                      <a:pt x="27" y="9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19" y="114"/>
                      <a:pt x="19" y="115"/>
                    </a:cubicBezTo>
                    <a:cubicBezTo>
                      <a:pt x="18" y="115"/>
                      <a:pt x="16" y="118"/>
                      <a:pt x="16" y="126"/>
                    </a:cubicBezTo>
                    <a:cubicBezTo>
                      <a:pt x="16" y="133"/>
                      <a:pt x="18" y="136"/>
                      <a:pt x="19" y="136"/>
                    </a:cubicBezTo>
                    <a:cubicBezTo>
                      <a:pt x="19" y="137"/>
                      <a:pt x="20" y="137"/>
                      <a:pt x="20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7" y="137"/>
                      <a:pt x="117" y="137"/>
                      <a:pt x="118" y="136"/>
                    </a:cubicBezTo>
                    <a:cubicBezTo>
                      <a:pt x="118" y="136"/>
                      <a:pt x="121" y="133"/>
                      <a:pt x="121" y="126"/>
                    </a:cubicBezTo>
                    <a:cubicBezTo>
                      <a:pt x="121" y="118"/>
                      <a:pt x="118" y="115"/>
                      <a:pt x="118" y="115"/>
                    </a:cubicBezTo>
                    <a:cubicBezTo>
                      <a:pt x="117" y="114"/>
                      <a:pt x="117" y="114"/>
                      <a:pt x="116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6" y="95"/>
                      <a:pt x="104" y="95"/>
                      <a:pt x="102" y="95"/>
                    </a:cubicBezTo>
                    <a:cubicBezTo>
                      <a:pt x="104" y="93"/>
                      <a:pt x="106" y="92"/>
                      <a:pt x="108" y="91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5"/>
                      <a:pt x="107" y="43"/>
                      <a:pt x="105" y="43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21" y="24"/>
                      <a:pt x="123" y="25"/>
                      <a:pt x="125" y="25"/>
                    </a:cubicBezTo>
                    <a:cubicBezTo>
                      <a:pt x="132" y="25"/>
                      <a:pt x="137" y="20"/>
                      <a:pt x="137" y="13"/>
                    </a:cubicBezTo>
                    <a:cubicBezTo>
                      <a:pt x="137" y="7"/>
                      <a:pt x="132" y="2"/>
                      <a:pt x="125" y="2"/>
                    </a:cubicBezTo>
                    <a:close/>
                    <a:moveTo>
                      <a:pt x="4" y="13"/>
                    </a:moveTo>
                    <a:cubicBezTo>
                      <a:pt x="4" y="10"/>
                      <a:pt x="7" y="7"/>
                      <a:pt x="11" y="7"/>
                    </a:cubicBezTo>
                    <a:cubicBezTo>
                      <a:pt x="15" y="7"/>
                      <a:pt x="18" y="10"/>
                      <a:pt x="18" y="13"/>
                    </a:cubicBezTo>
                    <a:cubicBezTo>
                      <a:pt x="18" y="17"/>
                      <a:pt x="15" y="20"/>
                      <a:pt x="11" y="20"/>
                    </a:cubicBezTo>
                    <a:cubicBezTo>
                      <a:pt x="7" y="20"/>
                      <a:pt x="4" y="17"/>
                      <a:pt x="4" y="13"/>
                    </a:cubicBezTo>
                    <a:close/>
                    <a:moveTo>
                      <a:pt x="21" y="18"/>
                    </a:moveTo>
                    <a:cubicBezTo>
                      <a:pt x="23" y="15"/>
                      <a:pt x="23" y="12"/>
                      <a:pt x="21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1" y="18"/>
                    </a:lnTo>
                    <a:close/>
                    <a:moveTo>
                      <a:pt x="116" y="126"/>
                    </a:moveTo>
                    <a:cubicBezTo>
                      <a:pt x="116" y="128"/>
                      <a:pt x="116" y="130"/>
                      <a:pt x="115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0" y="130"/>
                      <a:pt x="20" y="128"/>
                      <a:pt x="20" y="126"/>
                    </a:cubicBezTo>
                    <a:cubicBezTo>
                      <a:pt x="20" y="123"/>
                      <a:pt x="20" y="121"/>
                      <a:pt x="21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6" y="121"/>
                      <a:pt x="116" y="123"/>
                      <a:pt x="116" y="126"/>
                    </a:cubicBezTo>
                    <a:close/>
                    <a:moveTo>
                      <a:pt x="102" y="32"/>
                    </a:moveTo>
                    <a:cubicBezTo>
                      <a:pt x="101" y="32"/>
                      <a:pt x="100" y="33"/>
                      <a:pt x="100" y="3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6"/>
                      <a:pt x="102" y="48"/>
                      <a:pt x="105" y="4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2" y="89"/>
                      <a:pt x="96" y="93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4" y="99"/>
                      <a:pt x="94" y="100"/>
                      <a:pt x="95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9" y="99"/>
                      <a:pt x="102" y="99"/>
                      <a:pt x="105" y="100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4" y="94"/>
                      <a:pt x="36" y="91"/>
                      <a:pt x="36" y="89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0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5"/>
                      <a:pt x="37" y="35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6"/>
                      <a:pt x="43" y="35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1" y="29"/>
                      <a:pt x="34" y="25"/>
                      <a:pt x="32" y="2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5"/>
                      <a:pt x="33" y="4"/>
                      <a:pt x="34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4"/>
                      <a:pt x="105" y="5"/>
                      <a:pt x="105" y="7"/>
                    </a:cubicBezTo>
                    <a:cubicBezTo>
                      <a:pt x="105" y="30"/>
                      <a:pt x="105" y="30"/>
                      <a:pt x="105" y="30"/>
                    </a:cubicBezTo>
                    <a:lnTo>
                      <a:pt x="102" y="32"/>
                    </a:lnTo>
                    <a:close/>
                    <a:moveTo>
                      <a:pt x="109" y="9"/>
                    </a:moveTo>
                    <a:cubicBezTo>
                      <a:pt x="115" y="9"/>
                      <a:pt x="115" y="9"/>
                      <a:pt x="115" y="9"/>
                    </a:cubicBezTo>
                    <a:cubicBezTo>
                      <a:pt x="114" y="12"/>
                      <a:pt x="114" y="15"/>
                      <a:pt x="115" y="18"/>
                    </a:cubicBezTo>
                    <a:cubicBezTo>
                      <a:pt x="109" y="18"/>
                      <a:pt x="109" y="18"/>
                      <a:pt x="109" y="18"/>
                    </a:cubicBezTo>
                    <a:lnTo>
                      <a:pt x="109" y="9"/>
                    </a:lnTo>
                    <a:close/>
                    <a:moveTo>
                      <a:pt x="125" y="20"/>
                    </a:moveTo>
                    <a:cubicBezTo>
                      <a:pt x="122" y="20"/>
                      <a:pt x="119" y="17"/>
                      <a:pt x="119" y="13"/>
                    </a:cubicBezTo>
                    <a:cubicBezTo>
                      <a:pt x="119" y="10"/>
                      <a:pt x="122" y="7"/>
                      <a:pt x="125" y="7"/>
                    </a:cubicBezTo>
                    <a:cubicBezTo>
                      <a:pt x="129" y="7"/>
                      <a:pt x="132" y="10"/>
                      <a:pt x="132" y="13"/>
                    </a:cubicBezTo>
                    <a:cubicBezTo>
                      <a:pt x="132" y="15"/>
                      <a:pt x="132" y="17"/>
                      <a:pt x="130" y="18"/>
                    </a:cubicBezTo>
                    <a:cubicBezTo>
                      <a:pt x="129" y="20"/>
                      <a:pt x="127" y="20"/>
                      <a:pt x="125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2" name="Freeform 208"/>
              <p:cNvSpPr>
                <a:spLocks/>
              </p:cNvSpPr>
              <p:nvPr userDrawn="1"/>
            </p:nvSpPr>
            <p:spPr bwMode="auto">
              <a:xfrm>
                <a:off x="1175" y="3960"/>
                <a:ext cx="104" cy="30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5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10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3" name="Freeform 209"/>
              <p:cNvSpPr>
                <a:spLocks/>
              </p:cNvSpPr>
              <p:nvPr userDrawn="1"/>
            </p:nvSpPr>
            <p:spPr bwMode="auto">
              <a:xfrm>
                <a:off x="1175" y="4017"/>
                <a:ext cx="104" cy="29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4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4" name="Freeform 210"/>
              <p:cNvSpPr>
                <a:spLocks/>
              </p:cNvSpPr>
              <p:nvPr userDrawn="1"/>
            </p:nvSpPr>
            <p:spPr bwMode="auto">
              <a:xfrm>
                <a:off x="1173" y="4073"/>
                <a:ext cx="106" cy="30"/>
              </a:xfrm>
              <a:custGeom>
                <a:avLst/>
                <a:gdLst>
                  <a:gd name="T0" fmla="*/ 42 w 44"/>
                  <a:gd name="T1" fmla="*/ 5 h 12"/>
                  <a:gd name="T2" fmla="*/ 39 w 44"/>
                  <a:gd name="T3" fmla="*/ 5 h 12"/>
                  <a:gd name="T4" fmla="*/ 35 w 44"/>
                  <a:gd name="T5" fmla="*/ 1 h 12"/>
                  <a:gd name="T6" fmla="*/ 32 w 44"/>
                  <a:gd name="T7" fmla="*/ 1 h 12"/>
                  <a:gd name="T8" fmla="*/ 27 w 44"/>
                  <a:gd name="T9" fmla="*/ 5 h 12"/>
                  <a:gd name="T10" fmla="*/ 26 w 44"/>
                  <a:gd name="T11" fmla="*/ 2 h 12"/>
                  <a:gd name="T12" fmla="*/ 24 w 44"/>
                  <a:gd name="T13" fmla="*/ 0 h 12"/>
                  <a:gd name="T14" fmla="*/ 22 w 44"/>
                  <a:gd name="T15" fmla="*/ 0 h 12"/>
                  <a:gd name="T16" fmla="*/ 13 w 44"/>
                  <a:gd name="T17" fmla="*/ 4 h 12"/>
                  <a:gd name="T18" fmla="*/ 10 w 44"/>
                  <a:gd name="T19" fmla="*/ 3 h 12"/>
                  <a:gd name="T20" fmla="*/ 8 w 44"/>
                  <a:gd name="T21" fmla="*/ 2 h 12"/>
                  <a:gd name="T22" fmla="*/ 2 w 44"/>
                  <a:gd name="T23" fmla="*/ 5 h 12"/>
                  <a:gd name="T24" fmla="*/ 1 w 44"/>
                  <a:gd name="T25" fmla="*/ 8 h 12"/>
                  <a:gd name="T26" fmla="*/ 4 w 44"/>
                  <a:gd name="T27" fmla="*/ 9 h 12"/>
                  <a:gd name="T28" fmla="*/ 9 w 44"/>
                  <a:gd name="T29" fmla="*/ 7 h 12"/>
                  <a:gd name="T30" fmla="*/ 12 w 44"/>
                  <a:gd name="T31" fmla="*/ 9 h 12"/>
                  <a:gd name="T32" fmla="*/ 14 w 44"/>
                  <a:gd name="T33" fmla="*/ 9 h 12"/>
                  <a:gd name="T34" fmla="*/ 22 w 44"/>
                  <a:gd name="T35" fmla="*/ 5 h 12"/>
                  <a:gd name="T36" fmla="*/ 23 w 44"/>
                  <a:gd name="T37" fmla="*/ 10 h 12"/>
                  <a:gd name="T38" fmla="*/ 25 w 44"/>
                  <a:gd name="T39" fmla="*/ 11 h 12"/>
                  <a:gd name="T40" fmla="*/ 27 w 44"/>
                  <a:gd name="T41" fmla="*/ 11 h 12"/>
                  <a:gd name="T42" fmla="*/ 33 w 44"/>
                  <a:gd name="T43" fmla="*/ 6 h 12"/>
                  <a:gd name="T44" fmla="*/ 36 w 44"/>
                  <a:gd name="T45" fmla="*/ 8 h 12"/>
                  <a:gd name="T46" fmla="*/ 38 w 44"/>
                  <a:gd name="T47" fmla="*/ 9 h 12"/>
                  <a:gd name="T48" fmla="*/ 42 w 44"/>
                  <a:gd name="T49" fmla="*/ 9 h 12"/>
                  <a:gd name="T50" fmla="*/ 44 w 44"/>
                  <a:gd name="T51" fmla="*/ 7 h 12"/>
                  <a:gd name="T52" fmla="*/ 42 w 44"/>
                  <a:gd name="T5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12">
                    <a:moveTo>
                      <a:pt x="4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7"/>
                      <a:pt x="1" y="8"/>
                    </a:cubicBezTo>
                    <a:cubicBezTo>
                      <a:pt x="1" y="9"/>
                      <a:pt x="3" y="10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7" y="9"/>
                      <a:pt x="38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4" y="8"/>
                      <a:pt x="44" y="7"/>
                    </a:cubicBezTo>
                    <a:cubicBezTo>
                      <a:pt x="44" y="6"/>
                      <a:pt x="43" y="5"/>
                      <a:pt x="4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5" name="Freeform 211"/>
              <p:cNvSpPr>
                <a:spLocks/>
              </p:cNvSpPr>
              <p:nvPr userDrawn="1"/>
            </p:nvSpPr>
            <p:spPr bwMode="auto">
              <a:xfrm>
                <a:off x="1173" y="4130"/>
                <a:ext cx="96" cy="29"/>
              </a:xfrm>
              <a:custGeom>
                <a:avLst/>
                <a:gdLst>
                  <a:gd name="T0" fmla="*/ 35 w 40"/>
                  <a:gd name="T1" fmla="*/ 1 h 12"/>
                  <a:gd name="T2" fmla="*/ 32 w 40"/>
                  <a:gd name="T3" fmla="*/ 0 h 12"/>
                  <a:gd name="T4" fmla="*/ 27 w 40"/>
                  <a:gd name="T5" fmla="*/ 5 h 12"/>
                  <a:gd name="T6" fmla="*/ 26 w 40"/>
                  <a:gd name="T7" fmla="*/ 2 h 12"/>
                  <a:gd name="T8" fmla="*/ 24 w 40"/>
                  <a:gd name="T9" fmla="*/ 0 h 12"/>
                  <a:gd name="T10" fmla="*/ 22 w 40"/>
                  <a:gd name="T11" fmla="*/ 0 h 12"/>
                  <a:gd name="T12" fmla="*/ 13 w 40"/>
                  <a:gd name="T13" fmla="*/ 4 h 12"/>
                  <a:gd name="T14" fmla="*/ 10 w 40"/>
                  <a:gd name="T15" fmla="*/ 3 h 12"/>
                  <a:gd name="T16" fmla="*/ 8 w 40"/>
                  <a:gd name="T17" fmla="*/ 2 h 12"/>
                  <a:gd name="T18" fmla="*/ 2 w 40"/>
                  <a:gd name="T19" fmla="*/ 5 h 12"/>
                  <a:gd name="T20" fmla="*/ 1 w 40"/>
                  <a:gd name="T21" fmla="*/ 8 h 12"/>
                  <a:gd name="T22" fmla="*/ 4 w 40"/>
                  <a:gd name="T23" fmla="*/ 9 h 12"/>
                  <a:gd name="T24" fmla="*/ 9 w 40"/>
                  <a:gd name="T25" fmla="*/ 7 h 12"/>
                  <a:gd name="T26" fmla="*/ 12 w 40"/>
                  <a:gd name="T27" fmla="*/ 9 h 12"/>
                  <a:gd name="T28" fmla="*/ 14 w 40"/>
                  <a:gd name="T29" fmla="*/ 9 h 12"/>
                  <a:gd name="T30" fmla="*/ 22 w 40"/>
                  <a:gd name="T31" fmla="*/ 5 h 12"/>
                  <a:gd name="T32" fmla="*/ 23 w 40"/>
                  <a:gd name="T33" fmla="*/ 10 h 12"/>
                  <a:gd name="T34" fmla="*/ 25 w 40"/>
                  <a:gd name="T35" fmla="*/ 11 h 12"/>
                  <a:gd name="T36" fmla="*/ 27 w 40"/>
                  <a:gd name="T37" fmla="*/ 11 h 12"/>
                  <a:gd name="T38" fmla="*/ 33 w 40"/>
                  <a:gd name="T39" fmla="*/ 5 h 12"/>
                  <a:gd name="T40" fmla="*/ 36 w 40"/>
                  <a:gd name="T41" fmla="*/ 8 h 12"/>
                  <a:gd name="T42" fmla="*/ 38 w 40"/>
                  <a:gd name="T43" fmla="*/ 9 h 12"/>
                  <a:gd name="T44" fmla="*/ 40 w 40"/>
                  <a:gd name="T45" fmla="*/ 8 h 12"/>
                  <a:gd name="T46" fmla="*/ 39 w 40"/>
                  <a:gd name="T47" fmla="*/ 5 h 12"/>
                  <a:gd name="T48" fmla="*/ 35 w 40"/>
                  <a:gd name="T4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2">
                    <a:moveTo>
                      <a:pt x="35" y="1"/>
                    </a:moveTo>
                    <a:cubicBezTo>
                      <a:pt x="35" y="0"/>
                      <a:pt x="33" y="0"/>
                      <a:pt x="32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9"/>
                      <a:pt x="37" y="9"/>
                      <a:pt x="38" y="9"/>
                    </a:cubicBezTo>
                    <a:cubicBezTo>
                      <a:pt x="39" y="9"/>
                      <a:pt x="40" y="8"/>
                      <a:pt x="40" y="8"/>
                    </a:cubicBezTo>
                    <a:cubicBezTo>
                      <a:pt x="40" y="7"/>
                      <a:pt x="40" y="6"/>
                      <a:pt x="39" y="5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6" name="Freeform 212"/>
              <p:cNvSpPr>
                <a:spLocks/>
              </p:cNvSpPr>
              <p:nvPr userDrawn="1"/>
            </p:nvSpPr>
            <p:spPr bwMode="auto">
              <a:xfrm>
                <a:off x="978" y="4108"/>
                <a:ext cx="106" cy="115"/>
              </a:xfrm>
              <a:custGeom>
                <a:avLst/>
                <a:gdLst>
                  <a:gd name="T0" fmla="*/ 0 w 44"/>
                  <a:gd name="T1" fmla="*/ 2 h 47"/>
                  <a:gd name="T2" fmla="*/ 3 w 44"/>
                  <a:gd name="T3" fmla="*/ 35 h 47"/>
                  <a:gd name="T4" fmla="*/ 15 w 44"/>
                  <a:gd name="T5" fmla="*/ 47 h 47"/>
                  <a:gd name="T6" fmla="*/ 42 w 44"/>
                  <a:gd name="T7" fmla="*/ 47 h 47"/>
                  <a:gd name="T8" fmla="*/ 44 w 44"/>
                  <a:gd name="T9" fmla="*/ 45 h 47"/>
                  <a:gd name="T10" fmla="*/ 42 w 44"/>
                  <a:gd name="T11" fmla="*/ 43 h 47"/>
                  <a:gd name="T12" fmla="*/ 15 w 44"/>
                  <a:gd name="T13" fmla="*/ 43 h 47"/>
                  <a:gd name="T14" fmla="*/ 7 w 44"/>
                  <a:gd name="T15" fmla="*/ 34 h 47"/>
                  <a:gd name="T16" fmla="*/ 4 w 44"/>
                  <a:gd name="T17" fmla="*/ 2 h 47"/>
                  <a:gd name="T18" fmla="*/ 2 w 44"/>
                  <a:gd name="T19" fmla="*/ 0 h 47"/>
                  <a:gd name="T20" fmla="*/ 0 w 44"/>
                  <a:gd name="T2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7">
                    <a:moveTo>
                      <a:pt x="0" y="2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42"/>
                      <a:pt x="9" y="47"/>
                      <a:pt x="1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4" y="46"/>
                      <a:pt x="44" y="45"/>
                    </a:cubicBezTo>
                    <a:cubicBezTo>
                      <a:pt x="44" y="44"/>
                      <a:pt x="43" y="43"/>
                      <a:pt x="42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3"/>
                      <a:pt x="7" y="39"/>
                      <a:pt x="7" y="3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7" name="Freeform 213"/>
              <p:cNvSpPr>
                <a:spLocks/>
              </p:cNvSpPr>
              <p:nvPr userDrawn="1"/>
            </p:nvSpPr>
            <p:spPr bwMode="auto">
              <a:xfrm>
                <a:off x="1362" y="4137"/>
                <a:ext cx="96" cy="86"/>
              </a:xfrm>
              <a:custGeom>
                <a:avLst/>
                <a:gdLst>
                  <a:gd name="T0" fmla="*/ 2 w 40"/>
                  <a:gd name="T1" fmla="*/ 35 h 35"/>
                  <a:gd name="T2" fmla="*/ 18 w 40"/>
                  <a:gd name="T3" fmla="*/ 35 h 35"/>
                  <a:gd name="T4" fmla="*/ 27 w 40"/>
                  <a:gd name="T5" fmla="*/ 27 h 35"/>
                  <a:gd name="T6" fmla="*/ 39 w 40"/>
                  <a:gd name="T7" fmla="*/ 4 h 35"/>
                  <a:gd name="T8" fmla="*/ 39 w 40"/>
                  <a:gd name="T9" fmla="*/ 1 h 35"/>
                  <a:gd name="T10" fmla="*/ 36 w 40"/>
                  <a:gd name="T11" fmla="*/ 1 h 35"/>
                  <a:gd name="T12" fmla="*/ 23 w 40"/>
                  <a:gd name="T13" fmla="*/ 26 h 35"/>
                  <a:gd name="T14" fmla="*/ 18 w 40"/>
                  <a:gd name="T15" fmla="*/ 31 h 35"/>
                  <a:gd name="T16" fmla="*/ 2 w 40"/>
                  <a:gd name="T17" fmla="*/ 31 h 35"/>
                  <a:gd name="T18" fmla="*/ 0 w 40"/>
                  <a:gd name="T19" fmla="*/ 33 h 35"/>
                  <a:gd name="T20" fmla="*/ 2 w 40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5">
                    <a:moveTo>
                      <a:pt x="2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22" y="35"/>
                      <a:pt x="26" y="32"/>
                      <a:pt x="27" y="27"/>
                    </a:cubicBezTo>
                    <a:cubicBezTo>
                      <a:pt x="29" y="21"/>
                      <a:pt x="32" y="11"/>
                      <a:pt x="39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28" y="9"/>
                      <a:pt x="25" y="20"/>
                      <a:pt x="23" y="26"/>
                    </a:cubicBezTo>
                    <a:cubicBezTo>
                      <a:pt x="23" y="29"/>
                      <a:pt x="21" y="31"/>
                      <a:pt x="18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8" name="Freeform 214"/>
              <p:cNvSpPr>
                <a:spLocks/>
              </p:cNvSpPr>
              <p:nvPr userDrawn="1"/>
            </p:nvSpPr>
            <p:spPr bwMode="auto">
              <a:xfrm>
                <a:off x="1740" y="4243"/>
                <a:ext cx="101" cy="10"/>
              </a:xfrm>
              <a:custGeom>
                <a:avLst/>
                <a:gdLst>
                  <a:gd name="T0" fmla="*/ 2 w 42"/>
                  <a:gd name="T1" fmla="*/ 4 h 4"/>
                  <a:gd name="T2" fmla="*/ 40 w 42"/>
                  <a:gd name="T3" fmla="*/ 4 h 4"/>
                  <a:gd name="T4" fmla="*/ 42 w 42"/>
                  <a:gd name="T5" fmla="*/ 2 h 4"/>
                  <a:gd name="T6" fmla="*/ 40 w 42"/>
                  <a:gd name="T7" fmla="*/ 0 h 4"/>
                  <a:gd name="T8" fmla="*/ 2 w 42"/>
                  <a:gd name="T9" fmla="*/ 0 h 4"/>
                  <a:gd name="T10" fmla="*/ 0 w 42"/>
                  <a:gd name="T11" fmla="*/ 2 h 4"/>
                  <a:gd name="T12" fmla="*/ 2 w 4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">
                    <a:moveTo>
                      <a:pt x="2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9" name="Freeform 215"/>
              <p:cNvSpPr>
                <a:spLocks/>
              </p:cNvSpPr>
              <p:nvPr userDrawn="1"/>
            </p:nvSpPr>
            <p:spPr bwMode="auto">
              <a:xfrm>
                <a:off x="2154" y="4179"/>
                <a:ext cx="140" cy="64"/>
              </a:xfrm>
              <a:custGeom>
                <a:avLst/>
                <a:gdLst>
                  <a:gd name="T0" fmla="*/ 0 w 58"/>
                  <a:gd name="T1" fmla="*/ 2 h 26"/>
                  <a:gd name="T2" fmla="*/ 0 w 58"/>
                  <a:gd name="T3" fmla="*/ 14 h 26"/>
                  <a:gd name="T4" fmla="*/ 11 w 58"/>
                  <a:gd name="T5" fmla="*/ 26 h 26"/>
                  <a:gd name="T6" fmla="*/ 56 w 58"/>
                  <a:gd name="T7" fmla="*/ 26 h 26"/>
                  <a:gd name="T8" fmla="*/ 58 w 58"/>
                  <a:gd name="T9" fmla="*/ 24 h 26"/>
                  <a:gd name="T10" fmla="*/ 56 w 58"/>
                  <a:gd name="T11" fmla="*/ 22 h 26"/>
                  <a:gd name="T12" fmla="*/ 11 w 58"/>
                  <a:gd name="T13" fmla="*/ 22 h 26"/>
                  <a:gd name="T14" fmla="*/ 4 w 58"/>
                  <a:gd name="T15" fmla="*/ 14 h 26"/>
                  <a:gd name="T16" fmla="*/ 4 w 58"/>
                  <a:gd name="T17" fmla="*/ 2 h 26"/>
                  <a:gd name="T18" fmla="*/ 2 w 58"/>
                  <a:gd name="T19" fmla="*/ 0 h 26"/>
                  <a:gd name="T20" fmla="*/ 0 w 58"/>
                  <a:gd name="T2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26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5" y="26"/>
                      <a:pt x="11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8" y="25"/>
                      <a:pt x="58" y="24"/>
                    </a:cubicBezTo>
                    <a:cubicBezTo>
                      <a:pt x="58" y="23"/>
                      <a:pt x="57" y="22"/>
                      <a:pt x="56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22"/>
                      <a:pt x="4" y="18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0" name="Freeform 216"/>
              <p:cNvSpPr>
                <a:spLocks/>
              </p:cNvSpPr>
              <p:nvPr userDrawn="1"/>
            </p:nvSpPr>
            <p:spPr bwMode="auto">
              <a:xfrm>
                <a:off x="2518" y="4145"/>
                <a:ext cx="84" cy="120"/>
              </a:xfrm>
              <a:custGeom>
                <a:avLst/>
                <a:gdLst>
                  <a:gd name="T0" fmla="*/ 0 w 35"/>
                  <a:gd name="T1" fmla="*/ 2 h 49"/>
                  <a:gd name="T2" fmla="*/ 0 w 35"/>
                  <a:gd name="T3" fmla="*/ 38 h 49"/>
                  <a:gd name="T4" fmla="*/ 0 w 35"/>
                  <a:gd name="T5" fmla="*/ 38 h 49"/>
                  <a:gd name="T6" fmla="*/ 5 w 35"/>
                  <a:gd name="T7" fmla="*/ 44 h 49"/>
                  <a:gd name="T8" fmla="*/ 31 w 35"/>
                  <a:gd name="T9" fmla="*/ 49 h 49"/>
                  <a:gd name="T10" fmla="*/ 33 w 35"/>
                  <a:gd name="T11" fmla="*/ 49 h 49"/>
                  <a:gd name="T12" fmla="*/ 35 w 35"/>
                  <a:gd name="T13" fmla="*/ 47 h 49"/>
                  <a:gd name="T14" fmla="*/ 33 w 35"/>
                  <a:gd name="T15" fmla="*/ 45 h 49"/>
                  <a:gd name="T16" fmla="*/ 31 w 35"/>
                  <a:gd name="T17" fmla="*/ 45 h 49"/>
                  <a:gd name="T18" fmla="*/ 7 w 35"/>
                  <a:gd name="T19" fmla="*/ 41 h 49"/>
                  <a:gd name="T20" fmla="*/ 4 w 35"/>
                  <a:gd name="T21" fmla="*/ 38 h 49"/>
                  <a:gd name="T22" fmla="*/ 4 w 35"/>
                  <a:gd name="T23" fmla="*/ 38 h 49"/>
                  <a:gd name="T24" fmla="*/ 4 w 35"/>
                  <a:gd name="T25" fmla="*/ 37 h 49"/>
                  <a:gd name="T26" fmla="*/ 3 w 35"/>
                  <a:gd name="T27" fmla="*/ 38 h 49"/>
                  <a:gd name="T28" fmla="*/ 4 w 35"/>
                  <a:gd name="T29" fmla="*/ 38 h 49"/>
                  <a:gd name="T30" fmla="*/ 4 w 35"/>
                  <a:gd name="T31" fmla="*/ 37 h 49"/>
                  <a:gd name="T32" fmla="*/ 3 w 35"/>
                  <a:gd name="T33" fmla="*/ 38 h 49"/>
                  <a:gd name="T34" fmla="*/ 4 w 35"/>
                  <a:gd name="T35" fmla="*/ 38 h 49"/>
                  <a:gd name="T36" fmla="*/ 2 w 35"/>
                  <a:gd name="T37" fmla="*/ 38 h 49"/>
                  <a:gd name="T38" fmla="*/ 4 w 35"/>
                  <a:gd name="T39" fmla="*/ 38 h 49"/>
                  <a:gd name="T40" fmla="*/ 4 w 35"/>
                  <a:gd name="T41" fmla="*/ 2 h 49"/>
                  <a:gd name="T42" fmla="*/ 2 w 35"/>
                  <a:gd name="T43" fmla="*/ 0 h 49"/>
                  <a:gd name="T44" fmla="*/ 0 w 35"/>
                  <a:gd name="T4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49">
                    <a:moveTo>
                      <a:pt x="0" y="2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41"/>
                      <a:pt x="5" y="44"/>
                    </a:cubicBezTo>
                    <a:cubicBezTo>
                      <a:pt x="9" y="47"/>
                      <a:pt x="16" y="49"/>
                      <a:pt x="31" y="49"/>
                    </a:cubicBezTo>
                    <a:cubicBezTo>
                      <a:pt x="32" y="49"/>
                      <a:pt x="32" y="49"/>
                      <a:pt x="33" y="49"/>
                    </a:cubicBezTo>
                    <a:cubicBezTo>
                      <a:pt x="34" y="49"/>
                      <a:pt x="35" y="48"/>
                      <a:pt x="35" y="47"/>
                    </a:cubicBezTo>
                    <a:cubicBezTo>
                      <a:pt x="35" y="46"/>
                      <a:pt x="34" y="45"/>
                      <a:pt x="33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17" y="45"/>
                      <a:pt x="10" y="43"/>
                      <a:pt x="7" y="41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1" name="Freeform 217"/>
              <p:cNvSpPr>
                <a:spLocks/>
              </p:cNvSpPr>
              <p:nvPr userDrawn="1"/>
            </p:nvSpPr>
            <p:spPr bwMode="auto">
              <a:xfrm>
                <a:off x="2775" y="4253"/>
                <a:ext cx="431" cy="9"/>
              </a:xfrm>
              <a:custGeom>
                <a:avLst/>
                <a:gdLst>
                  <a:gd name="T0" fmla="*/ 2 w 179"/>
                  <a:gd name="T1" fmla="*/ 4 h 4"/>
                  <a:gd name="T2" fmla="*/ 177 w 179"/>
                  <a:gd name="T3" fmla="*/ 4 h 4"/>
                  <a:gd name="T4" fmla="*/ 179 w 179"/>
                  <a:gd name="T5" fmla="*/ 2 h 4"/>
                  <a:gd name="T6" fmla="*/ 177 w 179"/>
                  <a:gd name="T7" fmla="*/ 0 h 4"/>
                  <a:gd name="T8" fmla="*/ 2 w 179"/>
                  <a:gd name="T9" fmla="*/ 0 h 4"/>
                  <a:gd name="T10" fmla="*/ 0 w 179"/>
                  <a:gd name="T11" fmla="*/ 2 h 4"/>
                  <a:gd name="T12" fmla="*/ 2 w 17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4">
                    <a:moveTo>
                      <a:pt x="2" y="4"/>
                    </a:moveTo>
                    <a:cubicBezTo>
                      <a:pt x="177" y="4"/>
                      <a:pt x="177" y="4"/>
                      <a:pt x="177" y="4"/>
                    </a:cubicBezTo>
                    <a:cubicBezTo>
                      <a:pt x="178" y="4"/>
                      <a:pt x="179" y="3"/>
                      <a:pt x="179" y="2"/>
                    </a:cubicBezTo>
                    <a:cubicBezTo>
                      <a:pt x="179" y="1"/>
                      <a:pt x="178" y="0"/>
                      <a:pt x="17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2" name="Freeform 218"/>
              <p:cNvSpPr>
                <a:spLocks/>
              </p:cNvSpPr>
              <p:nvPr userDrawn="1"/>
            </p:nvSpPr>
            <p:spPr bwMode="auto">
              <a:xfrm>
                <a:off x="3957" y="4228"/>
                <a:ext cx="233" cy="34"/>
              </a:xfrm>
              <a:custGeom>
                <a:avLst/>
                <a:gdLst>
                  <a:gd name="T0" fmla="*/ 2 w 97"/>
                  <a:gd name="T1" fmla="*/ 14 h 14"/>
                  <a:gd name="T2" fmla="*/ 30 w 97"/>
                  <a:gd name="T3" fmla="*/ 14 h 14"/>
                  <a:gd name="T4" fmla="*/ 37 w 97"/>
                  <a:gd name="T5" fmla="*/ 7 h 14"/>
                  <a:gd name="T6" fmla="*/ 39 w 97"/>
                  <a:gd name="T7" fmla="*/ 4 h 14"/>
                  <a:gd name="T8" fmla="*/ 95 w 97"/>
                  <a:gd name="T9" fmla="*/ 4 h 14"/>
                  <a:gd name="T10" fmla="*/ 97 w 97"/>
                  <a:gd name="T11" fmla="*/ 2 h 14"/>
                  <a:gd name="T12" fmla="*/ 95 w 97"/>
                  <a:gd name="T13" fmla="*/ 0 h 14"/>
                  <a:gd name="T14" fmla="*/ 39 w 97"/>
                  <a:gd name="T15" fmla="*/ 0 h 14"/>
                  <a:gd name="T16" fmla="*/ 33 w 97"/>
                  <a:gd name="T17" fmla="*/ 7 h 14"/>
                  <a:gd name="T18" fmla="*/ 30 w 97"/>
                  <a:gd name="T19" fmla="*/ 10 h 14"/>
                  <a:gd name="T20" fmla="*/ 2 w 97"/>
                  <a:gd name="T21" fmla="*/ 10 h 14"/>
                  <a:gd name="T22" fmla="*/ 0 w 97"/>
                  <a:gd name="T23" fmla="*/ 12 h 14"/>
                  <a:gd name="T24" fmla="*/ 2 w 97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4">
                    <a:moveTo>
                      <a:pt x="2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33" y="14"/>
                      <a:pt x="36" y="11"/>
                      <a:pt x="37" y="7"/>
                    </a:cubicBezTo>
                    <a:cubicBezTo>
                      <a:pt x="37" y="6"/>
                      <a:pt x="38" y="4"/>
                      <a:pt x="39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6" y="4"/>
                      <a:pt x="97" y="3"/>
                      <a:pt x="97" y="2"/>
                    </a:cubicBezTo>
                    <a:cubicBezTo>
                      <a:pt x="97" y="1"/>
                      <a:pt x="96" y="0"/>
                      <a:pt x="9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3" y="3"/>
                      <a:pt x="33" y="7"/>
                    </a:cubicBezTo>
                    <a:cubicBezTo>
                      <a:pt x="32" y="9"/>
                      <a:pt x="31" y="10"/>
                      <a:pt x="3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3" name="Freeform 219"/>
              <p:cNvSpPr>
                <a:spLocks/>
              </p:cNvSpPr>
              <p:nvPr userDrawn="1"/>
            </p:nvSpPr>
            <p:spPr bwMode="auto">
              <a:xfrm>
                <a:off x="5271" y="4228"/>
                <a:ext cx="171" cy="10"/>
              </a:xfrm>
              <a:custGeom>
                <a:avLst/>
                <a:gdLst>
                  <a:gd name="T0" fmla="*/ 2 w 71"/>
                  <a:gd name="T1" fmla="*/ 4 h 4"/>
                  <a:gd name="T2" fmla="*/ 69 w 71"/>
                  <a:gd name="T3" fmla="*/ 4 h 4"/>
                  <a:gd name="T4" fmla="*/ 71 w 71"/>
                  <a:gd name="T5" fmla="*/ 2 h 4"/>
                  <a:gd name="T6" fmla="*/ 69 w 71"/>
                  <a:gd name="T7" fmla="*/ 0 h 4"/>
                  <a:gd name="T8" fmla="*/ 2 w 71"/>
                  <a:gd name="T9" fmla="*/ 0 h 4"/>
                  <a:gd name="T10" fmla="*/ 0 w 71"/>
                  <a:gd name="T11" fmla="*/ 2 h 4"/>
                  <a:gd name="T12" fmla="*/ 2 w 7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2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4" name="Freeform 220"/>
              <p:cNvSpPr>
                <a:spLocks/>
              </p:cNvSpPr>
              <p:nvPr userDrawn="1"/>
            </p:nvSpPr>
            <p:spPr bwMode="auto">
              <a:xfrm>
                <a:off x="5601" y="4140"/>
                <a:ext cx="85" cy="98"/>
              </a:xfrm>
              <a:custGeom>
                <a:avLst/>
                <a:gdLst>
                  <a:gd name="T0" fmla="*/ 2 w 35"/>
                  <a:gd name="T1" fmla="*/ 40 h 40"/>
                  <a:gd name="T2" fmla="*/ 6 w 35"/>
                  <a:gd name="T3" fmla="*/ 40 h 40"/>
                  <a:gd name="T4" fmla="*/ 17 w 35"/>
                  <a:gd name="T5" fmla="*/ 40 h 40"/>
                  <a:gd name="T6" fmla="*/ 35 w 35"/>
                  <a:gd name="T7" fmla="*/ 23 h 40"/>
                  <a:gd name="T8" fmla="*/ 35 w 35"/>
                  <a:gd name="T9" fmla="*/ 2 h 40"/>
                  <a:gd name="T10" fmla="*/ 33 w 35"/>
                  <a:gd name="T11" fmla="*/ 0 h 40"/>
                  <a:gd name="T12" fmla="*/ 31 w 35"/>
                  <a:gd name="T13" fmla="*/ 2 h 40"/>
                  <a:gd name="T14" fmla="*/ 31 w 35"/>
                  <a:gd name="T15" fmla="*/ 23 h 40"/>
                  <a:gd name="T16" fmla="*/ 17 w 35"/>
                  <a:gd name="T17" fmla="*/ 36 h 40"/>
                  <a:gd name="T18" fmla="*/ 6 w 35"/>
                  <a:gd name="T19" fmla="*/ 36 h 40"/>
                  <a:gd name="T20" fmla="*/ 2 w 35"/>
                  <a:gd name="T21" fmla="*/ 36 h 40"/>
                  <a:gd name="T22" fmla="*/ 0 w 35"/>
                  <a:gd name="T23" fmla="*/ 38 h 40"/>
                  <a:gd name="T24" fmla="*/ 2 w 35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0">
                    <a:moveTo>
                      <a:pt x="2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27" y="40"/>
                      <a:pt x="35" y="32"/>
                      <a:pt x="35" y="2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0"/>
                      <a:pt x="25" y="36"/>
                      <a:pt x="1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0" y="39"/>
                      <a:pt x="0" y="40"/>
                      <a:pt x="2" y="4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5" name="Freeform 221"/>
              <p:cNvSpPr>
                <a:spLocks/>
              </p:cNvSpPr>
              <p:nvPr userDrawn="1"/>
            </p:nvSpPr>
            <p:spPr bwMode="auto">
              <a:xfrm>
                <a:off x="5710" y="4125"/>
                <a:ext cx="310" cy="133"/>
              </a:xfrm>
              <a:custGeom>
                <a:avLst/>
                <a:gdLst>
                  <a:gd name="T0" fmla="*/ 2 w 129"/>
                  <a:gd name="T1" fmla="*/ 54 h 54"/>
                  <a:gd name="T2" fmla="*/ 108 w 129"/>
                  <a:gd name="T3" fmla="*/ 54 h 54"/>
                  <a:gd name="T4" fmla="*/ 129 w 129"/>
                  <a:gd name="T5" fmla="*/ 34 h 54"/>
                  <a:gd name="T6" fmla="*/ 129 w 129"/>
                  <a:gd name="T7" fmla="*/ 2 h 54"/>
                  <a:gd name="T8" fmla="*/ 127 w 129"/>
                  <a:gd name="T9" fmla="*/ 0 h 54"/>
                  <a:gd name="T10" fmla="*/ 125 w 129"/>
                  <a:gd name="T11" fmla="*/ 2 h 54"/>
                  <a:gd name="T12" fmla="*/ 125 w 129"/>
                  <a:gd name="T13" fmla="*/ 34 h 54"/>
                  <a:gd name="T14" fmla="*/ 120 w 129"/>
                  <a:gd name="T15" fmla="*/ 45 h 54"/>
                  <a:gd name="T16" fmla="*/ 108 w 129"/>
                  <a:gd name="T17" fmla="*/ 50 h 54"/>
                  <a:gd name="T18" fmla="*/ 2 w 129"/>
                  <a:gd name="T19" fmla="*/ 50 h 54"/>
                  <a:gd name="T20" fmla="*/ 0 w 129"/>
                  <a:gd name="T21" fmla="*/ 52 h 54"/>
                  <a:gd name="T22" fmla="*/ 2 w 129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4">
                    <a:moveTo>
                      <a:pt x="2" y="54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19" y="54"/>
                      <a:pt x="129" y="45"/>
                      <a:pt x="129" y="3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1"/>
                      <a:pt x="128" y="0"/>
                      <a:pt x="127" y="0"/>
                    </a:cubicBezTo>
                    <a:cubicBezTo>
                      <a:pt x="125" y="0"/>
                      <a:pt x="125" y="1"/>
                      <a:pt x="125" y="2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8"/>
                      <a:pt x="123" y="42"/>
                      <a:pt x="120" y="45"/>
                    </a:cubicBezTo>
                    <a:cubicBezTo>
                      <a:pt x="117" y="48"/>
                      <a:pt x="113" y="50"/>
                      <a:pt x="108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51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6" name="Freeform 222"/>
              <p:cNvSpPr>
                <a:spLocks/>
              </p:cNvSpPr>
              <p:nvPr userDrawn="1"/>
            </p:nvSpPr>
            <p:spPr bwMode="auto">
              <a:xfrm>
                <a:off x="6772" y="4012"/>
                <a:ext cx="9" cy="37"/>
              </a:xfrm>
              <a:custGeom>
                <a:avLst/>
                <a:gdLst>
                  <a:gd name="T0" fmla="*/ 0 w 4"/>
                  <a:gd name="T1" fmla="*/ 2 h 15"/>
                  <a:gd name="T2" fmla="*/ 0 w 4"/>
                  <a:gd name="T3" fmla="*/ 13 h 15"/>
                  <a:gd name="T4" fmla="*/ 2 w 4"/>
                  <a:gd name="T5" fmla="*/ 15 h 15"/>
                  <a:gd name="T6" fmla="*/ 4 w 4"/>
                  <a:gd name="T7" fmla="*/ 13 h 15"/>
                  <a:gd name="T8" fmla="*/ 4 w 4"/>
                  <a:gd name="T9" fmla="*/ 2 h 15"/>
                  <a:gd name="T10" fmla="*/ 2 w 4"/>
                  <a:gd name="T11" fmla="*/ 0 h 15"/>
                  <a:gd name="T12" fmla="*/ 0 w 4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0" y="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2" y="15"/>
                    </a:cubicBezTo>
                    <a:cubicBezTo>
                      <a:pt x="3" y="15"/>
                      <a:pt x="4" y="14"/>
                      <a:pt x="4" y="1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7" name="Freeform 223"/>
              <p:cNvSpPr>
                <a:spLocks/>
              </p:cNvSpPr>
              <p:nvPr userDrawn="1"/>
            </p:nvSpPr>
            <p:spPr bwMode="auto">
              <a:xfrm>
                <a:off x="6772" y="4061"/>
                <a:ext cx="9" cy="34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12 h 14"/>
                  <a:gd name="T4" fmla="*/ 2 w 4"/>
                  <a:gd name="T5" fmla="*/ 14 h 14"/>
                  <a:gd name="T6" fmla="*/ 4 w 4"/>
                  <a:gd name="T7" fmla="*/ 12 h 14"/>
                  <a:gd name="T8" fmla="*/ 4 w 4"/>
                  <a:gd name="T9" fmla="*/ 2 h 14"/>
                  <a:gd name="T10" fmla="*/ 2 w 4"/>
                  <a:gd name="T11" fmla="*/ 0 h 14"/>
                  <a:gd name="T12" fmla="*/ 0 w 4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8" name="Freeform 224"/>
              <p:cNvSpPr>
                <a:spLocks/>
              </p:cNvSpPr>
              <p:nvPr userDrawn="1"/>
            </p:nvSpPr>
            <p:spPr bwMode="auto">
              <a:xfrm>
                <a:off x="6772" y="4113"/>
                <a:ext cx="9" cy="22"/>
              </a:xfrm>
              <a:custGeom>
                <a:avLst/>
                <a:gdLst>
                  <a:gd name="T0" fmla="*/ 0 w 4"/>
                  <a:gd name="T1" fmla="*/ 2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2 h 9"/>
                  <a:gd name="T10" fmla="*/ 2 w 4"/>
                  <a:gd name="T11" fmla="*/ 0 h 9"/>
                  <a:gd name="T12" fmla="*/ 0 w 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2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9" name="Freeform 225"/>
              <p:cNvSpPr>
                <a:spLocks/>
              </p:cNvSpPr>
              <p:nvPr userDrawn="1"/>
            </p:nvSpPr>
            <p:spPr bwMode="auto">
              <a:xfrm>
                <a:off x="5257" y="3946"/>
                <a:ext cx="96" cy="98"/>
              </a:xfrm>
              <a:custGeom>
                <a:avLst/>
                <a:gdLst>
                  <a:gd name="T0" fmla="*/ 21 w 40"/>
                  <a:gd name="T1" fmla="*/ 13 h 40"/>
                  <a:gd name="T2" fmla="*/ 16 w 40"/>
                  <a:gd name="T3" fmla="*/ 8 h 40"/>
                  <a:gd name="T4" fmla="*/ 11 w 40"/>
                  <a:gd name="T5" fmla="*/ 13 h 40"/>
                  <a:gd name="T6" fmla="*/ 17 w 40"/>
                  <a:gd name="T7" fmla="*/ 19 h 40"/>
                  <a:gd name="T8" fmla="*/ 20 w 40"/>
                  <a:gd name="T9" fmla="*/ 19 h 40"/>
                  <a:gd name="T10" fmla="*/ 32 w 40"/>
                  <a:gd name="T11" fmla="*/ 18 h 40"/>
                  <a:gd name="T12" fmla="*/ 35 w 40"/>
                  <a:gd name="T13" fmla="*/ 20 h 40"/>
                  <a:gd name="T14" fmla="*/ 33 w 40"/>
                  <a:gd name="T15" fmla="*/ 31 h 40"/>
                  <a:gd name="T16" fmla="*/ 28 w 40"/>
                  <a:gd name="T17" fmla="*/ 38 h 40"/>
                  <a:gd name="T18" fmla="*/ 21 w 40"/>
                  <a:gd name="T19" fmla="*/ 34 h 40"/>
                  <a:gd name="T20" fmla="*/ 18 w 40"/>
                  <a:gd name="T21" fmla="*/ 37 h 40"/>
                  <a:gd name="T22" fmla="*/ 20 w 40"/>
                  <a:gd name="T23" fmla="*/ 33 h 40"/>
                  <a:gd name="T24" fmla="*/ 18 w 40"/>
                  <a:gd name="T25" fmla="*/ 26 h 40"/>
                  <a:gd name="T26" fmla="*/ 12 w 40"/>
                  <a:gd name="T27" fmla="*/ 23 h 40"/>
                  <a:gd name="T28" fmla="*/ 4 w 40"/>
                  <a:gd name="T29" fmla="*/ 15 h 40"/>
                  <a:gd name="T30" fmla="*/ 9 w 40"/>
                  <a:gd name="T31" fmla="*/ 7 h 40"/>
                  <a:gd name="T32" fmla="*/ 16 w 40"/>
                  <a:gd name="T33" fmla="*/ 4 h 40"/>
                  <a:gd name="T34" fmla="*/ 23 w 40"/>
                  <a:gd name="T35" fmla="*/ 11 h 40"/>
                  <a:gd name="T36" fmla="*/ 21 w 40"/>
                  <a:gd name="T37" fmla="*/ 15 h 40"/>
                  <a:gd name="T38" fmla="*/ 21 w 40"/>
                  <a:gd name="T39" fmla="*/ 15 h 40"/>
                  <a:gd name="T40" fmla="*/ 21 w 40"/>
                  <a:gd name="T41" fmla="*/ 15 h 40"/>
                  <a:gd name="T42" fmla="*/ 21 w 40"/>
                  <a:gd name="T43" fmla="*/ 15 h 40"/>
                  <a:gd name="T44" fmla="*/ 21 w 40"/>
                  <a:gd name="T45" fmla="*/ 18 h 40"/>
                  <a:gd name="T46" fmla="*/ 25 w 40"/>
                  <a:gd name="T47" fmla="*/ 16 h 40"/>
                  <a:gd name="T48" fmla="*/ 24 w 40"/>
                  <a:gd name="T49" fmla="*/ 4 h 40"/>
                  <a:gd name="T50" fmla="*/ 10 w 40"/>
                  <a:gd name="T51" fmla="*/ 1 h 40"/>
                  <a:gd name="T52" fmla="*/ 3 w 40"/>
                  <a:gd name="T53" fmla="*/ 8 h 40"/>
                  <a:gd name="T54" fmla="*/ 4 w 40"/>
                  <a:gd name="T55" fmla="*/ 22 h 40"/>
                  <a:gd name="T56" fmla="*/ 14 w 40"/>
                  <a:gd name="T57" fmla="*/ 28 h 40"/>
                  <a:gd name="T58" fmla="*/ 16 w 40"/>
                  <a:gd name="T59" fmla="*/ 31 h 40"/>
                  <a:gd name="T60" fmla="*/ 16 w 40"/>
                  <a:gd name="T61" fmla="*/ 35 h 40"/>
                  <a:gd name="T62" fmla="*/ 16 w 40"/>
                  <a:gd name="T63" fmla="*/ 36 h 40"/>
                  <a:gd name="T64" fmla="*/ 19 w 40"/>
                  <a:gd name="T65" fmla="*/ 38 h 40"/>
                  <a:gd name="T66" fmla="*/ 21 w 40"/>
                  <a:gd name="T67" fmla="*/ 38 h 40"/>
                  <a:gd name="T68" fmla="*/ 29 w 40"/>
                  <a:gd name="T69" fmla="*/ 40 h 40"/>
                  <a:gd name="T70" fmla="*/ 40 w 40"/>
                  <a:gd name="T71" fmla="*/ 24 h 40"/>
                  <a:gd name="T72" fmla="*/ 38 w 40"/>
                  <a:gd name="T73" fmla="*/ 17 h 40"/>
                  <a:gd name="T74" fmla="*/ 29 w 40"/>
                  <a:gd name="T75" fmla="*/ 14 h 40"/>
                  <a:gd name="T76" fmla="*/ 19 w 40"/>
                  <a:gd name="T77" fmla="*/ 15 h 40"/>
                  <a:gd name="T78" fmla="*/ 18 w 40"/>
                  <a:gd name="T79" fmla="*/ 15 h 40"/>
                  <a:gd name="T80" fmla="*/ 15 w 40"/>
                  <a:gd name="T81" fmla="*/ 13 h 40"/>
                  <a:gd name="T82" fmla="*/ 16 w 40"/>
                  <a:gd name="T83" fmla="*/ 12 h 40"/>
                  <a:gd name="T84" fmla="*/ 16 w 40"/>
                  <a:gd name="T85" fmla="*/ 12 h 40"/>
                  <a:gd name="T86" fmla="*/ 16 w 40"/>
                  <a:gd name="T87" fmla="*/ 12 h 40"/>
                  <a:gd name="T88" fmla="*/ 16 w 40"/>
                  <a:gd name="T89" fmla="*/ 12 h 40"/>
                  <a:gd name="T90" fmla="*/ 17 w 40"/>
                  <a:gd name="T91" fmla="*/ 13 h 40"/>
                  <a:gd name="T92" fmla="*/ 19 w 40"/>
                  <a:gd name="T9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40">
                    <a:moveTo>
                      <a:pt x="21" y="14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0" y="10"/>
                    </a:cubicBezTo>
                    <a:cubicBezTo>
                      <a:pt x="19" y="9"/>
                      <a:pt x="18" y="8"/>
                      <a:pt x="16" y="8"/>
                    </a:cubicBezTo>
                    <a:cubicBezTo>
                      <a:pt x="15" y="8"/>
                      <a:pt x="14" y="9"/>
                      <a:pt x="13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1" y="15"/>
                      <a:pt x="12" y="17"/>
                      <a:pt x="13" y="18"/>
                    </a:cubicBezTo>
                    <a:cubicBezTo>
                      <a:pt x="14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20" y="19"/>
                    </a:cubicBezTo>
                    <a:cubicBezTo>
                      <a:pt x="22" y="19"/>
                      <a:pt x="26" y="18"/>
                      <a:pt x="29" y="18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3" y="19"/>
                      <a:pt x="34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1"/>
                      <a:pt x="36" y="23"/>
                      <a:pt x="36" y="24"/>
                    </a:cubicBezTo>
                    <a:cubicBezTo>
                      <a:pt x="36" y="26"/>
                      <a:pt x="35" y="29"/>
                      <a:pt x="33" y="31"/>
                    </a:cubicBezTo>
                    <a:cubicBezTo>
                      <a:pt x="31" y="33"/>
                      <a:pt x="28" y="35"/>
                      <a:pt x="26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6" y="35"/>
                      <a:pt x="23" y="34"/>
                      <a:pt x="21" y="34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5"/>
                      <a:pt x="20" y="33"/>
                    </a:cubicBezTo>
                    <a:cubicBezTo>
                      <a:pt x="20" y="32"/>
                      <a:pt x="20" y="31"/>
                      <a:pt x="20" y="29"/>
                    </a:cubicBezTo>
                    <a:cubicBezTo>
                      <a:pt x="20" y="28"/>
                      <a:pt x="19" y="27"/>
                      <a:pt x="18" y="26"/>
                    </a:cubicBezTo>
                    <a:cubicBezTo>
                      <a:pt x="17" y="25"/>
                      <a:pt x="16" y="24"/>
                      <a:pt x="15" y="24"/>
                    </a:cubicBezTo>
                    <a:cubicBezTo>
                      <a:pt x="14" y="24"/>
                      <a:pt x="13" y="24"/>
                      <a:pt x="12" y="23"/>
                    </a:cubicBezTo>
                    <a:cubicBezTo>
                      <a:pt x="10" y="22"/>
                      <a:pt x="9" y="21"/>
                      <a:pt x="7" y="19"/>
                    </a:cubicBezTo>
                    <a:cubicBezTo>
                      <a:pt x="5" y="17"/>
                      <a:pt x="5" y="16"/>
                      <a:pt x="4" y="15"/>
                    </a:cubicBezTo>
                    <a:cubicBezTo>
                      <a:pt x="4" y="13"/>
                      <a:pt x="5" y="11"/>
                      <a:pt x="6" y="10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4"/>
                      <a:pt x="15" y="4"/>
                      <a:pt x="16" y="4"/>
                    </a:cubicBezTo>
                    <a:cubicBezTo>
                      <a:pt x="18" y="4"/>
                      <a:pt x="19" y="4"/>
                      <a:pt x="21" y="6"/>
                    </a:cubicBezTo>
                    <a:cubicBezTo>
                      <a:pt x="23" y="8"/>
                      <a:pt x="23" y="10"/>
                      <a:pt x="23" y="11"/>
                    </a:cubicBezTo>
                    <a:cubicBezTo>
                      <a:pt x="23" y="12"/>
                      <a:pt x="23" y="13"/>
                      <a:pt x="22" y="14"/>
                    </a:cubicBezTo>
                    <a:cubicBezTo>
                      <a:pt x="22" y="14"/>
                      <a:pt x="22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21" y="18"/>
                    </a:cubicBezTo>
                    <a:cubicBezTo>
                      <a:pt x="21" y="19"/>
                      <a:pt x="23" y="19"/>
                      <a:pt x="24" y="18"/>
                    </a:cubicBezTo>
                    <a:cubicBezTo>
                      <a:pt x="24" y="18"/>
                      <a:pt x="25" y="17"/>
                      <a:pt x="25" y="16"/>
                    </a:cubicBezTo>
                    <a:cubicBezTo>
                      <a:pt x="26" y="15"/>
                      <a:pt x="27" y="13"/>
                      <a:pt x="27" y="11"/>
                    </a:cubicBezTo>
                    <a:cubicBezTo>
                      <a:pt x="27" y="9"/>
                      <a:pt x="26" y="6"/>
                      <a:pt x="24" y="4"/>
                    </a:cubicBezTo>
                    <a:cubicBezTo>
                      <a:pt x="22" y="1"/>
                      <a:pt x="19" y="0"/>
                      <a:pt x="16" y="0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2" y="10"/>
                      <a:pt x="1" y="12"/>
                      <a:pt x="0" y="15"/>
                    </a:cubicBezTo>
                    <a:cubicBezTo>
                      <a:pt x="0" y="17"/>
                      <a:pt x="1" y="19"/>
                      <a:pt x="4" y="22"/>
                    </a:cubicBezTo>
                    <a:cubicBezTo>
                      <a:pt x="7" y="25"/>
                      <a:pt x="9" y="27"/>
                      <a:pt x="11" y="27"/>
                    </a:cubicBezTo>
                    <a:cubicBezTo>
                      <a:pt x="12" y="28"/>
                      <a:pt x="13" y="28"/>
                      <a:pt x="14" y="28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6" y="29"/>
                      <a:pt x="16" y="30"/>
                      <a:pt x="16" y="31"/>
                    </a:cubicBezTo>
                    <a:cubicBezTo>
                      <a:pt x="16" y="31"/>
                      <a:pt x="16" y="32"/>
                      <a:pt x="16" y="33"/>
                    </a:cubicBezTo>
                    <a:cubicBezTo>
                      <a:pt x="16" y="34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6" y="37"/>
                      <a:pt x="17" y="38"/>
                    </a:cubicBezTo>
                    <a:cubicBezTo>
                      <a:pt x="17" y="38"/>
                      <a:pt x="18" y="39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21" y="38"/>
                    </a:cubicBezTo>
                    <a:cubicBezTo>
                      <a:pt x="22" y="38"/>
                      <a:pt x="24" y="39"/>
                      <a:pt x="27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30" y="38"/>
                      <a:pt x="33" y="36"/>
                      <a:pt x="36" y="34"/>
                    </a:cubicBezTo>
                    <a:cubicBezTo>
                      <a:pt x="38" y="31"/>
                      <a:pt x="40" y="28"/>
                      <a:pt x="40" y="24"/>
                    </a:cubicBezTo>
                    <a:cubicBezTo>
                      <a:pt x="40" y="22"/>
                      <a:pt x="40" y="19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6"/>
                      <a:pt x="35" y="15"/>
                      <a:pt x="34" y="15"/>
                    </a:cubicBezTo>
                    <a:cubicBezTo>
                      <a:pt x="32" y="14"/>
                      <a:pt x="30" y="14"/>
                      <a:pt x="29" y="14"/>
                    </a:cubicBezTo>
                    <a:cubicBezTo>
                      <a:pt x="26" y="14"/>
                      <a:pt x="24" y="14"/>
                      <a:pt x="22" y="15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20" y="16"/>
                      <a:pt x="21" y="15"/>
                      <a:pt x="21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0" name="Freeform 226"/>
              <p:cNvSpPr>
                <a:spLocks/>
              </p:cNvSpPr>
              <p:nvPr userDrawn="1"/>
            </p:nvSpPr>
            <p:spPr bwMode="auto">
              <a:xfrm>
                <a:off x="5341" y="4007"/>
                <a:ext cx="72" cy="64"/>
              </a:xfrm>
              <a:custGeom>
                <a:avLst/>
                <a:gdLst>
                  <a:gd name="T0" fmla="*/ 1 w 30"/>
                  <a:gd name="T1" fmla="*/ 4 h 26"/>
                  <a:gd name="T2" fmla="*/ 26 w 30"/>
                  <a:gd name="T3" fmla="*/ 25 h 26"/>
                  <a:gd name="T4" fmla="*/ 29 w 30"/>
                  <a:gd name="T5" fmla="*/ 25 h 26"/>
                  <a:gd name="T6" fmla="*/ 29 w 30"/>
                  <a:gd name="T7" fmla="*/ 22 h 26"/>
                  <a:gd name="T8" fmla="*/ 4 w 30"/>
                  <a:gd name="T9" fmla="*/ 1 h 26"/>
                  <a:gd name="T10" fmla="*/ 1 w 30"/>
                  <a:gd name="T11" fmla="*/ 1 h 26"/>
                  <a:gd name="T12" fmla="*/ 1 w 30"/>
                  <a:gd name="T1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1" y="4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6"/>
                      <a:pt x="29" y="25"/>
                    </a:cubicBezTo>
                    <a:cubicBezTo>
                      <a:pt x="30" y="24"/>
                      <a:pt x="30" y="23"/>
                      <a:pt x="29" y="2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1" name="Freeform 227"/>
              <p:cNvSpPr>
                <a:spLocks/>
              </p:cNvSpPr>
              <p:nvPr userDrawn="1"/>
            </p:nvSpPr>
            <p:spPr bwMode="auto">
              <a:xfrm>
                <a:off x="5312" y="4032"/>
                <a:ext cx="73" cy="68"/>
              </a:xfrm>
              <a:custGeom>
                <a:avLst/>
                <a:gdLst>
                  <a:gd name="T0" fmla="*/ 1 w 30"/>
                  <a:gd name="T1" fmla="*/ 4 h 28"/>
                  <a:gd name="T2" fmla="*/ 27 w 30"/>
                  <a:gd name="T3" fmla="*/ 27 h 28"/>
                  <a:gd name="T4" fmla="*/ 30 w 30"/>
                  <a:gd name="T5" fmla="*/ 27 h 28"/>
                  <a:gd name="T6" fmla="*/ 29 w 30"/>
                  <a:gd name="T7" fmla="*/ 24 h 28"/>
                  <a:gd name="T8" fmla="*/ 4 w 30"/>
                  <a:gd name="T9" fmla="*/ 1 h 28"/>
                  <a:gd name="T10" fmla="*/ 1 w 30"/>
                  <a:gd name="T11" fmla="*/ 1 h 28"/>
                  <a:gd name="T12" fmla="*/ 1 w 30"/>
                  <a:gd name="T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" y="4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30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2" name="Freeform 228"/>
              <p:cNvSpPr>
                <a:spLocks/>
              </p:cNvSpPr>
              <p:nvPr userDrawn="1"/>
            </p:nvSpPr>
            <p:spPr bwMode="auto">
              <a:xfrm>
                <a:off x="5389" y="4022"/>
                <a:ext cx="181" cy="34"/>
              </a:xfrm>
              <a:custGeom>
                <a:avLst/>
                <a:gdLst>
                  <a:gd name="T0" fmla="*/ 2 w 75"/>
                  <a:gd name="T1" fmla="*/ 14 h 14"/>
                  <a:gd name="T2" fmla="*/ 64 w 75"/>
                  <a:gd name="T3" fmla="*/ 5 h 14"/>
                  <a:gd name="T4" fmla="*/ 64 w 75"/>
                  <a:gd name="T5" fmla="*/ 5 h 14"/>
                  <a:gd name="T6" fmla="*/ 64 w 75"/>
                  <a:gd name="T7" fmla="*/ 5 h 14"/>
                  <a:gd name="T8" fmla="*/ 64 w 75"/>
                  <a:gd name="T9" fmla="*/ 4 h 14"/>
                  <a:gd name="T10" fmla="*/ 68 w 75"/>
                  <a:gd name="T11" fmla="*/ 5 h 14"/>
                  <a:gd name="T12" fmla="*/ 71 w 75"/>
                  <a:gd name="T13" fmla="*/ 10 h 14"/>
                  <a:gd name="T14" fmla="*/ 73 w 75"/>
                  <a:gd name="T15" fmla="*/ 12 h 14"/>
                  <a:gd name="T16" fmla="*/ 75 w 75"/>
                  <a:gd name="T17" fmla="*/ 10 h 14"/>
                  <a:gd name="T18" fmla="*/ 70 w 75"/>
                  <a:gd name="T19" fmla="*/ 2 h 14"/>
                  <a:gd name="T20" fmla="*/ 64 w 75"/>
                  <a:gd name="T21" fmla="*/ 0 h 14"/>
                  <a:gd name="T22" fmla="*/ 63 w 75"/>
                  <a:gd name="T23" fmla="*/ 1 h 14"/>
                  <a:gd name="T24" fmla="*/ 63 w 75"/>
                  <a:gd name="T25" fmla="*/ 3 h 14"/>
                  <a:gd name="T26" fmla="*/ 63 w 75"/>
                  <a:gd name="T27" fmla="*/ 1 h 14"/>
                  <a:gd name="T28" fmla="*/ 1 w 75"/>
                  <a:gd name="T29" fmla="*/ 10 h 14"/>
                  <a:gd name="T30" fmla="*/ 0 w 75"/>
                  <a:gd name="T31" fmla="*/ 12 h 14"/>
                  <a:gd name="T32" fmla="*/ 2 w 75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4">
                    <a:moveTo>
                      <a:pt x="2" y="14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7" y="5"/>
                      <a:pt x="68" y="5"/>
                    </a:cubicBezTo>
                    <a:cubicBezTo>
                      <a:pt x="69" y="6"/>
                      <a:pt x="70" y="7"/>
                      <a:pt x="71" y="10"/>
                    </a:cubicBezTo>
                    <a:cubicBezTo>
                      <a:pt x="71" y="12"/>
                      <a:pt x="72" y="12"/>
                      <a:pt x="73" y="12"/>
                    </a:cubicBezTo>
                    <a:cubicBezTo>
                      <a:pt x="74" y="12"/>
                      <a:pt x="75" y="11"/>
                      <a:pt x="75" y="10"/>
                    </a:cubicBezTo>
                    <a:cubicBezTo>
                      <a:pt x="74" y="6"/>
                      <a:pt x="72" y="3"/>
                      <a:pt x="70" y="2"/>
                    </a:cubicBezTo>
                    <a:cubicBezTo>
                      <a:pt x="68" y="1"/>
                      <a:pt x="66" y="0"/>
                      <a:pt x="64" y="0"/>
                    </a:cubicBezTo>
                    <a:cubicBezTo>
                      <a:pt x="64" y="0"/>
                      <a:pt x="63" y="1"/>
                      <a:pt x="63" y="1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3" name="Freeform 229"/>
              <p:cNvSpPr>
                <a:spLocks/>
              </p:cNvSpPr>
              <p:nvPr userDrawn="1"/>
            </p:nvSpPr>
            <p:spPr bwMode="auto">
              <a:xfrm>
                <a:off x="5483" y="4093"/>
                <a:ext cx="65" cy="64"/>
              </a:xfrm>
              <a:custGeom>
                <a:avLst/>
                <a:gdLst>
                  <a:gd name="T0" fmla="*/ 21 w 27"/>
                  <a:gd name="T1" fmla="*/ 5 h 26"/>
                  <a:gd name="T2" fmla="*/ 20 w 27"/>
                  <a:gd name="T3" fmla="*/ 6 h 26"/>
                  <a:gd name="T4" fmla="*/ 23 w 27"/>
                  <a:gd name="T5" fmla="*/ 13 h 26"/>
                  <a:gd name="T6" fmla="*/ 20 w 27"/>
                  <a:gd name="T7" fmla="*/ 20 h 26"/>
                  <a:gd name="T8" fmla="*/ 13 w 27"/>
                  <a:gd name="T9" fmla="*/ 22 h 26"/>
                  <a:gd name="T10" fmla="*/ 7 w 27"/>
                  <a:gd name="T11" fmla="*/ 20 h 26"/>
                  <a:gd name="T12" fmla="*/ 4 w 27"/>
                  <a:gd name="T13" fmla="*/ 13 h 26"/>
                  <a:gd name="T14" fmla="*/ 6 w 27"/>
                  <a:gd name="T15" fmla="*/ 7 h 26"/>
                  <a:gd name="T16" fmla="*/ 13 w 27"/>
                  <a:gd name="T17" fmla="*/ 4 h 26"/>
                  <a:gd name="T18" fmla="*/ 20 w 27"/>
                  <a:gd name="T19" fmla="*/ 6 h 26"/>
                  <a:gd name="T20" fmla="*/ 21 w 27"/>
                  <a:gd name="T21" fmla="*/ 5 h 26"/>
                  <a:gd name="T22" fmla="*/ 22 w 27"/>
                  <a:gd name="T23" fmla="*/ 3 h 26"/>
                  <a:gd name="T24" fmla="*/ 13 w 27"/>
                  <a:gd name="T25" fmla="*/ 0 h 26"/>
                  <a:gd name="T26" fmla="*/ 3 w 27"/>
                  <a:gd name="T27" fmla="*/ 4 h 26"/>
                  <a:gd name="T28" fmla="*/ 0 w 27"/>
                  <a:gd name="T29" fmla="*/ 13 h 26"/>
                  <a:gd name="T30" fmla="*/ 4 w 27"/>
                  <a:gd name="T31" fmla="*/ 23 h 26"/>
                  <a:gd name="T32" fmla="*/ 13 w 27"/>
                  <a:gd name="T33" fmla="*/ 26 h 26"/>
                  <a:gd name="T34" fmla="*/ 23 w 27"/>
                  <a:gd name="T35" fmla="*/ 22 h 26"/>
                  <a:gd name="T36" fmla="*/ 27 w 27"/>
                  <a:gd name="T37" fmla="*/ 13 h 26"/>
                  <a:gd name="T38" fmla="*/ 22 w 27"/>
                  <a:gd name="T39" fmla="*/ 3 h 26"/>
                  <a:gd name="T40" fmla="*/ 21 w 27"/>
                  <a:gd name="T4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6">
                    <a:moveTo>
                      <a:pt x="21" y="5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3" y="11"/>
                      <a:pt x="23" y="13"/>
                    </a:cubicBezTo>
                    <a:cubicBezTo>
                      <a:pt x="23" y="15"/>
                      <a:pt x="22" y="18"/>
                      <a:pt x="20" y="20"/>
                    </a:cubicBezTo>
                    <a:cubicBezTo>
                      <a:pt x="18" y="21"/>
                      <a:pt x="16" y="22"/>
                      <a:pt x="13" y="22"/>
                    </a:cubicBezTo>
                    <a:cubicBezTo>
                      <a:pt x="11" y="22"/>
                      <a:pt x="8" y="22"/>
                      <a:pt x="7" y="20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4" y="11"/>
                      <a:pt x="5" y="8"/>
                      <a:pt x="6" y="7"/>
                    </a:cubicBezTo>
                    <a:cubicBezTo>
                      <a:pt x="8" y="5"/>
                      <a:pt x="11" y="4"/>
                      <a:pt x="13" y="4"/>
                    </a:cubicBezTo>
                    <a:cubicBezTo>
                      <a:pt x="15" y="4"/>
                      <a:pt x="18" y="4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6" y="0"/>
                      <a:pt x="13" y="0"/>
                    </a:cubicBezTo>
                    <a:cubicBezTo>
                      <a:pt x="10" y="0"/>
                      <a:pt x="6" y="1"/>
                      <a:pt x="3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3"/>
                    </a:cubicBezTo>
                    <a:cubicBezTo>
                      <a:pt x="6" y="25"/>
                      <a:pt x="10" y="26"/>
                      <a:pt x="13" y="26"/>
                    </a:cubicBezTo>
                    <a:cubicBezTo>
                      <a:pt x="17" y="26"/>
                      <a:pt x="20" y="25"/>
                      <a:pt x="23" y="22"/>
                    </a:cubicBezTo>
                    <a:cubicBezTo>
                      <a:pt x="25" y="20"/>
                      <a:pt x="27" y="16"/>
                      <a:pt x="27" y="13"/>
                    </a:cubicBezTo>
                    <a:cubicBezTo>
                      <a:pt x="27" y="10"/>
                      <a:pt x="25" y="6"/>
                      <a:pt x="22" y="3"/>
                    </a:cubicBez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4" name="Freeform 230"/>
              <p:cNvSpPr>
                <a:spLocks/>
              </p:cNvSpPr>
              <p:nvPr userDrawn="1"/>
            </p:nvSpPr>
            <p:spPr bwMode="auto">
              <a:xfrm>
                <a:off x="5500" y="4169"/>
                <a:ext cx="56" cy="54"/>
              </a:xfrm>
              <a:custGeom>
                <a:avLst/>
                <a:gdLst>
                  <a:gd name="T0" fmla="*/ 3 w 23"/>
                  <a:gd name="T1" fmla="*/ 21 h 22"/>
                  <a:gd name="T2" fmla="*/ 22 w 23"/>
                  <a:gd name="T3" fmla="*/ 3 h 22"/>
                  <a:gd name="T4" fmla="*/ 22 w 23"/>
                  <a:gd name="T5" fmla="*/ 1 h 22"/>
                  <a:gd name="T6" fmla="*/ 19 w 23"/>
                  <a:gd name="T7" fmla="*/ 0 h 22"/>
                  <a:gd name="T8" fmla="*/ 0 w 23"/>
                  <a:gd name="T9" fmla="*/ 18 h 22"/>
                  <a:gd name="T10" fmla="*/ 0 w 23"/>
                  <a:gd name="T11" fmla="*/ 21 h 22"/>
                  <a:gd name="T12" fmla="*/ 3 w 23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3" y="21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1"/>
                      <a:pt x="22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1" y="22"/>
                      <a:pt x="2" y="22"/>
                      <a:pt x="3" y="2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5" name="Freeform 231"/>
              <p:cNvSpPr>
                <a:spLocks/>
              </p:cNvSpPr>
              <p:nvPr userDrawn="1"/>
            </p:nvSpPr>
            <p:spPr bwMode="auto">
              <a:xfrm>
                <a:off x="5544" y="4093"/>
                <a:ext cx="62" cy="120"/>
              </a:xfrm>
              <a:custGeom>
                <a:avLst/>
                <a:gdLst>
                  <a:gd name="T0" fmla="*/ 4 w 26"/>
                  <a:gd name="T1" fmla="*/ 48 h 49"/>
                  <a:gd name="T2" fmla="*/ 11 w 26"/>
                  <a:gd name="T3" fmla="*/ 42 h 49"/>
                  <a:gd name="T4" fmla="*/ 20 w 26"/>
                  <a:gd name="T5" fmla="*/ 30 h 49"/>
                  <a:gd name="T6" fmla="*/ 22 w 26"/>
                  <a:gd name="T7" fmla="*/ 20 h 49"/>
                  <a:gd name="T8" fmla="*/ 22 w 26"/>
                  <a:gd name="T9" fmla="*/ 16 h 49"/>
                  <a:gd name="T10" fmla="*/ 25 w 26"/>
                  <a:gd name="T11" fmla="*/ 3 h 49"/>
                  <a:gd name="T12" fmla="*/ 25 w 26"/>
                  <a:gd name="T13" fmla="*/ 1 h 49"/>
                  <a:gd name="T14" fmla="*/ 22 w 26"/>
                  <a:gd name="T15" fmla="*/ 1 h 49"/>
                  <a:gd name="T16" fmla="*/ 18 w 26"/>
                  <a:gd name="T17" fmla="*/ 16 h 49"/>
                  <a:gd name="T18" fmla="*/ 18 w 26"/>
                  <a:gd name="T19" fmla="*/ 20 h 49"/>
                  <a:gd name="T20" fmla="*/ 16 w 26"/>
                  <a:gd name="T21" fmla="*/ 28 h 49"/>
                  <a:gd name="T22" fmla="*/ 8 w 26"/>
                  <a:gd name="T23" fmla="*/ 39 h 49"/>
                  <a:gd name="T24" fmla="*/ 3 w 26"/>
                  <a:gd name="T25" fmla="*/ 43 h 49"/>
                  <a:gd name="T26" fmla="*/ 2 w 26"/>
                  <a:gd name="T27" fmla="*/ 45 h 49"/>
                  <a:gd name="T28" fmla="*/ 1 w 26"/>
                  <a:gd name="T29" fmla="*/ 45 h 49"/>
                  <a:gd name="T30" fmla="*/ 1 w 26"/>
                  <a:gd name="T31" fmla="*/ 48 h 49"/>
                  <a:gd name="T32" fmla="*/ 4 w 26"/>
                  <a:gd name="T3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9">
                    <a:moveTo>
                      <a:pt x="4" y="48"/>
                    </a:moveTo>
                    <a:cubicBezTo>
                      <a:pt x="4" y="48"/>
                      <a:pt x="7" y="46"/>
                      <a:pt x="11" y="42"/>
                    </a:cubicBezTo>
                    <a:cubicBezTo>
                      <a:pt x="14" y="39"/>
                      <a:pt x="18" y="35"/>
                      <a:pt x="20" y="30"/>
                    </a:cubicBezTo>
                    <a:cubicBezTo>
                      <a:pt x="21" y="27"/>
                      <a:pt x="22" y="23"/>
                      <a:pt x="22" y="20"/>
                    </a:cubicBezTo>
                    <a:cubicBezTo>
                      <a:pt x="22" y="19"/>
                      <a:pt x="22" y="18"/>
                      <a:pt x="22" y="16"/>
                    </a:cubicBezTo>
                    <a:cubicBezTo>
                      <a:pt x="22" y="12"/>
                      <a:pt x="22" y="8"/>
                      <a:pt x="25" y="3"/>
                    </a:cubicBezTo>
                    <a:cubicBezTo>
                      <a:pt x="26" y="2"/>
                      <a:pt x="26" y="1"/>
                      <a:pt x="25" y="1"/>
                    </a:cubicBezTo>
                    <a:cubicBezTo>
                      <a:pt x="24" y="0"/>
                      <a:pt x="23" y="0"/>
                      <a:pt x="22" y="1"/>
                    </a:cubicBezTo>
                    <a:cubicBezTo>
                      <a:pt x="18" y="6"/>
                      <a:pt x="18" y="12"/>
                      <a:pt x="18" y="16"/>
                    </a:cubicBezTo>
                    <a:cubicBezTo>
                      <a:pt x="18" y="18"/>
                      <a:pt x="18" y="19"/>
                      <a:pt x="18" y="20"/>
                    </a:cubicBezTo>
                    <a:cubicBezTo>
                      <a:pt x="18" y="23"/>
                      <a:pt x="17" y="26"/>
                      <a:pt x="16" y="28"/>
                    </a:cubicBezTo>
                    <a:cubicBezTo>
                      <a:pt x="15" y="32"/>
                      <a:pt x="11" y="36"/>
                      <a:pt x="8" y="39"/>
                    </a:cubicBezTo>
                    <a:cubicBezTo>
                      <a:pt x="6" y="41"/>
                      <a:pt x="4" y="42"/>
                      <a:pt x="3" y="43"/>
                    </a:cubicBezTo>
                    <a:cubicBezTo>
                      <a:pt x="3" y="44"/>
                      <a:pt x="2" y="44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6"/>
                      <a:pt x="0" y="47"/>
                      <a:pt x="1" y="48"/>
                    </a:cubicBezTo>
                    <a:cubicBezTo>
                      <a:pt x="1" y="49"/>
                      <a:pt x="3" y="49"/>
                      <a:pt x="4" y="4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6" name="Freeform 232"/>
              <p:cNvSpPr>
                <a:spLocks/>
              </p:cNvSpPr>
              <p:nvPr userDrawn="1"/>
            </p:nvSpPr>
            <p:spPr bwMode="auto">
              <a:xfrm>
                <a:off x="5373" y="4044"/>
                <a:ext cx="264" cy="206"/>
              </a:xfrm>
              <a:custGeom>
                <a:avLst/>
                <a:gdLst>
                  <a:gd name="T0" fmla="*/ 24 w 110"/>
                  <a:gd name="T1" fmla="*/ 8 h 84"/>
                  <a:gd name="T2" fmla="*/ 24 w 110"/>
                  <a:gd name="T3" fmla="*/ 10 h 84"/>
                  <a:gd name="T4" fmla="*/ 31 w 110"/>
                  <a:gd name="T5" fmla="*/ 9 h 84"/>
                  <a:gd name="T6" fmla="*/ 56 w 110"/>
                  <a:gd name="T7" fmla="*/ 6 h 84"/>
                  <a:gd name="T8" fmla="*/ 79 w 110"/>
                  <a:gd name="T9" fmla="*/ 4 h 84"/>
                  <a:gd name="T10" fmla="*/ 81 w 110"/>
                  <a:gd name="T11" fmla="*/ 4 h 84"/>
                  <a:gd name="T12" fmla="*/ 87 w 110"/>
                  <a:gd name="T13" fmla="*/ 6 h 84"/>
                  <a:gd name="T14" fmla="*/ 100 w 110"/>
                  <a:gd name="T15" fmla="*/ 17 h 84"/>
                  <a:gd name="T16" fmla="*/ 106 w 110"/>
                  <a:gd name="T17" fmla="*/ 35 h 84"/>
                  <a:gd name="T18" fmla="*/ 101 w 110"/>
                  <a:gd name="T19" fmla="*/ 54 h 84"/>
                  <a:gd name="T20" fmla="*/ 64 w 110"/>
                  <a:gd name="T21" fmla="*/ 80 h 84"/>
                  <a:gd name="T22" fmla="*/ 42 w 110"/>
                  <a:gd name="T23" fmla="*/ 72 h 84"/>
                  <a:gd name="T24" fmla="*/ 27 w 110"/>
                  <a:gd name="T25" fmla="*/ 55 h 84"/>
                  <a:gd name="T26" fmla="*/ 14 w 110"/>
                  <a:gd name="T27" fmla="*/ 37 h 84"/>
                  <a:gd name="T28" fmla="*/ 7 w 110"/>
                  <a:gd name="T29" fmla="*/ 25 h 84"/>
                  <a:gd name="T30" fmla="*/ 7 w 110"/>
                  <a:gd name="T31" fmla="*/ 25 h 84"/>
                  <a:gd name="T32" fmla="*/ 7 w 110"/>
                  <a:gd name="T33" fmla="*/ 25 h 84"/>
                  <a:gd name="T34" fmla="*/ 4 w 110"/>
                  <a:gd name="T35" fmla="*/ 18 h 84"/>
                  <a:gd name="T36" fmla="*/ 6 w 110"/>
                  <a:gd name="T37" fmla="*/ 14 h 84"/>
                  <a:gd name="T38" fmla="*/ 9 w 110"/>
                  <a:gd name="T39" fmla="*/ 12 h 84"/>
                  <a:gd name="T40" fmla="*/ 19 w 110"/>
                  <a:gd name="T41" fmla="*/ 10 h 84"/>
                  <a:gd name="T42" fmla="*/ 23 w 110"/>
                  <a:gd name="T43" fmla="*/ 10 h 84"/>
                  <a:gd name="T44" fmla="*/ 24 w 110"/>
                  <a:gd name="T45" fmla="*/ 10 h 84"/>
                  <a:gd name="T46" fmla="*/ 24 w 110"/>
                  <a:gd name="T47" fmla="*/ 10 h 84"/>
                  <a:gd name="T48" fmla="*/ 24 w 110"/>
                  <a:gd name="T49" fmla="*/ 8 h 84"/>
                  <a:gd name="T50" fmla="*/ 24 w 110"/>
                  <a:gd name="T51" fmla="*/ 6 h 84"/>
                  <a:gd name="T52" fmla="*/ 15 w 110"/>
                  <a:gd name="T53" fmla="*/ 7 h 84"/>
                  <a:gd name="T54" fmla="*/ 8 w 110"/>
                  <a:gd name="T55" fmla="*/ 8 h 84"/>
                  <a:gd name="T56" fmla="*/ 3 w 110"/>
                  <a:gd name="T57" fmla="*/ 11 h 84"/>
                  <a:gd name="T58" fmla="*/ 0 w 110"/>
                  <a:gd name="T59" fmla="*/ 18 h 84"/>
                  <a:gd name="T60" fmla="*/ 4 w 110"/>
                  <a:gd name="T61" fmla="*/ 28 h 84"/>
                  <a:gd name="T62" fmla="*/ 5 w 110"/>
                  <a:gd name="T63" fmla="*/ 26 h 84"/>
                  <a:gd name="T64" fmla="*/ 4 w 110"/>
                  <a:gd name="T65" fmla="*/ 27 h 84"/>
                  <a:gd name="T66" fmla="*/ 23 w 110"/>
                  <a:gd name="T67" fmla="*/ 57 h 84"/>
                  <a:gd name="T68" fmla="*/ 39 w 110"/>
                  <a:gd name="T69" fmla="*/ 75 h 84"/>
                  <a:gd name="T70" fmla="*/ 64 w 110"/>
                  <a:gd name="T71" fmla="*/ 84 h 84"/>
                  <a:gd name="T72" fmla="*/ 105 w 110"/>
                  <a:gd name="T73" fmla="*/ 55 h 84"/>
                  <a:gd name="T74" fmla="*/ 110 w 110"/>
                  <a:gd name="T75" fmla="*/ 35 h 84"/>
                  <a:gd name="T76" fmla="*/ 98 w 110"/>
                  <a:gd name="T77" fmla="*/ 9 h 84"/>
                  <a:gd name="T78" fmla="*/ 89 w 110"/>
                  <a:gd name="T79" fmla="*/ 3 h 84"/>
                  <a:gd name="T80" fmla="*/ 82 w 110"/>
                  <a:gd name="T81" fmla="*/ 0 h 84"/>
                  <a:gd name="T82" fmla="*/ 79 w 110"/>
                  <a:gd name="T83" fmla="*/ 0 h 84"/>
                  <a:gd name="T84" fmla="*/ 47 w 110"/>
                  <a:gd name="T85" fmla="*/ 3 h 84"/>
                  <a:gd name="T86" fmla="*/ 24 w 110"/>
                  <a:gd name="T87" fmla="*/ 6 h 84"/>
                  <a:gd name="T88" fmla="*/ 24 w 110"/>
                  <a:gd name="T89" fmla="*/ 8 h 84"/>
                  <a:gd name="T90" fmla="*/ 24 w 110"/>
                  <a:gd name="T91" fmla="*/ 6 h 84"/>
                  <a:gd name="T92" fmla="*/ 24 w 110"/>
                  <a:gd name="T93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84">
                    <a:moveTo>
                      <a:pt x="24" y="8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7" y="9"/>
                      <a:pt x="31" y="9"/>
                    </a:cubicBezTo>
                    <a:cubicBezTo>
                      <a:pt x="37" y="8"/>
                      <a:pt x="47" y="7"/>
                      <a:pt x="56" y="6"/>
                    </a:cubicBezTo>
                    <a:cubicBezTo>
                      <a:pt x="66" y="4"/>
                      <a:pt x="74" y="4"/>
                      <a:pt x="79" y="4"/>
                    </a:cubicBezTo>
                    <a:cubicBezTo>
                      <a:pt x="80" y="4"/>
                      <a:pt x="81" y="4"/>
                      <a:pt x="81" y="4"/>
                    </a:cubicBezTo>
                    <a:cubicBezTo>
                      <a:pt x="82" y="4"/>
                      <a:pt x="84" y="5"/>
                      <a:pt x="87" y="6"/>
                    </a:cubicBezTo>
                    <a:cubicBezTo>
                      <a:pt x="91" y="8"/>
                      <a:pt x="96" y="12"/>
                      <a:pt x="100" y="17"/>
                    </a:cubicBezTo>
                    <a:cubicBezTo>
                      <a:pt x="104" y="22"/>
                      <a:pt x="106" y="28"/>
                      <a:pt x="106" y="35"/>
                    </a:cubicBezTo>
                    <a:cubicBezTo>
                      <a:pt x="106" y="40"/>
                      <a:pt x="105" y="47"/>
                      <a:pt x="101" y="54"/>
                    </a:cubicBezTo>
                    <a:cubicBezTo>
                      <a:pt x="91" y="73"/>
                      <a:pt x="77" y="80"/>
                      <a:pt x="64" y="80"/>
                    </a:cubicBezTo>
                    <a:cubicBezTo>
                      <a:pt x="56" y="80"/>
                      <a:pt x="47" y="77"/>
                      <a:pt x="42" y="72"/>
                    </a:cubicBezTo>
                    <a:cubicBezTo>
                      <a:pt x="36" y="68"/>
                      <a:pt x="33" y="64"/>
                      <a:pt x="27" y="55"/>
                    </a:cubicBezTo>
                    <a:cubicBezTo>
                      <a:pt x="23" y="50"/>
                      <a:pt x="19" y="43"/>
                      <a:pt x="14" y="37"/>
                    </a:cubicBezTo>
                    <a:cubicBezTo>
                      <a:pt x="10" y="30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4" y="21"/>
                      <a:pt x="4" y="18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6" y="13"/>
                      <a:pt x="8" y="13"/>
                      <a:pt x="9" y="12"/>
                    </a:cubicBezTo>
                    <a:cubicBezTo>
                      <a:pt x="12" y="11"/>
                      <a:pt x="16" y="11"/>
                      <a:pt x="19" y="10"/>
                    </a:cubicBezTo>
                    <a:cubicBezTo>
                      <a:pt x="20" y="10"/>
                      <a:pt x="22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0" y="6"/>
                      <a:pt x="15" y="7"/>
                    </a:cubicBezTo>
                    <a:cubicBezTo>
                      <a:pt x="13" y="7"/>
                      <a:pt x="10" y="8"/>
                      <a:pt x="8" y="8"/>
                    </a:cubicBezTo>
                    <a:cubicBezTo>
                      <a:pt x="6" y="9"/>
                      <a:pt x="4" y="10"/>
                      <a:pt x="3" y="11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23"/>
                      <a:pt x="4" y="27"/>
                      <a:pt x="4" y="28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17" y="48"/>
                      <a:pt x="23" y="57"/>
                    </a:cubicBezTo>
                    <a:cubicBezTo>
                      <a:pt x="30" y="67"/>
                      <a:pt x="33" y="71"/>
                      <a:pt x="39" y="75"/>
                    </a:cubicBezTo>
                    <a:cubicBezTo>
                      <a:pt x="46" y="80"/>
                      <a:pt x="55" y="84"/>
                      <a:pt x="64" y="84"/>
                    </a:cubicBezTo>
                    <a:cubicBezTo>
                      <a:pt x="78" y="84"/>
                      <a:pt x="94" y="76"/>
                      <a:pt x="105" y="55"/>
                    </a:cubicBezTo>
                    <a:cubicBezTo>
                      <a:pt x="109" y="48"/>
                      <a:pt x="110" y="41"/>
                      <a:pt x="110" y="35"/>
                    </a:cubicBezTo>
                    <a:cubicBezTo>
                      <a:pt x="110" y="24"/>
                      <a:pt x="105" y="15"/>
                      <a:pt x="98" y="9"/>
                    </a:cubicBezTo>
                    <a:cubicBezTo>
                      <a:pt x="95" y="7"/>
                      <a:pt x="92" y="4"/>
                      <a:pt x="89" y="3"/>
                    </a:cubicBezTo>
                    <a:cubicBezTo>
                      <a:pt x="86" y="1"/>
                      <a:pt x="84" y="0"/>
                      <a:pt x="82" y="0"/>
                    </a:cubicBezTo>
                    <a:cubicBezTo>
                      <a:pt x="81" y="0"/>
                      <a:pt x="80" y="0"/>
                      <a:pt x="79" y="0"/>
                    </a:cubicBezTo>
                    <a:cubicBezTo>
                      <a:pt x="72" y="0"/>
                      <a:pt x="59" y="1"/>
                      <a:pt x="47" y="3"/>
                    </a:cubicBezTo>
                    <a:cubicBezTo>
                      <a:pt x="34" y="4"/>
                      <a:pt x="24" y="6"/>
                      <a:pt x="24" y="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7" name="Freeform 233"/>
              <p:cNvSpPr>
                <a:spLocks/>
              </p:cNvSpPr>
              <p:nvPr userDrawn="1"/>
            </p:nvSpPr>
            <p:spPr bwMode="auto">
              <a:xfrm>
                <a:off x="4193" y="4135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2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8" name="Freeform 234"/>
              <p:cNvSpPr>
                <a:spLocks/>
              </p:cNvSpPr>
              <p:nvPr userDrawn="1"/>
            </p:nvSpPr>
            <p:spPr bwMode="auto">
              <a:xfrm>
                <a:off x="4236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9" name="Freeform 235"/>
              <p:cNvSpPr>
                <a:spLocks/>
              </p:cNvSpPr>
              <p:nvPr userDrawn="1"/>
            </p:nvSpPr>
            <p:spPr bwMode="auto">
              <a:xfrm>
                <a:off x="4294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6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0" name="Freeform 236"/>
              <p:cNvSpPr>
                <a:spLocks/>
              </p:cNvSpPr>
              <p:nvPr userDrawn="1"/>
            </p:nvSpPr>
            <p:spPr bwMode="auto">
              <a:xfrm>
                <a:off x="433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5 w 17"/>
                  <a:gd name="T11" fmla="*/ 10 h 17"/>
                  <a:gd name="T12" fmla="*/ 4 w 17"/>
                  <a:gd name="T13" fmla="*/ 8 h 17"/>
                  <a:gd name="T14" fmla="*/ 8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1 w 17"/>
                  <a:gd name="T31" fmla="*/ 11 h 17"/>
                  <a:gd name="T32" fmla="*/ 9 w 17"/>
                  <a:gd name="T33" fmla="*/ 17 h 17"/>
                  <a:gd name="T34" fmla="*/ 12 w 17"/>
                  <a:gd name="T35" fmla="*/ 16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0" y="5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2" y="14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1" name="Freeform 237"/>
              <p:cNvSpPr>
                <a:spLocks/>
              </p:cNvSpPr>
              <p:nvPr userDrawn="1"/>
            </p:nvSpPr>
            <p:spPr bwMode="auto">
              <a:xfrm>
                <a:off x="4373" y="4127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8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5 h 17"/>
                  <a:gd name="T16" fmla="*/ 9 w 17"/>
                  <a:gd name="T17" fmla="*/ 4 h 17"/>
                  <a:gd name="T18" fmla="*/ 13 w 17"/>
                  <a:gd name="T19" fmla="*/ 8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2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2" name="Freeform 238"/>
              <p:cNvSpPr>
                <a:spLocks/>
              </p:cNvSpPr>
              <p:nvPr userDrawn="1"/>
            </p:nvSpPr>
            <p:spPr bwMode="auto">
              <a:xfrm>
                <a:off x="4368" y="4162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2 w 17"/>
                  <a:gd name="T3" fmla="*/ 7 h 17"/>
                  <a:gd name="T4" fmla="*/ 13 w 17"/>
                  <a:gd name="T5" fmla="*/ 8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3" name="Freeform 239"/>
              <p:cNvSpPr>
                <a:spLocks/>
              </p:cNvSpPr>
              <p:nvPr userDrawn="1"/>
            </p:nvSpPr>
            <p:spPr bwMode="auto">
              <a:xfrm>
                <a:off x="4349" y="4194"/>
                <a:ext cx="43" cy="41"/>
              </a:xfrm>
              <a:custGeom>
                <a:avLst/>
                <a:gdLst>
                  <a:gd name="T0" fmla="*/ 15 w 18"/>
                  <a:gd name="T1" fmla="*/ 7 h 17"/>
                  <a:gd name="T2" fmla="*/ 13 w 18"/>
                  <a:gd name="T3" fmla="*/ 7 h 17"/>
                  <a:gd name="T4" fmla="*/ 14 w 18"/>
                  <a:gd name="T5" fmla="*/ 9 h 17"/>
                  <a:gd name="T6" fmla="*/ 10 w 18"/>
                  <a:gd name="T7" fmla="*/ 13 h 17"/>
                  <a:gd name="T8" fmla="*/ 9 w 18"/>
                  <a:gd name="T9" fmla="*/ 13 h 17"/>
                  <a:gd name="T10" fmla="*/ 5 w 18"/>
                  <a:gd name="T11" fmla="*/ 10 h 17"/>
                  <a:gd name="T12" fmla="*/ 4 w 18"/>
                  <a:gd name="T13" fmla="*/ 9 h 17"/>
                  <a:gd name="T14" fmla="*/ 8 w 18"/>
                  <a:gd name="T15" fmla="*/ 4 h 17"/>
                  <a:gd name="T16" fmla="*/ 9 w 18"/>
                  <a:gd name="T17" fmla="*/ 4 h 17"/>
                  <a:gd name="T18" fmla="*/ 13 w 18"/>
                  <a:gd name="T19" fmla="*/ 7 h 17"/>
                  <a:gd name="T20" fmla="*/ 15 w 18"/>
                  <a:gd name="T21" fmla="*/ 7 h 17"/>
                  <a:gd name="T22" fmla="*/ 17 w 18"/>
                  <a:gd name="T23" fmla="*/ 6 h 17"/>
                  <a:gd name="T24" fmla="*/ 9 w 18"/>
                  <a:gd name="T25" fmla="*/ 0 h 17"/>
                  <a:gd name="T26" fmla="*/ 6 w 18"/>
                  <a:gd name="T27" fmla="*/ 1 h 17"/>
                  <a:gd name="T28" fmla="*/ 0 w 18"/>
                  <a:gd name="T29" fmla="*/ 9 h 17"/>
                  <a:gd name="T30" fmla="*/ 1 w 18"/>
                  <a:gd name="T31" fmla="*/ 11 h 17"/>
                  <a:gd name="T32" fmla="*/ 9 w 18"/>
                  <a:gd name="T33" fmla="*/ 17 h 17"/>
                  <a:gd name="T34" fmla="*/ 12 w 18"/>
                  <a:gd name="T35" fmla="*/ 17 h 17"/>
                  <a:gd name="T36" fmla="*/ 18 w 18"/>
                  <a:gd name="T37" fmla="*/ 9 h 17"/>
                  <a:gd name="T38" fmla="*/ 17 w 18"/>
                  <a:gd name="T39" fmla="*/ 6 h 17"/>
                  <a:gd name="T40" fmla="*/ 15 w 18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4" y="9"/>
                    </a:cubicBezTo>
                    <a:cubicBezTo>
                      <a:pt x="14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0"/>
                      <a:pt x="1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5" y="16"/>
                      <a:pt x="18" y="12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4" name="Freeform 240"/>
              <p:cNvSpPr>
                <a:spLocks/>
              </p:cNvSpPr>
              <p:nvPr userDrawn="1"/>
            </p:nvSpPr>
            <p:spPr bwMode="auto">
              <a:xfrm>
                <a:off x="4318" y="4213"/>
                <a:ext cx="43" cy="45"/>
              </a:xfrm>
              <a:custGeom>
                <a:avLst/>
                <a:gdLst>
                  <a:gd name="T0" fmla="*/ 15 w 18"/>
                  <a:gd name="T1" fmla="*/ 7 h 18"/>
                  <a:gd name="T2" fmla="*/ 13 w 18"/>
                  <a:gd name="T3" fmla="*/ 8 h 18"/>
                  <a:gd name="T4" fmla="*/ 14 w 18"/>
                  <a:gd name="T5" fmla="*/ 9 h 18"/>
                  <a:gd name="T6" fmla="*/ 10 w 18"/>
                  <a:gd name="T7" fmla="*/ 13 h 18"/>
                  <a:gd name="T8" fmla="*/ 9 w 18"/>
                  <a:gd name="T9" fmla="*/ 14 h 18"/>
                  <a:gd name="T10" fmla="*/ 5 w 18"/>
                  <a:gd name="T11" fmla="*/ 10 h 18"/>
                  <a:gd name="T12" fmla="*/ 4 w 18"/>
                  <a:gd name="T13" fmla="*/ 9 h 18"/>
                  <a:gd name="T14" fmla="*/ 8 w 18"/>
                  <a:gd name="T15" fmla="*/ 5 h 18"/>
                  <a:gd name="T16" fmla="*/ 9 w 18"/>
                  <a:gd name="T17" fmla="*/ 4 h 18"/>
                  <a:gd name="T18" fmla="*/ 13 w 18"/>
                  <a:gd name="T19" fmla="*/ 8 h 18"/>
                  <a:gd name="T20" fmla="*/ 15 w 18"/>
                  <a:gd name="T21" fmla="*/ 7 h 18"/>
                  <a:gd name="T22" fmla="*/ 17 w 18"/>
                  <a:gd name="T23" fmla="*/ 6 h 18"/>
                  <a:gd name="T24" fmla="*/ 9 w 18"/>
                  <a:gd name="T25" fmla="*/ 0 h 18"/>
                  <a:gd name="T26" fmla="*/ 6 w 18"/>
                  <a:gd name="T27" fmla="*/ 1 h 18"/>
                  <a:gd name="T28" fmla="*/ 0 w 18"/>
                  <a:gd name="T29" fmla="*/ 9 h 18"/>
                  <a:gd name="T30" fmla="*/ 1 w 18"/>
                  <a:gd name="T31" fmla="*/ 12 h 18"/>
                  <a:gd name="T32" fmla="*/ 9 w 18"/>
                  <a:gd name="T33" fmla="*/ 18 h 18"/>
                  <a:gd name="T34" fmla="*/ 12 w 18"/>
                  <a:gd name="T35" fmla="*/ 17 h 18"/>
                  <a:gd name="T36" fmla="*/ 18 w 18"/>
                  <a:gd name="T37" fmla="*/ 9 h 18"/>
                  <a:gd name="T38" fmla="*/ 17 w 18"/>
                  <a:gd name="T39" fmla="*/ 6 h 18"/>
                  <a:gd name="T40" fmla="*/ 15 w 18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14" y="11"/>
                      <a:pt x="12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7" y="14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3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5"/>
                      <a:pt x="5" y="18"/>
                      <a:pt x="9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5" y="16"/>
                      <a:pt x="18" y="13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5" name="Freeform 241"/>
              <p:cNvSpPr>
                <a:spLocks/>
              </p:cNvSpPr>
              <p:nvPr userDrawn="1"/>
            </p:nvSpPr>
            <p:spPr bwMode="auto">
              <a:xfrm>
                <a:off x="4296" y="4235"/>
                <a:ext cx="41" cy="32"/>
              </a:xfrm>
              <a:custGeom>
                <a:avLst/>
                <a:gdLst>
                  <a:gd name="T0" fmla="*/ 13 w 17"/>
                  <a:gd name="T1" fmla="*/ 6 h 13"/>
                  <a:gd name="T2" fmla="*/ 10 w 17"/>
                  <a:gd name="T3" fmla="*/ 9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5 h 13"/>
                  <a:gd name="T12" fmla="*/ 4 w 17"/>
                  <a:gd name="T13" fmla="*/ 3 h 13"/>
                  <a:gd name="T14" fmla="*/ 3 w 17"/>
                  <a:gd name="T15" fmla="*/ 1 h 13"/>
                  <a:gd name="T16" fmla="*/ 0 w 17"/>
                  <a:gd name="T17" fmla="*/ 2 h 13"/>
                  <a:gd name="T18" fmla="*/ 0 w 17"/>
                  <a:gd name="T19" fmla="*/ 5 h 13"/>
                  <a:gd name="T20" fmla="*/ 0 w 17"/>
                  <a:gd name="T21" fmla="*/ 8 h 13"/>
                  <a:gd name="T22" fmla="*/ 0 w 17"/>
                  <a:gd name="T23" fmla="*/ 8 h 13"/>
                  <a:gd name="T24" fmla="*/ 8 w 17"/>
                  <a:gd name="T25" fmla="*/ 13 h 13"/>
                  <a:gd name="T26" fmla="*/ 11 w 17"/>
                  <a:gd name="T27" fmla="*/ 13 h 13"/>
                  <a:gd name="T28" fmla="*/ 17 w 17"/>
                  <a:gd name="T29" fmla="*/ 6 h 13"/>
                  <a:gd name="T30" fmla="*/ 15 w 17"/>
                  <a:gd name="T31" fmla="*/ 4 h 13"/>
                  <a:gd name="T32" fmla="*/ 13 w 17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6"/>
                    </a:moveTo>
                    <a:cubicBezTo>
                      <a:pt x="12" y="7"/>
                      <a:pt x="11" y="9"/>
                      <a:pt x="10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1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4" y="12"/>
                      <a:pt x="16" y="9"/>
                      <a:pt x="17" y="6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4" y="4"/>
                      <a:pt x="13" y="5"/>
                      <a:pt x="13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6" name="Freeform 242"/>
              <p:cNvSpPr>
                <a:spLocks/>
              </p:cNvSpPr>
              <p:nvPr userDrawn="1"/>
            </p:nvSpPr>
            <p:spPr bwMode="auto">
              <a:xfrm>
                <a:off x="4246" y="4223"/>
                <a:ext cx="40" cy="32"/>
              </a:xfrm>
              <a:custGeom>
                <a:avLst/>
                <a:gdLst>
                  <a:gd name="T0" fmla="*/ 13 w 17"/>
                  <a:gd name="T1" fmla="*/ 4 h 13"/>
                  <a:gd name="T2" fmla="*/ 10 w 17"/>
                  <a:gd name="T3" fmla="*/ 8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4 h 13"/>
                  <a:gd name="T12" fmla="*/ 4 w 17"/>
                  <a:gd name="T13" fmla="*/ 3 h 13"/>
                  <a:gd name="T14" fmla="*/ 3 w 17"/>
                  <a:gd name="T15" fmla="*/ 0 h 13"/>
                  <a:gd name="T16" fmla="*/ 0 w 17"/>
                  <a:gd name="T17" fmla="*/ 1 h 13"/>
                  <a:gd name="T18" fmla="*/ 0 w 17"/>
                  <a:gd name="T19" fmla="*/ 4 h 13"/>
                  <a:gd name="T20" fmla="*/ 0 w 17"/>
                  <a:gd name="T21" fmla="*/ 7 h 13"/>
                  <a:gd name="T22" fmla="*/ 0 w 17"/>
                  <a:gd name="T23" fmla="*/ 7 h 13"/>
                  <a:gd name="T24" fmla="*/ 8 w 17"/>
                  <a:gd name="T25" fmla="*/ 13 h 13"/>
                  <a:gd name="T26" fmla="*/ 11 w 17"/>
                  <a:gd name="T27" fmla="*/ 12 h 13"/>
                  <a:gd name="T28" fmla="*/ 17 w 17"/>
                  <a:gd name="T29" fmla="*/ 5 h 13"/>
                  <a:gd name="T30" fmla="*/ 15 w 17"/>
                  <a:gd name="T31" fmla="*/ 3 h 13"/>
                  <a:gd name="T32" fmla="*/ 13 w 17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4"/>
                    </a:moveTo>
                    <a:cubicBezTo>
                      <a:pt x="13" y="6"/>
                      <a:pt x="11" y="8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0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4" y="11"/>
                      <a:pt x="16" y="8"/>
                      <a:pt x="17" y="5"/>
                    </a:cubicBezTo>
                    <a:cubicBezTo>
                      <a:pt x="17" y="4"/>
                      <a:pt x="16" y="3"/>
                      <a:pt x="15" y="3"/>
                    </a:cubicBezTo>
                    <a:cubicBezTo>
                      <a:pt x="14" y="3"/>
                      <a:pt x="13" y="3"/>
                      <a:pt x="1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7" name="Freeform 243"/>
              <p:cNvSpPr>
                <a:spLocks/>
              </p:cNvSpPr>
              <p:nvPr userDrawn="1"/>
            </p:nvSpPr>
            <p:spPr bwMode="auto">
              <a:xfrm>
                <a:off x="4303" y="4184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8" name="Freeform 244"/>
              <p:cNvSpPr>
                <a:spLocks/>
              </p:cNvSpPr>
              <p:nvPr userDrawn="1"/>
            </p:nvSpPr>
            <p:spPr bwMode="auto">
              <a:xfrm>
                <a:off x="4260" y="4176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7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9" name="Freeform 245"/>
              <p:cNvSpPr>
                <a:spLocks/>
              </p:cNvSpPr>
              <p:nvPr userDrawn="1"/>
            </p:nvSpPr>
            <p:spPr bwMode="auto">
              <a:xfrm>
                <a:off x="4274" y="4206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0" name="Freeform 246"/>
              <p:cNvSpPr>
                <a:spLocks/>
              </p:cNvSpPr>
              <p:nvPr userDrawn="1"/>
            </p:nvSpPr>
            <p:spPr bwMode="auto">
              <a:xfrm>
                <a:off x="420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2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6 w 17"/>
                  <a:gd name="T23" fmla="*/ 5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5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2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1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4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6" y="5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1" name="Freeform 247"/>
              <p:cNvSpPr>
                <a:spLocks/>
              </p:cNvSpPr>
              <p:nvPr userDrawn="1"/>
            </p:nvSpPr>
            <p:spPr bwMode="auto">
              <a:xfrm>
                <a:off x="4231" y="4189"/>
                <a:ext cx="41" cy="44"/>
              </a:xfrm>
              <a:custGeom>
                <a:avLst/>
                <a:gdLst>
                  <a:gd name="T0" fmla="*/ 15 w 17"/>
                  <a:gd name="T1" fmla="*/ 7 h 18"/>
                  <a:gd name="T2" fmla="*/ 13 w 17"/>
                  <a:gd name="T3" fmla="*/ 8 h 18"/>
                  <a:gd name="T4" fmla="*/ 13 w 17"/>
                  <a:gd name="T5" fmla="*/ 9 h 18"/>
                  <a:gd name="T6" fmla="*/ 10 w 17"/>
                  <a:gd name="T7" fmla="*/ 13 h 18"/>
                  <a:gd name="T8" fmla="*/ 8 w 17"/>
                  <a:gd name="T9" fmla="*/ 14 h 18"/>
                  <a:gd name="T10" fmla="*/ 4 w 17"/>
                  <a:gd name="T11" fmla="*/ 10 h 18"/>
                  <a:gd name="T12" fmla="*/ 4 w 17"/>
                  <a:gd name="T13" fmla="*/ 9 h 18"/>
                  <a:gd name="T14" fmla="*/ 7 w 17"/>
                  <a:gd name="T15" fmla="*/ 5 h 18"/>
                  <a:gd name="T16" fmla="*/ 8 w 17"/>
                  <a:gd name="T17" fmla="*/ 4 h 18"/>
                  <a:gd name="T18" fmla="*/ 13 w 17"/>
                  <a:gd name="T19" fmla="*/ 8 h 18"/>
                  <a:gd name="T20" fmla="*/ 15 w 17"/>
                  <a:gd name="T21" fmla="*/ 7 h 18"/>
                  <a:gd name="T22" fmla="*/ 16 w 17"/>
                  <a:gd name="T23" fmla="*/ 6 h 18"/>
                  <a:gd name="T24" fmla="*/ 8 w 17"/>
                  <a:gd name="T25" fmla="*/ 0 h 18"/>
                  <a:gd name="T26" fmla="*/ 6 w 17"/>
                  <a:gd name="T27" fmla="*/ 1 h 18"/>
                  <a:gd name="T28" fmla="*/ 0 w 17"/>
                  <a:gd name="T29" fmla="*/ 9 h 18"/>
                  <a:gd name="T30" fmla="*/ 0 w 17"/>
                  <a:gd name="T31" fmla="*/ 12 h 18"/>
                  <a:gd name="T32" fmla="*/ 8 w 17"/>
                  <a:gd name="T33" fmla="*/ 18 h 18"/>
                  <a:gd name="T34" fmla="*/ 11 w 17"/>
                  <a:gd name="T35" fmla="*/ 17 h 18"/>
                  <a:gd name="T36" fmla="*/ 17 w 17"/>
                  <a:gd name="T37" fmla="*/ 9 h 18"/>
                  <a:gd name="T38" fmla="*/ 16 w 17"/>
                  <a:gd name="T39" fmla="*/ 6 h 18"/>
                  <a:gd name="T40" fmla="*/ 15 w 17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6" y="14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5"/>
                      <a:pt x="5" y="18"/>
                      <a:pt x="8" y="18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2" name="Freeform 248"/>
              <p:cNvSpPr>
                <a:spLocks/>
              </p:cNvSpPr>
              <p:nvPr userDrawn="1"/>
            </p:nvSpPr>
            <p:spPr bwMode="auto">
              <a:xfrm>
                <a:off x="4207" y="4196"/>
                <a:ext cx="39" cy="42"/>
              </a:xfrm>
              <a:custGeom>
                <a:avLst/>
                <a:gdLst>
                  <a:gd name="T0" fmla="*/ 12 w 16"/>
                  <a:gd name="T1" fmla="*/ 10 h 17"/>
                  <a:gd name="T2" fmla="*/ 10 w 16"/>
                  <a:gd name="T3" fmla="*/ 13 h 17"/>
                  <a:gd name="T4" fmla="*/ 8 w 16"/>
                  <a:gd name="T5" fmla="*/ 13 h 17"/>
                  <a:gd name="T6" fmla="*/ 4 w 16"/>
                  <a:gd name="T7" fmla="*/ 10 h 17"/>
                  <a:gd name="T8" fmla="*/ 4 w 16"/>
                  <a:gd name="T9" fmla="*/ 8 h 17"/>
                  <a:gd name="T10" fmla="*/ 6 w 16"/>
                  <a:gd name="T11" fmla="*/ 4 h 17"/>
                  <a:gd name="T12" fmla="*/ 7 w 16"/>
                  <a:gd name="T13" fmla="*/ 2 h 17"/>
                  <a:gd name="T14" fmla="*/ 4 w 16"/>
                  <a:gd name="T15" fmla="*/ 1 h 17"/>
                  <a:gd name="T16" fmla="*/ 0 w 16"/>
                  <a:gd name="T17" fmla="*/ 8 h 17"/>
                  <a:gd name="T18" fmla="*/ 0 w 16"/>
                  <a:gd name="T19" fmla="*/ 11 h 17"/>
                  <a:gd name="T20" fmla="*/ 8 w 16"/>
                  <a:gd name="T21" fmla="*/ 17 h 17"/>
                  <a:gd name="T22" fmla="*/ 11 w 16"/>
                  <a:gd name="T23" fmla="*/ 16 h 17"/>
                  <a:gd name="T24" fmla="*/ 16 w 16"/>
                  <a:gd name="T25" fmla="*/ 12 h 17"/>
                  <a:gd name="T26" fmla="*/ 15 w 16"/>
                  <a:gd name="T27" fmla="*/ 9 h 17"/>
                  <a:gd name="T28" fmla="*/ 12 w 16"/>
                  <a:gd name="T2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7">
                    <a:moveTo>
                      <a:pt x="12" y="10"/>
                    </a:moveTo>
                    <a:cubicBezTo>
                      <a:pt x="12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5"/>
                      <a:pt x="6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3" y="16"/>
                      <a:pt x="15" y="14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14" y="9"/>
                      <a:pt x="13" y="9"/>
                      <a:pt x="12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3" name="Freeform 249"/>
              <p:cNvSpPr>
                <a:spLocks/>
              </p:cNvSpPr>
              <p:nvPr userDrawn="1"/>
            </p:nvSpPr>
            <p:spPr bwMode="auto">
              <a:xfrm>
                <a:off x="4272" y="4088"/>
                <a:ext cx="75" cy="76"/>
              </a:xfrm>
              <a:custGeom>
                <a:avLst/>
                <a:gdLst>
                  <a:gd name="T0" fmla="*/ 2 w 31"/>
                  <a:gd name="T1" fmla="*/ 4 h 31"/>
                  <a:gd name="T2" fmla="*/ 2 w 31"/>
                  <a:gd name="T3" fmla="*/ 4 h 31"/>
                  <a:gd name="T4" fmla="*/ 27 w 31"/>
                  <a:gd name="T5" fmla="*/ 30 h 31"/>
                  <a:gd name="T6" fmla="*/ 29 w 31"/>
                  <a:gd name="T7" fmla="*/ 31 h 31"/>
                  <a:gd name="T8" fmla="*/ 30 w 31"/>
                  <a:gd name="T9" fmla="*/ 28 h 31"/>
                  <a:gd name="T10" fmla="*/ 3 w 31"/>
                  <a:gd name="T11" fmla="*/ 0 h 31"/>
                  <a:gd name="T12" fmla="*/ 1 w 31"/>
                  <a:gd name="T13" fmla="*/ 1 h 31"/>
                  <a:gd name="T14" fmla="*/ 2 w 31"/>
                  <a:gd name="T1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19" y="12"/>
                      <a:pt x="27" y="30"/>
                    </a:cubicBezTo>
                    <a:cubicBezTo>
                      <a:pt x="27" y="31"/>
                      <a:pt x="28" y="31"/>
                      <a:pt x="29" y="31"/>
                    </a:cubicBezTo>
                    <a:cubicBezTo>
                      <a:pt x="30" y="30"/>
                      <a:pt x="31" y="29"/>
                      <a:pt x="30" y="28"/>
                    </a:cubicBezTo>
                    <a:cubicBezTo>
                      <a:pt x="21" y="8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4" name="Freeform 250"/>
              <p:cNvSpPr>
                <a:spLocks/>
              </p:cNvSpPr>
              <p:nvPr userDrawn="1"/>
            </p:nvSpPr>
            <p:spPr bwMode="auto">
              <a:xfrm>
                <a:off x="4320" y="4127"/>
                <a:ext cx="44" cy="20"/>
              </a:xfrm>
              <a:custGeom>
                <a:avLst/>
                <a:gdLst>
                  <a:gd name="T0" fmla="*/ 3 w 18"/>
                  <a:gd name="T1" fmla="*/ 5 h 8"/>
                  <a:gd name="T2" fmla="*/ 3 w 18"/>
                  <a:gd name="T3" fmla="*/ 4 h 8"/>
                  <a:gd name="T4" fmla="*/ 3 w 18"/>
                  <a:gd name="T5" fmla="*/ 5 h 8"/>
                  <a:gd name="T6" fmla="*/ 3 w 18"/>
                  <a:gd name="T7" fmla="*/ 5 h 8"/>
                  <a:gd name="T8" fmla="*/ 3 w 18"/>
                  <a:gd name="T9" fmla="*/ 4 h 8"/>
                  <a:gd name="T10" fmla="*/ 3 w 18"/>
                  <a:gd name="T11" fmla="*/ 5 h 8"/>
                  <a:gd name="T12" fmla="*/ 4 w 18"/>
                  <a:gd name="T13" fmla="*/ 5 h 8"/>
                  <a:gd name="T14" fmla="*/ 6 w 18"/>
                  <a:gd name="T15" fmla="*/ 4 h 8"/>
                  <a:gd name="T16" fmla="*/ 15 w 18"/>
                  <a:gd name="T17" fmla="*/ 7 h 8"/>
                  <a:gd name="T18" fmla="*/ 17 w 18"/>
                  <a:gd name="T19" fmla="*/ 6 h 8"/>
                  <a:gd name="T20" fmla="*/ 17 w 18"/>
                  <a:gd name="T21" fmla="*/ 4 h 8"/>
                  <a:gd name="T22" fmla="*/ 6 w 18"/>
                  <a:gd name="T23" fmla="*/ 0 h 8"/>
                  <a:gd name="T24" fmla="*/ 2 w 18"/>
                  <a:gd name="T25" fmla="*/ 1 h 8"/>
                  <a:gd name="T26" fmla="*/ 1 w 18"/>
                  <a:gd name="T27" fmla="*/ 4 h 8"/>
                  <a:gd name="T28" fmla="*/ 3 w 18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8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11" y="5"/>
                      <a:pt x="15" y="7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3" y="1"/>
                      <a:pt x="9" y="0"/>
                      <a:pt x="6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5" name="Freeform 251"/>
              <p:cNvSpPr>
                <a:spLocks/>
              </p:cNvSpPr>
              <p:nvPr userDrawn="1"/>
            </p:nvSpPr>
            <p:spPr bwMode="auto">
              <a:xfrm>
                <a:off x="4303" y="4113"/>
                <a:ext cx="15" cy="36"/>
              </a:xfrm>
              <a:custGeom>
                <a:avLst/>
                <a:gdLst>
                  <a:gd name="T0" fmla="*/ 5 w 6"/>
                  <a:gd name="T1" fmla="*/ 12 h 15"/>
                  <a:gd name="T2" fmla="*/ 5 w 6"/>
                  <a:gd name="T3" fmla="*/ 12 h 15"/>
                  <a:gd name="T4" fmla="*/ 4 w 6"/>
                  <a:gd name="T5" fmla="*/ 11 h 15"/>
                  <a:gd name="T6" fmla="*/ 5 w 6"/>
                  <a:gd name="T7" fmla="*/ 2 h 15"/>
                  <a:gd name="T8" fmla="*/ 4 w 6"/>
                  <a:gd name="T9" fmla="*/ 0 h 15"/>
                  <a:gd name="T10" fmla="*/ 2 w 6"/>
                  <a:gd name="T11" fmla="*/ 1 h 15"/>
                  <a:gd name="T12" fmla="*/ 0 w 6"/>
                  <a:gd name="T13" fmla="*/ 11 h 15"/>
                  <a:gd name="T14" fmla="*/ 1 w 6"/>
                  <a:gd name="T15" fmla="*/ 13 h 15"/>
                  <a:gd name="T16" fmla="*/ 3 w 6"/>
                  <a:gd name="T17" fmla="*/ 15 h 15"/>
                  <a:gd name="T18" fmla="*/ 5 w 6"/>
                  <a:gd name="T1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5"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9"/>
                      <a:pt x="5" y="6"/>
                      <a:pt x="5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5"/>
                      <a:pt x="0" y="9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4"/>
                      <a:pt x="2" y="15"/>
                      <a:pt x="3" y="15"/>
                    </a:cubicBezTo>
                    <a:cubicBezTo>
                      <a:pt x="4" y="14"/>
                      <a:pt x="5" y="13"/>
                      <a:pt x="5" y="1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6" name="Freeform 252"/>
              <p:cNvSpPr>
                <a:spLocks/>
              </p:cNvSpPr>
              <p:nvPr userDrawn="1"/>
            </p:nvSpPr>
            <p:spPr bwMode="auto">
              <a:xfrm>
                <a:off x="4272" y="3938"/>
                <a:ext cx="58" cy="234"/>
              </a:xfrm>
              <a:custGeom>
                <a:avLst/>
                <a:gdLst>
                  <a:gd name="T0" fmla="*/ 8 w 24"/>
                  <a:gd name="T1" fmla="*/ 92 h 95"/>
                  <a:gd name="T2" fmla="*/ 8 w 24"/>
                  <a:gd name="T3" fmla="*/ 92 h 95"/>
                  <a:gd name="T4" fmla="*/ 4 w 24"/>
                  <a:gd name="T5" fmla="*/ 67 h 95"/>
                  <a:gd name="T6" fmla="*/ 23 w 24"/>
                  <a:gd name="T7" fmla="*/ 4 h 95"/>
                  <a:gd name="T8" fmla="*/ 23 w 24"/>
                  <a:gd name="T9" fmla="*/ 1 h 95"/>
                  <a:gd name="T10" fmla="*/ 20 w 24"/>
                  <a:gd name="T11" fmla="*/ 2 h 95"/>
                  <a:gd name="T12" fmla="*/ 0 w 24"/>
                  <a:gd name="T13" fmla="*/ 67 h 95"/>
                  <a:gd name="T14" fmla="*/ 5 w 24"/>
                  <a:gd name="T15" fmla="*/ 94 h 95"/>
                  <a:gd name="T16" fmla="*/ 7 w 24"/>
                  <a:gd name="T17" fmla="*/ 95 h 95"/>
                  <a:gd name="T18" fmla="*/ 8 w 24"/>
                  <a:gd name="T19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95">
                    <a:moveTo>
                      <a:pt x="8" y="92"/>
                    </a:moveTo>
                    <a:cubicBezTo>
                      <a:pt x="8" y="92"/>
                      <a:pt x="8" y="92"/>
                      <a:pt x="8" y="92"/>
                    </a:cubicBezTo>
                    <a:cubicBezTo>
                      <a:pt x="8" y="91"/>
                      <a:pt x="4" y="82"/>
                      <a:pt x="4" y="67"/>
                    </a:cubicBezTo>
                    <a:cubicBezTo>
                      <a:pt x="4" y="51"/>
                      <a:pt x="8" y="29"/>
                      <a:pt x="23" y="4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4" y="27"/>
                      <a:pt x="0" y="50"/>
                      <a:pt x="0" y="67"/>
                    </a:cubicBezTo>
                    <a:cubicBezTo>
                      <a:pt x="0" y="84"/>
                      <a:pt x="5" y="94"/>
                      <a:pt x="5" y="94"/>
                    </a:cubicBezTo>
                    <a:cubicBezTo>
                      <a:pt x="5" y="95"/>
                      <a:pt x="6" y="95"/>
                      <a:pt x="7" y="95"/>
                    </a:cubicBezTo>
                    <a:cubicBezTo>
                      <a:pt x="8" y="95"/>
                      <a:pt x="9" y="93"/>
                      <a:pt x="8" y="9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7" name="Freeform 253"/>
              <p:cNvSpPr>
                <a:spLocks/>
              </p:cNvSpPr>
              <p:nvPr userDrawn="1"/>
            </p:nvSpPr>
            <p:spPr bwMode="auto">
              <a:xfrm>
                <a:off x="4231" y="4120"/>
                <a:ext cx="53" cy="27"/>
              </a:xfrm>
              <a:custGeom>
                <a:avLst/>
                <a:gdLst>
                  <a:gd name="T0" fmla="*/ 4 w 22"/>
                  <a:gd name="T1" fmla="*/ 10 h 11"/>
                  <a:gd name="T2" fmla="*/ 4 w 22"/>
                  <a:gd name="T3" fmla="*/ 10 h 11"/>
                  <a:gd name="T4" fmla="*/ 4 w 22"/>
                  <a:gd name="T5" fmla="*/ 10 h 11"/>
                  <a:gd name="T6" fmla="*/ 4 w 22"/>
                  <a:gd name="T7" fmla="*/ 10 h 11"/>
                  <a:gd name="T8" fmla="*/ 4 w 22"/>
                  <a:gd name="T9" fmla="*/ 10 h 11"/>
                  <a:gd name="T10" fmla="*/ 4 w 22"/>
                  <a:gd name="T11" fmla="*/ 10 h 11"/>
                  <a:gd name="T12" fmla="*/ 20 w 22"/>
                  <a:gd name="T13" fmla="*/ 4 h 11"/>
                  <a:gd name="T14" fmla="*/ 22 w 22"/>
                  <a:gd name="T15" fmla="*/ 2 h 11"/>
                  <a:gd name="T16" fmla="*/ 20 w 22"/>
                  <a:gd name="T17" fmla="*/ 0 h 11"/>
                  <a:gd name="T18" fmla="*/ 1 w 22"/>
                  <a:gd name="T19" fmla="*/ 8 h 11"/>
                  <a:gd name="T20" fmla="*/ 1 w 22"/>
                  <a:gd name="T21" fmla="*/ 10 h 11"/>
                  <a:gd name="T22" fmla="*/ 4 w 22"/>
                  <a:gd name="T2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1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9" y="5"/>
                      <a:pt x="20" y="4"/>
                    </a:cubicBezTo>
                    <a:cubicBezTo>
                      <a:pt x="21" y="4"/>
                      <a:pt x="22" y="3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7" y="1"/>
                      <a:pt x="1" y="7"/>
                      <a:pt x="1" y="8"/>
                    </a:cubicBezTo>
                    <a:cubicBezTo>
                      <a:pt x="0" y="8"/>
                      <a:pt x="0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8" name="Freeform 254"/>
              <p:cNvSpPr>
                <a:spLocks/>
              </p:cNvSpPr>
              <p:nvPr userDrawn="1"/>
            </p:nvSpPr>
            <p:spPr bwMode="auto">
              <a:xfrm>
                <a:off x="4265" y="4135"/>
                <a:ext cx="21" cy="19"/>
              </a:xfrm>
              <a:custGeom>
                <a:avLst/>
                <a:gdLst>
                  <a:gd name="T0" fmla="*/ 4 w 9"/>
                  <a:gd name="T1" fmla="*/ 7 h 8"/>
                  <a:gd name="T2" fmla="*/ 3 w 9"/>
                  <a:gd name="T3" fmla="*/ 6 h 8"/>
                  <a:gd name="T4" fmla="*/ 4 w 9"/>
                  <a:gd name="T5" fmla="*/ 7 h 8"/>
                  <a:gd name="T6" fmla="*/ 4 w 9"/>
                  <a:gd name="T7" fmla="*/ 7 h 8"/>
                  <a:gd name="T8" fmla="*/ 3 w 9"/>
                  <a:gd name="T9" fmla="*/ 6 h 8"/>
                  <a:gd name="T10" fmla="*/ 4 w 9"/>
                  <a:gd name="T11" fmla="*/ 7 h 8"/>
                  <a:gd name="T12" fmla="*/ 5 w 9"/>
                  <a:gd name="T13" fmla="*/ 6 h 8"/>
                  <a:gd name="T14" fmla="*/ 8 w 9"/>
                  <a:gd name="T15" fmla="*/ 4 h 8"/>
                  <a:gd name="T16" fmla="*/ 9 w 9"/>
                  <a:gd name="T17" fmla="*/ 1 h 8"/>
                  <a:gd name="T18" fmla="*/ 6 w 9"/>
                  <a:gd name="T19" fmla="*/ 0 h 8"/>
                  <a:gd name="T20" fmla="*/ 0 w 9"/>
                  <a:gd name="T21" fmla="*/ 5 h 8"/>
                  <a:gd name="T22" fmla="*/ 1 w 9"/>
                  <a:gd name="T23" fmla="*/ 8 h 8"/>
                  <a:gd name="T24" fmla="*/ 4 w 9"/>
                  <a:gd name="T2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4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4" y="8"/>
                      <a:pt x="4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9" name="Freeform 255"/>
              <p:cNvSpPr>
                <a:spLocks/>
              </p:cNvSpPr>
              <p:nvPr userDrawn="1"/>
            </p:nvSpPr>
            <p:spPr bwMode="auto">
              <a:xfrm>
                <a:off x="4130" y="3975"/>
                <a:ext cx="181" cy="84"/>
              </a:xfrm>
              <a:custGeom>
                <a:avLst/>
                <a:gdLst>
                  <a:gd name="T0" fmla="*/ 4 w 75"/>
                  <a:gd name="T1" fmla="*/ 33 h 34"/>
                  <a:gd name="T2" fmla="*/ 4 w 75"/>
                  <a:gd name="T3" fmla="*/ 33 h 34"/>
                  <a:gd name="T4" fmla="*/ 73 w 75"/>
                  <a:gd name="T5" fmla="*/ 5 h 34"/>
                  <a:gd name="T6" fmla="*/ 75 w 75"/>
                  <a:gd name="T7" fmla="*/ 2 h 34"/>
                  <a:gd name="T8" fmla="*/ 73 w 75"/>
                  <a:gd name="T9" fmla="*/ 1 h 34"/>
                  <a:gd name="T10" fmla="*/ 1 w 75"/>
                  <a:gd name="T11" fmla="*/ 30 h 34"/>
                  <a:gd name="T12" fmla="*/ 1 w 75"/>
                  <a:gd name="T13" fmla="*/ 33 h 34"/>
                  <a:gd name="T14" fmla="*/ 4 w 75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34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7" y="30"/>
                      <a:pt x="33" y="10"/>
                      <a:pt x="73" y="5"/>
                    </a:cubicBezTo>
                    <a:cubicBezTo>
                      <a:pt x="74" y="4"/>
                      <a:pt x="75" y="3"/>
                      <a:pt x="75" y="2"/>
                    </a:cubicBezTo>
                    <a:cubicBezTo>
                      <a:pt x="75" y="1"/>
                      <a:pt x="74" y="0"/>
                      <a:pt x="73" y="1"/>
                    </a:cubicBezTo>
                    <a:cubicBezTo>
                      <a:pt x="28" y="6"/>
                      <a:pt x="2" y="30"/>
                      <a:pt x="1" y="30"/>
                    </a:cubicBezTo>
                    <a:cubicBezTo>
                      <a:pt x="1" y="31"/>
                      <a:pt x="0" y="32"/>
                      <a:pt x="1" y="33"/>
                    </a:cubicBezTo>
                    <a:cubicBezTo>
                      <a:pt x="2" y="34"/>
                      <a:pt x="3" y="34"/>
                      <a:pt x="4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0" name="Freeform 256"/>
              <p:cNvSpPr>
                <a:spLocks/>
              </p:cNvSpPr>
              <p:nvPr userDrawn="1"/>
            </p:nvSpPr>
            <p:spPr bwMode="auto">
              <a:xfrm>
                <a:off x="4159" y="3906"/>
                <a:ext cx="87" cy="79"/>
              </a:xfrm>
              <a:custGeom>
                <a:avLst/>
                <a:gdLst>
                  <a:gd name="T0" fmla="*/ 2 w 36"/>
                  <a:gd name="T1" fmla="*/ 2 h 32"/>
                  <a:gd name="T2" fmla="*/ 2 w 36"/>
                  <a:gd name="T3" fmla="*/ 4 h 32"/>
                  <a:gd name="T4" fmla="*/ 2 w 36"/>
                  <a:gd name="T5" fmla="*/ 4 h 32"/>
                  <a:gd name="T6" fmla="*/ 22 w 36"/>
                  <a:gd name="T7" fmla="*/ 13 h 32"/>
                  <a:gd name="T8" fmla="*/ 31 w 36"/>
                  <a:gd name="T9" fmla="*/ 25 h 32"/>
                  <a:gd name="T10" fmla="*/ 32 w 36"/>
                  <a:gd name="T11" fmla="*/ 29 h 32"/>
                  <a:gd name="T12" fmla="*/ 32 w 36"/>
                  <a:gd name="T13" fmla="*/ 30 h 32"/>
                  <a:gd name="T14" fmla="*/ 32 w 36"/>
                  <a:gd name="T15" fmla="*/ 30 h 32"/>
                  <a:gd name="T16" fmla="*/ 32 w 36"/>
                  <a:gd name="T17" fmla="*/ 30 h 32"/>
                  <a:gd name="T18" fmla="*/ 34 w 36"/>
                  <a:gd name="T19" fmla="*/ 30 h 32"/>
                  <a:gd name="T20" fmla="*/ 35 w 36"/>
                  <a:gd name="T21" fmla="*/ 28 h 32"/>
                  <a:gd name="T22" fmla="*/ 34 w 36"/>
                  <a:gd name="T23" fmla="*/ 28 h 32"/>
                  <a:gd name="T24" fmla="*/ 17 w 36"/>
                  <a:gd name="T25" fmla="*/ 19 h 32"/>
                  <a:gd name="T26" fmla="*/ 4 w 36"/>
                  <a:gd name="T27" fmla="*/ 1 h 32"/>
                  <a:gd name="T28" fmla="*/ 2 w 36"/>
                  <a:gd name="T29" fmla="*/ 2 h 32"/>
                  <a:gd name="T30" fmla="*/ 2 w 36"/>
                  <a:gd name="T31" fmla="*/ 4 h 32"/>
                  <a:gd name="T32" fmla="*/ 2 w 36"/>
                  <a:gd name="T33" fmla="*/ 2 h 32"/>
                  <a:gd name="T34" fmla="*/ 0 w 36"/>
                  <a:gd name="T35" fmla="*/ 2 h 32"/>
                  <a:gd name="T36" fmla="*/ 14 w 36"/>
                  <a:gd name="T37" fmla="*/ 22 h 32"/>
                  <a:gd name="T38" fmla="*/ 34 w 36"/>
                  <a:gd name="T39" fmla="*/ 32 h 32"/>
                  <a:gd name="T40" fmla="*/ 36 w 36"/>
                  <a:gd name="T41" fmla="*/ 32 h 32"/>
                  <a:gd name="T42" fmla="*/ 36 w 36"/>
                  <a:gd name="T43" fmla="*/ 30 h 32"/>
                  <a:gd name="T44" fmla="*/ 25 w 36"/>
                  <a:gd name="T45" fmla="*/ 10 h 32"/>
                  <a:gd name="T46" fmla="*/ 3 w 36"/>
                  <a:gd name="T47" fmla="*/ 0 h 32"/>
                  <a:gd name="T48" fmla="*/ 1 w 36"/>
                  <a:gd name="T49" fmla="*/ 1 h 32"/>
                  <a:gd name="T50" fmla="*/ 0 w 36"/>
                  <a:gd name="T51" fmla="*/ 2 h 32"/>
                  <a:gd name="T52" fmla="*/ 2 w 36"/>
                  <a:gd name="T5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2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3" y="5"/>
                      <a:pt x="22" y="13"/>
                    </a:cubicBezTo>
                    <a:cubicBezTo>
                      <a:pt x="27" y="17"/>
                      <a:pt x="29" y="22"/>
                      <a:pt x="31" y="25"/>
                    </a:cubicBezTo>
                    <a:cubicBezTo>
                      <a:pt x="31" y="27"/>
                      <a:pt x="32" y="28"/>
                      <a:pt x="32" y="29"/>
                    </a:cubicBezTo>
                    <a:cubicBezTo>
                      <a:pt x="32" y="29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2" y="28"/>
                      <a:pt x="23" y="25"/>
                      <a:pt x="17" y="19"/>
                    </a:cubicBezTo>
                    <a:cubicBezTo>
                      <a:pt x="10" y="13"/>
                      <a:pt x="5" y="5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7" y="15"/>
                      <a:pt x="14" y="22"/>
                    </a:cubicBezTo>
                    <a:cubicBezTo>
                      <a:pt x="22" y="29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6" y="32"/>
                    </a:cubicBezTo>
                    <a:cubicBezTo>
                      <a:pt x="36" y="31"/>
                      <a:pt x="36" y="31"/>
                      <a:pt x="36" y="30"/>
                    </a:cubicBezTo>
                    <a:cubicBezTo>
                      <a:pt x="36" y="30"/>
                      <a:pt x="35" y="20"/>
                      <a:pt x="25" y="10"/>
                    </a:cubicBezTo>
                    <a:cubicBezTo>
                      <a:pt x="1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1" name="Freeform 257"/>
              <p:cNvSpPr>
                <a:spLocks/>
              </p:cNvSpPr>
              <p:nvPr userDrawn="1"/>
            </p:nvSpPr>
            <p:spPr bwMode="auto">
              <a:xfrm>
                <a:off x="4113" y="3943"/>
                <a:ext cx="92" cy="59"/>
              </a:xfrm>
              <a:custGeom>
                <a:avLst/>
                <a:gdLst>
                  <a:gd name="T0" fmla="*/ 2 w 38"/>
                  <a:gd name="T1" fmla="*/ 2 h 24"/>
                  <a:gd name="T2" fmla="*/ 2 w 38"/>
                  <a:gd name="T3" fmla="*/ 4 h 24"/>
                  <a:gd name="T4" fmla="*/ 2 w 38"/>
                  <a:gd name="T5" fmla="*/ 4 h 24"/>
                  <a:gd name="T6" fmla="*/ 6 w 38"/>
                  <a:gd name="T7" fmla="*/ 4 h 24"/>
                  <a:gd name="T8" fmla="*/ 22 w 38"/>
                  <a:gd name="T9" fmla="*/ 8 h 24"/>
                  <a:gd name="T10" fmla="*/ 32 w 38"/>
                  <a:gd name="T11" fmla="*/ 18 h 24"/>
                  <a:gd name="T12" fmla="*/ 34 w 38"/>
                  <a:gd name="T13" fmla="*/ 21 h 24"/>
                  <a:gd name="T14" fmla="*/ 34 w 38"/>
                  <a:gd name="T15" fmla="*/ 22 h 24"/>
                  <a:gd name="T16" fmla="*/ 34 w 38"/>
                  <a:gd name="T17" fmla="*/ 22 h 24"/>
                  <a:gd name="T18" fmla="*/ 34 w 38"/>
                  <a:gd name="T19" fmla="*/ 22 h 24"/>
                  <a:gd name="T20" fmla="*/ 34 w 38"/>
                  <a:gd name="T21" fmla="*/ 22 h 24"/>
                  <a:gd name="T22" fmla="*/ 34 w 38"/>
                  <a:gd name="T23" fmla="*/ 22 h 24"/>
                  <a:gd name="T24" fmla="*/ 34 w 38"/>
                  <a:gd name="T25" fmla="*/ 22 h 24"/>
                  <a:gd name="T26" fmla="*/ 34 w 38"/>
                  <a:gd name="T27" fmla="*/ 22 h 24"/>
                  <a:gd name="T28" fmla="*/ 34 w 38"/>
                  <a:gd name="T29" fmla="*/ 22 h 24"/>
                  <a:gd name="T30" fmla="*/ 36 w 38"/>
                  <a:gd name="T31" fmla="*/ 22 h 24"/>
                  <a:gd name="T32" fmla="*/ 36 w 38"/>
                  <a:gd name="T33" fmla="*/ 20 h 24"/>
                  <a:gd name="T34" fmla="*/ 36 w 38"/>
                  <a:gd name="T35" fmla="*/ 20 h 24"/>
                  <a:gd name="T36" fmla="*/ 18 w 38"/>
                  <a:gd name="T37" fmla="*/ 15 h 24"/>
                  <a:gd name="T38" fmla="*/ 9 w 38"/>
                  <a:gd name="T39" fmla="*/ 8 h 24"/>
                  <a:gd name="T40" fmla="*/ 4 w 38"/>
                  <a:gd name="T41" fmla="*/ 1 h 24"/>
                  <a:gd name="T42" fmla="*/ 2 w 38"/>
                  <a:gd name="T43" fmla="*/ 2 h 24"/>
                  <a:gd name="T44" fmla="*/ 2 w 38"/>
                  <a:gd name="T45" fmla="*/ 4 h 24"/>
                  <a:gd name="T46" fmla="*/ 2 w 38"/>
                  <a:gd name="T47" fmla="*/ 2 h 24"/>
                  <a:gd name="T48" fmla="*/ 0 w 38"/>
                  <a:gd name="T49" fmla="*/ 3 h 24"/>
                  <a:gd name="T50" fmla="*/ 6 w 38"/>
                  <a:gd name="T51" fmla="*/ 10 h 24"/>
                  <a:gd name="T52" fmla="*/ 16 w 38"/>
                  <a:gd name="T53" fmla="*/ 18 h 24"/>
                  <a:gd name="T54" fmla="*/ 36 w 38"/>
                  <a:gd name="T55" fmla="*/ 24 h 24"/>
                  <a:gd name="T56" fmla="*/ 38 w 38"/>
                  <a:gd name="T57" fmla="*/ 23 h 24"/>
                  <a:gd name="T58" fmla="*/ 38 w 38"/>
                  <a:gd name="T59" fmla="*/ 21 h 24"/>
                  <a:gd name="T60" fmla="*/ 24 w 38"/>
                  <a:gd name="T61" fmla="*/ 5 h 24"/>
                  <a:gd name="T62" fmla="*/ 6 w 38"/>
                  <a:gd name="T63" fmla="*/ 0 h 24"/>
                  <a:gd name="T64" fmla="*/ 1 w 38"/>
                  <a:gd name="T65" fmla="*/ 0 h 24"/>
                  <a:gd name="T66" fmla="*/ 0 w 38"/>
                  <a:gd name="T67" fmla="*/ 1 h 24"/>
                  <a:gd name="T68" fmla="*/ 0 w 38"/>
                  <a:gd name="T69" fmla="*/ 3 h 24"/>
                  <a:gd name="T70" fmla="*/ 2 w 38"/>
                  <a:gd name="T7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9" y="4"/>
                      <a:pt x="16" y="5"/>
                      <a:pt x="22" y="8"/>
                    </a:cubicBezTo>
                    <a:cubicBezTo>
                      <a:pt x="27" y="11"/>
                      <a:pt x="30" y="15"/>
                      <a:pt x="32" y="18"/>
                    </a:cubicBezTo>
                    <a:cubicBezTo>
                      <a:pt x="33" y="19"/>
                      <a:pt x="33" y="20"/>
                      <a:pt x="34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25" y="19"/>
                      <a:pt x="18" y="15"/>
                    </a:cubicBezTo>
                    <a:cubicBezTo>
                      <a:pt x="15" y="13"/>
                      <a:pt x="11" y="10"/>
                      <a:pt x="9" y="8"/>
                    </a:cubicBezTo>
                    <a:cubicBezTo>
                      <a:pt x="6" y="5"/>
                      <a:pt x="4" y="3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8"/>
                      <a:pt x="6" y="10"/>
                    </a:cubicBezTo>
                    <a:cubicBezTo>
                      <a:pt x="9" y="13"/>
                      <a:pt x="12" y="16"/>
                      <a:pt x="16" y="18"/>
                    </a:cubicBezTo>
                    <a:cubicBezTo>
                      <a:pt x="25" y="24"/>
                      <a:pt x="36" y="24"/>
                      <a:pt x="36" y="24"/>
                    </a:cubicBezTo>
                    <a:cubicBezTo>
                      <a:pt x="37" y="24"/>
                      <a:pt x="37" y="24"/>
                      <a:pt x="38" y="23"/>
                    </a:cubicBezTo>
                    <a:cubicBezTo>
                      <a:pt x="38" y="23"/>
                      <a:pt x="38" y="22"/>
                      <a:pt x="38" y="21"/>
                    </a:cubicBezTo>
                    <a:cubicBezTo>
                      <a:pt x="38" y="21"/>
                      <a:pt x="35" y="12"/>
                      <a:pt x="24" y="5"/>
                    </a:cubicBezTo>
                    <a:cubicBezTo>
                      <a:pt x="17" y="1"/>
                      <a:pt x="10" y="0"/>
                      <a:pt x="6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2" name="Freeform 258"/>
              <p:cNvSpPr>
                <a:spLocks/>
              </p:cNvSpPr>
              <p:nvPr userDrawn="1"/>
            </p:nvSpPr>
            <p:spPr bwMode="auto">
              <a:xfrm>
                <a:off x="4072" y="3977"/>
                <a:ext cx="92" cy="50"/>
              </a:xfrm>
              <a:custGeom>
                <a:avLst/>
                <a:gdLst>
                  <a:gd name="T0" fmla="*/ 2 w 38"/>
                  <a:gd name="T1" fmla="*/ 3 h 20"/>
                  <a:gd name="T2" fmla="*/ 3 w 38"/>
                  <a:gd name="T3" fmla="*/ 5 h 20"/>
                  <a:gd name="T4" fmla="*/ 3 w 38"/>
                  <a:gd name="T5" fmla="*/ 5 h 20"/>
                  <a:gd name="T6" fmla="*/ 8 w 38"/>
                  <a:gd name="T7" fmla="*/ 4 h 20"/>
                  <a:gd name="T8" fmla="*/ 19 w 38"/>
                  <a:gd name="T9" fmla="*/ 7 h 20"/>
                  <a:gd name="T10" fmla="*/ 31 w 38"/>
                  <a:gd name="T11" fmla="*/ 15 h 20"/>
                  <a:gd name="T12" fmla="*/ 33 w 38"/>
                  <a:gd name="T13" fmla="*/ 18 h 20"/>
                  <a:gd name="T14" fmla="*/ 34 w 38"/>
                  <a:gd name="T15" fmla="*/ 19 h 20"/>
                  <a:gd name="T16" fmla="*/ 34 w 38"/>
                  <a:gd name="T17" fmla="*/ 19 h 20"/>
                  <a:gd name="T18" fmla="*/ 34 w 38"/>
                  <a:gd name="T19" fmla="*/ 19 h 20"/>
                  <a:gd name="T20" fmla="*/ 36 w 38"/>
                  <a:gd name="T21" fmla="*/ 18 h 20"/>
                  <a:gd name="T22" fmla="*/ 36 w 38"/>
                  <a:gd name="T23" fmla="*/ 16 h 20"/>
                  <a:gd name="T24" fmla="*/ 35 w 38"/>
                  <a:gd name="T25" fmla="*/ 16 h 20"/>
                  <a:gd name="T26" fmla="*/ 34 w 38"/>
                  <a:gd name="T27" fmla="*/ 16 h 20"/>
                  <a:gd name="T28" fmla="*/ 17 w 38"/>
                  <a:gd name="T29" fmla="*/ 13 h 20"/>
                  <a:gd name="T30" fmla="*/ 4 w 38"/>
                  <a:gd name="T31" fmla="*/ 2 h 20"/>
                  <a:gd name="T32" fmla="*/ 2 w 38"/>
                  <a:gd name="T33" fmla="*/ 3 h 20"/>
                  <a:gd name="T34" fmla="*/ 3 w 38"/>
                  <a:gd name="T35" fmla="*/ 5 h 20"/>
                  <a:gd name="T36" fmla="*/ 2 w 38"/>
                  <a:gd name="T37" fmla="*/ 3 h 20"/>
                  <a:gd name="T38" fmla="*/ 0 w 38"/>
                  <a:gd name="T39" fmla="*/ 4 h 20"/>
                  <a:gd name="T40" fmla="*/ 15 w 38"/>
                  <a:gd name="T41" fmla="*/ 16 h 20"/>
                  <a:gd name="T42" fmla="*/ 34 w 38"/>
                  <a:gd name="T43" fmla="*/ 20 h 20"/>
                  <a:gd name="T44" fmla="*/ 36 w 38"/>
                  <a:gd name="T45" fmla="*/ 20 h 20"/>
                  <a:gd name="T46" fmla="*/ 37 w 38"/>
                  <a:gd name="T47" fmla="*/ 19 h 20"/>
                  <a:gd name="T48" fmla="*/ 37 w 38"/>
                  <a:gd name="T49" fmla="*/ 17 h 20"/>
                  <a:gd name="T50" fmla="*/ 21 w 38"/>
                  <a:gd name="T51" fmla="*/ 3 h 20"/>
                  <a:gd name="T52" fmla="*/ 8 w 38"/>
                  <a:gd name="T53" fmla="*/ 0 h 20"/>
                  <a:gd name="T54" fmla="*/ 2 w 38"/>
                  <a:gd name="T55" fmla="*/ 1 h 20"/>
                  <a:gd name="T56" fmla="*/ 0 w 38"/>
                  <a:gd name="T57" fmla="*/ 2 h 20"/>
                  <a:gd name="T58" fmla="*/ 0 w 38"/>
                  <a:gd name="T59" fmla="*/ 4 h 20"/>
                  <a:gd name="T60" fmla="*/ 2 w 38"/>
                  <a:gd name="T6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20">
                    <a:moveTo>
                      <a:pt x="2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5" y="4"/>
                      <a:pt x="8" y="4"/>
                    </a:cubicBezTo>
                    <a:cubicBezTo>
                      <a:pt x="11" y="4"/>
                      <a:pt x="15" y="5"/>
                      <a:pt x="19" y="7"/>
                    </a:cubicBezTo>
                    <a:cubicBezTo>
                      <a:pt x="24" y="9"/>
                      <a:pt x="28" y="12"/>
                      <a:pt x="31" y="15"/>
                    </a:cubicBezTo>
                    <a:cubicBezTo>
                      <a:pt x="32" y="16"/>
                      <a:pt x="33" y="17"/>
                      <a:pt x="33" y="18"/>
                    </a:cubicBezTo>
                    <a:cubicBezTo>
                      <a:pt x="34" y="18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4" y="16"/>
                    </a:cubicBezTo>
                    <a:cubicBezTo>
                      <a:pt x="31" y="16"/>
                      <a:pt x="23" y="16"/>
                      <a:pt x="17" y="13"/>
                    </a:cubicBezTo>
                    <a:cubicBezTo>
                      <a:pt x="10" y="9"/>
                      <a:pt x="6" y="5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8"/>
                      <a:pt x="7" y="12"/>
                      <a:pt x="15" y="16"/>
                    </a:cubicBezTo>
                    <a:cubicBezTo>
                      <a:pt x="23" y="20"/>
                      <a:pt x="31" y="20"/>
                      <a:pt x="34" y="20"/>
                    </a:cubicBezTo>
                    <a:cubicBezTo>
                      <a:pt x="35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8" y="18"/>
                      <a:pt x="38" y="18"/>
                      <a:pt x="37" y="17"/>
                    </a:cubicBezTo>
                    <a:cubicBezTo>
                      <a:pt x="37" y="17"/>
                      <a:pt x="33" y="8"/>
                      <a:pt x="21" y="3"/>
                    </a:cubicBezTo>
                    <a:cubicBezTo>
                      <a:pt x="16" y="1"/>
                      <a:pt x="11" y="0"/>
                      <a:pt x="8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3" name="Freeform 259"/>
              <p:cNvSpPr>
                <a:spLocks/>
              </p:cNvSpPr>
              <p:nvPr userDrawn="1"/>
            </p:nvSpPr>
            <p:spPr bwMode="auto">
              <a:xfrm>
                <a:off x="4038" y="4017"/>
                <a:ext cx="94" cy="34"/>
              </a:xfrm>
              <a:custGeom>
                <a:avLst/>
                <a:gdLst>
                  <a:gd name="T0" fmla="*/ 2 w 39"/>
                  <a:gd name="T1" fmla="*/ 5 h 14"/>
                  <a:gd name="T2" fmla="*/ 3 w 39"/>
                  <a:gd name="T3" fmla="*/ 7 h 14"/>
                  <a:gd name="T4" fmla="*/ 3 w 39"/>
                  <a:gd name="T5" fmla="*/ 7 h 14"/>
                  <a:gd name="T6" fmla="*/ 15 w 39"/>
                  <a:gd name="T7" fmla="*/ 4 h 14"/>
                  <a:gd name="T8" fmla="*/ 18 w 39"/>
                  <a:gd name="T9" fmla="*/ 4 h 14"/>
                  <a:gd name="T10" fmla="*/ 31 w 39"/>
                  <a:gd name="T11" fmla="*/ 9 h 14"/>
                  <a:gd name="T12" fmla="*/ 34 w 39"/>
                  <a:gd name="T13" fmla="*/ 11 h 14"/>
                  <a:gd name="T14" fmla="*/ 35 w 39"/>
                  <a:gd name="T15" fmla="*/ 12 h 14"/>
                  <a:gd name="T16" fmla="*/ 35 w 39"/>
                  <a:gd name="T17" fmla="*/ 12 h 14"/>
                  <a:gd name="T18" fmla="*/ 35 w 39"/>
                  <a:gd name="T19" fmla="*/ 12 h 14"/>
                  <a:gd name="T20" fmla="*/ 37 w 39"/>
                  <a:gd name="T21" fmla="*/ 10 h 14"/>
                  <a:gd name="T22" fmla="*/ 36 w 39"/>
                  <a:gd name="T23" fmla="*/ 8 h 14"/>
                  <a:gd name="T24" fmla="*/ 36 w 39"/>
                  <a:gd name="T25" fmla="*/ 9 h 14"/>
                  <a:gd name="T26" fmla="*/ 24 w 39"/>
                  <a:gd name="T27" fmla="*/ 10 h 14"/>
                  <a:gd name="T28" fmla="*/ 19 w 39"/>
                  <a:gd name="T29" fmla="*/ 10 h 14"/>
                  <a:gd name="T30" fmla="*/ 4 w 39"/>
                  <a:gd name="T31" fmla="*/ 3 h 14"/>
                  <a:gd name="T32" fmla="*/ 2 w 39"/>
                  <a:gd name="T33" fmla="*/ 5 h 14"/>
                  <a:gd name="T34" fmla="*/ 3 w 39"/>
                  <a:gd name="T35" fmla="*/ 7 h 14"/>
                  <a:gd name="T36" fmla="*/ 2 w 39"/>
                  <a:gd name="T37" fmla="*/ 5 h 14"/>
                  <a:gd name="T38" fmla="*/ 1 w 39"/>
                  <a:gd name="T39" fmla="*/ 7 h 14"/>
                  <a:gd name="T40" fmla="*/ 18 w 39"/>
                  <a:gd name="T41" fmla="*/ 14 h 14"/>
                  <a:gd name="T42" fmla="*/ 24 w 39"/>
                  <a:gd name="T43" fmla="*/ 14 h 14"/>
                  <a:gd name="T44" fmla="*/ 37 w 39"/>
                  <a:gd name="T45" fmla="*/ 12 h 14"/>
                  <a:gd name="T46" fmla="*/ 39 w 39"/>
                  <a:gd name="T47" fmla="*/ 11 h 14"/>
                  <a:gd name="T48" fmla="*/ 38 w 39"/>
                  <a:gd name="T49" fmla="*/ 9 h 14"/>
                  <a:gd name="T50" fmla="*/ 19 w 39"/>
                  <a:gd name="T51" fmla="*/ 0 h 14"/>
                  <a:gd name="T52" fmla="*/ 15 w 39"/>
                  <a:gd name="T53" fmla="*/ 0 h 14"/>
                  <a:gd name="T54" fmla="*/ 1 w 39"/>
                  <a:gd name="T55" fmla="*/ 3 h 14"/>
                  <a:gd name="T56" fmla="*/ 0 w 39"/>
                  <a:gd name="T57" fmla="*/ 5 h 14"/>
                  <a:gd name="T58" fmla="*/ 1 w 39"/>
                  <a:gd name="T59" fmla="*/ 7 h 14"/>
                  <a:gd name="T60" fmla="*/ 2 w 39"/>
                  <a:gd name="T6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14">
                    <a:moveTo>
                      <a:pt x="2" y="5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9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24" y="5"/>
                      <a:pt x="28" y="7"/>
                      <a:pt x="31" y="9"/>
                    </a:cubicBezTo>
                    <a:cubicBezTo>
                      <a:pt x="33" y="10"/>
                      <a:pt x="34" y="10"/>
                      <a:pt x="34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0" y="10"/>
                      <a:pt x="24" y="10"/>
                    </a:cubicBezTo>
                    <a:cubicBezTo>
                      <a:pt x="22" y="10"/>
                      <a:pt x="20" y="10"/>
                      <a:pt x="19" y="10"/>
                    </a:cubicBezTo>
                    <a:cubicBezTo>
                      <a:pt x="11" y="9"/>
                      <a:pt x="7" y="6"/>
                      <a:pt x="4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9"/>
                      <a:pt x="10" y="13"/>
                      <a:pt x="18" y="14"/>
                    </a:cubicBezTo>
                    <a:cubicBezTo>
                      <a:pt x="20" y="14"/>
                      <a:pt x="22" y="14"/>
                      <a:pt x="24" y="14"/>
                    </a:cubicBezTo>
                    <a:cubicBezTo>
                      <a:pt x="31" y="14"/>
                      <a:pt x="37" y="12"/>
                      <a:pt x="37" y="12"/>
                    </a:cubicBezTo>
                    <a:cubicBezTo>
                      <a:pt x="38" y="12"/>
                      <a:pt x="39" y="11"/>
                      <a:pt x="39" y="11"/>
                    </a:cubicBezTo>
                    <a:cubicBezTo>
                      <a:pt x="39" y="10"/>
                      <a:pt x="39" y="9"/>
                      <a:pt x="38" y="9"/>
                    </a:cubicBezTo>
                    <a:cubicBezTo>
                      <a:pt x="38" y="9"/>
                      <a:pt x="31" y="2"/>
                      <a:pt x="19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7" y="0"/>
                      <a:pt x="2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4" name="Freeform 260"/>
              <p:cNvSpPr>
                <a:spLocks/>
              </p:cNvSpPr>
              <p:nvPr userDrawn="1"/>
            </p:nvSpPr>
            <p:spPr bwMode="auto">
              <a:xfrm>
                <a:off x="4048" y="4056"/>
                <a:ext cx="77" cy="71"/>
              </a:xfrm>
              <a:custGeom>
                <a:avLst/>
                <a:gdLst>
                  <a:gd name="T0" fmla="*/ 2 w 32"/>
                  <a:gd name="T1" fmla="*/ 27 h 29"/>
                  <a:gd name="T2" fmla="*/ 4 w 32"/>
                  <a:gd name="T3" fmla="*/ 27 h 29"/>
                  <a:gd name="T4" fmla="*/ 4 w 32"/>
                  <a:gd name="T5" fmla="*/ 27 h 29"/>
                  <a:gd name="T6" fmla="*/ 13 w 32"/>
                  <a:gd name="T7" fmla="*/ 13 h 29"/>
                  <a:gd name="T8" fmla="*/ 25 w 32"/>
                  <a:gd name="T9" fmla="*/ 6 h 29"/>
                  <a:gd name="T10" fmla="*/ 29 w 32"/>
                  <a:gd name="T11" fmla="*/ 5 h 29"/>
                  <a:gd name="T12" fmla="*/ 30 w 32"/>
                  <a:gd name="T13" fmla="*/ 4 h 29"/>
                  <a:gd name="T14" fmla="*/ 30 w 32"/>
                  <a:gd name="T15" fmla="*/ 4 h 29"/>
                  <a:gd name="T16" fmla="*/ 30 w 32"/>
                  <a:gd name="T17" fmla="*/ 4 h 29"/>
                  <a:gd name="T18" fmla="*/ 30 w 32"/>
                  <a:gd name="T19" fmla="*/ 2 h 29"/>
                  <a:gd name="T20" fmla="*/ 28 w 32"/>
                  <a:gd name="T21" fmla="*/ 2 h 29"/>
                  <a:gd name="T22" fmla="*/ 28 w 32"/>
                  <a:gd name="T23" fmla="*/ 2 h 29"/>
                  <a:gd name="T24" fmla="*/ 18 w 32"/>
                  <a:gd name="T25" fmla="*/ 17 h 29"/>
                  <a:gd name="T26" fmla="*/ 2 w 32"/>
                  <a:gd name="T27" fmla="*/ 25 h 29"/>
                  <a:gd name="T28" fmla="*/ 2 w 32"/>
                  <a:gd name="T29" fmla="*/ 27 h 29"/>
                  <a:gd name="T30" fmla="*/ 4 w 32"/>
                  <a:gd name="T31" fmla="*/ 27 h 29"/>
                  <a:gd name="T32" fmla="*/ 2 w 32"/>
                  <a:gd name="T33" fmla="*/ 27 h 29"/>
                  <a:gd name="T34" fmla="*/ 3 w 32"/>
                  <a:gd name="T35" fmla="*/ 29 h 29"/>
                  <a:gd name="T36" fmla="*/ 20 w 32"/>
                  <a:gd name="T37" fmla="*/ 20 h 29"/>
                  <a:gd name="T38" fmla="*/ 32 w 32"/>
                  <a:gd name="T39" fmla="*/ 3 h 29"/>
                  <a:gd name="T40" fmla="*/ 32 w 32"/>
                  <a:gd name="T41" fmla="*/ 1 h 29"/>
                  <a:gd name="T42" fmla="*/ 30 w 32"/>
                  <a:gd name="T43" fmla="*/ 0 h 29"/>
                  <a:gd name="T44" fmla="*/ 10 w 32"/>
                  <a:gd name="T45" fmla="*/ 10 h 29"/>
                  <a:gd name="T46" fmla="*/ 0 w 32"/>
                  <a:gd name="T47" fmla="*/ 26 h 29"/>
                  <a:gd name="T48" fmla="*/ 1 w 32"/>
                  <a:gd name="T49" fmla="*/ 28 h 29"/>
                  <a:gd name="T50" fmla="*/ 3 w 32"/>
                  <a:gd name="T51" fmla="*/ 29 h 29"/>
                  <a:gd name="T52" fmla="*/ 2 w 32"/>
                  <a:gd name="T5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2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6"/>
                      <a:pt x="7" y="18"/>
                      <a:pt x="13" y="13"/>
                    </a:cubicBezTo>
                    <a:cubicBezTo>
                      <a:pt x="17" y="9"/>
                      <a:pt x="22" y="7"/>
                      <a:pt x="25" y="6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4"/>
                      <a:pt x="24" y="12"/>
                      <a:pt x="18" y="17"/>
                    </a:cubicBezTo>
                    <a:cubicBezTo>
                      <a:pt x="11" y="22"/>
                      <a:pt x="6" y="24"/>
                      <a:pt x="2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7" y="28"/>
                      <a:pt x="13" y="26"/>
                      <a:pt x="20" y="20"/>
                    </a:cubicBezTo>
                    <a:cubicBezTo>
                      <a:pt x="28" y="1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1"/>
                    </a:cubicBezTo>
                    <a:cubicBezTo>
                      <a:pt x="31" y="1"/>
                      <a:pt x="31" y="0"/>
                      <a:pt x="30" y="0"/>
                    </a:cubicBezTo>
                    <a:cubicBezTo>
                      <a:pt x="30" y="0"/>
                      <a:pt x="20" y="1"/>
                      <a:pt x="10" y="10"/>
                    </a:cubicBezTo>
                    <a:cubicBezTo>
                      <a:pt x="2" y="17"/>
                      <a:pt x="1" y="26"/>
                      <a:pt x="0" y="26"/>
                    </a:cubicBezTo>
                    <a:cubicBezTo>
                      <a:pt x="0" y="27"/>
                      <a:pt x="1" y="28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5" name="Freeform 261"/>
              <p:cNvSpPr>
                <a:spLocks/>
              </p:cNvSpPr>
              <p:nvPr userDrawn="1"/>
            </p:nvSpPr>
            <p:spPr bwMode="auto">
              <a:xfrm>
                <a:off x="4120" y="4061"/>
                <a:ext cx="34" cy="71"/>
              </a:xfrm>
              <a:custGeom>
                <a:avLst/>
                <a:gdLst>
                  <a:gd name="T0" fmla="*/ 3 w 14"/>
                  <a:gd name="T1" fmla="*/ 27 h 29"/>
                  <a:gd name="T2" fmla="*/ 5 w 14"/>
                  <a:gd name="T3" fmla="*/ 27 h 29"/>
                  <a:gd name="T4" fmla="*/ 5 w 14"/>
                  <a:gd name="T5" fmla="*/ 27 h 29"/>
                  <a:gd name="T6" fmla="*/ 4 w 14"/>
                  <a:gd name="T7" fmla="*/ 21 h 29"/>
                  <a:gd name="T8" fmla="*/ 5 w 14"/>
                  <a:gd name="T9" fmla="*/ 14 h 29"/>
                  <a:gd name="T10" fmla="*/ 10 w 14"/>
                  <a:gd name="T11" fmla="*/ 6 h 29"/>
                  <a:gd name="T12" fmla="*/ 12 w 14"/>
                  <a:gd name="T13" fmla="*/ 4 h 29"/>
                  <a:gd name="T14" fmla="*/ 13 w 14"/>
                  <a:gd name="T15" fmla="*/ 4 h 29"/>
                  <a:gd name="T16" fmla="*/ 13 w 14"/>
                  <a:gd name="T17" fmla="*/ 4 h 29"/>
                  <a:gd name="T18" fmla="*/ 13 w 14"/>
                  <a:gd name="T19" fmla="*/ 4 h 29"/>
                  <a:gd name="T20" fmla="*/ 13 w 14"/>
                  <a:gd name="T21" fmla="*/ 3 h 29"/>
                  <a:gd name="T22" fmla="*/ 13 w 14"/>
                  <a:gd name="T23" fmla="*/ 4 h 29"/>
                  <a:gd name="T24" fmla="*/ 13 w 14"/>
                  <a:gd name="T25" fmla="*/ 4 h 29"/>
                  <a:gd name="T26" fmla="*/ 13 w 14"/>
                  <a:gd name="T27" fmla="*/ 3 h 29"/>
                  <a:gd name="T28" fmla="*/ 13 w 14"/>
                  <a:gd name="T29" fmla="*/ 4 h 29"/>
                  <a:gd name="T30" fmla="*/ 12 w 14"/>
                  <a:gd name="T31" fmla="*/ 2 h 29"/>
                  <a:gd name="T32" fmla="*/ 10 w 14"/>
                  <a:gd name="T33" fmla="*/ 2 h 29"/>
                  <a:gd name="T34" fmla="*/ 10 w 14"/>
                  <a:gd name="T35" fmla="*/ 2 h 29"/>
                  <a:gd name="T36" fmla="*/ 10 w 14"/>
                  <a:gd name="T37" fmla="*/ 6 h 29"/>
                  <a:gd name="T38" fmla="*/ 9 w 14"/>
                  <a:gd name="T39" fmla="*/ 16 h 29"/>
                  <a:gd name="T40" fmla="*/ 2 w 14"/>
                  <a:gd name="T41" fmla="*/ 26 h 29"/>
                  <a:gd name="T42" fmla="*/ 3 w 14"/>
                  <a:gd name="T43" fmla="*/ 27 h 29"/>
                  <a:gd name="T44" fmla="*/ 5 w 14"/>
                  <a:gd name="T45" fmla="*/ 27 h 29"/>
                  <a:gd name="T46" fmla="*/ 3 w 14"/>
                  <a:gd name="T47" fmla="*/ 27 h 29"/>
                  <a:gd name="T48" fmla="*/ 4 w 14"/>
                  <a:gd name="T49" fmla="*/ 29 h 29"/>
                  <a:gd name="T50" fmla="*/ 12 w 14"/>
                  <a:gd name="T51" fmla="*/ 18 h 29"/>
                  <a:gd name="T52" fmla="*/ 14 w 14"/>
                  <a:gd name="T53" fmla="*/ 6 h 29"/>
                  <a:gd name="T54" fmla="*/ 14 w 14"/>
                  <a:gd name="T55" fmla="*/ 2 h 29"/>
                  <a:gd name="T56" fmla="*/ 13 w 14"/>
                  <a:gd name="T57" fmla="*/ 0 h 29"/>
                  <a:gd name="T58" fmla="*/ 11 w 14"/>
                  <a:gd name="T59" fmla="*/ 0 h 29"/>
                  <a:gd name="T60" fmla="*/ 1 w 14"/>
                  <a:gd name="T61" fmla="*/ 13 h 29"/>
                  <a:gd name="T62" fmla="*/ 0 w 14"/>
                  <a:gd name="T63" fmla="*/ 21 h 29"/>
                  <a:gd name="T64" fmla="*/ 1 w 14"/>
                  <a:gd name="T65" fmla="*/ 28 h 29"/>
                  <a:gd name="T66" fmla="*/ 2 w 14"/>
                  <a:gd name="T67" fmla="*/ 29 h 29"/>
                  <a:gd name="T68" fmla="*/ 4 w 14"/>
                  <a:gd name="T69" fmla="*/ 29 h 29"/>
                  <a:gd name="T70" fmla="*/ 3 w 14"/>
                  <a:gd name="T7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29">
                    <a:moveTo>
                      <a:pt x="3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6"/>
                      <a:pt x="4" y="24"/>
                      <a:pt x="4" y="21"/>
                    </a:cubicBezTo>
                    <a:cubicBezTo>
                      <a:pt x="4" y="19"/>
                      <a:pt x="4" y="17"/>
                      <a:pt x="5" y="14"/>
                    </a:cubicBezTo>
                    <a:cubicBezTo>
                      <a:pt x="6" y="10"/>
                      <a:pt x="9" y="8"/>
                      <a:pt x="10" y="6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9"/>
                      <a:pt x="10" y="13"/>
                      <a:pt x="9" y="16"/>
                    </a:cubicBezTo>
                    <a:cubicBezTo>
                      <a:pt x="6" y="21"/>
                      <a:pt x="4" y="24"/>
                      <a:pt x="2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27"/>
                      <a:pt x="10" y="24"/>
                      <a:pt x="12" y="18"/>
                    </a:cubicBezTo>
                    <a:cubicBezTo>
                      <a:pt x="14" y="14"/>
                      <a:pt x="14" y="9"/>
                      <a:pt x="14" y="6"/>
                    </a:cubicBezTo>
                    <a:cubicBezTo>
                      <a:pt x="14" y="4"/>
                      <a:pt x="14" y="2"/>
                      <a:pt x="14" y="2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5" y="4"/>
                      <a:pt x="1" y="13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5"/>
                      <a:pt x="1" y="28"/>
                      <a:pt x="1" y="28"/>
                    </a:cubicBezTo>
                    <a:cubicBezTo>
                      <a:pt x="1" y="29"/>
                      <a:pt x="1" y="29"/>
                      <a:pt x="2" y="29"/>
                    </a:cubicBezTo>
                    <a:cubicBezTo>
                      <a:pt x="3" y="29"/>
                      <a:pt x="3" y="29"/>
                      <a:pt x="4" y="29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6" name="Freeform 262"/>
              <p:cNvSpPr>
                <a:spLocks/>
              </p:cNvSpPr>
              <p:nvPr userDrawn="1"/>
            </p:nvSpPr>
            <p:spPr bwMode="auto">
              <a:xfrm>
                <a:off x="4159" y="4041"/>
                <a:ext cx="36" cy="86"/>
              </a:xfrm>
              <a:custGeom>
                <a:avLst/>
                <a:gdLst>
                  <a:gd name="T0" fmla="*/ 5 w 15"/>
                  <a:gd name="T1" fmla="*/ 33 h 35"/>
                  <a:gd name="T2" fmla="*/ 6 w 15"/>
                  <a:gd name="T3" fmla="*/ 32 h 35"/>
                  <a:gd name="T4" fmla="*/ 6 w 15"/>
                  <a:gd name="T5" fmla="*/ 32 h 35"/>
                  <a:gd name="T6" fmla="*/ 4 w 15"/>
                  <a:gd name="T7" fmla="*/ 22 h 35"/>
                  <a:gd name="T8" fmla="*/ 5 w 15"/>
                  <a:gd name="T9" fmla="*/ 17 h 35"/>
                  <a:gd name="T10" fmla="*/ 10 w 15"/>
                  <a:gd name="T11" fmla="*/ 7 h 35"/>
                  <a:gd name="T12" fmla="*/ 12 w 15"/>
                  <a:gd name="T13" fmla="*/ 4 h 35"/>
                  <a:gd name="T14" fmla="*/ 13 w 15"/>
                  <a:gd name="T15" fmla="*/ 4 h 35"/>
                  <a:gd name="T16" fmla="*/ 13 w 15"/>
                  <a:gd name="T17" fmla="*/ 4 h 35"/>
                  <a:gd name="T18" fmla="*/ 13 w 15"/>
                  <a:gd name="T19" fmla="*/ 4 h 35"/>
                  <a:gd name="T20" fmla="*/ 12 w 15"/>
                  <a:gd name="T21" fmla="*/ 3 h 35"/>
                  <a:gd name="T22" fmla="*/ 13 w 15"/>
                  <a:gd name="T23" fmla="*/ 4 h 35"/>
                  <a:gd name="T24" fmla="*/ 13 w 15"/>
                  <a:gd name="T25" fmla="*/ 4 h 35"/>
                  <a:gd name="T26" fmla="*/ 12 w 15"/>
                  <a:gd name="T27" fmla="*/ 3 h 35"/>
                  <a:gd name="T28" fmla="*/ 13 w 15"/>
                  <a:gd name="T29" fmla="*/ 4 h 35"/>
                  <a:gd name="T30" fmla="*/ 12 w 15"/>
                  <a:gd name="T31" fmla="*/ 2 h 35"/>
                  <a:gd name="T32" fmla="*/ 10 w 15"/>
                  <a:gd name="T33" fmla="*/ 3 h 35"/>
                  <a:gd name="T34" fmla="*/ 10 w 15"/>
                  <a:gd name="T35" fmla="*/ 3 h 35"/>
                  <a:gd name="T36" fmla="*/ 11 w 15"/>
                  <a:gd name="T37" fmla="*/ 12 h 35"/>
                  <a:gd name="T38" fmla="*/ 10 w 15"/>
                  <a:gd name="T39" fmla="*/ 19 h 35"/>
                  <a:gd name="T40" fmla="*/ 3 w 15"/>
                  <a:gd name="T41" fmla="*/ 31 h 35"/>
                  <a:gd name="T42" fmla="*/ 5 w 15"/>
                  <a:gd name="T43" fmla="*/ 33 h 35"/>
                  <a:gd name="T44" fmla="*/ 6 w 15"/>
                  <a:gd name="T45" fmla="*/ 32 h 35"/>
                  <a:gd name="T46" fmla="*/ 5 w 15"/>
                  <a:gd name="T47" fmla="*/ 33 h 35"/>
                  <a:gd name="T48" fmla="*/ 6 w 15"/>
                  <a:gd name="T49" fmla="*/ 34 h 35"/>
                  <a:gd name="T50" fmla="*/ 14 w 15"/>
                  <a:gd name="T51" fmla="*/ 20 h 35"/>
                  <a:gd name="T52" fmla="*/ 15 w 15"/>
                  <a:gd name="T53" fmla="*/ 12 h 35"/>
                  <a:gd name="T54" fmla="*/ 13 w 15"/>
                  <a:gd name="T55" fmla="*/ 2 h 35"/>
                  <a:gd name="T56" fmla="*/ 12 w 15"/>
                  <a:gd name="T57" fmla="*/ 0 h 35"/>
                  <a:gd name="T58" fmla="*/ 10 w 15"/>
                  <a:gd name="T59" fmla="*/ 0 h 35"/>
                  <a:gd name="T60" fmla="*/ 1 w 15"/>
                  <a:gd name="T61" fmla="*/ 16 h 35"/>
                  <a:gd name="T62" fmla="*/ 0 w 15"/>
                  <a:gd name="T63" fmla="*/ 22 h 35"/>
                  <a:gd name="T64" fmla="*/ 3 w 15"/>
                  <a:gd name="T65" fmla="*/ 33 h 35"/>
                  <a:gd name="T66" fmla="*/ 4 w 15"/>
                  <a:gd name="T67" fmla="*/ 35 h 35"/>
                  <a:gd name="T68" fmla="*/ 6 w 15"/>
                  <a:gd name="T69" fmla="*/ 34 h 35"/>
                  <a:gd name="T70" fmla="*/ 5 w 15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35">
                    <a:moveTo>
                      <a:pt x="5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7"/>
                      <a:pt x="4" y="22"/>
                    </a:cubicBezTo>
                    <a:cubicBezTo>
                      <a:pt x="4" y="20"/>
                      <a:pt x="5" y="19"/>
                      <a:pt x="5" y="17"/>
                    </a:cubicBezTo>
                    <a:cubicBezTo>
                      <a:pt x="6" y="12"/>
                      <a:pt x="8" y="9"/>
                      <a:pt x="10" y="7"/>
                    </a:cubicBezTo>
                    <a:cubicBezTo>
                      <a:pt x="11" y="6"/>
                      <a:pt x="11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1" y="8"/>
                      <a:pt x="11" y="12"/>
                    </a:cubicBezTo>
                    <a:cubicBezTo>
                      <a:pt x="11" y="15"/>
                      <a:pt x="11" y="17"/>
                      <a:pt x="10" y="19"/>
                    </a:cubicBezTo>
                    <a:cubicBezTo>
                      <a:pt x="8" y="26"/>
                      <a:pt x="6" y="29"/>
                      <a:pt x="3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1"/>
                      <a:pt x="12" y="27"/>
                      <a:pt x="14" y="20"/>
                    </a:cubicBezTo>
                    <a:cubicBezTo>
                      <a:pt x="15" y="17"/>
                      <a:pt x="15" y="15"/>
                      <a:pt x="15" y="12"/>
                    </a:cubicBezTo>
                    <a:cubicBezTo>
                      <a:pt x="15" y="6"/>
                      <a:pt x="14" y="2"/>
                      <a:pt x="13" y="2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1"/>
                      <a:pt x="4" y="6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8"/>
                      <a:pt x="3" y="33"/>
                      <a:pt x="3" y="33"/>
                    </a:cubicBezTo>
                    <a:cubicBezTo>
                      <a:pt x="3" y="34"/>
                      <a:pt x="3" y="34"/>
                      <a:pt x="4" y="35"/>
                    </a:cubicBezTo>
                    <a:cubicBezTo>
                      <a:pt x="5" y="35"/>
                      <a:pt x="5" y="35"/>
                      <a:pt x="6" y="34"/>
                    </a:cubicBez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7" name="Freeform 263"/>
              <p:cNvSpPr>
                <a:spLocks/>
              </p:cNvSpPr>
              <p:nvPr userDrawn="1"/>
            </p:nvSpPr>
            <p:spPr bwMode="auto">
              <a:xfrm>
                <a:off x="4197" y="4029"/>
                <a:ext cx="34" cy="86"/>
              </a:xfrm>
              <a:custGeom>
                <a:avLst/>
                <a:gdLst>
                  <a:gd name="T0" fmla="*/ 4 w 14"/>
                  <a:gd name="T1" fmla="*/ 33 h 35"/>
                  <a:gd name="T2" fmla="*/ 6 w 14"/>
                  <a:gd name="T3" fmla="*/ 32 h 35"/>
                  <a:gd name="T4" fmla="*/ 6 w 14"/>
                  <a:gd name="T5" fmla="*/ 32 h 35"/>
                  <a:gd name="T6" fmla="*/ 4 w 14"/>
                  <a:gd name="T7" fmla="*/ 21 h 35"/>
                  <a:gd name="T8" fmla="*/ 4 w 14"/>
                  <a:gd name="T9" fmla="*/ 17 h 35"/>
                  <a:gd name="T10" fmla="*/ 8 w 14"/>
                  <a:gd name="T11" fmla="*/ 7 h 35"/>
                  <a:gd name="T12" fmla="*/ 10 w 14"/>
                  <a:gd name="T13" fmla="*/ 4 h 35"/>
                  <a:gd name="T14" fmla="*/ 10 w 14"/>
                  <a:gd name="T15" fmla="*/ 3 h 35"/>
                  <a:gd name="T16" fmla="*/ 11 w 14"/>
                  <a:gd name="T17" fmla="*/ 3 h 35"/>
                  <a:gd name="T18" fmla="*/ 11 w 14"/>
                  <a:gd name="T19" fmla="*/ 3 h 35"/>
                  <a:gd name="T20" fmla="*/ 10 w 14"/>
                  <a:gd name="T21" fmla="*/ 3 h 35"/>
                  <a:gd name="T22" fmla="*/ 11 w 14"/>
                  <a:gd name="T23" fmla="*/ 3 h 35"/>
                  <a:gd name="T24" fmla="*/ 11 w 14"/>
                  <a:gd name="T25" fmla="*/ 3 h 35"/>
                  <a:gd name="T26" fmla="*/ 10 w 14"/>
                  <a:gd name="T27" fmla="*/ 3 h 35"/>
                  <a:gd name="T28" fmla="*/ 11 w 14"/>
                  <a:gd name="T29" fmla="*/ 3 h 35"/>
                  <a:gd name="T30" fmla="*/ 9 w 14"/>
                  <a:gd name="T31" fmla="*/ 2 h 35"/>
                  <a:gd name="T32" fmla="*/ 7 w 14"/>
                  <a:gd name="T33" fmla="*/ 2 h 35"/>
                  <a:gd name="T34" fmla="*/ 8 w 14"/>
                  <a:gd name="T35" fmla="*/ 3 h 35"/>
                  <a:gd name="T36" fmla="*/ 10 w 14"/>
                  <a:gd name="T37" fmla="*/ 15 h 35"/>
                  <a:gd name="T38" fmla="*/ 9 w 14"/>
                  <a:gd name="T39" fmla="*/ 19 h 35"/>
                  <a:gd name="T40" fmla="*/ 3 w 14"/>
                  <a:gd name="T41" fmla="*/ 32 h 35"/>
                  <a:gd name="T42" fmla="*/ 4 w 14"/>
                  <a:gd name="T43" fmla="*/ 33 h 35"/>
                  <a:gd name="T44" fmla="*/ 6 w 14"/>
                  <a:gd name="T45" fmla="*/ 32 h 35"/>
                  <a:gd name="T46" fmla="*/ 4 w 14"/>
                  <a:gd name="T47" fmla="*/ 33 h 35"/>
                  <a:gd name="T48" fmla="*/ 6 w 14"/>
                  <a:gd name="T49" fmla="*/ 34 h 35"/>
                  <a:gd name="T50" fmla="*/ 13 w 14"/>
                  <a:gd name="T51" fmla="*/ 19 h 35"/>
                  <a:gd name="T52" fmla="*/ 14 w 14"/>
                  <a:gd name="T53" fmla="*/ 15 h 35"/>
                  <a:gd name="T54" fmla="*/ 11 w 14"/>
                  <a:gd name="T55" fmla="*/ 1 h 35"/>
                  <a:gd name="T56" fmla="*/ 10 w 14"/>
                  <a:gd name="T57" fmla="*/ 0 h 35"/>
                  <a:gd name="T58" fmla="*/ 8 w 14"/>
                  <a:gd name="T59" fmla="*/ 0 h 35"/>
                  <a:gd name="T60" fmla="*/ 0 w 14"/>
                  <a:gd name="T61" fmla="*/ 17 h 35"/>
                  <a:gd name="T62" fmla="*/ 0 w 14"/>
                  <a:gd name="T63" fmla="*/ 21 h 35"/>
                  <a:gd name="T64" fmla="*/ 2 w 14"/>
                  <a:gd name="T65" fmla="*/ 34 h 35"/>
                  <a:gd name="T66" fmla="*/ 4 w 14"/>
                  <a:gd name="T67" fmla="*/ 35 h 35"/>
                  <a:gd name="T68" fmla="*/ 6 w 14"/>
                  <a:gd name="T69" fmla="*/ 34 h 35"/>
                  <a:gd name="T70" fmla="*/ 4 w 14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35">
                    <a:moveTo>
                      <a:pt x="4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6"/>
                      <a:pt x="4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5" y="13"/>
                      <a:pt x="7" y="9"/>
                      <a:pt x="8" y="7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10" y="9"/>
                      <a:pt x="10" y="15"/>
                    </a:cubicBezTo>
                    <a:cubicBezTo>
                      <a:pt x="10" y="16"/>
                      <a:pt x="10" y="17"/>
                      <a:pt x="9" y="19"/>
                    </a:cubicBezTo>
                    <a:cubicBezTo>
                      <a:pt x="8" y="25"/>
                      <a:pt x="5" y="29"/>
                      <a:pt x="3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8" y="32"/>
                      <a:pt x="12" y="27"/>
                      <a:pt x="13" y="19"/>
                    </a:cubicBezTo>
                    <a:cubicBezTo>
                      <a:pt x="14" y="18"/>
                      <a:pt x="14" y="16"/>
                      <a:pt x="14" y="15"/>
                    </a:cubicBezTo>
                    <a:cubicBezTo>
                      <a:pt x="14" y="8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2" y="6"/>
                      <a:pt x="0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8"/>
                      <a:pt x="2" y="34"/>
                      <a:pt x="2" y="34"/>
                    </a:cubicBezTo>
                    <a:cubicBezTo>
                      <a:pt x="2" y="34"/>
                      <a:pt x="3" y="35"/>
                      <a:pt x="4" y="35"/>
                    </a:cubicBezTo>
                    <a:cubicBezTo>
                      <a:pt x="4" y="35"/>
                      <a:pt x="5" y="35"/>
                      <a:pt x="6" y="34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8" name="Freeform 264"/>
              <p:cNvSpPr>
                <a:spLocks/>
              </p:cNvSpPr>
              <p:nvPr userDrawn="1"/>
            </p:nvSpPr>
            <p:spPr bwMode="auto">
              <a:xfrm>
                <a:off x="4236" y="4009"/>
                <a:ext cx="31" cy="94"/>
              </a:xfrm>
              <a:custGeom>
                <a:avLst/>
                <a:gdLst>
                  <a:gd name="T0" fmla="*/ 8 w 13"/>
                  <a:gd name="T1" fmla="*/ 36 h 38"/>
                  <a:gd name="T2" fmla="*/ 9 w 13"/>
                  <a:gd name="T3" fmla="*/ 35 h 38"/>
                  <a:gd name="T4" fmla="*/ 9 w 13"/>
                  <a:gd name="T5" fmla="*/ 35 h 38"/>
                  <a:gd name="T6" fmla="*/ 4 w 13"/>
                  <a:gd name="T7" fmla="*/ 20 h 38"/>
                  <a:gd name="T8" fmla="*/ 4 w 13"/>
                  <a:gd name="T9" fmla="*/ 16 h 38"/>
                  <a:gd name="T10" fmla="*/ 5 w 13"/>
                  <a:gd name="T11" fmla="*/ 7 h 38"/>
                  <a:gd name="T12" fmla="*/ 6 w 13"/>
                  <a:gd name="T13" fmla="*/ 4 h 38"/>
                  <a:gd name="T14" fmla="*/ 6 w 13"/>
                  <a:gd name="T15" fmla="*/ 3 h 38"/>
                  <a:gd name="T16" fmla="*/ 7 w 13"/>
                  <a:gd name="T17" fmla="*/ 3 h 38"/>
                  <a:gd name="T18" fmla="*/ 7 w 13"/>
                  <a:gd name="T19" fmla="*/ 3 h 38"/>
                  <a:gd name="T20" fmla="*/ 5 w 13"/>
                  <a:gd name="T21" fmla="*/ 2 h 38"/>
                  <a:gd name="T22" fmla="*/ 3 w 13"/>
                  <a:gd name="T23" fmla="*/ 3 h 38"/>
                  <a:gd name="T24" fmla="*/ 3 w 13"/>
                  <a:gd name="T25" fmla="*/ 3 h 38"/>
                  <a:gd name="T26" fmla="*/ 9 w 13"/>
                  <a:gd name="T27" fmla="*/ 19 h 38"/>
                  <a:gd name="T28" fmla="*/ 9 w 13"/>
                  <a:gd name="T29" fmla="*/ 22 h 38"/>
                  <a:gd name="T30" fmla="*/ 6 w 13"/>
                  <a:gd name="T31" fmla="*/ 35 h 38"/>
                  <a:gd name="T32" fmla="*/ 8 w 13"/>
                  <a:gd name="T33" fmla="*/ 36 h 38"/>
                  <a:gd name="T34" fmla="*/ 9 w 13"/>
                  <a:gd name="T35" fmla="*/ 35 h 38"/>
                  <a:gd name="T36" fmla="*/ 8 w 13"/>
                  <a:gd name="T37" fmla="*/ 36 h 38"/>
                  <a:gd name="T38" fmla="*/ 10 w 13"/>
                  <a:gd name="T39" fmla="*/ 37 h 38"/>
                  <a:gd name="T40" fmla="*/ 13 w 13"/>
                  <a:gd name="T41" fmla="*/ 22 h 38"/>
                  <a:gd name="T42" fmla="*/ 13 w 13"/>
                  <a:gd name="T43" fmla="*/ 19 h 38"/>
                  <a:gd name="T44" fmla="*/ 7 w 13"/>
                  <a:gd name="T45" fmla="*/ 1 h 38"/>
                  <a:gd name="T46" fmla="*/ 5 w 13"/>
                  <a:gd name="T47" fmla="*/ 0 h 38"/>
                  <a:gd name="T48" fmla="*/ 3 w 13"/>
                  <a:gd name="T49" fmla="*/ 1 h 38"/>
                  <a:gd name="T50" fmla="*/ 0 w 13"/>
                  <a:gd name="T51" fmla="*/ 16 h 38"/>
                  <a:gd name="T52" fmla="*/ 0 w 13"/>
                  <a:gd name="T53" fmla="*/ 21 h 38"/>
                  <a:gd name="T54" fmla="*/ 6 w 13"/>
                  <a:gd name="T55" fmla="*/ 37 h 38"/>
                  <a:gd name="T56" fmla="*/ 8 w 13"/>
                  <a:gd name="T57" fmla="*/ 38 h 38"/>
                  <a:gd name="T58" fmla="*/ 10 w 13"/>
                  <a:gd name="T59" fmla="*/ 37 h 38"/>
                  <a:gd name="T60" fmla="*/ 8 w 13"/>
                  <a:gd name="T61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38">
                    <a:moveTo>
                      <a:pt x="8" y="36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4"/>
                      <a:pt x="5" y="28"/>
                      <a:pt x="4" y="20"/>
                    </a:cubicBezTo>
                    <a:cubicBezTo>
                      <a:pt x="4" y="19"/>
                      <a:pt x="4" y="18"/>
                      <a:pt x="4" y="16"/>
                    </a:cubicBezTo>
                    <a:cubicBezTo>
                      <a:pt x="4" y="12"/>
                      <a:pt x="4" y="9"/>
                      <a:pt x="5" y="7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9" y="12"/>
                      <a:pt x="9" y="19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9" y="28"/>
                      <a:pt x="7" y="32"/>
                      <a:pt x="6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4"/>
                      <a:pt x="13" y="29"/>
                      <a:pt x="13" y="22"/>
                    </a:cubicBezTo>
                    <a:cubicBezTo>
                      <a:pt x="13" y="21"/>
                      <a:pt x="13" y="20"/>
                      <a:pt x="13" y="19"/>
                    </a:cubicBezTo>
                    <a:cubicBezTo>
                      <a:pt x="12" y="9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0" y="7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1" y="30"/>
                      <a:pt x="6" y="37"/>
                      <a:pt x="6" y="37"/>
                    </a:cubicBezTo>
                    <a:cubicBezTo>
                      <a:pt x="7" y="38"/>
                      <a:pt x="7" y="38"/>
                      <a:pt x="8" y="38"/>
                    </a:cubicBezTo>
                    <a:cubicBezTo>
                      <a:pt x="9" y="38"/>
                      <a:pt x="9" y="38"/>
                      <a:pt x="10" y="37"/>
                    </a:cubicBez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9" name="Freeform 265"/>
              <p:cNvSpPr>
                <a:spLocks/>
              </p:cNvSpPr>
              <p:nvPr userDrawn="1"/>
            </p:nvSpPr>
            <p:spPr bwMode="auto">
              <a:xfrm>
                <a:off x="3716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0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2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0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0" name="Freeform 266"/>
              <p:cNvSpPr>
                <a:spLocks/>
              </p:cNvSpPr>
              <p:nvPr userDrawn="1"/>
            </p:nvSpPr>
            <p:spPr bwMode="auto">
              <a:xfrm>
                <a:off x="3759" y="4149"/>
                <a:ext cx="34" cy="67"/>
              </a:xfrm>
              <a:custGeom>
                <a:avLst/>
                <a:gdLst>
                  <a:gd name="T0" fmla="*/ 12 w 14"/>
                  <a:gd name="T1" fmla="*/ 25 h 27"/>
                  <a:gd name="T2" fmla="*/ 12 w 14"/>
                  <a:gd name="T3" fmla="*/ 23 h 27"/>
                  <a:gd name="T4" fmla="*/ 4 w 14"/>
                  <a:gd name="T5" fmla="*/ 23 h 27"/>
                  <a:gd name="T6" fmla="*/ 4 w 14"/>
                  <a:gd name="T7" fmla="*/ 5 h 27"/>
                  <a:gd name="T8" fmla="*/ 6 w 14"/>
                  <a:gd name="T9" fmla="*/ 4 h 27"/>
                  <a:gd name="T10" fmla="*/ 8 w 14"/>
                  <a:gd name="T11" fmla="*/ 4 h 27"/>
                  <a:gd name="T12" fmla="*/ 10 w 14"/>
                  <a:gd name="T13" fmla="*/ 5 h 27"/>
                  <a:gd name="T14" fmla="*/ 10 w 14"/>
                  <a:gd name="T15" fmla="*/ 25 h 27"/>
                  <a:gd name="T16" fmla="*/ 12 w 14"/>
                  <a:gd name="T17" fmla="*/ 25 h 27"/>
                  <a:gd name="T18" fmla="*/ 12 w 14"/>
                  <a:gd name="T19" fmla="*/ 23 h 27"/>
                  <a:gd name="T20" fmla="*/ 12 w 14"/>
                  <a:gd name="T21" fmla="*/ 25 h 27"/>
                  <a:gd name="T22" fmla="*/ 14 w 14"/>
                  <a:gd name="T23" fmla="*/ 25 h 27"/>
                  <a:gd name="T24" fmla="*/ 14 w 14"/>
                  <a:gd name="T25" fmla="*/ 5 h 27"/>
                  <a:gd name="T26" fmla="*/ 8 w 14"/>
                  <a:gd name="T27" fmla="*/ 0 h 27"/>
                  <a:gd name="T28" fmla="*/ 6 w 14"/>
                  <a:gd name="T29" fmla="*/ 0 h 27"/>
                  <a:gd name="T30" fmla="*/ 0 w 14"/>
                  <a:gd name="T31" fmla="*/ 5 h 27"/>
                  <a:gd name="T32" fmla="*/ 0 w 14"/>
                  <a:gd name="T33" fmla="*/ 25 h 27"/>
                  <a:gd name="T34" fmla="*/ 1 w 14"/>
                  <a:gd name="T35" fmla="*/ 26 h 27"/>
                  <a:gd name="T36" fmla="*/ 2 w 14"/>
                  <a:gd name="T37" fmla="*/ 27 h 27"/>
                  <a:gd name="T38" fmla="*/ 12 w 14"/>
                  <a:gd name="T39" fmla="*/ 27 h 27"/>
                  <a:gd name="T40" fmla="*/ 13 w 14"/>
                  <a:gd name="T41" fmla="*/ 26 h 27"/>
                  <a:gd name="T42" fmla="*/ 14 w 14"/>
                  <a:gd name="T43" fmla="*/ 25 h 27"/>
                  <a:gd name="T44" fmla="*/ 12 w 14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7">
                    <a:moveTo>
                      <a:pt x="12" y="25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1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6"/>
                    </a:cubicBezTo>
                    <a:cubicBezTo>
                      <a:pt x="13" y="26"/>
                      <a:pt x="14" y="25"/>
                      <a:pt x="14" y="25"/>
                    </a:cubicBez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1" name="Freeform 267"/>
              <p:cNvSpPr>
                <a:spLocks/>
              </p:cNvSpPr>
              <p:nvPr userDrawn="1"/>
            </p:nvSpPr>
            <p:spPr bwMode="auto">
              <a:xfrm>
                <a:off x="3805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1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3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1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2" name="Freeform 268"/>
              <p:cNvSpPr>
                <a:spLocks/>
              </p:cNvSpPr>
              <p:nvPr userDrawn="1"/>
            </p:nvSpPr>
            <p:spPr bwMode="auto">
              <a:xfrm>
                <a:off x="3678" y="4157"/>
                <a:ext cx="194" cy="108"/>
              </a:xfrm>
              <a:custGeom>
                <a:avLst/>
                <a:gdLst>
                  <a:gd name="T0" fmla="*/ 0 w 81"/>
                  <a:gd name="T1" fmla="*/ 2 h 44"/>
                  <a:gd name="T2" fmla="*/ 0 w 81"/>
                  <a:gd name="T3" fmla="*/ 42 h 44"/>
                  <a:gd name="T4" fmla="*/ 1 w 81"/>
                  <a:gd name="T5" fmla="*/ 43 h 44"/>
                  <a:gd name="T6" fmla="*/ 2 w 81"/>
                  <a:gd name="T7" fmla="*/ 44 h 44"/>
                  <a:gd name="T8" fmla="*/ 79 w 81"/>
                  <a:gd name="T9" fmla="*/ 44 h 44"/>
                  <a:gd name="T10" fmla="*/ 80 w 81"/>
                  <a:gd name="T11" fmla="*/ 43 h 44"/>
                  <a:gd name="T12" fmla="*/ 81 w 81"/>
                  <a:gd name="T13" fmla="*/ 42 h 44"/>
                  <a:gd name="T14" fmla="*/ 81 w 81"/>
                  <a:gd name="T15" fmla="*/ 2 h 44"/>
                  <a:gd name="T16" fmla="*/ 79 w 81"/>
                  <a:gd name="T17" fmla="*/ 0 h 44"/>
                  <a:gd name="T18" fmla="*/ 77 w 81"/>
                  <a:gd name="T19" fmla="*/ 2 h 44"/>
                  <a:gd name="T20" fmla="*/ 77 w 81"/>
                  <a:gd name="T21" fmla="*/ 40 h 44"/>
                  <a:gd name="T22" fmla="*/ 4 w 81"/>
                  <a:gd name="T23" fmla="*/ 40 h 44"/>
                  <a:gd name="T24" fmla="*/ 4 w 81"/>
                  <a:gd name="T25" fmla="*/ 2 h 44"/>
                  <a:gd name="T26" fmla="*/ 2 w 81"/>
                  <a:gd name="T27" fmla="*/ 0 h 44"/>
                  <a:gd name="T28" fmla="*/ 0 w 81"/>
                  <a:gd name="T2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44">
                    <a:moveTo>
                      <a:pt x="0" y="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9" y="44"/>
                      <a:pt x="80" y="44"/>
                      <a:pt x="80" y="43"/>
                    </a:cubicBezTo>
                    <a:cubicBezTo>
                      <a:pt x="80" y="43"/>
                      <a:pt x="81" y="42"/>
                      <a:pt x="81" y="4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1"/>
                      <a:pt x="80" y="0"/>
                      <a:pt x="79" y="0"/>
                    </a:cubicBezTo>
                    <a:cubicBezTo>
                      <a:pt x="77" y="0"/>
                      <a:pt x="77" y="1"/>
                      <a:pt x="77" y="2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3" name="Freeform 269"/>
              <p:cNvSpPr>
                <a:spLocks/>
              </p:cNvSpPr>
              <p:nvPr userDrawn="1"/>
            </p:nvSpPr>
            <p:spPr bwMode="auto">
              <a:xfrm>
                <a:off x="3863" y="4100"/>
                <a:ext cx="77" cy="165"/>
              </a:xfrm>
              <a:custGeom>
                <a:avLst/>
                <a:gdLst>
                  <a:gd name="T0" fmla="*/ 2 w 32"/>
                  <a:gd name="T1" fmla="*/ 67 h 67"/>
                  <a:gd name="T2" fmla="*/ 30 w 32"/>
                  <a:gd name="T3" fmla="*/ 67 h 67"/>
                  <a:gd name="T4" fmla="*/ 32 w 32"/>
                  <a:gd name="T5" fmla="*/ 66 h 67"/>
                  <a:gd name="T6" fmla="*/ 32 w 32"/>
                  <a:gd name="T7" fmla="*/ 65 h 67"/>
                  <a:gd name="T8" fmla="*/ 32 w 32"/>
                  <a:gd name="T9" fmla="*/ 2 h 67"/>
                  <a:gd name="T10" fmla="*/ 30 w 32"/>
                  <a:gd name="T11" fmla="*/ 0 h 67"/>
                  <a:gd name="T12" fmla="*/ 28 w 32"/>
                  <a:gd name="T13" fmla="*/ 2 h 67"/>
                  <a:gd name="T14" fmla="*/ 28 w 32"/>
                  <a:gd name="T15" fmla="*/ 63 h 67"/>
                  <a:gd name="T16" fmla="*/ 2 w 32"/>
                  <a:gd name="T17" fmla="*/ 63 h 67"/>
                  <a:gd name="T18" fmla="*/ 0 w 32"/>
                  <a:gd name="T19" fmla="*/ 65 h 67"/>
                  <a:gd name="T20" fmla="*/ 2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2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7"/>
                      <a:pt x="31" y="67"/>
                      <a:pt x="32" y="66"/>
                    </a:cubicBezTo>
                    <a:cubicBezTo>
                      <a:pt x="32" y="66"/>
                      <a:pt x="32" y="65"/>
                      <a:pt x="32" y="6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3"/>
                      <a:pt x="0" y="64"/>
                      <a:pt x="0" y="65"/>
                    </a:cubicBezTo>
                    <a:cubicBezTo>
                      <a:pt x="0" y="66"/>
                      <a:pt x="0" y="67"/>
                      <a:pt x="2" y="6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4" name="Freeform 270"/>
              <p:cNvSpPr>
                <a:spLocks/>
              </p:cNvSpPr>
              <p:nvPr userDrawn="1"/>
            </p:nvSpPr>
            <p:spPr bwMode="auto">
              <a:xfrm>
                <a:off x="3889" y="4105"/>
                <a:ext cx="27" cy="81"/>
              </a:xfrm>
              <a:custGeom>
                <a:avLst/>
                <a:gdLst>
                  <a:gd name="T0" fmla="*/ 9 w 11"/>
                  <a:gd name="T1" fmla="*/ 31 h 33"/>
                  <a:gd name="T2" fmla="*/ 9 w 11"/>
                  <a:gd name="T3" fmla="*/ 29 h 33"/>
                  <a:gd name="T4" fmla="*/ 4 w 11"/>
                  <a:gd name="T5" fmla="*/ 29 h 33"/>
                  <a:gd name="T6" fmla="*/ 4 w 11"/>
                  <a:gd name="T7" fmla="*/ 5 h 33"/>
                  <a:gd name="T8" fmla="*/ 5 w 11"/>
                  <a:gd name="T9" fmla="*/ 4 h 33"/>
                  <a:gd name="T10" fmla="*/ 7 w 11"/>
                  <a:gd name="T11" fmla="*/ 4 h 33"/>
                  <a:gd name="T12" fmla="*/ 7 w 11"/>
                  <a:gd name="T13" fmla="*/ 5 h 33"/>
                  <a:gd name="T14" fmla="*/ 7 w 11"/>
                  <a:gd name="T15" fmla="*/ 31 h 33"/>
                  <a:gd name="T16" fmla="*/ 9 w 11"/>
                  <a:gd name="T17" fmla="*/ 31 h 33"/>
                  <a:gd name="T18" fmla="*/ 9 w 11"/>
                  <a:gd name="T19" fmla="*/ 29 h 33"/>
                  <a:gd name="T20" fmla="*/ 9 w 11"/>
                  <a:gd name="T21" fmla="*/ 31 h 33"/>
                  <a:gd name="T22" fmla="*/ 11 w 11"/>
                  <a:gd name="T23" fmla="*/ 31 h 33"/>
                  <a:gd name="T24" fmla="*/ 11 w 11"/>
                  <a:gd name="T25" fmla="*/ 5 h 33"/>
                  <a:gd name="T26" fmla="*/ 7 w 11"/>
                  <a:gd name="T27" fmla="*/ 0 h 33"/>
                  <a:gd name="T28" fmla="*/ 5 w 11"/>
                  <a:gd name="T29" fmla="*/ 0 h 33"/>
                  <a:gd name="T30" fmla="*/ 0 w 11"/>
                  <a:gd name="T31" fmla="*/ 5 h 33"/>
                  <a:gd name="T32" fmla="*/ 0 w 11"/>
                  <a:gd name="T33" fmla="*/ 31 h 33"/>
                  <a:gd name="T34" fmla="*/ 1 w 11"/>
                  <a:gd name="T35" fmla="*/ 32 h 33"/>
                  <a:gd name="T36" fmla="*/ 2 w 11"/>
                  <a:gd name="T37" fmla="*/ 33 h 33"/>
                  <a:gd name="T38" fmla="*/ 9 w 11"/>
                  <a:gd name="T39" fmla="*/ 33 h 33"/>
                  <a:gd name="T40" fmla="*/ 11 w 11"/>
                  <a:gd name="T41" fmla="*/ 32 h 33"/>
                  <a:gd name="T42" fmla="*/ 11 w 11"/>
                  <a:gd name="T43" fmla="*/ 31 h 33"/>
                  <a:gd name="T44" fmla="*/ 9 w 11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3">
                    <a:moveTo>
                      <a:pt x="9" y="31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3"/>
                      <a:pt x="10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5" name="Freeform 271"/>
              <p:cNvSpPr>
                <a:spLocks/>
              </p:cNvSpPr>
              <p:nvPr userDrawn="1"/>
            </p:nvSpPr>
            <p:spPr bwMode="auto">
              <a:xfrm>
                <a:off x="3671" y="4039"/>
                <a:ext cx="211" cy="113"/>
              </a:xfrm>
              <a:custGeom>
                <a:avLst/>
                <a:gdLst>
                  <a:gd name="T0" fmla="*/ 25 w 88"/>
                  <a:gd name="T1" fmla="*/ 37 h 46"/>
                  <a:gd name="T2" fmla="*/ 25 w 88"/>
                  <a:gd name="T3" fmla="*/ 39 h 46"/>
                  <a:gd name="T4" fmla="*/ 33 w 88"/>
                  <a:gd name="T5" fmla="*/ 44 h 46"/>
                  <a:gd name="T6" fmla="*/ 35 w 88"/>
                  <a:gd name="T7" fmla="*/ 45 h 46"/>
                  <a:gd name="T8" fmla="*/ 36 w 88"/>
                  <a:gd name="T9" fmla="*/ 44 h 46"/>
                  <a:gd name="T10" fmla="*/ 44 w 88"/>
                  <a:gd name="T11" fmla="*/ 39 h 46"/>
                  <a:gd name="T12" fmla="*/ 52 w 88"/>
                  <a:gd name="T13" fmla="*/ 44 h 46"/>
                  <a:gd name="T14" fmla="*/ 53 w 88"/>
                  <a:gd name="T15" fmla="*/ 45 h 46"/>
                  <a:gd name="T16" fmla="*/ 55 w 88"/>
                  <a:gd name="T17" fmla="*/ 44 h 46"/>
                  <a:gd name="T18" fmla="*/ 63 w 88"/>
                  <a:gd name="T19" fmla="*/ 39 h 46"/>
                  <a:gd name="T20" fmla="*/ 71 w 88"/>
                  <a:gd name="T21" fmla="*/ 44 h 46"/>
                  <a:gd name="T22" fmla="*/ 72 w 88"/>
                  <a:gd name="T23" fmla="*/ 46 h 46"/>
                  <a:gd name="T24" fmla="*/ 86 w 88"/>
                  <a:gd name="T25" fmla="*/ 46 h 46"/>
                  <a:gd name="T26" fmla="*/ 87 w 88"/>
                  <a:gd name="T27" fmla="*/ 45 h 46"/>
                  <a:gd name="T28" fmla="*/ 88 w 88"/>
                  <a:gd name="T29" fmla="*/ 44 h 46"/>
                  <a:gd name="T30" fmla="*/ 44 w 88"/>
                  <a:gd name="T31" fmla="*/ 0 h 46"/>
                  <a:gd name="T32" fmla="*/ 0 w 88"/>
                  <a:gd name="T33" fmla="*/ 44 h 46"/>
                  <a:gd name="T34" fmla="*/ 1 w 88"/>
                  <a:gd name="T35" fmla="*/ 45 h 46"/>
                  <a:gd name="T36" fmla="*/ 2 w 88"/>
                  <a:gd name="T37" fmla="*/ 46 h 46"/>
                  <a:gd name="T38" fmla="*/ 16 w 88"/>
                  <a:gd name="T39" fmla="*/ 46 h 46"/>
                  <a:gd name="T40" fmla="*/ 17 w 88"/>
                  <a:gd name="T41" fmla="*/ 44 h 46"/>
                  <a:gd name="T42" fmla="*/ 25 w 88"/>
                  <a:gd name="T43" fmla="*/ 39 h 46"/>
                  <a:gd name="T44" fmla="*/ 25 w 88"/>
                  <a:gd name="T45" fmla="*/ 37 h 46"/>
                  <a:gd name="T46" fmla="*/ 25 w 88"/>
                  <a:gd name="T47" fmla="*/ 35 h 46"/>
                  <a:gd name="T48" fmla="*/ 14 w 88"/>
                  <a:gd name="T49" fmla="*/ 43 h 46"/>
                  <a:gd name="T50" fmla="*/ 16 w 88"/>
                  <a:gd name="T51" fmla="*/ 44 h 46"/>
                  <a:gd name="T52" fmla="*/ 16 w 88"/>
                  <a:gd name="T53" fmla="*/ 42 h 46"/>
                  <a:gd name="T54" fmla="*/ 2 w 88"/>
                  <a:gd name="T55" fmla="*/ 42 h 46"/>
                  <a:gd name="T56" fmla="*/ 2 w 88"/>
                  <a:gd name="T57" fmla="*/ 44 h 46"/>
                  <a:gd name="T58" fmla="*/ 4 w 88"/>
                  <a:gd name="T59" fmla="*/ 44 h 46"/>
                  <a:gd name="T60" fmla="*/ 44 w 88"/>
                  <a:gd name="T61" fmla="*/ 4 h 46"/>
                  <a:gd name="T62" fmla="*/ 84 w 88"/>
                  <a:gd name="T63" fmla="*/ 44 h 46"/>
                  <a:gd name="T64" fmla="*/ 86 w 88"/>
                  <a:gd name="T65" fmla="*/ 44 h 46"/>
                  <a:gd name="T66" fmla="*/ 86 w 88"/>
                  <a:gd name="T67" fmla="*/ 42 h 46"/>
                  <a:gd name="T68" fmla="*/ 72 w 88"/>
                  <a:gd name="T69" fmla="*/ 42 h 46"/>
                  <a:gd name="T70" fmla="*/ 72 w 88"/>
                  <a:gd name="T71" fmla="*/ 44 h 46"/>
                  <a:gd name="T72" fmla="*/ 74 w 88"/>
                  <a:gd name="T73" fmla="*/ 43 h 46"/>
                  <a:gd name="T74" fmla="*/ 63 w 88"/>
                  <a:gd name="T75" fmla="*/ 35 h 46"/>
                  <a:gd name="T76" fmla="*/ 52 w 88"/>
                  <a:gd name="T77" fmla="*/ 42 h 46"/>
                  <a:gd name="T78" fmla="*/ 53 w 88"/>
                  <a:gd name="T79" fmla="*/ 43 h 46"/>
                  <a:gd name="T80" fmla="*/ 55 w 88"/>
                  <a:gd name="T81" fmla="*/ 42 h 46"/>
                  <a:gd name="T82" fmla="*/ 44 w 88"/>
                  <a:gd name="T83" fmla="*/ 35 h 46"/>
                  <a:gd name="T84" fmla="*/ 33 w 88"/>
                  <a:gd name="T85" fmla="*/ 42 h 46"/>
                  <a:gd name="T86" fmla="*/ 35 w 88"/>
                  <a:gd name="T87" fmla="*/ 43 h 46"/>
                  <a:gd name="T88" fmla="*/ 36 w 88"/>
                  <a:gd name="T89" fmla="*/ 42 h 46"/>
                  <a:gd name="T90" fmla="*/ 25 w 88"/>
                  <a:gd name="T91" fmla="*/ 35 h 46"/>
                  <a:gd name="T92" fmla="*/ 25 w 88"/>
                  <a:gd name="T9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46">
                    <a:moveTo>
                      <a:pt x="25" y="37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9" y="39"/>
                      <a:pt x="31" y="41"/>
                      <a:pt x="33" y="44"/>
                    </a:cubicBezTo>
                    <a:cubicBezTo>
                      <a:pt x="33" y="45"/>
                      <a:pt x="34" y="45"/>
                      <a:pt x="35" y="45"/>
                    </a:cubicBezTo>
                    <a:cubicBezTo>
                      <a:pt x="35" y="45"/>
                      <a:pt x="36" y="45"/>
                      <a:pt x="36" y="44"/>
                    </a:cubicBezTo>
                    <a:cubicBezTo>
                      <a:pt x="38" y="41"/>
                      <a:pt x="41" y="39"/>
                      <a:pt x="44" y="39"/>
                    </a:cubicBezTo>
                    <a:cubicBezTo>
                      <a:pt x="47" y="39"/>
                      <a:pt x="50" y="41"/>
                      <a:pt x="52" y="44"/>
                    </a:cubicBezTo>
                    <a:cubicBezTo>
                      <a:pt x="52" y="44"/>
                      <a:pt x="53" y="45"/>
                      <a:pt x="53" y="45"/>
                    </a:cubicBezTo>
                    <a:cubicBezTo>
                      <a:pt x="54" y="45"/>
                      <a:pt x="55" y="44"/>
                      <a:pt x="55" y="44"/>
                    </a:cubicBezTo>
                    <a:cubicBezTo>
                      <a:pt x="57" y="41"/>
                      <a:pt x="59" y="39"/>
                      <a:pt x="63" y="39"/>
                    </a:cubicBezTo>
                    <a:cubicBezTo>
                      <a:pt x="66" y="39"/>
                      <a:pt x="69" y="41"/>
                      <a:pt x="71" y="44"/>
                    </a:cubicBezTo>
                    <a:cubicBezTo>
                      <a:pt x="71" y="45"/>
                      <a:pt x="72" y="46"/>
                      <a:pt x="72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46"/>
                      <a:pt x="87" y="45"/>
                      <a:pt x="87" y="45"/>
                    </a:cubicBezTo>
                    <a:cubicBezTo>
                      <a:pt x="88" y="45"/>
                      <a:pt x="88" y="44"/>
                      <a:pt x="88" y="44"/>
                    </a:cubicBezTo>
                    <a:cubicBezTo>
                      <a:pt x="87" y="20"/>
                      <a:pt x="68" y="0"/>
                      <a:pt x="44" y="0"/>
                    </a:cubicBezTo>
                    <a:cubicBezTo>
                      <a:pt x="20" y="0"/>
                      <a:pt x="1" y="20"/>
                      <a:pt x="0" y="44"/>
                    </a:cubicBezTo>
                    <a:cubicBezTo>
                      <a:pt x="0" y="44"/>
                      <a:pt x="0" y="45"/>
                      <a:pt x="1" y="45"/>
                    </a:cubicBezTo>
                    <a:cubicBezTo>
                      <a:pt x="1" y="45"/>
                      <a:pt x="2" y="46"/>
                      <a:pt x="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7" y="45"/>
                      <a:pt x="17" y="44"/>
                    </a:cubicBezTo>
                    <a:cubicBezTo>
                      <a:pt x="19" y="41"/>
                      <a:pt x="22" y="39"/>
                      <a:pt x="25" y="3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0" y="35"/>
                      <a:pt x="16" y="38"/>
                      <a:pt x="14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22"/>
                      <a:pt x="22" y="4"/>
                      <a:pt x="44" y="4"/>
                    </a:cubicBezTo>
                    <a:cubicBezTo>
                      <a:pt x="66" y="4"/>
                      <a:pt x="83" y="22"/>
                      <a:pt x="84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38"/>
                      <a:pt x="68" y="35"/>
                      <a:pt x="63" y="35"/>
                    </a:cubicBezTo>
                    <a:cubicBezTo>
                      <a:pt x="58" y="35"/>
                      <a:pt x="54" y="38"/>
                      <a:pt x="52" y="42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38"/>
                      <a:pt x="49" y="35"/>
                      <a:pt x="44" y="35"/>
                    </a:cubicBezTo>
                    <a:cubicBezTo>
                      <a:pt x="39" y="35"/>
                      <a:pt x="35" y="38"/>
                      <a:pt x="33" y="42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4" y="38"/>
                      <a:pt x="30" y="35"/>
                      <a:pt x="25" y="35"/>
                    </a:cubicBez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6" name="Freeform 272"/>
              <p:cNvSpPr>
                <a:spLocks/>
              </p:cNvSpPr>
              <p:nvPr userDrawn="1"/>
            </p:nvSpPr>
            <p:spPr bwMode="auto">
              <a:xfrm>
                <a:off x="3754" y="3909"/>
                <a:ext cx="44" cy="9"/>
              </a:xfrm>
              <a:custGeom>
                <a:avLst/>
                <a:gdLst>
                  <a:gd name="T0" fmla="*/ 2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0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7" name="Freeform 273"/>
              <p:cNvSpPr>
                <a:spLocks/>
              </p:cNvSpPr>
              <p:nvPr userDrawn="1"/>
            </p:nvSpPr>
            <p:spPr bwMode="auto">
              <a:xfrm>
                <a:off x="3875" y="3926"/>
                <a:ext cx="29" cy="51"/>
              </a:xfrm>
              <a:custGeom>
                <a:avLst/>
                <a:gdLst>
                  <a:gd name="T0" fmla="*/ 8 w 12"/>
                  <a:gd name="T1" fmla="*/ 2 h 21"/>
                  <a:gd name="T2" fmla="*/ 9 w 12"/>
                  <a:gd name="T3" fmla="*/ 2 h 21"/>
                  <a:gd name="T4" fmla="*/ 8 w 12"/>
                  <a:gd name="T5" fmla="*/ 1 h 21"/>
                  <a:gd name="T6" fmla="*/ 8 w 12"/>
                  <a:gd name="T7" fmla="*/ 2 h 21"/>
                  <a:gd name="T8" fmla="*/ 9 w 12"/>
                  <a:gd name="T9" fmla="*/ 2 h 21"/>
                  <a:gd name="T10" fmla="*/ 8 w 12"/>
                  <a:gd name="T11" fmla="*/ 1 h 21"/>
                  <a:gd name="T12" fmla="*/ 9 w 12"/>
                  <a:gd name="T13" fmla="*/ 2 h 21"/>
                  <a:gd name="T14" fmla="*/ 8 w 12"/>
                  <a:gd name="T15" fmla="*/ 1 h 21"/>
                  <a:gd name="T16" fmla="*/ 8 w 12"/>
                  <a:gd name="T17" fmla="*/ 1 h 21"/>
                  <a:gd name="T18" fmla="*/ 9 w 12"/>
                  <a:gd name="T19" fmla="*/ 2 h 21"/>
                  <a:gd name="T20" fmla="*/ 8 w 12"/>
                  <a:gd name="T21" fmla="*/ 1 h 21"/>
                  <a:gd name="T22" fmla="*/ 8 w 12"/>
                  <a:gd name="T23" fmla="*/ 1 h 21"/>
                  <a:gd name="T24" fmla="*/ 6 w 12"/>
                  <a:gd name="T25" fmla="*/ 3 h 21"/>
                  <a:gd name="T26" fmla="*/ 2 w 12"/>
                  <a:gd name="T27" fmla="*/ 6 h 21"/>
                  <a:gd name="T28" fmla="*/ 0 w 12"/>
                  <a:gd name="T29" fmla="*/ 12 h 21"/>
                  <a:gd name="T30" fmla="*/ 1 w 12"/>
                  <a:gd name="T31" fmla="*/ 17 h 21"/>
                  <a:gd name="T32" fmla="*/ 5 w 12"/>
                  <a:gd name="T33" fmla="*/ 21 h 21"/>
                  <a:gd name="T34" fmla="*/ 10 w 12"/>
                  <a:gd name="T35" fmla="*/ 21 h 21"/>
                  <a:gd name="T36" fmla="*/ 12 w 12"/>
                  <a:gd name="T37" fmla="*/ 19 h 21"/>
                  <a:gd name="T38" fmla="*/ 10 w 12"/>
                  <a:gd name="T39" fmla="*/ 17 h 21"/>
                  <a:gd name="T40" fmla="*/ 6 w 12"/>
                  <a:gd name="T41" fmla="*/ 16 h 21"/>
                  <a:gd name="T42" fmla="*/ 5 w 12"/>
                  <a:gd name="T43" fmla="*/ 15 h 21"/>
                  <a:gd name="T44" fmla="*/ 4 w 12"/>
                  <a:gd name="T45" fmla="*/ 12 h 21"/>
                  <a:gd name="T46" fmla="*/ 5 w 12"/>
                  <a:gd name="T47" fmla="*/ 10 h 21"/>
                  <a:gd name="T48" fmla="*/ 9 w 12"/>
                  <a:gd name="T49" fmla="*/ 6 h 21"/>
                  <a:gd name="T50" fmla="*/ 11 w 12"/>
                  <a:gd name="T51" fmla="*/ 4 h 21"/>
                  <a:gd name="T52" fmla="*/ 11 w 12"/>
                  <a:gd name="T53" fmla="*/ 3 h 21"/>
                  <a:gd name="T54" fmla="*/ 12 w 12"/>
                  <a:gd name="T55" fmla="*/ 2 h 21"/>
                  <a:gd name="T56" fmla="*/ 10 w 12"/>
                  <a:gd name="T57" fmla="*/ 0 h 21"/>
                  <a:gd name="T58" fmla="*/ 8 w 12"/>
                  <a:gd name="T5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21">
                    <a:moveTo>
                      <a:pt x="8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5"/>
                      <a:pt x="2" y="6"/>
                    </a:cubicBezTo>
                    <a:cubicBezTo>
                      <a:pt x="1" y="8"/>
                      <a:pt x="0" y="10"/>
                      <a:pt x="0" y="12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2" y="19"/>
                      <a:pt x="4" y="20"/>
                      <a:pt x="5" y="21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2" y="18"/>
                      <a:pt x="11" y="17"/>
                      <a:pt x="10" y="17"/>
                    </a:cubicBezTo>
                    <a:cubicBezTo>
                      <a:pt x="9" y="17"/>
                      <a:pt x="7" y="17"/>
                      <a:pt x="6" y="16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4" y="14"/>
                      <a:pt x="4" y="14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  <a:cubicBezTo>
                      <a:pt x="6" y="8"/>
                      <a:pt x="7" y="7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8" name="Freeform 274"/>
              <p:cNvSpPr>
                <a:spLocks/>
              </p:cNvSpPr>
              <p:nvPr userDrawn="1"/>
            </p:nvSpPr>
            <p:spPr bwMode="auto">
              <a:xfrm>
                <a:off x="3880" y="3909"/>
                <a:ext cx="38" cy="9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9" name="Freeform 275"/>
              <p:cNvSpPr>
                <a:spLocks/>
              </p:cNvSpPr>
              <p:nvPr userDrawn="1"/>
            </p:nvSpPr>
            <p:spPr bwMode="auto">
              <a:xfrm>
                <a:off x="3735" y="3928"/>
                <a:ext cx="46" cy="91"/>
              </a:xfrm>
              <a:custGeom>
                <a:avLst/>
                <a:gdLst>
                  <a:gd name="T0" fmla="*/ 17 w 19"/>
                  <a:gd name="T1" fmla="*/ 33 h 37"/>
                  <a:gd name="T2" fmla="*/ 17 w 19"/>
                  <a:gd name="T3" fmla="*/ 33 h 37"/>
                  <a:gd name="T4" fmla="*/ 10 w 19"/>
                  <a:gd name="T5" fmla="*/ 31 h 37"/>
                  <a:gd name="T6" fmla="*/ 6 w 19"/>
                  <a:gd name="T7" fmla="*/ 28 h 37"/>
                  <a:gd name="T8" fmla="*/ 4 w 19"/>
                  <a:gd name="T9" fmla="*/ 22 h 37"/>
                  <a:gd name="T10" fmla="*/ 5 w 19"/>
                  <a:gd name="T11" fmla="*/ 17 h 37"/>
                  <a:gd name="T12" fmla="*/ 12 w 19"/>
                  <a:gd name="T13" fmla="*/ 12 h 37"/>
                  <a:gd name="T14" fmla="*/ 19 w 19"/>
                  <a:gd name="T15" fmla="*/ 3 h 37"/>
                  <a:gd name="T16" fmla="*/ 18 w 19"/>
                  <a:gd name="T17" fmla="*/ 1 h 37"/>
                  <a:gd name="T18" fmla="*/ 15 w 19"/>
                  <a:gd name="T19" fmla="*/ 2 h 37"/>
                  <a:gd name="T20" fmla="*/ 12 w 19"/>
                  <a:gd name="T21" fmla="*/ 6 h 37"/>
                  <a:gd name="T22" fmla="*/ 5 w 19"/>
                  <a:gd name="T23" fmla="*/ 12 h 37"/>
                  <a:gd name="T24" fmla="*/ 1 w 19"/>
                  <a:gd name="T25" fmla="*/ 17 h 37"/>
                  <a:gd name="T26" fmla="*/ 0 w 19"/>
                  <a:gd name="T27" fmla="*/ 22 h 37"/>
                  <a:gd name="T28" fmla="*/ 3 w 19"/>
                  <a:gd name="T29" fmla="*/ 31 h 37"/>
                  <a:gd name="T30" fmla="*/ 12 w 19"/>
                  <a:gd name="T31" fmla="*/ 36 h 37"/>
                  <a:gd name="T32" fmla="*/ 17 w 19"/>
                  <a:gd name="T33" fmla="*/ 37 h 37"/>
                  <a:gd name="T34" fmla="*/ 19 w 19"/>
                  <a:gd name="T35" fmla="*/ 35 h 37"/>
                  <a:gd name="T36" fmla="*/ 17 w 19"/>
                  <a:gd name="T3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37">
                    <a:moveTo>
                      <a:pt x="17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0" y="31"/>
                    </a:cubicBezTo>
                    <a:cubicBezTo>
                      <a:pt x="8" y="30"/>
                      <a:pt x="7" y="29"/>
                      <a:pt x="6" y="28"/>
                    </a:cubicBezTo>
                    <a:cubicBezTo>
                      <a:pt x="5" y="27"/>
                      <a:pt x="4" y="25"/>
                      <a:pt x="4" y="22"/>
                    </a:cubicBezTo>
                    <a:cubicBezTo>
                      <a:pt x="4" y="20"/>
                      <a:pt x="4" y="19"/>
                      <a:pt x="5" y="17"/>
                    </a:cubicBezTo>
                    <a:cubicBezTo>
                      <a:pt x="7" y="15"/>
                      <a:pt x="10" y="14"/>
                      <a:pt x="12" y="12"/>
                    </a:cubicBezTo>
                    <a:cubicBezTo>
                      <a:pt x="15" y="10"/>
                      <a:pt x="18" y="7"/>
                      <a:pt x="19" y="3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10" y="8"/>
                      <a:pt x="7" y="10"/>
                      <a:pt x="5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0" y="26"/>
                      <a:pt x="1" y="29"/>
                      <a:pt x="3" y="31"/>
                    </a:cubicBezTo>
                    <a:cubicBezTo>
                      <a:pt x="5" y="34"/>
                      <a:pt x="9" y="35"/>
                      <a:pt x="12" y="36"/>
                    </a:cubicBezTo>
                    <a:cubicBezTo>
                      <a:pt x="15" y="37"/>
                      <a:pt x="17" y="37"/>
                      <a:pt x="17" y="37"/>
                    </a:cubicBezTo>
                    <a:cubicBezTo>
                      <a:pt x="18" y="37"/>
                      <a:pt x="19" y="36"/>
                      <a:pt x="19" y="35"/>
                    </a:cubicBezTo>
                    <a:cubicBezTo>
                      <a:pt x="19" y="34"/>
                      <a:pt x="18" y="33"/>
                      <a:pt x="17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0" name="Freeform 276"/>
              <p:cNvSpPr>
                <a:spLocks/>
              </p:cNvSpPr>
              <p:nvPr userDrawn="1"/>
            </p:nvSpPr>
            <p:spPr bwMode="auto">
              <a:xfrm>
                <a:off x="3771" y="3928"/>
                <a:ext cx="46" cy="91"/>
              </a:xfrm>
              <a:custGeom>
                <a:avLst/>
                <a:gdLst>
                  <a:gd name="T0" fmla="*/ 2 w 19"/>
                  <a:gd name="T1" fmla="*/ 37 h 37"/>
                  <a:gd name="T2" fmla="*/ 10 w 19"/>
                  <a:gd name="T3" fmla="*/ 35 h 37"/>
                  <a:gd name="T4" fmla="*/ 16 w 19"/>
                  <a:gd name="T5" fmla="*/ 31 h 37"/>
                  <a:gd name="T6" fmla="*/ 19 w 19"/>
                  <a:gd name="T7" fmla="*/ 22 h 37"/>
                  <a:gd name="T8" fmla="*/ 17 w 19"/>
                  <a:gd name="T9" fmla="*/ 15 h 37"/>
                  <a:gd name="T10" fmla="*/ 9 w 19"/>
                  <a:gd name="T11" fmla="*/ 8 h 37"/>
                  <a:gd name="T12" fmla="*/ 4 w 19"/>
                  <a:gd name="T13" fmla="*/ 2 h 37"/>
                  <a:gd name="T14" fmla="*/ 1 w 19"/>
                  <a:gd name="T15" fmla="*/ 1 h 37"/>
                  <a:gd name="T16" fmla="*/ 0 w 19"/>
                  <a:gd name="T17" fmla="*/ 3 h 37"/>
                  <a:gd name="T18" fmla="*/ 4 w 19"/>
                  <a:gd name="T19" fmla="*/ 9 h 37"/>
                  <a:gd name="T20" fmla="*/ 12 w 19"/>
                  <a:gd name="T21" fmla="*/ 15 h 37"/>
                  <a:gd name="T22" fmla="*/ 14 w 19"/>
                  <a:gd name="T23" fmla="*/ 18 h 37"/>
                  <a:gd name="T24" fmla="*/ 15 w 19"/>
                  <a:gd name="T25" fmla="*/ 22 h 37"/>
                  <a:gd name="T26" fmla="*/ 13 w 19"/>
                  <a:gd name="T27" fmla="*/ 28 h 37"/>
                  <a:gd name="T28" fmla="*/ 6 w 19"/>
                  <a:gd name="T29" fmla="*/ 32 h 37"/>
                  <a:gd name="T30" fmla="*/ 3 w 19"/>
                  <a:gd name="T31" fmla="*/ 33 h 37"/>
                  <a:gd name="T32" fmla="*/ 2 w 19"/>
                  <a:gd name="T33" fmla="*/ 33 h 37"/>
                  <a:gd name="T34" fmla="*/ 2 w 19"/>
                  <a:gd name="T35" fmla="*/ 33 h 37"/>
                  <a:gd name="T36" fmla="*/ 2 w 19"/>
                  <a:gd name="T37" fmla="*/ 33 h 37"/>
                  <a:gd name="T38" fmla="*/ 0 w 19"/>
                  <a:gd name="T39" fmla="*/ 35 h 37"/>
                  <a:gd name="T40" fmla="*/ 2 w 1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2" y="37"/>
                    </a:moveTo>
                    <a:cubicBezTo>
                      <a:pt x="2" y="37"/>
                      <a:pt x="6" y="37"/>
                      <a:pt x="10" y="35"/>
                    </a:cubicBezTo>
                    <a:cubicBezTo>
                      <a:pt x="12" y="34"/>
                      <a:pt x="15" y="33"/>
                      <a:pt x="16" y="31"/>
                    </a:cubicBezTo>
                    <a:cubicBezTo>
                      <a:pt x="18" y="29"/>
                      <a:pt x="19" y="26"/>
                      <a:pt x="19" y="22"/>
                    </a:cubicBezTo>
                    <a:cubicBezTo>
                      <a:pt x="19" y="19"/>
                      <a:pt x="18" y="17"/>
                      <a:pt x="17" y="15"/>
                    </a:cubicBezTo>
                    <a:cubicBezTo>
                      <a:pt x="15" y="12"/>
                      <a:pt x="12" y="10"/>
                      <a:pt x="9" y="8"/>
                    </a:cubicBezTo>
                    <a:cubicBezTo>
                      <a:pt x="7" y="6"/>
                      <a:pt x="5" y="5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6"/>
                      <a:pt x="2" y="8"/>
                      <a:pt x="4" y="9"/>
                    </a:cubicBezTo>
                    <a:cubicBezTo>
                      <a:pt x="7" y="12"/>
                      <a:pt x="10" y="13"/>
                      <a:pt x="12" y="15"/>
                    </a:cubicBezTo>
                    <a:cubicBezTo>
                      <a:pt x="13" y="16"/>
                      <a:pt x="14" y="17"/>
                      <a:pt x="14" y="18"/>
                    </a:cubicBezTo>
                    <a:cubicBezTo>
                      <a:pt x="15" y="20"/>
                      <a:pt x="15" y="21"/>
                      <a:pt x="15" y="22"/>
                    </a:cubicBezTo>
                    <a:cubicBezTo>
                      <a:pt x="15" y="25"/>
                      <a:pt x="14" y="27"/>
                      <a:pt x="13" y="28"/>
                    </a:cubicBezTo>
                    <a:cubicBezTo>
                      <a:pt x="11" y="30"/>
                      <a:pt x="9" y="32"/>
                      <a:pt x="6" y="32"/>
                    </a:cubicBezTo>
                    <a:cubicBezTo>
                      <a:pt x="5" y="33"/>
                      <a:pt x="4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1" name="Freeform 277"/>
              <p:cNvSpPr>
                <a:spLocks/>
              </p:cNvSpPr>
              <p:nvPr userDrawn="1"/>
            </p:nvSpPr>
            <p:spPr bwMode="auto">
              <a:xfrm>
                <a:off x="3771" y="3891"/>
                <a:ext cx="10" cy="52"/>
              </a:xfrm>
              <a:custGeom>
                <a:avLst/>
                <a:gdLst>
                  <a:gd name="T0" fmla="*/ 0 w 4"/>
                  <a:gd name="T1" fmla="*/ 2 h 21"/>
                  <a:gd name="T2" fmla="*/ 0 w 4"/>
                  <a:gd name="T3" fmla="*/ 19 h 21"/>
                  <a:gd name="T4" fmla="*/ 2 w 4"/>
                  <a:gd name="T5" fmla="*/ 21 h 21"/>
                  <a:gd name="T6" fmla="*/ 4 w 4"/>
                  <a:gd name="T7" fmla="*/ 19 h 21"/>
                  <a:gd name="T8" fmla="*/ 4 w 4"/>
                  <a:gd name="T9" fmla="*/ 2 h 21"/>
                  <a:gd name="T10" fmla="*/ 2 w 4"/>
                  <a:gd name="T11" fmla="*/ 0 h 21"/>
                  <a:gd name="T12" fmla="*/ 0 w 4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3" y="21"/>
                      <a:pt x="4" y="20"/>
                      <a:pt x="4" y="19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2" name="Freeform 278"/>
              <p:cNvSpPr>
                <a:spLocks/>
              </p:cNvSpPr>
              <p:nvPr userDrawn="1"/>
            </p:nvSpPr>
            <p:spPr bwMode="auto">
              <a:xfrm>
                <a:off x="3754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3" name="Freeform 279"/>
              <p:cNvSpPr>
                <a:spLocks/>
              </p:cNvSpPr>
              <p:nvPr userDrawn="1"/>
            </p:nvSpPr>
            <p:spPr bwMode="auto">
              <a:xfrm>
                <a:off x="3788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4" name="Freeform 280"/>
              <p:cNvSpPr>
                <a:spLocks/>
              </p:cNvSpPr>
              <p:nvPr userDrawn="1"/>
            </p:nvSpPr>
            <p:spPr bwMode="auto">
              <a:xfrm>
                <a:off x="3894" y="3896"/>
                <a:ext cx="29" cy="81"/>
              </a:xfrm>
              <a:custGeom>
                <a:avLst/>
                <a:gdLst>
                  <a:gd name="T0" fmla="*/ 0 w 12"/>
                  <a:gd name="T1" fmla="*/ 2 h 33"/>
                  <a:gd name="T2" fmla="*/ 0 w 12"/>
                  <a:gd name="T3" fmla="*/ 14 h 33"/>
                  <a:gd name="T4" fmla="*/ 1 w 12"/>
                  <a:gd name="T5" fmla="*/ 16 h 33"/>
                  <a:gd name="T6" fmla="*/ 3 w 12"/>
                  <a:gd name="T7" fmla="*/ 18 h 33"/>
                  <a:gd name="T8" fmla="*/ 6 w 12"/>
                  <a:gd name="T9" fmla="*/ 21 h 33"/>
                  <a:gd name="T10" fmla="*/ 8 w 12"/>
                  <a:gd name="T11" fmla="*/ 24 h 33"/>
                  <a:gd name="T12" fmla="*/ 7 w 12"/>
                  <a:gd name="T13" fmla="*/ 27 h 33"/>
                  <a:gd name="T14" fmla="*/ 5 w 12"/>
                  <a:gd name="T15" fmla="*/ 29 h 33"/>
                  <a:gd name="T16" fmla="*/ 2 w 12"/>
                  <a:gd name="T17" fmla="*/ 29 h 33"/>
                  <a:gd name="T18" fmla="*/ 0 w 12"/>
                  <a:gd name="T19" fmla="*/ 31 h 33"/>
                  <a:gd name="T20" fmla="*/ 2 w 12"/>
                  <a:gd name="T21" fmla="*/ 33 h 33"/>
                  <a:gd name="T22" fmla="*/ 8 w 12"/>
                  <a:gd name="T23" fmla="*/ 32 h 33"/>
                  <a:gd name="T24" fmla="*/ 11 w 12"/>
                  <a:gd name="T25" fmla="*/ 29 h 33"/>
                  <a:gd name="T26" fmla="*/ 12 w 12"/>
                  <a:gd name="T27" fmla="*/ 24 h 33"/>
                  <a:gd name="T28" fmla="*/ 10 w 12"/>
                  <a:gd name="T29" fmla="*/ 19 h 33"/>
                  <a:gd name="T30" fmla="*/ 6 w 12"/>
                  <a:gd name="T31" fmla="*/ 15 h 33"/>
                  <a:gd name="T32" fmla="*/ 4 w 12"/>
                  <a:gd name="T33" fmla="*/ 14 h 33"/>
                  <a:gd name="T34" fmla="*/ 4 w 12"/>
                  <a:gd name="T35" fmla="*/ 13 h 33"/>
                  <a:gd name="T36" fmla="*/ 3 w 12"/>
                  <a:gd name="T37" fmla="*/ 14 h 33"/>
                  <a:gd name="T38" fmla="*/ 4 w 12"/>
                  <a:gd name="T39" fmla="*/ 14 h 33"/>
                  <a:gd name="T40" fmla="*/ 4 w 12"/>
                  <a:gd name="T41" fmla="*/ 13 h 33"/>
                  <a:gd name="T42" fmla="*/ 3 w 12"/>
                  <a:gd name="T43" fmla="*/ 14 h 33"/>
                  <a:gd name="T44" fmla="*/ 4 w 12"/>
                  <a:gd name="T45" fmla="*/ 14 h 33"/>
                  <a:gd name="T46" fmla="*/ 4 w 12"/>
                  <a:gd name="T47" fmla="*/ 2 h 33"/>
                  <a:gd name="T48" fmla="*/ 2 w 12"/>
                  <a:gd name="T49" fmla="*/ 0 h 33"/>
                  <a:gd name="T50" fmla="*/ 0 w 12"/>
                  <a:gd name="T5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33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2" y="17"/>
                      <a:pt x="3" y="18"/>
                    </a:cubicBezTo>
                    <a:cubicBezTo>
                      <a:pt x="4" y="19"/>
                      <a:pt x="5" y="20"/>
                      <a:pt x="6" y="21"/>
                    </a:cubicBezTo>
                    <a:cubicBezTo>
                      <a:pt x="7" y="22"/>
                      <a:pt x="8" y="23"/>
                      <a:pt x="8" y="24"/>
                    </a:cubicBezTo>
                    <a:cubicBezTo>
                      <a:pt x="8" y="26"/>
                      <a:pt x="8" y="26"/>
                      <a:pt x="7" y="27"/>
                    </a:cubicBezTo>
                    <a:cubicBezTo>
                      <a:pt x="7" y="28"/>
                      <a:pt x="6" y="28"/>
                      <a:pt x="5" y="29"/>
                    </a:cubicBezTo>
                    <a:cubicBezTo>
                      <a:pt x="4" y="29"/>
                      <a:pt x="3" y="29"/>
                      <a:pt x="2" y="29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4" y="33"/>
                      <a:pt x="6" y="33"/>
                      <a:pt x="8" y="32"/>
                    </a:cubicBezTo>
                    <a:cubicBezTo>
                      <a:pt x="9" y="31"/>
                      <a:pt x="10" y="30"/>
                      <a:pt x="11" y="29"/>
                    </a:cubicBezTo>
                    <a:cubicBezTo>
                      <a:pt x="12" y="28"/>
                      <a:pt x="12" y="26"/>
                      <a:pt x="12" y="24"/>
                    </a:cubicBezTo>
                    <a:cubicBezTo>
                      <a:pt x="12" y="23"/>
                      <a:pt x="11" y="21"/>
                      <a:pt x="10" y="19"/>
                    </a:cubicBezTo>
                    <a:cubicBezTo>
                      <a:pt x="9" y="17"/>
                      <a:pt x="7" y="16"/>
                      <a:pt x="6" y="15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5" name="Freeform 281"/>
              <p:cNvSpPr>
                <a:spLocks/>
              </p:cNvSpPr>
              <p:nvPr userDrawn="1"/>
            </p:nvSpPr>
            <p:spPr bwMode="auto">
              <a:xfrm>
                <a:off x="3884" y="3965"/>
                <a:ext cx="29" cy="52"/>
              </a:xfrm>
              <a:custGeom>
                <a:avLst/>
                <a:gdLst>
                  <a:gd name="T0" fmla="*/ 0 w 12"/>
                  <a:gd name="T1" fmla="*/ 2 h 21"/>
                  <a:gd name="T2" fmla="*/ 0 w 12"/>
                  <a:gd name="T3" fmla="*/ 19 h 21"/>
                  <a:gd name="T4" fmla="*/ 0 w 12"/>
                  <a:gd name="T5" fmla="*/ 20 h 21"/>
                  <a:gd name="T6" fmla="*/ 2 w 12"/>
                  <a:gd name="T7" fmla="*/ 21 h 21"/>
                  <a:gd name="T8" fmla="*/ 10 w 12"/>
                  <a:gd name="T9" fmla="*/ 21 h 21"/>
                  <a:gd name="T10" fmla="*/ 12 w 12"/>
                  <a:gd name="T11" fmla="*/ 20 h 21"/>
                  <a:gd name="T12" fmla="*/ 12 w 12"/>
                  <a:gd name="T13" fmla="*/ 19 h 21"/>
                  <a:gd name="T14" fmla="*/ 12 w 12"/>
                  <a:gd name="T15" fmla="*/ 3 h 21"/>
                  <a:gd name="T16" fmla="*/ 10 w 12"/>
                  <a:gd name="T17" fmla="*/ 1 h 21"/>
                  <a:gd name="T18" fmla="*/ 8 w 12"/>
                  <a:gd name="T19" fmla="*/ 3 h 21"/>
                  <a:gd name="T20" fmla="*/ 8 w 12"/>
                  <a:gd name="T21" fmla="*/ 17 h 21"/>
                  <a:gd name="T22" fmla="*/ 4 w 12"/>
                  <a:gd name="T23" fmla="*/ 17 h 21"/>
                  <a:gd name="T24" fmla="*/ 4 w 12"/>
                  <a:gd name="T25" fmla="*/ 2 h 21"/>
                  <a:gd name="T26" fmla="*/ 2 w 12"/>
                  <a:gd name="T27" fmla="*/ 0 h 21"/>
                  <a:gd name="T28" fmla="*/ 0 w 12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0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9" y="1"/>
                      <a:pt x="8" y="1"/>
                      <a:pt x="8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6" name="Freeform 282"/>
              <p:cNvSpPr>
                <a:spLocks/>
              </p:cNvSpPr>
              <p:nvPr userDrawn="1"/>
            </p:nvSpPr>
            <p:spPr bwMode="auto">
              <a:xfrm>
                <a:off x="3848" y="4004"/>
                <a:ext cx="46" cy="84"/>
              </a:xfrm>
              <a:custGeom>
                <a:avLst/>
                <a:gdLst>
                  <a:gd name="T0" fmla="*/ 16 w 19"/>
                  <a:gd name="T1" fmla="*/ 1 h 34"/>
                  <a:gd name="T2" fmla="*/ 9 w 19"/>
                  <a:gd name="T3" fmla="*/ 6 h 34"/>
                  <a:gd name="T4" fmla="*/ 1 w 19"/>
                  <a:gd name="T5" fmla="*/ 18 h 34"/>
                  <a:gd name="T6" fmla="*/ 1 w 19"/>
                  <a:gd name="T7" fmla="*/ 18 h 34"/>
                  <a:gd name="T8" fmla="*/ 1 w 19"/>
                  <a:gd name="T9" fmla="*/ 19 h 34"/>
                  <a:gd name="T10" fmla="*/ 3 w 19"/>
                  <a:gd name="T11" fmla="*/ 25 h 34"/>
                  <a:gd name="T12" fmla="*/ 5 w 19"/>
                  <a:gd name="T13" fmla="*/ 28 h 34"/>
                  <a:gd name="T14" fmla="*/ 6 w 19"/>
                  <a:gd name="T15" fmla="*/ 26 h 34"/>
                  <a:gd name="T16" fmla="*/ 4 w 19"/>
                  <a:gd name="T17" fmla="*/ 25 h 34"/>
                  <a:gd name="T18" fmla="*/ 1 w 19"/>
                  <a:gd name="T19" fmla="*/ 30 h 34"/>
                  <a:gd name="T20" fmla="*/ 2 w 19"/>
                  <a:gd name="T21" fmla="*/ 33 h 34"/>
                  <a:gd name="T22" fmla="*/ 4 w 19"/>
                  <a:gd name="T23" fmla="*/ 32 h 34"/>
                  <a:gd name="T24" fmla="*/ 8 w 19"/>
                  <a:gd name="T25" fmla="*/ 27 h 34"/>
                  <a:gd name="T26" fmla="*/ 8 w 19"/>
                  <a:gd name="T27" fmla="*/ 25 h 34"/>
                  <a:gd name="T28" fmla="*/ 7 w 19"/>
                  <a:gd name="T29" fmla="*/ 25 h 34"/>
                  <a:gd name="T30" fmla="*/ 6 w 19"/>
                  <a:gd name="T31" fmla="*/ 23 h 34"/>
                  <a:gd name="T32" fmla="*/ 5 w 19"/>
                  <a:gd name="T33" fmla="*/ 19 h 34"/>
                  <a:gd name="T34" fmla="*/ 5 w 19"/>
                  <a:gd name="T35" fmla="*/ 19 h 34"/>
                  <a:gd name="T36" fmla="*/ 3 w 19"/>
                  <a:gd name="T37" fmla="*/ 19 h 34"/>
                  <a:gd name="T38" fmla="*/ 5 w 19"/>
                  <a:gd name="T39" fmla="*/ 19 h 34"/>
                  <a:gd name="T40" fmla="*/ 11 w 19"/>
                  <a:gd name="T41" fmla="*/ 9 h 34"/>
                  <a:gd name="T42" fmla="*/ 16 w 19"/>
                  <a:gd name="T43" fmla="*/ 6 h 34"/>
                  <a:gd name="T44" fmla="*/ 17 w 19"/>
                  <a:gd name="T45" fmla="*/ 5 h 34"/>
                  <a:gd name="T46" fmla="*/ 18 w 19"/>
                  <a:gd name="T47" fmla="*/ 4 h 34"/>
                  <a:gd name="T48" fmla="*/ 18 w 19"/>
                  <a:gd name="T49" fmla="*/ 4 h 34"/>
                  <a:gd name="T50" fmla="*/ 18 w 19"/>
                  <a:gd name="T51" fmla="*/ 2 h 34"/>
                  <a:gd name="T52" fmla="*/ 16 w 19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34">
                    <a:moveTo>
                      <a:pt x="16" y="1"/>
                    </a:moveTo>
                    <a:cubicBezTo>
                      <a:pt x="16" y="1"/>
                      <a:pt x="12" y="3"/>
                      <a:pt x="9" y="6"/>
                    </a:cubicBezTo>
                    <a:cubicBezTo>
                      <a:pt x="5" y="9"/>
                      <a:pt x="1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2"/>
                      <a:pt x="2" y="24"/>
                      <a:pt x="3" y="25"/>
                    </a:cubicBezTo>
                    <a:cubicBezTo>
                      <a:pt x="4" y="27"/>
                      <a:pt x="5" y="27"/>
                      <a:pt x="5" y="2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2" y="34"/>
                      <a:pt x="4" y="33"/>
                      <a:pt x="4" y="3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4"/>
                      <a:pt x="6" y="23"/>
                    </a:cubicBezTo>
                    <a:cubicBezTo>
                      <a:pt x="5" y="22"/>
                      <a:pt x="5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5"/>
                      <a:pt x="8" y="12"/>
                      <a:pt x="11" y="9"/>
                    </a:cubicBezTo>
                    <a:cubicBezTo>
                      <a:pt x="13" y="7"/>
                      <a:pt x="15" y="6"/>
                      <a:pt x="16" y="6"/>
                    </a:cubicBezTo>
                    <a:cubicBezTo>
                      <a:pt x="16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3"/>
                      <a:pt x="18" y="2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7" name="Freeform 283"/>
              <p:cNvSpPr>
                <a:spLocks/>
              </p:cNvSpPr>
              <p:nvPr userDrawn="1"/>
            </p:nvSpPr>
            <p:spPr bwMode="auto">
              <a:xfrm>
                <a:off x="3855" y="4004"/>
                <a:ext cx="94" cy="91"/>
              </a:xfrm>
              <a:custGeom>
                <a:avLst/>
                <a:gdLst>
                  <a:gd name="T0" fmla="*/ 21 w 39"/>
                  <a:gd name="T1" fmla="*/ 4 h 37"/>
                  <a:gd name="T2" fmla="*/ 21 w 39"/>
                  <a:gd name="T3" fmla="*/ 4 h 37"/>
                  <a:gd name="T4" fmla="*/ 28 w 39"/>
                  <a:gd name="T5" fmla="*/ 9 h 37"/>
                  <a:gd name="T6" fmla="*/ 34 w 39"/>
                  <a:gd name="T7" fmla="*/ 19 h 37"/>
                  <a:gd name="T8" fmla="*/ 36 w 39"/>
                  <a:gd name="T9" fmla="*/ 19 h 37"/>
                  <a:gd name="T10" fmla="*/ 34 w 39"/>
                  <a:gd name="T11" fmla="*/ 19 h 37"/>
                  <a:gd name="T12" fmla="*/ 34 w 39"/>
                  <a:gd name="T13" fmla="*/ 19 h 37"/>
                  <a:gd name="T14" fmla="*/ 33 w 39"/>
                  <a:gd name="T15" fmla="*/ 23 h 37"/>
                  <a:gd name="T16" fmla="*/ 32 w 39"/>
                  <a:gd name="T17" fmla="*/ 24 h 37"/>
                  <a:gd name="T18" fmla="*/ 32 w 39"/>
                  <a:gd name="T19" fmla="*/ 25 h 37"/>
                  <a:gd name="T20" fmla="*/ 31 w 39"/>
                  <a:gd name="T21" fmla="*/ 25 h 37"/>
                  <a:gd name="T22" fmla="*/ 31 w 39"/>
                  <a:gd name="T23" fmla="*/ 25 h 37"/>
                  <a:gd name="T24" fmla="*/ 31 w 39"/>
                  <a:gd name="T25" fmla="*/ 27 h 37"/>
                  <a:gd name="T26" fmla="*/ 34 w 39"/>
                  <a:gd name="T27" fmla="*/ 33 h 37"/>
                  <a:gd name="T28" fmla="*/ 2 w 39"/>
                  <a:gd name="T29" fmla="*/ 33 h 37"/>
                  <a:gd name="T30" fmla="*/ 0 w 39"/>
                  <a:gd name="T31" fmla="*/ 35 h 37"/>
                  <a:gd name="T32" fmla="*/ 2 w 39"/>
                  <a:gd name="T33" fmla="*/ 37 h 37"/>
                  <a:gd name="T34" fmla="*/ 37 w 39"/>
                  <a:gd name="T35" fmla="*/ 37 h 37"/>
                  <a:gd name="T36" fmla="*/ 39 w 39"/>
                  <a:gd name="T37" fmla="*/ 36 h 37"/>
                  <a:gd name="T38" fmla="*/ 39 w 39"/>
                  <a:gd name="T39" fmla="*/ 34 h 37"/>
                  <a:gd name="T40" fmla="*/ 35 w 39"/>
                  <a:gd name="T41" fmla="*/ 25 h 37"/>
                  <a:gd name="T42" fmla="*/ 33 w 39"/>
                  <a:gd name="T43" fmla="*/ 26 h 37"/>
                  <a:gd name="T44" fmla="*/ 34 w 39"/>
                  <a:gd name="T45" fmla="*/ 28 h 37"/>
                  <a:gd name="T46" fmla="*/ 36 w 39"/>
                  <a:gd name="T47" fmla="*/ 25 h 37"/>
                  <a:gd name="T48" fmla="*/ 38 w 39"/>
                  <a:gd name="T49" fmla="*/ 19 h 37"/>
                  <a:gd name="T50" fmla="*/ 38 w 39"/>
                  <a:gd name="T51" fmla="*/ 18 h 37"/>
                  <a:gd name="T52" fmla="*/ 38 w 39"/>
                  <a:gd name="T53" fmla="*/ 18 h 37"/>
                  <a:gd name="T54" fmla="*/ 30 w 39"/>
                  <a:gd name="T55" fmla="*/ 6 h 37"/>
                  <a:gd name="T56" fmla="*/ 23 w 39"/>
                  <a:gd name="T57" fmla="*/ 1 h 37"/>
                  <a:gd name="T58" fmla="*/ 20 w 39"/>
                  <a:gd name="T59" fmla="*/ 2 h 37"/>
                  <a:gd name="T60" fmla="*/ 21 w 39"/>
                  <a:gd name="T6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37">
                    <a:moveTo>
                      <a:pt x="2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5"/>
                      <a:pt x="25" y="7"/>
                      <a:pt x="28" y="9"/>
                    </a:cubicBezTo>
                    <a:cubicBezTo>
                      <a:pt x="31" y="12"/>
                      <a:pt x="34" y="16"/>
                      <a:pt x="34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0"/>
                      <a:pt x="34" y="22"/>
                      <a:pt x="33" y="23"/>
                    </a:cubicBezTo>
                    <a:cubicBezTo>
                      <a:pt x="33" y="23"/>
                      <a:pt x="32" y="24"/>
                      <a:pt x="32" y="24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6"/>
                      <a:pt x="31" y="27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2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5"/>
                      <a:pt x="39" y="34"/>
                      <a:pt x="39" y="3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7"/>
                      <a:pt x="35" y="27"/>
                      <a:pt x="36" y="25"/>
                    </a:cubicBezTo>
                    <a:cubicBezTo>
                      <a:pt x="37" y="24"/>
                      <a:pt x="38" y="22"/>
                      <a:pt x="38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3"/>
                      <a:pt x="34" y="9"/>
                      <a:pt x="30" y="6"/>
                    </a:cubicBezTo>
                    <a:cubicBezTo>
                      <a:pt x="27" y="3"/>
                      <a:pt x="23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20" y="3"/>
                      <a:pt x="20" y="4"/>
                      <a:pt x="2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8" name="Freeform 284"/>
              <p:cNvSpPr>
                <a:spLocks/>
              </p:cNvSpPr>
              <p:nvPr userDrawn="1"/>
            </p:nvSpPr>
            <p:spPr bwMode="auto">
              <a:xfrm>
                <a:off x="2655" y="4039"/>
                <a:ext cx="50" cy="17"/>
              </a:xfrm>
              <a:custGeom>
                <a:avLst/>
                <a:gdLst>
                  <a:gd name="T0" fmla="*/ 4 w 21"/>
                  <a:gd name="T1" fmla="*/ 6 h 7"/>
                  <a:gd name="T2" fmla="*/ 3 w 21"/>
                  <a:gd name="T3" fmla="*/ 6 h 7"/>
                  <a:gd name="T4" fmla="*/ 4 w 21"/>
                  <a:gd name="T5" fmla="*/ 6 h 7"/>
                  <a:gd name="T6" fmla="*/ 4 w 21"/>
                  <a:gd name="T7" fmla="*/ 6 h 7"/>
                  <a:gd name="T8" fmla="*/ 3 w 21"/>
                  <a:gd name="T9" fmla="*/ 6 h 7"/>
                  <a:gd name="T10" fmla="*/ 4 w 21"/>
                  <a:gd name="T11" fmla="*/ 6 h 7"/>
                  <a:gd name="T12" fmla="*/ 4 w 21"/>
                  <a:gd name="T13" fmla="*/ 6 h 7"/>
                  <a:gd name="T14" fmla="*/ 12 w 21"/>
                  <a:gd name="T15" fmla="*/ 4 h 7"/>
                  <a:gd name="T16" fmla="*/ 18 w 21"/>
                  <a:gd name="T17" fmla="*/ 4 h 7"/>
                  <a:gd name="T18" fmla="*/ 21 w 21"/>
                  <a:gd name="T19" fmla="*/ 3 h 7"/>
                  <a:gd name="T20" fmla="*/ 19 w 21"/>
                  <a:gd name="T21" fmla="*/ 0 h 7"/>
                  <a:gd name="T22" fmla="*/ 12 w 21"/>
                  <a:gd name="T23" fmla="*/ 0 h 7"/>
                  <a:gd name="T24" fmla="*/ 1 w 21"/>
                  <a:gd name="T25" fmla="*/ 4 h 7"/>
                  <a:gd name="T26" fmla="*/ 1 w 21"/>
                  <a:gd name="T27" fmla="*/ 7 h 7"/>
                  <a:gd name="T28" fmla="*/ 4 w 21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12" y="4"/>
                    </a:cubicBezTo>
                    <a:cubicBezTo>
                      <a:pt x="14" y="4"/>
                      <a:pt x="16" y="4"/>
                      <a:pt x="18" y="4"/>
                    </a:cubicBezTo>
                    <a:cubicBezTo>
                      <a:pt x="19" y="5"/>
                      <a:pt x="20" y="4"/>
                      <a:pt x="21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4" y="0"/>
                      <a:pt x="1" y="3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3" y="7"/>
                      <a:pt x="4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9" name="Freeform 285"/>
              <p:cNvSpPr>
                <a:spLocks/>
              </p:cNvSpPr>
              <p:nvPr userDrawn="1"/>
            </p:nvSpPr>
            <p:spPr bwMode="auto">
              <a:xfrm>
                <a:off x="2722" y="4039"/>
                <a:ext cx="51" cy="15"/>
              </a:xfrm>
              <a:custGeom>
                <a:avLst/>
                <a:gdLst>
                  <a:gd name="T0" fmla="*/ 4 w 21"/>
                  <a:gd name="T1" fmla="*/ 5 h 6"/>
                  <a:gd name="T2" fmla="*/ 4 w 21"/>
                  <a:gd name="T3" fmla="*/ 5 h 6"/>
                  <a:gd name="T4" fmla="*/ 4 w 21"/>
                  <a:gd name="T5" fmla="*/ 5 h 6"/>
                  <a:gd name="T6" fmla="*/ 4 w 21"/>
                  <a:gd name="T7" fmla="*/ 5 h 6"/>
                  <a:gd name="T8" fmla="*/ 4 w 21"/>
                  <a:gd name="T9" fmla="*/ 5 h 6"/>
                  <a:gd name="T10" fmla="*/ 4 w 21"/>
                  <a:gd name="T11" fmla="*/ 5 h 6"/>
                  <a:gd name="T12" fmla="*/ 11 w 21"/>
                  <a:gd name="T13" fmla="*/ 4 h 6"/>
                  <a:gd name="T14" fmla="*/ 18 w 21"/>
                  <a:gd name="T15" fmla="*/ 4 h 6"/>
                  <a:gd name="T16" fmla="*/ 20 w 21"/>
                  <a:gd name="T17" fmla="*/ 3 h 6"/>
                  <a:gd name="T18" fmla="*/ 19 w 21"/>
                  <a:gd name="T19" fmla="*/ 0 h 6"/>
                  <a:gd name="T20" fmla="*/ 11 w 21"/>
                  <a:gd name="T21" fmla="*/ 0 h 6"/>
                  <a:gd name="T22" fmla="*/ 1 w 21"/>
                  <a:gd name="T23" fmla="*/ 2 h 6"/>
                  <a:gd name="T24" fmla="*/ 1 w 21"/>
                  <a:gd name="T25" fmla="*/ 5 h 6"/>
                  <a:gd name="T26" fmla="*/ 4 w 21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6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6" y="4"/>
                      <a:pt x="11" y="4"/>
                    </a:cubicBezTo>
                    <a:cubicBezTo>
                      <a:pt x="13" y="4"/>
                      <a:pt x="15" y="4"/>
                      <a:pt x="18" y="4"/>
                    </a:cubicBezTo>
                    <a:cubicBezTo>
                      <a:pt x="19" y="5"/>
                      <a:pt x="20" y="4"/>
                      <a:pt x="20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5" y="0"/>
                      <a:pt x="2" y="2"/>
                      <a:pt x="1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6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0" name="Freeform 286"/>
              <p:cNvSpPr>
                <a:spLocks/>
              </p:cNvSpPr>
              <p:nvPr userDrawn="1"/>
            </p:nvSpPr>
            <p:spPr bwMode="auto">
              <a:xfrm>
                <a:off x="2595" y="3906"/>
                <a:ext cx="195" cy="170"/>
              </a:xfrm>
              <a:custGeom>
                <a:avLst/>
                <a:gdLst>
                  <a:gd name="T0" fmla="*/ 7 w 81"/>
                  <a:gd name="T1" fmla="*/ 52 h 69"/>
                  <a:gd name="T2" fmla="*/ 12 w 81"/>
                  <a:gd name="T3" fmla="*/ 60 h 69"/>
                  <a:gd name="T4" fmla="*/ 15 w 81"/>
                  <a:gd name="T5" fmla="*/ 58 h 69"/>
                  <a:gd name="T6" fmla="*/ 17 w 81"/>
                  <a:gd name="T7" fmla="*/ 53 h 69"/>
                  <a:gd name="T8" fmla="*/ 17 w 81"/>
                  <a:gd name="T9" fmla="*/ 52 h 69"/>
                  <a:gd name="T10" fmla="*/ 17 w 81"/>
                  <a:gd name="T11" fmla="*/ 51 h 69"/>
                  <a:gd name="T12" fmla="*/ 20 w 81"/>
                  <a:gd name="T13" fmla="*/ 30 h 69"/>
                  <a:gd name="T14" fmla="*/ 29 w 81"/>
                  <a:gd name="T15" fmla="*/ 11 h 69"/>
                  <a:gd name="T16" fmla="*/ 65 w 81"/>
                  <a:gd name="T17" fmla="*/ 17 h 69"/>
                  <a:gd name="T18" fmla="*/ 74 w 81"/>
                  <a:gd name="T19" fmla="*/ 42 h 69"/>
                  <a:gd name="T20" fmla="*/ 74 w 81"/>
                  <a:gd name="T21" fmla="*/ 51 h 69"/>
                  <a:gd name="T22" fmla="*/ 74 w 81"/>
                  <a:gd name="T23" fmla="*/ 67 h 69"/>
                  <a:gd name="T24" fmla="*/ 78 w 81"/>
                  <a:gd name="T25" fmla="*/ 68 h 69"/>
                  <a:gd name="T26" fmla="*/ 81 w 81"/>
                  <a:gd name="T27" fmla="*/ 46 h 69"/>
                  <a:gd name="T28" fmla="*/ 73 w 81"/>
                  <a:gd name="T29" fmla="*/ 12 h 69"/>
                  <a:gd name="T30" fmla="*/ 41 w 81"/>
                  <a:gd name="T31" fmla="*/ 0 h 69"/>
                  <a:gd name="T32" fmla="*/ 10 w 81"/>
                  <a:gd name="T33" fmla="*/ 13 h 69"/>
                  <a:gd name="T34" fmla="*/ 1 w 81"/>
                  <a:gd name="T35" fmla="*/ 45 h 69"/>
                  <a:gd name="T36" fmla="*/ 3 w 81"/>
                  <a:gd name="T37" fmla="*/ 45 h 69"/>
                  <a:gd name="T38" fmla="*/ 2 w 81"/>
                  <a:gd name="T39" fmla="*/ 45 h 69"/>
                  <a:gd name="T40" fmla="*/ 7 w 81"/>
                  <a:gd name="T41" fmla="*/ 52 h 69"/>
                  <a:gd name="T42" fmla="*/ 11 w 81"/>
                  <a:gd name="T43" fmla="*/ 51 h 69"/>
                  <a:gd name="T44" fmla="*/ 3 w 81"/>
                  <a:gd name="T45" fmla="*/ 41 h 69"/>
                  <a:gd name="T46" fmla="*/ 2 w 81"/>
                  <a:gd name="T47" fmla="*/ 41 h 69"/>
                  <a:gd name="T48" fmla="*/ 4 w 81"/>
                  <a:gd name="T49" fmla="*/ 44 h 69"/>
                  <a:gd name="T50" fmla="*/ 25 w 81"/>
                  <a:gd name="T51" fmla="*/ 7 h 69"/>
                  <a:gd name="T52" fmla="*/ 52 w 81"/>
                  <a:gd name="T53" fmla="*/ 5 h 69"/>
                  <a:gd name="T54" fmla="*/ 76 w 81"/>
                  <a:gd name="T55" fmla="*/ 32 h 69"/>
                  <a:gd name="T56" fmla="*/ 76 w 81"/>
                  <a:gd name="T57" fmla="*/ 58 h 69"/>
                  <a:gd name="T58" fmla="*/ 76 w 81"/>
                  <a:gd name="T59" fmla="*/ 67 h 69"/>
                  <a:gd name="T60" fmla="*/ 78 w 81"/>
                  <a:gd name="T61" fmla="*/ 62 h 69"/>
                  <a:gd name="T62" fmla="*/ 78 w 81"/>
                  <a:gd name="T63" fmla="*/ 50 h 69"/>
                  <a:gd name="T64" fmla="*/ 77 w 81"/>
                  <a:gd name="T65" fmla="*/ 28 h 69"/>
                  <a:gd name="T66" fmla="*/ 42 w 81"/>
                  <a:gd name="T67" fmla="*/ 3 h 69"/>
                  <a:gd name="T68" fmla="*/ 20 w 81"/>
                  <a:gd name="T69" fmla="*/ 18 h 69"/>
                  <a:gd name="T70" fmla="*/ 12 w 81"/>
                  <a:gd name="T71" fmla="*/ 43 h 69"/>
                  <a:gd name="T72" fmla="*/ 15 w 81"/>
                  <a:gd name="T73" fmla="*/ 51 h 69"/>
                  <a:gd name="T74" fmla="*/ 11 w 81"/>
                  <a:gd name="T75" fmla="*/ 58 h 69"/>
                  <a:gd name="T76" fmla="*/ 12 w 81"/>
                  <a:gd name="T77" fmla="*/ 56 h 69"/>
                  <a:gd name="T78" fmla="*/ 12 w 81"/>
                  <a:gd name="T79" fmla="*/ 56 h 69"/>
                  <a:gd name="T80" fmla="*/ 12 w 81"/>
                  <a:gd name="T81" fmla="*/ 57 h 69"/>
                  <a:gd name="T82" fmla="*/ 12 w 81"/>
                  <a:gd name="T83" fmla="*/ 56 h 69"/>
                  <a:gd name="T84" fmla="*/ 12 w 81"/>
                  <a:gd name="T85" fmla="*/ 56 h 69"/>
                  <a:gd name="T86" fmla="*/ 12 w 81"/>
                  <a:gd name="T87" fmla="*/ 56 h 69"/>
                  <a:gd name="T88" fmla="*/ 11 w 81"/>
                  <a:gd name="T8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69">
                    <a:moveTo>
                      <a:pt x="9" y="52"/>
                    </a:moveTo>
                    <a:cubicBezTo>
                      <a:pt x="7" y="52"/>
                      <a:pt x="7" y="52"/>
                      <a:pt x="7" y="52"/>
                    </a:cubicBezTo>
                    <a:cubicBezTo>
                      <a:pt x="7" y="55"/>
                      <a:pt x="8" y="57"/>
                      <a:pt x="9" y="58"/>
                    </a:cubicBezTo>
                    <a:cubicBezTo>
                      <a:pt x="10" y="60"/>
                      <a:pt x="11" y="60"/>
                      <a:pt x="12" y="60"/>
                    </a:cubicBezTo>
                    <a:cubicBezTo>
                      <a:pt x="13" y="60"/>
                      <a:pt x="14" y="60"/>
                      <a:pt x="14" y="60"/>
                    </a:cubicBezTo>
                    <a:cubicBezTo>
                      <a:pt x="15" y="59"/>
                      <a:pt x="15" y="59"/>
                      <a:pt x="15" y="58"/>
                    </a:cubicBezTo>
                    <a:cubicBezTo>
                      <a:pt x="15" y="57"/>
                      <a:pt x="16" y="55"/>
                      <a:pt x="16" y="54"/>
                    </a:cubicBezTo>
                    <a:cubicBezTo>
                      <a:pt x="16" y="54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1"/>
                      <a:pt x="17" y="51"/>
                    </a:cubicBezTo>
                    <a:cubicBezTo>
                      <a:pt x="16" y="48"/>
                      <a:pt x="16" y="46"/>
                      <a:pt x="16" y="43"/>
                    </a:cubicBezTo>
                    <a:cubicBezTo>
                      <a:pt x="16" y="38"/>
                      <a:pt x="19" y="34"/>
                      <a:pt x="20" y="30"/>
                    </a:cubicBezTo>
                    <a:cubicBezTo>
                      <a:pt x="21" y="27"/>
                      <a:pt x="22" y="23"/>
                      <a:pt x="24" y="20"/>
                    </a:cubicBezTo>
                    <a:cubicBezTo>
                      <a:pt x="25" y="16"/>
                      <a:pt x="27" y="13"/>
                      <a:pt x="29" y="11"/>
                    </a:cubicBezTo>
                    <a:cubicBezTo>
                      <a:pt x="31" y="8"/>
                      <a:pt x="36" y="7"/>
                      <a:pt x="42" y="7"/>
                    </a:cubicBezTo>
                    <a:cubicBezTo>
                      <a:pt x="50" y="7"/>
                      <a:pt x="59" y="10"/>
                      <a:pt x="65" y="17"/>
                    </a:cubicBezTo>
                    <a:cubicBezTo>
                      <a:pt x="69" y="21"/>
                      <a:pt x="71" y="25"/>
                      <a:pt x="73" y="29"/>
                    </a:cubicBezTo>
                    <a:cubicBezTo>
                      <a:pt x="74" y="33"/>
                      <a:pt x="74" y="37"/>
                      <a:pt x="74" y="42"/>
                    </a:cubicBezTo>
                    <a:cubicBezTo>
                      <a:pt x="74" y="44"/>
                      <a:pt x="74" y="47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6"/>
                      <a:pt x="74" y="59"/>
                      <a:pt x="74" y="62"/>
                    </a:cubicBezTo>
                    <a:cubicBezTo>
                      <a:pt x="74" y="64"/>
                      <a:pt x="74" y="65"/>
                      <a:pt x="74" y="67"/>
                    </a:cubicBezTo>
                    <a:cubicBezTo>
                      <a:pt x="74" y="68"/>
                      <a:pt x="75" y="69"/>
                      <a:pt x="76" y="69"/>
                    </a:cubicBezTo>
                    <a:cubicBezTo>
                      <a:pt x="76" y="69"/>
                      <a:pt x="78" y="69"/>
                      <a:pt x="78" y="68"/>
                    </a:cubicBezTo>
                    <a:cubicBezTo>
                      <a:pt x="79" y="65"/>
                      <a:pt x="80" y="62"/>
                      <a:pt x="80" y="59"/>
                    </a:cubicBezTo>
                    <a:cubicBezTo>
                      <a:pt x="80" y="55"/>
                      <a:pt x="81" y="50"/>
                      <a:pt x="81" y="46"/>
                    </a:cubicBezTo>
                    <a:cubicBezTo>
                      <a:pt x="81" y="41"/>
                      <a:pt x="80" y="36"/>
                      <a:pt x="80" y="32"/>
                    </a:cubicBezTo>
                    <a:cubicBezTo>
                      <a:pt x="80" y="24"/>
                      <a:pt x="77" y="17"/>
                      <a:pt x="73" y="12"/>
                    </a:cubicBezTo>
                    <a:cubicBezTo>
                      <a:pt x="68" y="6"/>
                      <a:pt x="61" y="2"/>
                      <a:pt x="52" y="1"/>
                    </a:cubicBezTo>
                    <a:cubicBezTo>
                      <a:pt x="48" y="0"/>
                      <a:pt x="44" y="0"/>
                      <a:pt x="41" y="0"/>
                    </a:cubicBezTo>
                    <a:cubicBezTo>
                      <a:pt x="34" y="0"/>
                      <a:pt x="29" y="1"/>
                      <a:pt x="24" y="3"/>
                    </a:cubicBezTo>
                    <a:cubicBezTo>
                      <a:pt x="18" y="5"/>
                      <a:pt x="14" y="8"/>
                      <a:pt x="10" y="13"/>
                    </a:cubicBezTo>
                    <a:cubicBezTo>
                      <a:pt x="2" y="23"/>
                      <a:pt x="1" y="38"/>
                      <a:pt x="0" y="43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1" y="45"/>
                      <a:pt x="2" y="46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4" y="45"/>
                      <a:pt x="4" y="46"/>
                      <a:pt x="5" y="46"/>
                    </a:cubicBezTo>
                    <a:cubicBezTo>
                      <a:pt x="5" y="46"/>
                      <a:pt x="6" y="48"/>
                      <a:pt x="7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47"/>
                      <a:pt x="9" y="44"/>
                      <a:pt x="7" y="43"/>
                    </a:cubicBezTo>
                    <a:cubicBezTo>
                      <a:pt x="6" y="41"/>
                      <a:pt x="3" y="42"/>
                      <a:pt x="3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39"/>
                      <a:pt x="6" y="24"/>
                      <a:pt x="13" y="16"/>
                    </a:cubicBezTo>
                    <a:cubicBezTo>
                      <a:pt x="17" y="11"/>
                      <a:pt x="21" y="8"/>
                      <a:pt x="25" y="7"/>
                    </a:cubicBezTo>
                    <a:cubicBezTo>
                      <a:pt x="30" y="5"/>
                      <a:pt x="35" y="4"/>
                      <a:pt x="41" y="4"/>
                    </a:cubicBezTo>
                    <a:cubicBezTo>
                      <a:pt x="44" y="4"/>
                      <a:pt x="48" y="4"/>
                      <a:pt x="52" y="5"/>
                    </a:cubicBezTo>
                    <a:cubicBezTo>
                      <a:pt x="60" y="6"/>
                      <a:pt x="66" y="9"/>
                      <a:pt x="70" y="14"/>
                    </a:cubicBezTo>
                    <a:cubicBezTo>
                      <a:pt x="74" y="19"/>
                      <a:pt x="76" y="25"/>
                      <a:pt x="76" y="32"/>
                    </a:cubicBezTo>
                    <a:cubicBezTo>
                      <a:pt x="76" y="37"/>
                      <a:pt x="77" y="41"/>
                      <a:pt x="77" y="46"/>
                    </a:cubicBezTo>
                    <a:cubicBezTo>
                      <a:pt x="77" y="50"/>
                      <a:pt x="76" y="55"/>
                      <a:pt x="76" y="58"/>
                    </a:cubicBezTo>
                    <a:cubicBezTo>
                      <a:pt x="76" y="62"/>
                      <a:pt x="75" y="65"/>
                      <a:pt x="74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65"/>
                      <a:pt x="78" y="64"/>
                      <a:pt x="78" y="62"/>
                    </a:cubicBezTo>
                    <a:cubicBezTo>
                      <a:pt x="78" y="59"/>
                      <a:pt x="78" y="56"/>
                      <a:pt x="78" y="51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47"/>
                      <a:pt x="78" y="44"/>
                      <a:pt x="78" y="42"/>
                    </a:cubicBezTo>
                    <a:cubicBezTo>
                      <a:pt x="78" y="37"/>
                      <a:pt x="78" y="32"/>
                      <a:pt x="77" y="28"/>
                    </a:cubicBezTo>
                    <a:cubicBezTo>
                      <a:pt x="75" y="23"/>
                      <a:pt x="73" y="18"/>
                      <a:pt x="68" y="14"/>
                    </a:cubicBezTo>
                    <a:cubicBezTo>
                      <a:pt x="61" y="7"/>
                      <a:pt x="51" y="3"/>
                      <a:pt x="42" y="3"/>
                    </a:cubicBezTo>
                    <a:cubicBezTo>
                      <a:pt x="35" y="3"/>
                      <a:pt x="30" y="4"/>
                      <a:pt x="26" y="8"/>
                    </a:cubicBezTo>
                    <a:cubicBezTo>
                      <a:pt x="24" y="11"/>
                      <a:pt x="22" y="14"/>
                      <a:pt x="20" y="18"/>
                    </a:cubicBezTo>
                    <a:cubicBezTo>
                      <a:pt x="19" y="22"/>
                      <a:pt x="17" y="26"/>
                      <a:pt x="16" y="29"/>
                    </a:cubicBezTo>
                    <a:cubicBezTo>
                      <a:pt x="15" y="32"/>
                      <a:pt x="12" y="37"/>
                      <a:pt x="12" y="43"/>
                    </a:cubicBezTo>
                    <a:cubicBezTo>
                      <a:pt x="12" y="46"/>
                      <a:pt x="12" y="49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1" y="54"/>
                      <a:pt x="11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5"/>
                    </a:cubicBezTo>
                    <a:cubicBezTo>
                      <a:pt x="11" y="55"/>
                      <a:pt x="11" y="53"/>
                      <a:pt x="11" y="51"/>
                    </a:cubicBez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1" name="Freeform 287"/>
              <p:cNvSpPr>
                <a:spLocks/>
              </p:cNvSpPr>
              <p:nvPr userDrawn="1"/>
            </p:nvSpPr>
            <p:spPr bwMode="auto">
              <a:xfrm>
                <a:off x="2590" y="3914"/>
                <a:ext cx="192" cy="258"/>
              </a:xfrm>
              <a:custGeom>
                <a:avLst/>
                <a:gdLst>
                  <a:gd name="T0" fmla="*/ 80 w 80"/>
                  <a:gd name="T1" fmla="*/ 39 h 105"/>
                  <a:gd name="T2" fmla="*/ 44 w 80"/>
                  <a:gd name="T3" fmla="*/ 0 h 105"/>
                  <a:gd name="T4" fmla="*/ 18 w 80"/>
                  <a:gd name="T5" fmla="*/ 26 h 105"/>
                  <a:gd name="T6" fmla="*/ 17 w 80"/>
                  <a:gd name="T7" fmla="*/ 48 h 105"/>
                  <a:gd name="T8" fmla="*/ 15 w 80"/>
                  <a:gd name="T9" fmla="*/ 55 h 105"/>
                  <a:gd name="T10" fmla="*/ 14 w 80"/>
                  <a:gd name="T11" fmla="*/ 53 h 105"/>
                  <a:gd name="T12" fmla="*/ 14 w 80"/>
                  <a:gd name="T13" fmla="*/ 53 h 105"/>
                  <a:gd name="T14" fmla="*/ 13 w 80"/>
                  <a:gd name="T15" fmla="*/ 48 h 105"/>
                  <a:gd name="T16" fmla="*/ 4 w 80"/>
                  <a:gd name="T17" fmla="*/ 38 h 105"/>
                  <a:gd name="T18" fmla="*/ 1 w 80"/>
                  <a:gd name="T19" fmla="*/ 41 h 105"/>
                  <a:gd name="T20" fmla="*/ 5 w 80"/>
                  <a:gd name="T21" fmla="*/ 60 h 105"/>
                  <a:gd name="T22" fmla="*/ 6 w 80"/>
                  <a:gd name="T23" fmla="*/ 68 h 105"/>
                  <a:gd name="T24" fmla="*/ 12 w 80"/>
                  <a:gd name="T25" fmla="*/ 71 h 105"/>
                  <a:gd name="T26" fmla="*/ 10 w 80"/>
                  <a:gd name="T27" fmla="*/ 71 h 105"/>
                  <a:gd name="T28" fmla="*/ 36 w 80"/>
                  <a:gd name="T29" fmla="*/ 104 h 105"/>
                  <a:gd name="T30" fmla="*/ 34 w 80"/>
                  <a:gd name="T31" fmla="*/ 94 h 105"/>
                  <a:gd name="T32" fmla="*/ 47 w 80"/>
                  <a:gd name="T33" fmla="*/ 82 h 105"/>
                  <a:gd name="T34" fmla="*/ 55 w 80"/>
                  <a:gd name="T35" fmla="*/ 83 h 105"/>
                  <a:gd name="T36" fmla="*/ 63 w 80"/>
                  <a:gd name="T37" fmla="*/ 80 h 105"/>
                  <a:gd name="T38" fmla="*/ 70 w 80"/>
                  <a:gd name="T39" fmla="*/ 86 h 105"/>
                  <a:gd name="T40" fmla="*/ 77 w 80"/>
                  <a:gd name="T41" fmla="*/ 78 h 105"/>
                  <a:gd name="T42" fmla="*/ 80 w 80"/>
                  <a:gd name="T43" fmla="*/ 48 h 105"/>
                  <a:gd name="T44" fmla="*/ 76 w 80"/>
                  <a:gd name="T45" fmla="*/ 47 h 105"/>
                  <a:gd name="T46" fmla="*/ 76 w 80"/>
                  <a:gd name="T47" fmla="*/ 64 h 105"/>
                  <a:gd name="T48" fmla="*/ 72 w 80"/>
                  <a:gd name="T49" fmla="*/ 85 h 105"/>
                  <a:gd name="T50" fmla="*/ 63 w 80"/>
                  <a:gd name="T51" fmla="*/ 76 h 105"/>
                  <a:gd name="T52" fmla="*/ 55 w 80"/>
                  <a:gd name="T53" fmla="*/ 79 h 105"/>
                  <a:gd name="T54" fmla="*/ 55 w 80"/>
                  <a:gd name="T55" fmla="*/ 79 h 105"/>
                  <a:gd name="T56" fmla="*/ 55 w 80"/>
                  <a:gd name="T57" fmla="*/ 79 h 105"/>
                  <a:gd name="T58" fmla="*/ 52 w 80"/>
                  <a:gd name="T59" fmla="*/ 78 h 105"/>
                  <a:gd name="T60" fmla="*/ 35 w 80"/>
                  <a:gd name="T61" fmla="*/ 83 h 105"/>
                  <a:gd name="T62" fmla="*/ 33 w 80"/>
                  <a:gd name="T63" fmla="*/ 104 h 105"/>
                  <a:gd name="T64" fmla="*/ 18 w 80"/>
                  <a:gd name="T65" fmla="*/ 82 h 105"/>
                  <a:gd name="T66" fmla="*/ 14 w 80"/>
                  <a:gd name="T67" fmla="*/ 69 h 105"/>
                  <a:gd name="T68" fmla="*/ 10 w 80"/>
                  <a:gd name="T69" fmla="*/ 67 h 105"/>
                  <a:gd name="T70" fmla="*/ 10 w 80"/>
                  <a:gd name="T71" fmla="*/ 66 h 105"/>
                  <a:gd name="T72" fmla="*/ 10 w 80"/>
                  <a:gd name="T73" fmla="*/ 66 h 105"/>
                  <a:gd name="T74" fmla="*/ 6 w 80"/>
                  <a:gd name="T75" fmla="*/ 49 h 105"/>
                  <a:gd name="T76" fmla="*/ 5 w 80"/>
                  <a:gd name="T77" fmla="*/ 42 h 105"/>
                  <a:gd name="T78" fmla="*/ 5 w 80"/>
                  <a:gd name="T79" fmla="*/ 42 h 105"/>
                  <a:gd name="T80" fmla="*/ 4 w 80"/>
                  <a:gd name="T81" fmla="*/ 40 h 105"/>
                  <a:gd name="T82" fmla="*/ 5 w 80"/>
                  <a:gd name="T83" fmla="*/ 40 h 105"/>
                  <a:gd name="T84" fmla="*/ 9 w 80"/>
                  <a:gd name="T85" fmla="*/ 49 h 105"/>
                  <a:gd name="T86" fmla="*/ 16 w 80"/>
                  <a:gd name="T87" fmla="*/ 57 h 105"/>
                  <a:gd name="T88" fmla="*/ 19 w 80"/>
                  <a:gd name="T89" fmla="*/ 50 h 105"/>
                  <a:gd name="T90" fmla="*/ 19 w 80"/>
                  <a:gd name="T91" fmla="*/ 49 h 105"/>
                  <a:gd name="T92" fmla="*/ 22 w 80"/>
                  <a:gd name="T93" fmla="*/ 27 h 105"/>
                  <a:gd name="T94" fmla="*/ 44 w 80"/>
                  <a:gd name="T95" fmla="*/ 4 h 105"/>
                  <a:gd name="T96" fmla="*/ 76 w 80"/>
                  <a:gd name="T9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" h="105">
                    <a:moveTo>
                      <a:pt x="78" y="47"/>
                    </a:move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4"/>
                      <a:pt x="80" y="41"/>
                      <a:pt x="80" y="39"/>
                    </a:cubicBezTo>
                    <a:cubicBezTo>
                      <a:pt x="80" y="34"/>
                      <a:pt x="80" y="29"/>
                      <a:pt x="79" y="25"/>
                    </a:cubicBezTo>
                    <a:cubicBezTo>
                      <a:pt x="77" y="20"/>
                      <a:pt x="75" y="15"/>
                      <a:pt x="70" y="11"/>
                    </a:cubicBezTo>
                    <a:cubicBezTo>
                      <a:pt x="63" y="4"/>
                      <a:pt x="53" y="0"/>
                      <a:pt x="44" y="0"/>
                    </a:cubicBezTo>
                    <a:cubicBezTo>
                      <a:pt x="37" y="0"/>
                      <a:pt x="32" y="1"/>
                      <a:pt x="28" y="5"/>
                    </a:cubicBezTo>
                    <a:cubicBezTo>
                      <a:pt x="26" y="8"/>
                      <a:pt x="24" y="11"/>
                      <a:pt x="22" y="15"/>
                    </a:cubicBezTo>
                    <a:cubicBezTo>
                      <a:pt x="21" y="19"/>
                      <a:pt x="19" y="23"/>
                      <a:pt x="18" y="26"/>
                    </a:cubicBezTo>
                    <a:cubicBezTo>
                      <a:pt x="17" y="29"/>
                      <a:pt x="14" y="34"/>
                      <a:pt x="14" y="40"/>
                    </a:cubicBezTo>
                    <a:cubicBezTo>
                      <a:pt x="14" y="43"/>
                      <a:pt x="14" y="46"/>
                      <a:pt x="15" y="4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3" y="51"/>
                      <a:pt x="13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3" y="52"/>
                      <a:pt x="13" y="50"/>
                      <a:pt x="13" y="48"/>
                    </a:cubicBezTo>
                    <a:cubicBezTo>
                      <a:pt x="12" y="44"/>
                      <a:pt x="11" y="41"/>
                      <a:pt x="9" y="40"/>
                    </a:cubicBezTo>
                    <a:cubicBezTo>
                      <a:pt x="8" y="38"/>
                      <a:pt x="5" y="39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2" y="40"/>
                      <a:pt x="1" y="41"/>
                    </a:cubicBezTo>
                    <a:cubicBezTo>
                      <a:pt x="1" y="42"/>
                      <a:pt x="0" y="43"/>
                      <a:pt x="0" y="44"/>
                    </a:cubicBezTo>
                    <a:cubicBezTo>
                      <a:pt x="0" y="46"/>
                      <a:pt x="1" y="48"/>
                      <a:pt x="2" y="50"/>
                    </a:cubicBezTo>
                    <a:cubicBezTo>
                      <a:pt x="3" y="53"/>
                      <a:pt x="4" y="57"/>
                      <a:pt x="5" y="60"/>
                    </a:cubicBezTo>
                    <a:cubicBezTo>
                      <a:pt x="5" y="62"/>
                      <a:pt x="5" y="64"/>
                      <a:pt x="5" y="65"/>
                    </a:cubicBezTo>
                    <a:cubicBezTo>
                      <a:pt x="5" y="66"/>
                      <a:pt x="5" y="66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7" y="69"/>
                      <a:pt x="7" y="70"/>
                      <a:pt x="8" y="71"/>
                    </a:cubicBezTo>
                    <a:cubicBezTo>
                      <a:pt x="9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10" y="70"/>
                      <a:pt x="10" y="71"/>
                    </a:cubicBezTo>
                    <a:cubicBezTo>
                      <a:pt x="11" y="74"/>
                      <a:pt x="13" y="80"/>
                      <a:pt x="16" y="86"/>
                    </a:cubicBezTo>
                    <a:cubicBezTo>
                      <a:pt x="20" y="93"/>
                      <a:pt x="26" y="100"/>
                      <a:pt x="34" y="104"/>
                    </a:cubicBezTo>
                    <a:cubicBezTo>
                      <a:pt x="35" y="105"/>
                      <a:pt x="36" y="105"/>
                      <a:pt x="36" y="104"/>
                    </a:cubicBezTo>
                    <a:cubicBezTo>
                      <a:pt x="37" y="103"/>
                      <a:pt x="37" y="102"/>
                      <a:pt x="36" y="101"/>
                    </a:cubicBezTo>
                    <a:cubicBezTo>
                      <a:pt x="35" y="100"/>
                      <a:pt x="34" y="97"/>
                      <a:pt x="34" y="95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2"/>
                      <a:pt x="35" y="89"/>
                      <a:pt x="38" y="86"/>
                    </a:cubicBezTo>
                    <a:cubicBezTo>
                      <a:pt x="40" y="84"/>
                      <a:pt x="43" y="82"/>
                      <a:pt x="45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9" y="82"/>
                      <a:pt x="50" y="82"/>
                      <a:pt x="51" y="82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7" y="82"/>
                    </a:cubicBezTo>
                    <a:cubicBezTo>
                      <a:pt x="58" y="82"/>
                      <a:pt x="59" y="82"/>
                      <a:pt x="60" y="81"/>
                    </a:cubicBezTo>
                    <a:cubicBezTo>
                      <a:pt x="61" y="81"/>
                      <a:pt x="62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5" y="81"/>
                      <a:pt x="66" y="81"/>
                    </a:cubicBezTo>
                    <a:cubicBezTo>
                      <a:pt x="67" y="82"/>
                      <a:pt x="69" y="84"/>
                      <a:pt x="70" y="86"/>
                    </a:cubicBezTo>
                    <a:cubicBezTo>
                      <a:pt x="71" y="86"/>
                      <a:pt x="71" y="87"/>
                      <a:pt x="72" y="87"/>
                    </a:cubicBezTo>
                    <a:cubicBezTo>
                      <a:pt x="73" y="87"/>
                      <a:pt x="74" y="86"/>
                      <a:pt x="74" y="86"/>
                    </a:cubicBezTo>
                    <a:cubicBezTo>
                      <a:pt x="75" y="83"/>
                      <a:pt x="76" y="81"/>
                      <a:pt x="77" y="78"/>
                    </a:cubicBezTo>
                    <a:cubicBezTo>
                      <a:pt x="79" y="71"/>
                      <a:pt x="80" y="67"/>
                      <a:pt x="80" y="64"/>
                    </a:cubicBezTo>
                    <a:cubicBezTo>
                      <a:pt x="80" y="62"/>
                      <a:pt x="80" y="61"/>
                      <a:pt x="80" y="59"/>
                    </a:cubicBezTo>
                    <a:cubicBezTo>
                      <a:pt x="80" y="56"/>
                      <a:pt x="80" y="53"/>
                      <a:pt x="80" y="48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53"/>
                      <a:pt x="76" y="56"/>
                      <a:pt x="76" y="59"/>
                    </a:cubicBezTo>
                    <a:cubicBezTo>
                      <a:pt x="76" y="61"/>
                      <a:pt x="76" y="62"/>
                      <a:pt x="76" y="64"/>
                    </a:cubicBezTo>
                    <a:cubicBezTo>
                      <a:pt x="76" y="66"/>
                      <a:pt x="75" y="70"/>
                      <a:pt x="73" y="77"/>
                    </a:cubicBezTo>
                    <a:cubicBezTo>
                      <a:pt x="72" y="79"/>
                      <a:pt x="71" y="82"/>
                      <a:pt x="70" y="84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2" y="81"/>
                      <a:pt x="70" y="79"/>
                      <a:pt x="68" y="78"/>
                    </a:cubicBezTo>
                    <a:cubicBezTo>
                      <a:pt x="66" y="77"/>
                      <a:pt x="64" y="76"/>
                      <a:pt x="63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1" y="77"/>
                      <a:pt x="59" y="77"/>
                      <a:pt x="58" y="78"/>
                    </a:cubicBezTo>
                    <a:cubicBezTo>
                      <a:pt x="57" y="78"/>
                      <a:pt x="56" y="78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4" y="79"/>
                      <a:pt x="53" y="79"/>
                      <a:pt x="52" y="78"/>
                    </a:cubicBezTo>
                    <a:cubicBezTo>
                      <a:pt x="51" y="78"/>
                      <a:pt x="49" y="78"/>
                      <a:pt x="47" y="78"/>
                    </a:cubicBezTo>
                    <a:cubicBezTo>
                      <a:pt x="46" y="78"/>
                      <a:pt x="45" y="78"/>
                      <a:pt x="44" y="78"/>
                    </a:cubicBezTo>
                    <a:cubicBezTo>
                      <a:pt x="41" y="78"/>
                      <a:pt x="37" y="80"/>
                      <a:pt x="35" y="83"/>
                    </a:cubicBezTo>
                    <a:cubicBezTo>
                      <a:pt x="32" y="86"/>
                      <a:pt x="30" y="90"/>
                      <a:pt x="30" y="94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9"/>
                      <a:pt x="32" y="102"/>
                      <a:pt x="33" y="104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27" y="96"/>
                      <a:pt x="22" y="88"/>
                      <a:pt x="18" y="82"/>
                    </a:cubicBezTo>
                    <a:cubicBezTo>
                      <a:pt x="17" y="78"/>
                      <a:pt x="16" y="75"/>
                      <a:pt x="15" y="73"/>
                    </a:cubicBezTo>
                    <a:cubicBezTo>
                      <a:pt x="15" y="72"/>
                      <a:pt x="14" y="71"/>
                      <a:pt x="14" y="70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8"/>
                      <a:pt x="13" y="67"/>
                      <a:pt x="12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1" y="67"/>
                      <a:pt x="10" y="67"/>
                    </a:cubicBezTo>
                    <a:cubicBezTo>
                      <a:pt x="10" y="67"/>
                      <a:pt x="10" y="67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9" y="65"/>
                      <a:pt x="9" y="64"/>
                    </a:cubicBezTo>
                    <a:cubicBezTo>
                      <a:pt x="9" y="62"/>
                      <a:pt x="9" y="59"/>
                      <a:pt x="8" y="56"/>
                    </a:cubicBezTo>
                    <a:cubicBezTo>
                      <a:pt x="7" y="54"/>
                      <a:pt x="7" y="51"/>
                      <a:pt x="6" y="49"/>
                    </a:cubicBezTo>
                    <a:cubicBezTo>
                      <a:pt x="5" y="47"/>
                      <a:pt x="4" y="45"/>
                      <a:pt x="4" y="44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2"/>
                      <a:pt x="6" y="43"/>
                      <a:pt x="7" y="43"/>
                    </a:cubicBezTo>
                    <a:cubicBezTo>
                      <a:pt x="7" y="43"/>
                      <a:pt x="8" y="45"/>
                      <a:pt x="9" y="49"/>
                    </a:cubicBezTo>
                    <a:cubicBezTo>
                      <a:pt x="9" y="52"/>
                      <a:pt x="10" y="54"/>
                      <a:pt x="11" y="55"/>
                    </a:cubicBezTo>
                    <a:cubicBezTo>
                      <a:pt x="12" y="57"/>
                      <a:pt x="13" y="57"/>
                      <a:pt x="14" y="57"/>
                    </a:cubicBezTo>
                    <a:cubicBezTo>
                      <a:pt x="15" y="57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5"/>
                    </a:cubicBezTo>
                    <a:cubicBezTo>
                      <a:pt x="17" y="54"/>
                      <a:pt x="18" y="52"/>
                      <a:pt x="18" y="51"/>
                    </a:cubicBezTo>
                    <a:cubicBezTo>
                      <a:pt x="18" y="51"/>
                      <a:pt x="19" y="50"/>
                      <a:pt x="19" y="50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8"/>
                      <a:pt x="19" y="48"/>
                    </a:cubicBezTo>
                    <a:cubicBezTo>
                      <a:pt x="18" y="45"/>
                      <a:pt x="18" y="43"/>
                      <a:pt x="18" y="40"/>
                    </a:cubicBezTo>
                    <a:cubicBezTo>
                      <a:pt x="18" y="35"/>
                      <a:pt x="21" y="31"/>
                      <a:pt x="22" y="27"/>
                    </a:cubicBezTo>
                    <a:cubicBezTo>
                      <a:pt x="23" y="24"/>
                      <a:pt x="24" y="20"/>
                      <a:pt x="26" y="17"/>
                    </a:cubicBezTo>
                    <a:cubicBezTo>
                      <a:pt x="27" y="13"/>
                      <a:pt x="29" y="10"/>
                      <a:pt x="31" y="8"/>
                    </a:cubicBezTo>
                    <a:cubicBezTo>
                      <a:pt x="33" y="5"/>
                      <a:pt x="38" y="4"/>
                      <a:pt x="44" y="4"/>
                    </a:cubicBezTo>
                    <a:cubicBezTo>
                      <a:pt x="52" y="4"/>
                      <a:pt x="61" y="7"/>
                      <a:pt x="67" y="14"/>
                    </a:cubicBezTo>
                    <a:cubicBezTo>
                      <a:pt x="71" y="18"/>
                      <a:pt x="73" y="22"/>
                      <a:pt x="75" y="26"/>
                    </a:cubicBezTo>
                    <a:cubicBezTo>
                      <a:pt x="76" y="30"/>
                      <a:pt x="76" y="34"/>
                      <a:pt x="76" y="39"/>
                    </a:cubicBezTo>
                    <a:cubicBezTo>
                      <a:pt x="76" y="41"/>
                      <a:pt x="76" y="44"/>
                      <a:pt x="76" y="47"/>
                    </a:cubicBez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2" name="Freeform 288"/>
              <p:cNvSpPr>
                <a:spLocks/>
              </p:cNvSpPr>
              <p:nvPr userDrawn="1"/>
            </p:nvSpPr>
            <p:spPr bwMode="auto">
              <a:xfrm>
                <a:off x="2676" y="4130"/>
                <a:ext cx="78" cy="51"/>
              </a:xfrm>
              <a:custGeom>
                <a:avLst/>
                <a:gdLst>
                  <a:gd name="T0" fmla="*/ 28 w 32"/>
                  <a:gd name="T1" fmla="*/ 10 h 21"/>
                  <a:gd name="T2" fmla="*/ 23 w 32"/>
                  <a:gd name="T3" fmla="*/ 1 h 21"/>
                  <a:gd name="T4" fmla="*/ 15 w 32"/>
                  <a:gd name="T5" fmla="*/ 5 h 21"/>
                  <a:gd name="T6" fmla="*/ 15 w 32"/>
                  <a:gd name="T7" fmla="*/ 9 h 21"/>
                  <a:gd name="T8" fmla="*/ 14 w 32"/>
                  <a:gd name="T9" fmla="*/ 6 h 21"/>
                  <a:gd name="T10" fmla="*/ 8 w 32"/>
                  <a:gd name="T11" fmla="*/ 7 h 21"/>
                  <a:gd name="T12" fmla="*/ 5 w 32"/>
                  <a:gd name="T13" fmla="*/ 15 h 21"/>
                  <a:gd name="T14" fmla="*/ 8 w 32"/>
                  <a:gd name="T15" fmla="*/ 13 h 21"/>
                  <a:gd name="T16" fmla="*/ 1 w 32"/>
                  <a:gd name="T17" fmla="*/ 11 h 21"/>
                  <a:gd name="T18" fmla="*/ 0 w 32"/>
                  <a:gd name="T19" fmla="*/ 16 h 21"/>
                  <a:gd name="T20" fmla="*/ 17 w 32"/>
                  <a:gd name="T21" fmla="*/ 21 h 21"/>
                  <a:gd name="T22" fmla="*/ 25 w 32"/>
                  <a:gd name="T23" fmla="*/ 18 h 21"/>
                  <a:gd name="T24" fmla="*/ 32 w 32"/>
                  <a:gd name="T25" fmla="*/ 10 h 21"/>
                  <a:gd name="T26" fmla="*/ 31 w 32"/>
                  <a:gd name="T27" fmla="*/ 6 h 21"/>
                  <a:gd name="T28" fmla="*/ 27 w 32"/>
                  <a:gd name="T29" fmla="*/ 7 h 21"/>
                  <a:gd name="T30" fmla="*/ 26 w 32"/>
                  <a:gd name="T31" fmla="*/ 10 h 21"/>
                  <a:gd name="T32" fmla="*/ 26 w 32"/>
                  <a:gd name="T33" fmla="*/ 10 h 21"/>
                  <a:gd name="T34" fmla="*/ 29 w 32"/>
                  <a:gd name="T35" fmla="*/ 10 h 21"/>
                  <a:gd name="T36" fmla="*/ 30 w 32"/>
                  <a:gd name="T37" fmla="*/ 8 h 21"/>
                  <a:gd name="T38" fmla="*/ 28 w 32"/>
                  <a:gd name="T39" fmla="*/ 10 h 21"/>
                  <a:gd name="T40" fmla="*/ 28 w 32"/>
                  <a:gd name="T41" fmla="*/ 9 h 21"/>
                  <a:gd name="T42" fmla="*/ 17 w 32"/>
                  <a:gd name="T43" fmla="*/ 17 h 21"/>
                  <a:gd name="T44" fmla="*/ 17 w 32"/>
                  <a:gd name="T45" fmla="*/ 17 h 21"/>
                  <a:gd name="T46" fmla="*/ 2 w 32"/>
                  <a:gd name="T47" fmla="*/ 16 h 21"/>
                  <a:gd name="T48" fmla="*/ 4 w 32"/>
                  <a:gd name="T49" fmla="*/ 16 h 21"/>
                  <a:gd name="T50" fmla="*/ 8 w 32"/>
                  <a:gd name="T51" fmla="*/ 17 h 21"/>
                  <a:gd name="T52" fmla="*/ 9 w 32"/>
                  <a:gd name="T53" fmla="*/ 15 h 21"/>
                  <a:gd name="T54" fmla="*/ 10 w 32"/>
                  <a:gd name="T55" fmla="*/ 11 h 21"/>
                  <a:gd name="T56" fmla="*/ 10 w 32"/>
                  <a:gd name="T57" fmla="*/ 10 h 21"/>
                  <a:gd name="T58" fmla="*/ 13 w 32"/>
                  <a:gd name="T59" fmla="*/ 10 h 21"/>
                  <a:gd name="T60" fmla="*/ 14 w 32"/>
                  <a:gd name="T61" fmla="*/ 11 h 21"/>
                  <a:gd name="T62" fmla="*/ 16 w 32"/>
                  <a:gd name="T63" fmla="*/ 10 h 21"/>
                  <a:gd name="T64" fmla="*/ 19 w 32"/>
                  <a:gd name="T65" fmla="*/ 7 h 21"/>
                  <a:gd name="T66" fmla="*/ 22 w 32"/>
                  <a:gd name="T67" fmla="*/ 3 h 21"/>
                  <a:gd name="T68" fmla="*/ 23 w 32"/>
                  <a:gd name="T69" fmla="*/ 8 h 21"/>
                  <a:gd name="T70" fmla="*/ 26 w 32"/>
                  <a:gd name="T71" fmla="*/ 12 h 21"/>
                  <a:gd name="T72" fmla="*/ 26 w 32"/>
                  <a:gd name="T7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21">
                    <a:moveTo>
                      <a:pt x="26" y="10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8"/>
                      <a:pt x="27" y="7"/>
                      <a:pt x="26" y="5"/>
                    </a:cubicBezTo>
                    <a:cubicBezTo>
                      <a:pt x="26" y="4"/>
                      <a:pt x="24" y="3"/>
                      <a:pt x="23" y="1"/>
                    </a:cubicBezTo>
                    <a:cubicBezTo>
                      <a:pt x="23" y="1"/>
                      <a:pt x="22" y="0"/>
                      <a:pt x="21" y="1"/>
                    </a:cubicBezTo>
                    <a:cubicBezTo>
                      <a:pt x="19" y="2"/>
                      <a:pt x="17" y="3"/>
                      <a:pt x="15" y="5"/>
                    </a:cubicBezTo>
                    <a:cubicBezTo>
                      <a:pt x="14" y="6"/>
                      <a:pt x="13" y="8"/>
                      <a:pt x="13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5" y="12"/>
                      <a:pt x="5" y="15"/>
                      <a:pt x="5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2"/>
                      <a:pt x="0" y="12"/>
                      <a:pt x="0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6" y="20"/>
                      <a:pt x="11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0" y="21"/>
                      <a:pt x="22" y="20"/>
                      <a:pt x="25" y="18"/>
                    </a:cubicBezTo>
                    <a:cubicBezTo>
                      <a:pt x="27" y="17"/>
                      <a:pt x="29" y="14"/>
                      <a:pt x="31" y="11"/>
                    </a:cubicBezTo>
                    <a:cubicBezTo>
                      <a:pt x="31" y="11"/>
                      <a:pt x="32" y="10"/>
                      <a:pt x="32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1" y="6"/>
                      <a:pt x="31" y="6"/>
                    </a:cubicBezTo>
                    <a:cubicBezTo>
                      <a:pt x="30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7" y="7"/>
                    </a:cubicBezTo>
                    <a:cubicBezTo>
                      <a:pt x="26" y="7"/>
                      <a:pt x="26" y="8"/>
                      <a:pt x="25" y="8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0"/>
                    </a:cubicBezTo>
                    <a:cubicBezTo>
                      <a:pt x="30" y="10"/>
                      <a:pt x="31" y="9"/>
                      <a:pt x="31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6" y="12"/>
                      <a:pt x="24" y="14"/>
                      <a:pt x="22" y="15"/>
                    </a:cubicBezTo>
                    <a:cubicBezTo>
                      <a:pt x="20" y="17"/>
                      <a:pt x="19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2" y="17"/>
                      <a:pt x="7" y="16"/>
                      <a:pt x="2" y="1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8" y="8"/>
                      <a:pt x="19" y="7"/>
                    </a:cubicBezTo>
                    <a:cubicBezTo>
                      <a:pt x="20" y="6"/>
                      <a:pt x="21" y="5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5"/>
                      <a:pt x="22" y="7"/>
                      <a:pt x="23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5" y="11"/>
                      <a:pt x="25" y="12"/>
                      <a:pt x="26" y="12"/>
                    </a:cubicBezTo>
                    <a:cubicBezTo>
                      <a:pt x="26" y="12"/>
                      <a:pt x="27" y="12"/>
                      <a:pt x="28" y="11"/>
                    </a:cubicBez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3" name="Freeform 289"/>
              <p:cNvSpPr>
                <a:spLocks/>
              </p:cNvSpPr>
              <p:nvPr userDrawn="1"/>
            </p:nvSpPr>
            <p:spPr bwMode="auto">
              <a:xfrm>
                <a:off x="2662" y="4100"/>
                <a:ext cx="113" cy="76"/>
              </a:xfrm>
              <a:custGeom>
                <a:avLst/>
                <a:gdLst>
                  <a:gd name="T0" fmla="*/ 44 w 47"/>
                  <a:gd name="T1" fmla="*/ 8 h 31"/>
                  <a:gd name="T2" fmla="*/ 32 w 47"/>
                  <a:gd name="T3" fmla="*/ 0 h 31"/>
                  <a:gd name="T4" fmla="*/ 25 w 47"/>
                  <a:gd name="T5" fmla="*/ 3 h 31"/>
                  <a:gd name="T6" fmla="*/ 25 w 47"/>
                  <a:gd name="T7" fmla="*/ 3 h 31"/>
                  <a:gd name="T8" fmla="*/ 25 w 47"/>
                  <a:gd name="T9" fmla="*/ 3 h 31"/>
                  <a:gd name="T10" fmla="*/ 25 w 47"/>
                  <a:gd name="T11" fmla="*/ 3 h 31"/>
                  <a:gd name="T12" fmla="*/ 14 w 47"/>
                  <a:gd name="T13" fmla="*/ 2 h 31"/>
                  <a:gd name="T14" fmla="*/ 0 w 47"/>
                  <a:gd name="T15" fmla="*/ 19 h 31"/>
                  <a:gd name="T16" fmla="*/ 6 w 47"/>
                  <a:gd name="T17" fmla="*/ 31 h 31"/>
                  <a:gd name="T18" fmla="*/ 10 w 47"/>
                  <a:gd name="T19" fmla="*/ 28 h 31"/>
                  <a:gd name="T20" fmla="*/ 14 w 47"/>
                  <a:gd name="T21" fmla="*/ 29 h 31"/>
                  <a:gd name="T22" fmla="*/ 15 w 47"/>
                  <a:gd name="T23" fmla="*/ 24 h 31"/>
                  <a:gd name="T24" fmla="*/ 16 w 47"/>
                  <a:gd name="T25" fmla="*/ 22 h 31"/>
                  <a:gd name="T26" fmla="*/ 19 w 47"/>
                  <a:gd name="T27" fmla="*/ 23 h 31"/>
                  <a:gd name="T28" fmla="*/ 22 w 47"/>
                  <a:gd name="T29" fmla="*/ 22 h 31"/>
                  <a:gd name="T30" fmla="*/ 29 w 47"/>
                  <a:gd name="T31" fmla="*/ 16 h 31"/>
                  <a:gd name="T32" fmla="*/ 29 w 47"/>
                  <a:gd name="T33" fmla="*/ 20 h 31"/>
                  <a:gd name="T34" fmla="*/ 34 w 47"/>
                  <a:gd name="T35" fmla="*/ 23 h 31"/>
                  <a:gd name="T36" fmla="*/ 36 w 47"/>
                  <a:gd name="T37" fmla="*/ 20 h 31"/>
                  <a:gd name="T38" fmla="*/ 34 w 47"/>
                  <a:gd name="T39" fmla="*/ 23 h 31"/>
                  <a:gd name="T40" fmla="*/ 40 w 47"/>
                  <a:gd name="T41" fmla="*/ 23 h 31"/>
                  <a:gd name="T42" fmla="*/ 38 w 47"/>
                  <a:gd name="T43" fmla="*/ 22 h 31"/>
                  <a:gd name="T44" fmla="*/ 38 w 47"/>
                  <a:gd name="T45" fmla="*/ 22 h 31"/>
                  <a:gd name="T46" fmla="*/ 36 w 47"/>
                  <a:gd name="T47" fmla="*/ 24 h 31"/>
                  <a:gd name="T48" fmla="*/ 40 w 47"/>
                  <a:gd name="T49" fmla="*/ 28 h 31"/>
                  <a:gd name="T50" fmla="*/ 46 w 47"/>
                  <a:gd name="T51" fmla="*/ 15 h 31"/>
                  <a:gd name="T52" fmla="*/ 43 w 47"/>
                  <a:gd name="T53" fmla="*/ 19 h 31"/>
                  <a:gd name="T54" fmla="*/ 38 w 47"/>
                  <a:gd name="T55" fmla="*/ 23 h 31"/>
                  <a:gd name="T56" fmla="*/ 41 w 47"/>
                  <a:gd name="T57" fmla="*/ 22 h 31"/>
                  <a:gd name="T58" fmla="*/ 37 w 47"/>
                  <a:gd name="T59" fmla="*/ 20 h 31"/>
                  <a:gd name="T60" fmla="*/ 38 w 47"/>
                  <a:gd name="T61" fmla="*/ 23 h 31"/>
                  <a:gd name="T62" fmla="*/ 37 w 47"/>
                  <a:gd name="T63" fmla="*/ 18 h 31"/>
                  <a:gd name="T64" fmla="*/ 31 w 47"/>
                  <a:gd name="T65" fmla="*/ 20 h 31"/>
                  <a:gd name="T66" fmla="*/ 32 w 47"/>
                  <a:gd name="T67" fmla="*/ 17 h 31"/>
                  <a:gd name="T68" fmla="*/ 21 w 47"/>
                  <a:gd name="T69" fmla="*/ 17 h 31"/>
                  <a:gd name="T70" fmla="*/ 22 w 47"/>
                  <a:gd name="T71" fmla="*/ 19 h 31"/>
                  <a:gd name="T72" fmla="*/ 14 w 47"/>
                  <a:gd name="T73" fmla="*/ 19 h 31"/>
                  <a:gd name="T74" fmla="*/ 13 w 47"/>
                  <a:gd name="T75" fmla="*/ 27 h 31"/>
                  <a:gd name="T76" fmla="*/ 7 w 47"/>
                  <a:gd name="T77" fmla="*/ 23 h 31"/>
                  <a:gd name="T78" fmla="*/ 5 w 47"/>
                  <a:gd name="T79" fmla="*/ 29 h 31"/>
                  <a:gd name="T80" fmla="*/ 8 w 47"/>
                  <a:gd name="T81" fmla="*/ 28 h 31"/>
                  <a:gd name="T82" fmla="*/ 8 w 47"/>
                  <a:gd name="T83" fmla="*/ 28 h 31"/>
                  <a:gd name="T84" fmla="*/ 4 w 47"/>
                  <a:gd name="T85" fmla="*/ 19 h 31"/>
                  <a:gd name="T86" fmla="*/ 8 w 47"/>
                  <a:gd name="T87" fmla="*/ 10 h 31"/>
                  <a:gd name="T88" fmla="*/ 21 w 47"/>
                  <a:gd name="T89" fmla="*/ 6 h 31"/>
                  <a:gd name="T90" fmla="*/ 25 w 47"/>
                  <a:gd name="T91" fmla="*/ 7 h 31"/>
                  <a:gd name="T92" fmla="*/ 33 w 47"/>
                  <a:gd name="T93" fmla="*/ 4 h 31"/>
                  <a:gd name="T94" fmla="*/ 33 w 47"/>
                  <a:gd name="T95" fmla="*/ 4 h 31"/>
                  <a:gd name="T96" fmla="*/ 42 w 47"/>
                  <a:gd name="T9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31">
                    <a:moveTo>
                      <a:pt x="44" y="16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2"/>
                      <a:pt x="45" y="10"/>
                      <a:pt x="44" y="8"/>
                    </a:cubicBezTo>
                    <a:cubicBezTo>
                      <a:pt x="42" y="5"/>
                      <a:pt x="40" y="3"/>
                      <a:pt x="38" y="2"/>
                    </a:cubicBezTo>
                    <a:cubicBezTo>
                      <a:pt x="36" y="1"/>
                      <a:pt x="34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1"/>
                      <a:pt x="29" y="1"/>
                      <a:pt x="28" y="2"/>
                    </a:cubicBezTo>
                    <a:cubicBezTo>
                      <a:pt x="27" y="2"/>
                      <a:pt x="26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3" y="3"/>
                      <a:pt x="22" y="2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4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2" y="26"/>
                      <a:pt x="3" y="28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9" y="31"/>
                      <a:pt x="9" y="30"/>
                      <a:pt x="9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5" y="29"/>
                      <a:pt x="15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5"/>
                      <a:pt x="15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2" y="23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4" y="20"/>
                      <a:pt x="25" y="19"/>
                    </a:cubicBezTo>
                    <a:cubicBezTo>
                      <a:pt x="26" y="18"/>
                      <a:pt x="27" y="17"/>
                      <a:pt x="29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7"/>
                      <a:pt x="28" y="19"/>
                      <a:pt x="29" y="20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31" y="23"/>
                      <a:pt x="31" y="24"/>
                      <a:pt x="32" y="24"/>
                    </a:cubicBezTo>
                    <a:cubicBezTo>
                      <a:pt x="32" y="24"/>
                      <a:pt x="33" y="24"/>
                      <a:pt x="34" y="23"/>
                    </a:cubicBezTo>
                    <a:cubicBezTo>
                      <a:pt x="34" y="23"/>
                      <a:pt x="35" y="23"/>
                      <a:pt x="35" y="22"/>
                    </a:cubicBezTo>
                    <a:cubicBezTo>
                      <a:pt x="36" y="22"/>
                      <a:pt x="37" y="21"/>
                      <a:pt x="37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5"/>
                      <a:pt x="35" y="25"/>
                    </a:cubicBezTo>
                    <a:cubicBezTo>
                      <a:pt x="35" y="26"/>
                      <a:pt x="36" y="26"/>
                      <a:pt x="37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6" y="24"/>
                    </a:cubicBezTo>
                    <a:cubicBezTo>
                      <a:pt x="36" y="24"/>
                      <a:pt x="35" y="25"/>
                      <a:pt x="36" y="26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8" y="27"/>
                      <a:pt x="39" y="28"/>
                      <a:pt x="40" y="28"/>
                    </a:cubicBezTo>
                    <a:cubicBezTo>
                      <a:pt x="42" y="28"/>
                      <a:pt x="43" y="27"/>
                      <a:pt x="45" y="26"/>
                    </a:cubicBezTo>
                    <a:cubicBezTo>
                      <a:pt x="46" y="24"/>
                      <a:pt x="47" y="22"/>
                      <a:pt x="47" y="19"/>
                    </a:cubicBezTo>
                    <a:cubicBezTo>
                      <a:pt x="47" y="18"/>
                      <a:pt x="46" y="17"/>
                      <a:pt x="4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22"/>
                      <a:pt x="42" y="23"/>
                      <a:pt x="42" y="23"/>
                    </a:cubicBezTo>
                    <a:cubicBezTo>
                      <a:pt x="41" y="23"/>
                      <a:pt x="41" y="24"/>
                      <a:pt x="40" y="24"/>
                    </a:cubicBezTo>
                    <a:cubicBezTo>
                      <a:pt x="39" y="24"/>
                      <a:pt x="39" y="23"/>
                      <a:pt x="38" y="2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0" y="25"/>
                      <a:pt x="41" y="23"/>
                      <a:pt x="41" y="22"/>
                    </a:cubicBezTo>
                    <a:cubicBezTo>
                      <a:pt x="41" y="22"/>
                      <a:pt x="40" y="21"/>
                      <a:pt x="40" y="21"/>
                    </a:cubicBezTo>
                    <a:cubicBezTo>
                      <a:pt x="40" y="20"/>
                      <a:pt x="40" y="20"/>
                      <a:pt x="39" y="20"/>
                    </a:cubicBezTo>
                    <a:cubicBezTo>
                      <a:pt x="39" y="19"/>
                      <a:pt x="38" y="20"/>
                      <a:pt x="37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7" y="18"/>
                      <a:pt x="37" y="18"/>
                    </a:cubicBezTo>
                    <a:cubicBezTo>
                      <a:pt x="36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3" y="19"/>
                    </a:cubicBezTo>
                    <a:cubicBezTo>
                      <a:pt x="32" y="19"/>
                      <a:pt x="32" y="20"/>
                      <a:pt x="31" y="20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3" y="19"/>
                      <a:pt x="32" y="17"/>
                    </a:cubicBezTo>
                    <a:cubicBezTo>
                      <a:pt x="32" y="16"/>
                      <a:pt x="30" y="15"/>
                      <a:pt x="29" y="13"/>
                    </a:cubicBezTo>
                    <a:cubicBezTo>
                      <a:pt x="29" y="13"/>
                      <a:pt x="28" y="12"/>
                      <a:pt x="27" y="13"/>
                    </a:cubicBezTo>
                    <a:cubicBezTo>
                      <a:pt x="25" y="14"/>
                      <a:pt x="23" y="15"/>
                      <a:pt x="21" y="17"/>
                    </a:cubicBezTo>
                    <a:cubicBezTo>
                      <a:pt x="20" y="18"/>
                      <a:pt x="19" y="20"/>
                      <a:pt x="19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3" y="20"/>
                      <a:pt x="12" y="21"/>
                      <a:pt x="12" y="22"/>
                    </a:cubicBezTo>
                    <a:cubicBezTo>
                      <a:pt x="11" y="24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7" y="24"/>
                      <a:pt x="6" y="24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7"/>
                      <a:pt x="6" y="25"/>
                    </a:cubicBezTo>
                    <a:cubicBezTo>
                      <a:pt x="5" y="24"/>
                      <a:pt x="4" y="21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6"/>
                      <a:pt x="5" y="13"/>
                      <a:pt x="8" y="10"/>
                    </a:cubicBezTo>
                    <a:cubicBezTo>
                      <a:pt x="10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9" y="6"/>
                      <a:pt x="20" y="6"/>
                      <a:pt x="21" y="6"/>
                    </a:cubicBezTo>
                    <a:cubicBezTo>
                      <a:pt x="22" y="6"/>
                      <a:pt x="23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6" y="7"/>
                      <a:pt x="27" y="6"/>
                    </a:cubicBezTo>
                    <a:cubicBezTo>
                      <a:pt x="28" y="6"/>
                      <a:pt x="29" y="6"/>
                      <a:pt x="30" y="5"/>
                    </a:cubicBezTo>
                    <a:cubicBezTo>
                      <a:pt x="31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5" y="5"/>
                      <a:pt x="36" y="5"/>
                    </a:cubicBezTo>
                    <a:cubicBezTo>
                      <a:pt x="37" y="6"/>
                      <a:pt x="39" y="8"/>
                      <a:pt x="40" y="10"/>
                    </a:cubicBezTo>
                    <a:cubicBezTo>
                      <a:pt x="41" y="11"/>
                      <a:pt x="42" y="13"/>
                      <a:pt x="42" y="16"/>
                    </a:cubicBez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4" name="Freeform 290"/>
              <p:cNvSpPr>
                <a:spLocks/>
              </p:cNvSpPr>
              <p:nvPr userDrawn="1"/>
            </p:nvSpPr>
            <p:spPr bwMode="auto">
              <a:xfrm>
                <a:off x="2763" y="4130"/>
                <a:ext cx="82" cy="132"/>
              </a:xfrm>
              <a:custGeom>
                <a:avLst/>
                <a:gdLst>
                  <a:gd name="T0" fmla="*/ 1 w 34"/>
                  <a:gd name="T1" fmla="*/ 4 h 54"/>
                  <a:gd name="T2" fmla="*/ 1 w 34"/>
                  <a:gd name="T3" fmla="*/ 4 h 54"/>
                  <a:gd name="T4" fmla="*/ 30 w 34"/>
                  <a:gd name="T5" fmla="*/ 52 h 54"/>
                  <a:gd name="T6" fmla="*/ 33 w 34"/>
                  <a:gd name="T7" fmla="*/ 54 h 54"/>
                  <a:gd name="T8" fmla="*/ 34 w 34"/>
                  <a:gd name="T9" fmla="*/ 52 h 54"/>
                  <a:gd name="T10" fmla="*/ 3 w 34"/>
                  <a:gd name="T11" fmla="*/ 1 h 54"/>
                  <a:gd name="T12" fmla="*/ 0 w 34"/>
                  <a:gd name="T13" fmla="*/ 1 h 54"/>
                  <a:gd name="T14" fmla="*/ 1 w 34"/>
                  <a:gd name="T15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4" y="6"/>
                      <a:pt x="25" y="23"/>
                      <a:pt x="30" y="52"/>
                    </a:cubicBezTo>
                    <a:cubicBezTo>
                      <a:pt x="30" y="53"/>
                      <a:pt x="31" y="54"/>
                      <a:pt x="33" y="54"/>
                    </a:cubicBezTo>
                    <a:cubicBezTo>
                      <a:pt x="34" y="54"/>
                      <a:pt x="34" y="53"/>
                      <a:pt x="34" y="52"/>
                    </a:cubicBezTo>
                    <a:cubicBezTo>
                      <a:pt x="28" y="18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5" name="Freeform 291"/>
              <p:cNvSpPr>
                <a:spLocks/>
              </p:cNvSpPr>
              <p:nvPr userDrawn="1"/>
            </p:nvSpPr>
            <p:spPr bwMode="auto">
              <a:xfrm>
                <a:off x="2758" y="4157"/>
                <a:ext cx="70" cy="105"/>
              </a:xfrm>
              <a:custGeom>
                <a:avLst/>
                <a:gdLst>
                  <a:gd name="T0" fmla="*/ 0 w 29"/>
                  <a:gd name="T1" fmla="*/ 3 h 43"/>
                  <a:gd name="T2" fmla="*/ 4 w 29"/>
                  <a:gd name="T3" fmla="*/ 8 h 43"/>
                  <a:gd name="T4" fmla="*/ 16 w 29"/>
                  <a:gd name="T5" fmla="*/ 26 h 43"/>
                  <a:gd name="T6" fmla="*/ 22 w 29"/>
                  <a:gd name="T7" fmla="*/ 35 h 43"/>
                  <a:gd name="T8" fmla="*/ 25 w 29"/>
                  <a:gd name="T9" fmla="*/ 42 h 43"/>
                  <a:gd name="T10" fmla="*/ 28 w 29"/>
                  <a:gd name="T11" fmla="*/ 43 h 43"/>
                  <a:gd name="T12" fmla="*/ 29 w 29"/>
                  <a:gd name="T13" fmla="*/ 40 h 43"/>
                  <a:gd name="T14" fmla="*/ 24 w 29"/>
                  <a:gd name="T15" fmla="*/ 30 h 43"/>
                  <a:gd name="T16" fmla="*/ 4 w 29"/>
                  <a:gd name="T17" fmla="*/ 1 h 43"/>
                  <a:gd name="T18" fmla="*/ 1 w 29"/>
                  <a:gd name="T19" fmla="*/ 1 h 43"/>
                  <a:gd name="T20" fmla="*/ 0 w 29"/>
                  <a:gd name="T21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3">
                    <a:moveTo>
                      <a:pt x="0" y="3"/>
                    </a:moveTo>
                    <a:cubicBezTo>
                      <a:pt x="0" y="3"/>
                      <a:pt x="2" y="5"/>
                      <a:pt x="4" y="8"/>
                    </a:cubicBezTo>
                    <a:cubicBezTo>
                      <a:pt x="7" y="13"/>
                      <a:pt x="12" y="19"/>
                      <a:pt x="16" y="26"/>
                    </a:cubicBezTo>
                    <a:cubicBezTo>
                      <a:pt x="18" y="29"/>
                      <a:pt x="20" y="32"/>
                      <a:pt x="22" y="35"/>
                    </a:cubicBezTo>
                    <a:cubicBezTo>
                      <a:pt x="23" y="38"/>
                      <a:pt x="25" y="40"/>
                      <a:pt x="25" y="42"/>
                    </a:cubicBezTo>
                    <a:cubicBezTo>
                      <a:pt x="25" y="43"/>
                      <a:pt x="27" y="43"/>
                      <a:pt x="28" y="43"/>
                    </a:cubicBezTo>
                    <a:cubicBezTo>
                      <a:pt x="29" y="43"/>
                      <a:pt x="29" y="41"/>
                      <a:pt x="29" y="40"/>
                    </a:cubicBezTo>
                    <a:cubicBezTo>
                      <a:pt x="28" y="38"/>
                      <a:pt x="26" y="34"/>
                      <a:pt x="24" y="30"/>
                    </a:cubicBezTo>
                    <a:cubicBezTo>
                      <a:pt x="16" y="18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6" name="Freeform 292"/>
              <p:cNvSpPr>
                <a:spLocks/>
              </p:cNvSpPr>
              <p:nvPr userDrawn="1"/>
            </p:nvSpPr>
            <p:spPr bwMode="auto">
              <a:xfrm>
                <a:off x="2688" y="4162"/>
                <a:ext cx="102" cy="86"/>
              </a:xfrm>
              <a:custGeom>
                <a:avLst/>
                <a:gdLst>
                  <a:gd name="T0" fmla="*/ 18 w 42"/>
                  <a:gd name="T1" fmla="*/ 4 h 35"/>
                  <a:gd name="T2" fmla="*/ 21 w 42"/>
                  <a:gd name="T3" fmla="*/ 7 h 35"/>
                  <a:gd name="T4" fmla="*/ 31 w 42"/>
                  <a:gd name="T5" fmla="*/ 19 h 35"/>
                  <a:gd name="T6" fmla="*/ 36 w 42"/>
                  <a:gd name="T7" fmla="*/ 25 h 35"/>
                  <a:gd name="T8" fmla="*/ 38 w 42"/>
                  <a:gd name="T9" fmla="*/ 28 h 35"/>
                  <a:gd name="T10" fmla="*/ 38 w 42"/>
                  <a:gd name="T11" fmla="*/ 28 h 35"/>
                  <a:gd name="T12" fmla="*/ 37 w 42"/>
                  <a:gd name="T13" fmla="*/ 30 h 35"/>
                  <a:gd name="T14" fmla="*/ 33 w 42"/>
                  <a:gd name="T15" fmla="*/ 31 h 35"/>
                  <a:gd name="T16" fmla="*/ 26 w 42"/>
                  <a:gd name="T17" fmla="*/ 28 h 35"/>
                  <a:gd name="T18" fmla="*/ 12 w 42"/>
                  <a:gd name="T19" fmla="*/ 13 h 35"/>
                  <a:gd name="T20" fmla="*/ 6 w 42"/>
                  <a:gd name="T21" fmla="*/ 6 h 35"/>
                  <a:gd name="T22" fmla="*/ 4 w 42"/>
                  <a:gd name="T23" fmla="*/ 3 h 35"/>
                  <a:gd name="T24" fmla="*/ 1 w 42"/>
                  <a:gd name="T25" fmla="*/ 3 h 35"/>
                  <a:gd name="T26" fmla="*/ 1 w 42"/>
                  <a:gd name="T27" fmla="*/ 6 h 35"/>
                  <a:gd name="T28" fmla="*/ 23 w 42"/>
                  <a:gd name="T29" fmla="*/ 31 h 35"/>
                  <a:gd name="T30" fmla="*/ 33 w 42"/>
                  <a:gd name="T31" fmla="*/ 35 h 35"/>
                  <a:gd name="T32" fmla="*/ 39 w 42"/>
                  <a:gd name="T33" fmla="*/ 33 h 35"/>
                  <a:gd name="T34" fmla="*/ 42 w 42"/>
                  <a:gd name="T35" fmla="*/ 28 h 35"/>
                  <a:gd name="T36" fmla="*/ 41 w 42"/>
                  <a:gd name="T37" fmla="*/ 26 h 35"/>
                  <a:gd name="T38" fmla="*/ 40 w 42"/>
                  <a:gd name="T39" fmla="*/ 24 h 35"/>
                  <a:gd name="T40" fmla="*/ 21 w 42"/>
                  <a:gd name="T41" fmla="*/ 1 h 35"/>
                  <a:gd name="T42" fmla="*/ 19 w 42"/>
                  <a:gd name="T43" fmla="*/ 1 h 35"/>
                  <a:gd name="T44" fmla="*/ 18 w 42"/>
                  <a:gd name="T4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4"/>
                    </a:moveTo>
                    <a:cubicBezTo>
                      <a:pt x="18" y="4"/>
                      <a:pt x="19" y="5"/>
                      <a:pt x="21" y="7"/>
                    </a:cubicBezTo>
                    <a:cubicBezTo>
                      <a:pt x="24" y="10"/>
                      <a:pt x="28" y="15"/>
                      <a:pt x="31" y="19"/>
                    </a:cubicBezTo>
                    <a:cubicBezTo>
                      <a:pt x="33" y="21"/>
                      <a:pt x="34" y="23"/>
                      <a:pt x="36" y="25"/>
                    </a:cubicBezTo>
                    <a:cubicBezTo>
                      <a:pt x="37" y="27"/>
                      <a:pt x="38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9"/>
                      <a:pt x="38" y="29"/>
                      <a:pt x="37" y="30"/>
                    </a:cubicBezTo>
                    <a:cubicBezTo>
                      <a:pt x="36" y="31"/>
                      <a:pt x="34" y="31"/>
                      <a:pt x="33" y="31"/>
                    </a:cubicBezTo>
                    <a:cubicBezTo>
                      <a:pt x="31" y="31"/>
                      <a:pt x="29" y="30"/>
                      <a:pt x="26" y="28"/>
                    </a:cubicBezTo>
                    <a:cubicBezTo>
                      <a:pt x="22" y="24"/>
                      <a:pt x="16" y="18"/>
                      <a:pt x="12" y="13"/>
                    </a:cubicBezTo>
                    <a:cubicBezTo>
                      <a:pt x="9" y="10"/>
                      <a:pt x="7" y="8"/>
                      <a:pt x="6" y="6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15" y="22"/>
                      <a:pt x="23" y="31"/>
                    </a:cubicBezTo>
                    <a:cubicBezTo>
                      <a:pt x="26" y="34"/>
                      <a:pt x="30" y="35"/>
                      <a:pt x="33" y="35"/>
                    </a:cubicBezTo>
                    <a:cubicBezTo>
                      <a:pt x="35" y="35"/>
                      <a:pt x="38" y="34"/>
                      <a:pt x="39" y="33"/>
                    </a:cubicBezTo>
                    <a:cubicBezTo>
                      <a:pt x="41" y="32"/>
                      <a:pt x="42" y="30"/>
                      <a:pt x="42" y="28"/>
                    </a:cubicBezTo>
                    <a:cubicBezTo>
                      <a:pt x="42" y="28"/>
                      <a:pt x="42" y="27"/>
                      <a:pt x="41" y="26"/>
                    </a:cubicBezTo>
                    <a:cubicBezTo>
                      <a:pt x="41" y="26"/>
                      <a:pt x="41" y="25"/>
                      <a:pt x="40" y="24"/>
                    </a:cubicBezTo>
                    <a:cubicBezTo>
                      <a:pt x="35" y="18"/>
                      <a:pt x="21" y="1"/>
                      <a:pt x="21" y="1"/>
                    </a:cubicBezTo>
                    <a:cubicBezTo>
                      <a:pt x="21" y="1"/>
                      <a:pt x="19" y="0"/>
                      <a:pt x="19" y="1"/>
                    </a:cubicBezTo>
                    <a:cubicBezTo>
                      <a:pt x="18" y="2"/>
                      <a:pt x="18" y="3"/>
                      <a:pt x="1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7" name="Freeform 293"/>
              <p:cNvSpPr>
                <a:spLocks/>
              </p:cNvSpPr>
              <p:nvPr userDrawn="1"/>
            </p:nvSpPr>
            <p:spPr bwMode="auto">
              <a:xfrm>
                <a:off x="2660" y="4154"/>
                <a:ext cx="91" cy="108"/>
              </a:xfrm>
              <a:custGeom>
                <a:avLst/>
                <a:gdLst>
                  <a:gd name="T0" fmla="*/ 1 w 38"/>
                  <a:gd name="T1" fmla="*/ 4 h 44"/>
                  <a:gd name="T2" fmla="*/ 5 w 38"/>
                  <a:gd name="T3" fmla="*/ 8 h 44"/>
                  <a:gd name="T4" fmla="*/ 34 w 38"/>
                  <a:gd name="T5" fmla="*/ 43 h 44"/>
                  <a:gd name="T6" fmla="*/ 37 w 38"/>
                  <a:gd name="T7" fmla="*/ 44 h 44"/>
                  <a:gd name="T8" fmla="*/ 37 w 38"/>
                  <a:gd name="T9" fmla="*/ 41 h 44"/>
                  <a:gd name="T10" fmla="*/ 4 w 38"/>
                  <a:gd name="T11" fmla="*/ 1 h 44"/>
                  <a:gd name="T12" fmla="*/ 1 w 38"/>
                  <a:gd name="T13" fmla="*/ 1 h 44"/>
                  <a:gd name="T14" fmla="*/ 1 w 38"/>
                  <a:gd name="T15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4">
                    <a:moveTo>
                      <a:pt x="1" y="4"/>
                    </a:moveTo>
                    <a:cubicBezTo>
                      <a:pt x="1" y="4"/>
                      <a:pt x="2" y="5"/>
                      <a:pt x="5" y="8"/>
                    </a:cubicBezTo>
                    <a:cubicBezTo>
                      <a:pt x="12" y="16"/>
                      <a:pt x="27" y="33"/>
                      <a:pt x="34" y="43"/>
                    </a:cubicBezTo>
                    <a:cubicBezTo>
                      <a:pt x="35" y="44"/>
                      <a:pt x="36" y="44"/>
                      <a:pt x="37" y="44"/>
                    </a:cubicBezTo>
                    <a:cubicBezTo>
                      <a:pt x="38" y="43"/>
                      <a:pt x="38" y="42"/>
                      <a:pt x="37" y="41"/>
                    </a:cubicBezTo>
                    <a:cubicBezTo>
                      <a:pt x="28" y="27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8" name="Freeform 294"/>
              <p:cNvSpPr>
                <a:spLocks/>
              </p:cNvSpPr>
              <p:nvPr userDrawn="1"/>
            </p:nvSpPr>
            <p:spPr bwMode="auto">
              <a:xfrm>
                <a:off x="2573" y="4076"/>
                <a:ext cx="79" cy="186"/>
              </a:xfrm>
              <a:custGeom>
                <a:avLst/>
                <a:gdLst>
                  <a:gd name="T0" fmla="*/ 14 w 33"/>
                  <a:gd name="T1" fmla="*/ 0 h 76"/>
                  <a:gd name="T2" fmla="*/ 12 w 33"/>
                  <a:gd name="T3" fmla="*/ 3 h 76"/>
                  <a:gd name="T4" fmla="*/ 9 w 33"/>
                  <a:gd name="T5" fmla="*/ 12 h 76"/>
                  <a:gd name="T6" fmla="*/ 9 w 33"/>
                  <a:gd name="T7" fmla="*/ 14 h 76"/>
                  <a:gd name="T8" fmla="*/ 11 w 33"/>
                  <a:gd name="T9" fmla="*/ 14 h 76"/>
                  <a:gd name="T10" fmla="*/ 10 w 33"/>
                  <a:gd name="T11" fmla="*/ 13 h 76"/>
                  <a:gd name="T12" fmla="*/ 4 w 33"/>
                  <a:gd name="T13" fmla="*/ 20 h 76"/>
                  <a:gd name="T14" fmla="*/ 0 w 33"/>
                  <a:gd name="T15" fmla="*/ 31 h 76"/>
                  <a:gd name="T16" fmla="*/ 0 w 33"/>
                  <a:gd name="T17" fmla="*/ 33 h 76"/>
                  <a:gd name="T18" fmla="*/ 0 w 33"/>
                  <a:gd name="T19" fmla="*/ 34 h 76"/>
                  <a:gd name="T20" fmla="*/ 2 w 33"/>
                  <a:gd name="T21" fmla="*/ 37 h 76"/>
                  <a:gd name="T22" fmla="*/ 29 w 33"/>
                  <a:gd name="T23" fmla="*/ 75 h 76"/>
                  <a:gd name="T24" fmla="*/ 32 w 33"/>
                  <a:gd name="T25" fmla="*/ 76 h 76"/>
                  <a:gd name="T26" fmla="*/ 32 w 33"/>
                  <a:gd name="T27" fmla="*/ 73 h 76"/>
                  <a:gd name="T28" fmla="*/ 28 w 33"/>
                  <a:gd name="T29" fmla="*/ 67 h 76"/>
                  <a:gd name="T30" fmla="*/ 14 w 33"/>
                  <a:gd name="T31" fmla="*/ 47 h 76"/>
                  <a:gd name="T32" fmla="*/ 7 w 33"/>
                  <a:gd name="T33" fmla="*/ 37 h 76"/>
                  <a:gd name="T34" fmla="*/ 4 w 33"/>
                  <a:gd name="T35" fmla="*/ 32 h 76"/>
                  <a:gd name="T36" fmla="*/ 2 w 33"/>
                  <a:gd name="T37" fmla="*/ 33 h 76"/>
                  <a:gd name="T38" fmla="*/ 4 w 33"/>
                  <a:gd name="T39" fmla="*/ 33 h 76"/>
                  <a:gd name="T40" fmla="*/ 4 w 33"/>
                  <a:gd name="T41" fmla="*/ 31 h 76"/>
                  <a:gd name="T42" fmla="*/ 7 w 33"/>
                  <a:gd name="T43" fmla="*/ 23 h 76"/>
                  <a:gd name="T44" fmla="*/ 13 w 33"/>
                  <a:gd name="T45" fmla="*/ 15 h 76"/>
                  <a:gd name="T46" fmla="*/ 13 w 33"/>
                  <a:gd name="T47" fmla="*/ 13 h 76"/>
                  <a:gd name="T48" fmla="*/ 13 w 33"/>
                  <a:gd name="T49" fmla="*/ 12 h 76"/>
                  <a:gd name="T50" fmla="*/ 15 w 33"/>
                  <a:gd name="T51" fmla="*/ 6 h 76"/>
                  <a:gd name="T52" fmla="*/ 16 w 33"/>
                  <a:gd name="T53" fmla="*/ 4 h 76"/>
                  <a:gd name="T54" fmla="*/ 16 w 33"/>
                  <a:gd name="T55" fmla="*/ 4 h 76"/>
                  <a:gd name="T56" fmla="*/ 17 w 33"/>
                  <a:gd name="T57" fmla="*/ 4 h 76"/>
                  <a:gd name="T58" fmla="*/ 16 w 33"/>
                  <a:gd name="T59" fmla="*/ 3 h 76"/>
                  <a:gd name="T60" fmla="*/ 17 w 33"/>
                  <a:gd name="T61" fmla="*/ 4 h 76"/>
                  <a:gd name="T62" fmla="*/ 17 w 33"/>
                  <a:gd name="T63" fmla="*/ 4 h 76"/>
                  <a:gd name="T64" fmla="*/ 16 w 33"/>
                  <a:gd name="T65" fmla="*/ 3 h 76"/>
                  <a:gd name="T66" fmla="*/ 17 w 33"/>
                  <a:gd name="T67" fmla="*/ 4 h 76"/>
                  <a:gd name="T68" fmla="*/ 17 w 33"/>
                  <a:gd name="T69" fmla="*/ 1 h 76"/>
                  <a:gd name="T70" fmla="*/ 14 w 33"/>
                  <a:gd name="T7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76">
                    <a:moveTo>
                      <a:pt x="14" y="0"/>
                    </a:moveTo>
                    <a:cubicBezTo>
                      <a:pt x="14" y="1"/>
                      <a:pt x="13" y="1"/>
                      <a:pt x="12" y="3"/>
                    </a:cubicBezTo>
                    <a:cubicBezTo>
                      <a:pt x="10" y="5"/>
                      <a:pt x="9" y="8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5"/>
                      <a:pt x="6" y="17"/>
                      <a:pt x="4" y="20"/>
                    </a:cubicBezTo>
                    <a:cubicBezTo>
                      <a:pt x="2" y="23"/>
                      <a:pt x="0" y="27"/>
                      <a:pt x="0" y="31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6"/>
                      <a:pt x="2" y="37"/>
                    </a:cubicBezTo>
                    <a:cubicBezTo>
                      <a:pt x="9" y="47"/>
                      <a:pt x="29" y="75"/>
                      <a:pt x="29" y="75"/>
                    </a:cubicBezTo>
                    <a:cubicBezTo>
                      <a:pt x="29" y="76"/>
                      <a:pt x="31" y="76"/>
                      <a:pt x="32" y="76"/>
                    </a:cubicBezTo>
                    <a:cubicBezTo>
                      <a:pt x="32" y="75"/>
                      <a:pt x="33" y="74"/>
                      <a:pt x="32" y="73"/>
                    </a:cubicBezTo>
                    <a:cubicBezTo>
                      <a:pt x="32" y="73"/>
                      <a:pt x="30" y="71"/>
                      <a:pt x="28" y="67"/>
                    </a:cubicBezTo>
                    <a:cubicBezTo>
                      <a:pt x="24" y="62"/>
                      <a:pt x="18" y="54"/>
                      <a:pt x="14" y="47"/>
                    </a:cubicBezTo>
                    <a:cubicBezTo>
                      <a:pt x="11" y="43"/>
                      <a:pt x="9" y="40"/>
                      <a:pt x="7" y="37"/>
                    </a:cubicBezTo>
                    <a:cubicBezTo>
                      <a:pt x="5" y="35"/>
                      <a:pt x="4" y="33"/>
                      <a:pt x="4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4" y="28"/>
                      <a:pt x="5" y="25"/>
                      <a:pt x="7" y="23"/>
                    </a:cubicBezTo>
                    <a:cubicBezTo>
                      <a:pt x="9" y="20"/>
                      <a:pt x="12" y="17"/>
                      <a:pt x="13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3" y="9"/>
                      <a:pt x="14" y="7"/>
                      <a:pt x="15" y="6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8" y="2"/>
                      <a:pt x="17" y="1"/>
                    </a:cubicBezTo>
                    <a:cubicBezTo>
                      <a:pt x="16" y="0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9" name="Freeform 295"/>
              <p:cNvSpPr>
                <a:spLocks/>
              </p:cNvSpPr>
              <p:nvPr userDrawn="1"/>
            </p:nvSpPr>
            <p:spPr bwMode="auto">
              <a:xfrm>
                <a:off x="2563" y="4152"/>
                <a:ext cx="20" cy="20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4 h 8"/>
                  <a:gd name="T4" fmla="*/ 1 w 8"/>
                  <a:gd name="T5" fmla="*/ 7 h 8"/>
                  <a:gd name="T6" fmla="*/ 4 w 8"/>
                  <a:gd name="T7" fmla="*/ 7 h 8"/>
                  <a:gd name="T8" fmla="*/ 7 w 8"/>
                  <a:gd name="T9" fmla="*/ 3 h 8"/>
                  <a:gd name="T10" fmla="*/ 7 w 8"/>
                  <a:gd name="T11" fmla="*/ 0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0" name="Freeform 296"/>
              <p:cNvSpPr>
                <a:spLocks/>
              </p:cNvSpPr>
              <p:nvPr userDrawn="1"/>
            </p:nvSpPr>
            <p:spPr bwMode="auto">
              <a:xfrm>
                <a:off x="1530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1" name="Oval 297"/>
              <p:cNvSpPr>
                <a:spLocks noChangeArrowheads="1"/>
              </p:cNvSpPr>
              <p:nvPr userDrawn="1"/>
            </p:nvSpPr>
            <p:spPr bwMode="auto">
              <a:xfrm>
                <a:off x="1540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2" name="Freeform 298"/>
              <p:cNvSpPr>
                <a:spLocks/>
              </p:cNvSpPr>
              <p:nvPr userDrawn="1"/>
            </p:nvSpPr>
            <p:spPr bwMode="auto">
              <a:xfrm>
                <a:off x="1595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3" name="Oval 299"/>
              <p:cNvSpPr>
                <a:spLocks noChangeArrowheads="1"/>
              </p:cNvSpPr>
              <p:nvPr userDrawn="1"/>
            </p:nvSpPr>
            <p:spPr bwMode="auto">
              <a:xfrm>
                <a:off x="1605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4" name="Freeform 300"/>
              <p:cNvSpPr>
                <a:spLocks noEditPoints="1"/>
              </p:cNvSpPr>
              <p:nvPr userDrawn="1"/>
            </p:nvSpPr>
            <p:spPr bwMode="auto">
              <a:xfrm>
                <a:off x="1542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5" name="Freeform 301"/>
              <p:cNvSpPr>
                <a:spLocks/>
              </p:cNvSpPr>
              <p:nvPr userDrawn="1"/>
            </p:nvSpPr>
            <p:spPr bwMode="auto">
              <a:xfrm>
                <a:off x="1562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6" name="Freeform 302"/>
              <p:cNvSpPr>
                <a:spLocks/>
              </p:cNvSpPr>
              <p:nvPr userDrawn="1"/>
            </p:nvSpPr>
            <p:spPr bwMode="auto">
              <a:xfrm>
                <a:off x="1540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7" name="Freeform 303"/>
              <p:cNvSpPr>
                <a:spLocks/>
              </p:cNvSpPr>
              <p:nvPr userDrawn="1"/>
            </p:nvSpPr>
            <p:spPr bwMode="auto">
              <a:xfrm>
                <a:off x="1547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8" name="Freeform 304"/>
              <p:cNvSpPr>
                <a:spLocks noEditPoints="1"/>
              </p:cNvSpPr>
              <p:nvPr userDrawn="1"/>
            </p:nvSpPr>
            <p:spPr bwMode="auto">
              <a:xfrm>
                <a:off x="1441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9" name="Freeform 305"/>
              <p:cNvSpPr>
                <a:spLocks/>
              </p:cNvSpPr>
              <p:nvPr userDrawn="1"/>
            </p:nvSpPr>
            <p:spPr bwMode="auto">
              <a:xfrm>
                <a:off x="2351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0" name="Freeform 306"/>
              <p:cNvSpPr>
                <a:spLocks noEditPoints="1"/>
              </p:cNvSpPr>
              <p:nvPr userDrawn="1"/>
            </p:nvSpPr>
            <p:spPr bwMode="auto">
              <a:xfrm>
                <a:off x="2219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1" name="Freeform 308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2" name="Freeform 309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3" name="Freeform 310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4" name="Freeform 311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5" name="Freeform 312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6" name="Freeform 313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7" name="Freeform 314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8" name="Freeform 315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9" name="Freeform 316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0" name="Freeform 317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1" name="Freeform 318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2" name="Freeform 319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3" name="Freeform 320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4" name="Freeform 321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5" name="Freeform 322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6" name="Freeform 323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7" name="Freeform 324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8" name="Freeform 325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9" name="Freeform 326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0" name="Freeform 327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1" name="Freeform 328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2" name="Freeform 329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3" name="Freeform 330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4" name="Freeform 331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5" name="Freeform 332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6" name="Freeform 333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7" name="Freeform 334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8" name="Freeform 335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9" name="Freeform 336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0" name="Freeform 337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1" name="Freeform 338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2" name="Freeform 339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3" name="Freeform 340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4" name="Freeform 341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5" name="Freeform 342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6" name="Freeform 343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7" name="Freeform 344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8" name="Freeform 345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9" name="Freeform 346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0" name="Freeform 347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1" name="Freeform 348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2" name="Freeform 349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3" name="Freeform 350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4" name="Freeform 351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5" name="Freeform 352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6" name="Freeform 353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7" name="Freeform 354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8" name="Freeform 355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9" name="Freeform 356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0" name="Freeform 357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1" name="Freeform 358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2" name="Freeform 359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3" name="Freeform 360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4" name="Freeform 361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5" name="Freeform 362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6" name="Freeform 363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7" name="Freeform 364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8" name="Freeform 365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9" name="Freeform 366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0" name="Freeform 367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1" name="Freeform 368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2" name="Freeform 369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3" name="Freeform 370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4" name="Freeform 371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5" name="Freeform 372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6" name="Freeform 373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7" name="Freeform 374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8" name="Freeform 375"/>
              <p:cNvSpPr>
                <a:spLocks noEditPoints="1"/>
              </p:cNvSpPr>
              <p:nvPr userDrawn="1"/>
            </p:nvSpPr>
            <p:spPr bwMode="auto">
              <a:xfrm>
                <a:off x="3240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9" name="Freeform 376"/>
              <p:cNvSpPr>
                <a:spLocks noEditPoints="1"/>
              </p:cNvSpPr>
              <p:nvPr userDrawn="1"/>
            </p:nvSpPr>
            <p:spPr bwMode="auto">
              <a:xfrm>
                <a:off x="3259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0" name="Freeform 377"/>
              <p:cNvSpPr>
                <a:spLocks/>
              </p:cNvSpPr>
              <p:nvPr userDrawn="1"/>
            </p:nvSpPr>
            <p:spPr bwMode="auto">
              <a:xfrm>
                <a:off x="3305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1" name="Freeform 378"/>
              <p:cNvSpPr>
                <a:spLocks noEditPoints="1"/>
              </p:cNvSpPr>
              <p:nvPr userDrawn="1"/>
            </p:nvSpPr>
            <p:spPr bwMode="auto">
              <a:xfrm>
                <a:off x="3240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2" name="Freeform 379"/>
              <p:cNvSpPr>
                <a:spLocks/>
              </p:cNvSpPr>
              <p:nvPr userDrawn="1"/>
            </p:nvSpPr>
            <p:spPr bwMode="auto">
              <a:xfrm>
                <a:off x="3286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3" name="Freeform 380"/>
              <p:cNvSpPr>
                <a:spLocks noEditPoints="1"/>
              </p:cNvSpPr>
              <p:nvPr userDrawn="1"/>
            </p:nvSpPr>
            <p:spPr bwMode="auto">
              <a:xfrm>
                <a:off x="3259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4" name="Freeform 381"/>
              <p:cNvSpPr>
                <a:spLocks noEditPoints="1"/>
              </p:cNvSpPr>
              <p:nvPr userDrawn="1"/>
            </p:nvSpPr>
            <p:spPr bwMode="auto">
              <a:xfrm>
                <a:off x="3459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5" name="Freeform 382"/>
              <p:cNvSpPr>
                <a:spLocks/>
              </p:cNvSpPr>
              <p:nvPr userDrawn="1"/>
            </p:nvSpPr>
            <p:spPr bwMode="auto">
              <a:xfrm>
                <a:off x="3305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6" name="Freeform 383"/>
              <p:cNvSpPr>
                <a:spLocks noEditPoints="1"/>
              </p:cNvSpPr>
              <p:nvPr userDrawn="1"/>
            </p:nvSpPr>
            <p:spPr bwMode="auto">
              <a:xfrm>
                <a:off x="3469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7" name="Freeform 384"/>
              <p:cNvSpPr>
                <a:spLocks noEditPoints="1"/>
              </p:cNvSpPr>
              <p:nvPr userDrawn="1"/>
            </p:nvSpPr>
            <p:spPr bwMode="auto">
              <a:xfrm>
                <a:off x="3510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8" name="Freeform 385"/>
              <p:cNvSpPr>
                <a:spLocks/>
              </p:cNvSpPr>
              <p:nvPr userDrawn="1"/>
            </p:nvSpPr>
            <p:spPr bwMode="auto">
              <a:xfrm>
                <a:off x="3514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9" name="Freeform 386"/>
              <p:cNvSpPr>
                <a:spLocks noEditPoints="1"/>
              </p:cNvSpPr>
              <p:nvPr userDrawn="1"/>
            </p:nvSpPr>
            <p:spPr bwMode="auto">
              <a:xfrm>
                <a:off x="1793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0" name="Freeform 387"/>
              <p:cNvSpPr>
                <a:spLocks/>
              </p:cNvSpPr>
              <p:nvPr userDrawn="1"/>
            </p:nvSpPr>
            <p:spPr bwMode="auto">
              <a:xfrm>
                <a:off x="1915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1" name="Freeform 388"/>
              <p:cNvSpPr>
                <a:spLocks/>
              </p:cNvSpPr>
              <p:nvPr userDrawn="1"/>
            </p:nvSpPr>
            <p:spPr bwMode="auto">
              <a:xfrm>
                <a:off x="1915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2" name="Freeform 389"/>
              <p:cNvSpPr>
                <a:spLocks/>
              </p:cNvSpPr>
              <p:nvPr userDrawn="1"/>
            </p:nvSpPr>
            <p:spPr bwMode="auto">
              <a:xfrm>
                <a:off x="1915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3" name="Freeform 390"/>
              <p:cNvSpPr>
                <a:spLocks/>
              </p:cNvSpPr>
              <p:nvPr userDrawn="1"/>
            </p:nvSpPr>
            <p:spPr bwMode="auto">
              <a:xfrm>
                <a:off x="1915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4" name="Freeform 391"/>
              <p:cNvSpPr>
                <a:spLocks/>
              </p:cNvSpPr>
              <p:nvPr userDrawn="1"/>
            </p:nvSpPr>
            <p:spPr bwMode="auto">
              <a:xfrm>
                <a:off x="1915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5" name="Freeform 392"/>
              <p:cNvSpPr>
                <a:spLocks/>
              </p:cNvSpPr>
              <p:nvPr userDrawn="1"/>
            </p:nvSpPr>
            <p:spPr bwMode="auto">
              <a:xfrm>
                <a:off x="1915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6" name="Freeform 393"/>
              <p:cNvSpPr>
                <a:spLocks/>
              </p:cNvSpPr>
              <p:nvPr userDrawn="1"/>
            </p:nvSpPr>
            <p:spPr bwMode="auto">
              <a:xfrm>
                <a:off x="1891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7" name="Freeform 394"/>
              <p:cNvSpPr>
                <a:spLocks/>
              </p:cNvSpPr>
              <p:nvPr userDrawn="1"/>
            </p:nvSpPr>
            <p:spPr bwMode="auto">
              <a:xfrm>
                <a:off x="1891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8" name="Freeform 395"/>
              <p:cNvSpPr>
                <a:spLocks/>
              </p:cNvSpPr>
              <p:nvPr userDrawn="1"/>
            </p:nvSpPr>
            <p:spPr bwMode="auto">
              <a:xfrm>
                <a:off x="1891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9" name="Freeform 396"/>
              <p:cNvSpPr>
                <a:spLocks/>
              </p:cNvSpPr>
              <p:nvPr userDrawn="1"/>
            </p:nvSpPr>
            <p:spPr bwMode="auto">
              <a:xfrm>
                <a:off x="1891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0" name="Freeform 397"/>
              <p:cNvSpPr>
                <a:spLocks/>
              </p:cNvSpPr>
              <p:nvPr userDrawn="1"/>
            </p:nvSpPr>
            <p:spPr bwMode="auto">
              <a:xfrm>
                <a:off x="1915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1" name="Freeform 398"/>
              <p:cNvSpPr>
                <a:spLocks/>
              </p:cNvSpPr>
              <p:nvPr userDrawn="1"/>
            </p:nvSpPr>
            <p:spPr bwMode="auto">
              <a:xfrm>
                <a:off x="1915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2" name="Freeform 399"/>
              <p:cNvSpPr>
                <a:spLocks/>
              </p:cNvSpPr>
              <p:nvPr userDrawn="1"/>
            </p:nvSpPr>
            <p:spPr bwMode="auto">
              <a:xfrm>
                <a:off x="1915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3" name="Freeform 400"/>
              <p:cNvSpPr>
                <a:spLocks/>
              </p:cNvSpPr>
              <p:nvPr userDrawn="1"/>
            </p:nvSpPr>
            <p:spPr bwMode="auto">
              <a:xfrm>
                <a:off x="1891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4" name="Freeform 401"/>
              <p:cNvSpPr>
                <a:spLocks/>
              </p:cNvSpPr>
              <p:nvPr userDrawn="1"/>
            </p:nvSpPr>
            <p:spPr bwMode="auto">
              <a:xfrm>
                <a:off x="1891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5" name="Freeform 402"/>
              <p:cNvSpPr>
                <a:spLocks/>
              </p:cNvSpPr>
              <p:nvPr userDrawn="1"/>
            </p:nvSpPr>
            <p:spPr bwMode="auto">
              <a:xfrm>
                <a:off x="1891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6" name="Freeform 403"/>
              <p:cNvSpPr>
                <a:spLocks/>
              </p:cNvSpPr>
              <p:nvPr userDrawn="1"/>
            </p:nvSpPr>
            <p:spPr bwMode="auto">
              <a:xfrm>
                <a:off x="1915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7" name="Freeform 404"/>
              <p:cNvSpPr>
                <a:spLocks/>
              </p:cNvSpPr>
              <p:nvPr userDrawn="1"/>
            </p:nvSpPr>
            <p:spPr bwMode="auto">
              <a:xfrm>
                <a:off x="1891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8" name="Freeform 405"/>
              <p:cNvSpPr>
                <a:spLocks/>
              </p:cNvSpPr>
              <p:nvPr userDrawn="1"/>
            </p:nvSpPr>
            <p:spPr bwMode="auto">
              <a:xfrm>
                <a:off x="1891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</p:grpSp>
        <p:sp>
          <p:nvSpPr>
            <p:cNvPr id="7" name="Freeform 407"/>
            <p:cNvSpPr>
              <a:spLocks/>
            </p:cNvSpPr>
            <p:nvPr userDrawn="1"/>
          </p:nvSpPr>
          <p:spPr bwMode="auto">
            <a:xfrm>
              <a:off x="2930284" y="6677025"/>
              <a:ext cx="23814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" name="Freeform 408"/>
            <p:cNvSpPr>
              <a:spLocks noEditPoints="1"/>
            </p:cNvSpPr>
            <p:nvPr userDrawn="1"/>
          </p:nvSpPr>
          <p:spPr bwMode="auto">
            <a:xfrm>
              <a:off x="3179529" y="6291263"/>
              <a:ext cx="168279" cy="439737"/>
            </a:xfrm>
            <a:custGeom>
              <a:avLst/>
              <a:gdLst>
                <a:gd name="T0" fmla="*/ 37 w 44"/>
                <a:gd name="T1" fmla="*/ 30 h 113"/>
                <a:gd name="T2" fmla="*/ 28 w 44"/>
                <a:gd name="T3" fmla="*/ 0 h 113"/>
                <a:gd name="T4" fmla="*/ 27 w 44"/>
                <a:gd name="T5" fmla="*/ 4 h 113"/>
                <a:gd name="T6" fmla="*/ 32 w 44"/>
                <a:gd name="T7" fmla="*/ 32 h 113"/>
                <a:gd name="T8" fmla="*/ 37 w 44"/>
                <a:gd name="T9" fmla="*/ 35 h 113"/>
                <a:gd name="T10" fmla="*/ 33 w 44"/>
                <a:gd name="T11" fmla="*/ 52 h 113"/>
                <a:gd name="T12" fmla="*/ 28 w 44"/>
                <a:gd name="T13" fmla="*/ 62 h 113"/>
                <a:gd name="T14" fmla="*/ 30 w 44"/>
                <a:gd name="T15" fmla="*/ 67 h 113"/>
                <a:gd name="T16" fmla="*/ 24 w 44"/>
                <a:gd name="T17" fmla="*/ 75 h 113"/>
                <a:gd name="T18" fmla="*/ 22 w 44"/>
                <a:gd name="T19" fmla="*/ 20 h 113"/>
                <a:gd name="T20" fmla="*/ 20 w 44"/>
                <a:gd name="T21" fmla="*/ 75 h 113"/>
                <a:gd name="T22" fmla="*/ 15 w 44"/>
                <a:gd name="T23" fmla="*/ 67 h 113"/>
                <a:gd name="T24" fmla="*/ 16 w 44"/>
                <a:gd name="T25" fmla="*/ 62 h 113"/>
                <a:gd name="T26" fmla="*/ 11 w 44"/>
                <a:gd name="T27" fmla="*/ 52 h 113"/>
                <a:gd name="T28" fmla="*/ 7 w 44"/>
                <a:gd name="T29" fmla="*/ 35 h 113"/>
                <a:gd name="T30" fmla="*/ 13 w 44"/>
                <a:gd name="T31" fmla="*/ 32 h 113"/>
                <a:gd name="T32" fmla="*/ 18 w 44"/>
                <a:gd name="T33" fmla="*/ 4 h 113"/>
                <a:gd name="T34" fmla="*/ 16 w 44"/>
                <a:gd name="T35" fmla="*/ 0 h 113"/>
                <a:gd name="T36" fmla="*/ 7 w 44"/>
                <a:gd name="T37" fmla="*/ 30 h 113"/>
                <a:gd name="T38" fmla="*/ 2 w 44"/>
                <a:gd name="T39" fmla="*/ 35 h 113"/>
                <a:gd name="T40" fmla="*/ 8 w 44"/>
                <a:gd name="T41" fmla="*/ 47 h 113"/>
                <a:gd name="T42" fmla="*/ 11 w 44"/>
                <a:gd name="T43" fmla="*/ 63 h 113"/>
                <a:gd name="T44" fmla="*/ 18 w 44"/>
                <a:gd name="T45" fmla="*/ 79 h 113"/>
                <a:gd name="T46" fmla="*/ 20 w 44"/>
                <a:gd name="T47" fmla="*/ 85 h 113"/>
                <a:gd name="T48" fmla="*/ 20 w 44"/>
                <a:gd name="T49" fmla="*/ 89 h 113"/>
                <a:gd name="T50" fmla="*/ 18 w 44"/>
                <a:gd name="T51" fmla="*/ 91 h 113"/>
                <a:gd name="T52" fmla="*/ 17 w 44"/>
                <a:gd name="T53" fmla="*/ 102 h 113"/>
                <a:gd name="T54" fmla="*/ 18 w 44"/>
                <a:gd name="T55" fmla="*/ 109 h 113"/>
                <a:gd name="T56" fmla="*/ 22 w 44"/>
                <a:gd name="T57" fmla="*/ 113 h 113"/>
                <a:gd name="T58" fmla="*/ 27 w 44"/>
                <a:gd name="T59" fmla="*/ 109 h 113"/>
                <a:gd name="T60" fmla="*/ 27 w 44"/>
                <a:gd name="T61" fmla="*/ 102 h 113"/>
                <a:gd name="T62" fmla="*/ 26 w 44"/>
                <a:gd name="T63" fmla="*/ 91 h 113"/>
                <a:gd name="T64" fmla="*/ 24 w 44"/>
                <a:gd name="T65" fmla="*/ 89 h 113"/>
                <a:gd name="T66" fmla="*/ 24 w 44"/>
                <a:gd name="T67" fmla="*/ 85 h 113"/>
                <a:gd name="T68" fmla="*/ 27 w 44"/>
                <a:gd name="T69" fmla="*/ 79 h 113"/>
                <a:gd name="T70" fmla="*/ 33 w 44"/>
                <a:gd name="T71" fmla="*/ 63 h 113"/>
                <a:gd name="T72" fmla="*/ 40 w 44"/>
                <a:gd name="T73" fmla="*/ 49 h 113"/>
                <a:gd name="T74" fmla="*/ 36 w 44"/>
                <a:gd name="T75" fmla="*/ 48 h 113"/>
                <a:gd name="T76" fmla="*/ 38 w 44"/>
                <a:gd name="T77" fmla="*/ 30 h 113"/>
                <a:gd name="T78" fmla="*/ 22 w 44"/>
                <a:gd name="T79" fmla="*/ 108 h 113"/>
                <a:gd name="T80" fmla="*/ 21 w 44"/>
                <a:gd name="T81" fmla="*/ 102 h 113"/>
                <a:gd name="T82" fmla="*/ 23 w 44"/>
                <a:gd name="T83" fmla="*/ 107 h 113"/>
                <a:gd name="T84" fmla="*/ 27 w 44"/>
                <a:gd name="T85" fmla="*/ 97 h 113"/>
                <a:gd name="T86" fmla="*/ 18 w 44"/>
                <a:gd name="T87" fmla="*/ 97 h 113"/>
                <a:gd name="T88" fmla="*/ 18 w 44"/>
                <a:gd name="T89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113">
                  <a:moveTo>
                    <a:pt x="38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4" y="17"/>
                    <a:pt x="39" y="4"/>
                    <a:pt x="28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5" y="3"/>
                    <a:pt x="25" y="4"/>
                    <a:pt x="27" y="4"/>
                  </a:cubicBezTo>
                  <a:cubicBezTo>
                    <a:pt x="35" y="7"/>
                    <a:pt x="39" y="17"/>
                    <a:pt x="35" y="2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4"/>
                    <a:pt x="33" y="36"/>
                    <a:pt x="35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8"/>
                    <a:pt x="34" y="42"/>
                    <a:pt x="30" y="48"/>
                  </a:cubicBezTo>
                  <a:cubicBezTo>
                    <a:pt x="29" y="50"/>
                    <a:pt x="31" y="53"/>
                    <a:pt x="33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5"/>
                    <a:pt x="31" y="58"/>
                    <a:pt x="28" y="62"/>
                  </a:cubicBezTo>
                  <a:cubicBezTo>
                    <a:pt x="27" y="63"/>
                    <a:pt x="27" y="64"/>
                    <a:pt x="28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9" y="69"/>
                    <a:pt x="27" y="72"/>
                    <a:pt x="24" y="7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0"/>
                    <a:pt x="22" y="20"/>
                  </a:cubicBezTo>
                  <a:cubicBezTo>
                    <a:pt x="21" y="20"/>
                    <a:pt x="20" y="21"/>
                    <a:pt x="20" y="2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2"/>
                    <a:pt x="15" y="69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6"/>
                    <a:pt x="16" y="66"/>
                    <a:pt x="17" y="65"/>
                  </a:cubicBezTo>
                  <a:cubicBezTo>
                    <a:pt x="17" y="64"/>
                    <a:pt x="17" y="63"/>
                    <a:pt x="16" y="62"/>
                  </a:cubicBezTo>
                  <a:cubicBezTo>
                    <a:pt x="13" y="58"/>
                    <a:pt x="11" y="55"/>
                    <a:pt x="9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3"/>
                    <a:pt x="15" y="50"/>
                    <a:pt x="14" y="48"/>
                  </a:cubicBezTo>
                  <a:cubicBezTo>
                    <a:pt x="11" y="42"/>
                    <a:pt x="8" y="38"/>
                    <a:pt x="7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4" y="34"/>
                    <a:pt x="13" y="3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17"/>
                    <a:pt x="10" y="7"/>
                    <a:pt x="18" y="4"/>
                  </a:cubicBezTo>
                  <a:cubicBezTo>
                    <a:pt x="19" y="4"/>
                    <a:pt x="20" y="3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6" y="4"/>
                    <a:pt x="0" y="17"/>
                    <a:pt x="6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29"/>
                    <a:pt x="1" y="32"/>
                    <a:pt x="2" y="35"/>
                  </a:cubicBezTo>
                  <a:cubicBezTo>
                    <a:pt x="4" y="38"/>
                    <a:pt x="6" y="42"/>
                    <a:pt x="9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5" y="47"/>
                    <a:pt x="3" y="50"/>
                    <a:pt x="5" y="53"/>
                  </a:cubicBezTo>
                  <a:cubicBezTo>
                    <a:pt x="6" y="55"/>
                    <a:pt x="9" y="59"/>
                    <a:pt x="11" y="63"/>
                  </a:cubicBezTo>
                  <a:cubicBezTo>
                    <a:pt x="9" y="64"/>
                    <a:pt x="8" y="66"/>
                    <a:pt x="10" y="68"/>
                  </a:cubicBezTo>
                  <a:cubicBezTo>
                    <a:pt x="11" y="71"/>
                    <a:pt x="14" y="75"/>
                    <a:pt x="18" y="79"/>
                  </a:cubicBezTo>
                  <a:cubicBezTo>
                    <a:pt x="18" y="80"/>
                    <a:pt x="19" y="81"/>
                    <a:pt x="20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6"/>
                    <a:pt x="18" y="87"/>
                  </a:cubicBezTo>
                  <a:cubicBezTo>
                    <a:pt x="18" y="88"/>
                    <a:pt x="19" y="89"/>
                    <a:pt x="20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6" y="91"/>
                    <a:pt x="13" y="94"/>
                    <a:pt x="13" y="97"/>
                  </a:cubicBezTo>
                  <a:cubicBezTo>
                    <a:pt x="13" y="99"/>
                    <a:pt x="15" y="101"/>
                    <a:pt x="17" y="10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08"/>
                    <a:pt x="17" y="108"/>
                    <a:pt x="18" y="109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2"/>
                    <a:pt x="21" y="113"/>
                    <a:pt x="22" y="113"/>
                  </a:cubicBezTo>
                  <a:cubicBezTo>
                    <a:pt x="23" y="113"/>
                    <a:pt x="24" y="112"/>
                    <a:pt x="25" y="112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7" y="108"/>
                    <a:pt x="27" y="107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0" y="101"/>
                    <a:pt x="31" y="99"/>
                    <a:pt x="31" y="97"/>
                  </a:cubicBezTo>
                  <a:cubicBezTo>
                    <a:pt x="31" y="94"/>
                    <a:pt x="29" y="91"/>
                    <a:pt x="26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9"/>
                    <a:pt x="26" y="88"/>
                    <a:pt x="26" y="87"/>
                  </a:cubicBezTo>
                  <a:cubicBezTo>
                    <a:pt x="26" y="86"/>
                    <a:pt x="25" y="85"/>
                    <a:pt x="24" y="8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6" y="80"/>
                    <a:pt x="27" y="79"/>
                  </a:cubicBezTo>
                  <a:cubicBezTo>
                    <a:pt x="30" y="75"/>
                    <a:pt x="33" y="70"/>
                    <a:pt x="35" y="68"/>
                  </a:cubicBezTo>
                  <a:cubicBezTo>
                    <a:pt x="36" y="66"/>
                    <a:pt x="35" y="64"/>
                    <a:pt x="33" y="63"/>
                  </a:cubicBezTo>
                  <a:cubicBezTo>
                    <a:pt x="36" y="59"/>
                    <a:pt x="38" y="55"/>
                    <a:pt x="40" y="53"/>
                  </a:cubicBezTo>
                  <a:cubicBezTo>
                    <a:pt x="40" y="52"/>
                    <a:pt x="40" y="50"/>
                    <a:pt x="40" y="49"/>
                  </a:cubicBezTo>
                  <a:cubicBezTo>
                    <a:pt x="39" y="48"/>
                    <a:pt x="37" y="47"/>
                    <a:pt x="36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2"/>
                    <a:pt x="41" y="38"/>
                    <a:pt x="42" y="35"/>
                  </a:cubicBezTo>
                  <a:cubicBezTo>
                    <a:pt x="43" y="32"/>
                    <a:pt x="41" y="29"/>
                    <a:pt x="38" y="30"/>
                  </a:cubicBezTo>
                  <a:close/>
                  <a:moveTo>
                    <a:pt x="23" y="107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3" y="102"/>
                    <a:pt x="23" y="102"/>
                    <a:pt x="23" y="102"/>
                  </a:cubicBezTo>
                  <a:lnTo>
                    <a:pt x="23" y="107"/>
                  </a:lnTo>
                  <a:close/>
                  <a:moveTo>
                    <a:pt x="26" y="96"/>
                  </a:moveTo>
                  <a:cubicBezTo>
                    <a:pt x="26" y="96"/>
                    <a:pt x="27" y="96"/>
                    <a:pt x="27" y="97"/>
                  </a:cubicBezTo>
                  <a:cubicBezTo>
                    <a:pt x="27" y="97"/>
                    <a:pt x="26" y="97"/>
                    <a:pt x="26" y="97"/>
                  </a:cubicBezTo>
                  <a:cubicBezTo>
                    <a:pt x="23" y="97"/>
                    <a:pt x="21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6"/>
                    <a:pt x="18" y="96"/>
                    <a:pt x="18" y="96"/>
                  </a:cubicBezTo>
                  <a:lnTo>
                    <a:pt x="26" y="9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" name="Freeform 409"/>
            <p:cNvSpPr>
              <a:spLocks noEditPoints="1"/>
            </p:cNvSpPr>
            <p:nvPr userDrawn="1"/>
          </p:nvSpPr>
          <p:spPr bwMode="auto">
            <a:xfrm>
              <a:off x="10936255" y="6677025"/>
              <a:ext cx="49213" cy="53975"/>
            </a:xfrm>
            <a:custGeom>
              <a:avLst/>
              <a:gdLst>
                <a:gd name="T0" fmla="*/ 0 w 13"/>
                <a:gd name="T1" fmla="*/ 7 h 14"/>
                <a:gd name="T2" fmla="*/ 7 w 13"/>
                <a:gd name="T3" fmla="*/ 14 h 14"/>
                <a:gd name="T4" fmla="*/ 13 w 13"/>
                <a:gd name="T5" fmla="*/ 7 h 14"/>
                <a:gd name="T6" fmla="*/ 7 w 13"/>
                <a:gd name="T7" fmla="*/ 0 h 14"/>
                <a:gd name="T8" fmla="*/ 0 w 13"/>
                <a:gd name="T9" fmla="*/ 7 h 14"/>
                <a:gd name="T10" fmla="*/ 9 w 13"/>
                <a:gd name="T11" fmla="*/ 7 h 14"/>
                <a:gd name="T12" fmla="*/ 7 w 13"/>
                <a:gd name="T13" fmla="*/ 9 h 14"/>
                <a:gd name="T14" fmla="*/ 4 w 13"/>
                <a:gd name="T15" fmla="*/ 7 h 14"/>
                <a:gd name="T16" fmla="*/ 7 w 13"/>
                <a:gd name="T17" fmla="*/ 5 h 14"/>
                <a:gd name="T18" fmla="*/ 9 w 13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9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8" y="5"/>
                    <a:pt x="9" y="6"/>
                    <a:pt x="9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" name="Freeform 410"/>
            <p:cNvSpPr>
              <a:spLocks/>
            </p:cNvSpPr>
            <p:nvPr userDrawn="1"/>
          </p:nvSpPr>
          <p:spPr bwMode="auto">
            <a:xfrm>
              <a:off x="10825127" y="6473825"/>
              <a:ext cx="146054" cy="19050"/>
            </a:xfrm>
            <a:custGeom>
              <a:avLst/>
              <a:gdLst>
                <a:gd name="T0" fmla="*/ 38 w 38"/>
                <a:gd name="T1" fmla="*/ 2 h 5"/>
                <a:gd name="T2" fmla="*/ 36 w 38"/>
                <a:gd name="T3" fmla="*/ 0 h 5"/>
                <a:gd name="T4" fmla="*/ 2 w 38"/>
                <a:gd name="T5" fmla="*/ 0 h 5"/>
                <a:gd name="T6" fmla="*/ 0 w 38"/>
                <a:gd name="T7" fmla="*/ 2 h 5"/>
                <a:gd name="T8" fmla="*/ 2 w 38"/>
                <a:gd name="T9" fmla="*/ 5 h 5"/>
                <a:gd name="T10" fmla="*/ 36 w 38"/>
                <a:gd name="T11" fmla="*/ 5 h 5"/>
                <a:gd name="T12" fmla="*/ 38 w 3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">
                  <a:moveTo>
                    <a:pt x="38" y="2"/>
                  </a:moveTo>
                  <a:cubicBezTo>
                    <a:pt x="38" y="1"/>
                    <a:pt x="37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" name="Freeform 411"/>
            <p:cNvSpPr>
              <a:spLocks/>
            </p:cNvSpPr>
            <p:nvPr userDrawn="1"/>
          </p:nvSpPr>
          <p:spPr bwMode="auto">
            <a:xfrm>
              <a:off x="10825127" y="6353175"/>
              <a:ext cx="271469" cy="15875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" name="Freeform 412"/>
            <p:cNvSpPr>
              <a:spLocks/>
            </p:cNvSpPr>
            <p:nvPr userDrawn="1"/>
          </p:nvSpPr>
          <p:spPr bwMode="auto">
            <a:xfrm>
              <a:off x="10825127" y="6392863"/>
              <a:ext cx="271469" cy="19050"/>
            </a:xfrm>
            <a:custGeom>
              <a:avLst/>
              <a:gdLst>
                <a:gd name="T0" fmla="*/ 69 w 71"/>
                <a:gd name="T1" fmla="*/ 0 h 5"/>
                <a:gd name="T2" fmla="*/ 2 w 71"/>
                <a:gd name="T3" fmla="*/ 0 h 5"/>
                <a:gd name="T4" fmla="*/ 0 w 71"/>
                <a:gd name="T5" fmla="*/ 3 h 5"/>
                <a:gd name="T6" fmla="*/ 2 w 71"/>
                <a:gd name="T7" fmla="*/ 5 h 5"/>
                <a:gd name="T8" fmla="*/ 69 w 71"/>
                <a:gd name="T9" fmla="*/ 5 h 5"/>
                <a:gd name="T10" fmla="*/ 71 w 71"/>
                <a:gd name="T11" fmla="*/ 3 h 5"/>
                <a:gd name="T12" fmla="*/ 69 w 7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4"/>
                    <a:pt x="71" y="3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" name="Freeform 413"/>
            <p:cNvSpPr>
              <a:spLocks/>
            </p:cNvSpPr>
            <p:nvPr userDrawn="1"/>
          </p:nvSpPr>
          <p:spPr bwMode="auto">
            <a:xfrm>
              <a:off x="10825127" y="6435725"/>
              <a:ext cx="271469" cy="14288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" name="Freeform 414"/>
            <p:cNvSpPr>
              <a:spLocks/>
            </p:cNvSpPr>
            <p:nvPr userDrawn="1"/>
          </p:nvSpPr>
          <p:spPr bwMode="auto">
            <a:xfrm>
              <a:off x="10825127" y="6313488"/>
              <a:ext cx="271469" cy="15875"/>
            </a:xfrm>
            <a:custGeom>
              <a:avLst/>
              <a:gdLst>
                <a:gd name="T0" fmla="*/ 0 w 71"/>
                <a:gd name="T1" fmla="*/ 2 h 4"/>
                <a:gd name="T2" fmla="*/ 2 w 71"/>
                <a:gd name="T3" fmla="*/ 4 h 4"/>
                <a:gd name="T4" fmla="*/ 69 w 71"/>
                <a:gd name="T5" fmla="*/ 4 h 4"/>
                <a:gd name="T6" fmla="*/ 71 w 71"/>
                <a:gd name="T7" fmla="*/ 2 h 4"/>
                <a:gd name="T8" fmla="*/ 69 w 71"/>
                <a:gd name="T9" fmla="*/ 0 h 4"/>
                <a:gd name="T10" fmla="*/ 2 w 71"/>
                <a:gd name="T11" fmla="*/ 0 h 4"/>
                <a:gd name="T12" fmla="*/ 0 w 7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" name="Freeform 415"/>
            <p:cNvSpPr>
              <a:spLocks/>
            </p:cNvSpPr>
            <p:nvPr userDrawn="1"/>
          </p:nvSpPr>
          <p:spPr bwMode="auto">
            <a:xfrm>
              <a:off x="10833065" y="6591300"/>
              <a:ext cx="15875" cy="1587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" name="Freeform 416"/>
            <p:cNvSpPr>
              <a:spLocks/>
            </p:cNvSpPr>
            <p:nvPr userDrawn="1"/>
          </p:nvSpPr>
          <p:spPr bwMode="auto">
            <a:xfrm>
              <a:off x="10909267" y="6591300"/>
              <a:ext cx="23814" cy="1587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" name="Freeform 417"/>
            <p:cNvSpPr>
              <a:spLocks/>
            </p:cNvSpPr>
            <p:nvPr userDrawn="1"/>
          </p:nvSpPr>
          <p:spPr bwMode="auto">
            <a:xfrm>
              <a:off x="10871166" y="6591300"/>
              <a:ext cx="19050" cy="15875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" name="Freeform 418"/>
            <p:cNvSpPr>
              <a:spLocks/>
            </p:cNvSpPr>
            <p:nvPr userDrawn="1"/>
          </p:nvSpPr>
          <p:spPr bwMode="auto">
            <a:xfrm>
              <a:off x="11036270" y="6591300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9" name="Freeform 419"/>
            <p:cNvSpPr>
              <a:spLocks/>
            </p:cNvSpPr>
            <p:nvPr userDrawn="1"/>
          </p:nvSpPr>
          <p:spPr bwMode="auto">
            <a:xfrm>
              <a:off x="10952131" y="6591300"/>
              <a:ext cx="22226" cy="15875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0" name="Freeform 420"/>
            <p:cNvSpPr>
              <a:spLocks/>
            </p:cNvSpPr>
            <p:nvPr userDrawn="1"/>
          </p:nvSpPr>
          <p:spPr bwMode="auto">
            <a:xfrm>
              <a:off x="10993407" y="6591300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1" name="Freeform 421"/>
            <p:cNvSpPr>
              <a:spLocks/>
            </p:cNvSpPr>
            <p:nvPr userDrawn="1"/>
          </p:nvSpPr>
          <p:spPr bwMode="auto">
            <a:xfrm>
              <a:off x="11074371" y="6591300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2" name="Freeform 422"/>
            <p:cNvSpPr>
              <a:spLocks/>
            </p:cNvSpPr>
            <p:nvPr userDrawn="1"/>
          </p:nvSpPr>
          <p:spPr bwMode="auto">
            <a:xfrm>
              <a:off x="10833065" y="6623050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3" name="Freeform 423"/>
            <p:cNvSpPr>
              <a:spLocks/>
            </p:cNvSpPr>
            <p:nvPr userDrawn="1"/>
          </p:nvSpPr>
          <p:spPr bwMode="auto">
            <a:xfrm>
              <a:off x="10952131" y="6623050"/>
              <a:ext cx="22226" cy="14288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4" name="Freeform 424"/>
            <p:cNvSpPr>
              <a:spLocks/>
            </p:cNvSpPr>
            <p:nvPr userDrawn="1"/>
          </p:nvSpPr>
          <p:spPr bwMode="auto">
            <a:xfrm>
              <a:off x="10909267" y="6623050"/>
              <a:ext cx="23814" cy="14288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5" name="Freeform 425"/>
            <p:cNvSpPr>
              <a:spLocks/>
            </p:cNvSpPr>
            <p:nvPr userDrawn="1"/>
          </p:nvSpPr>
          <p:spPr bwMode="auto">
            <a:xfrm>
              <a:off x="11036270" y="6623050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6" name="Freeform 426"/>
            <p:cNvSpPr>
              <a:spLocks/>
            </p:cNvSpPr>
            <p:nvPr userDrawn="1"/>
          </p:nvSpPr>
          <p:spPr bwMode="auto">
            <a:xfrm>
              <a:off x="10871166" y="6623050"/>
              <a:ext cx="19050" cy="1428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7" name="Freeform 427"/>
            <p:cNvSpPr>
              <a:spLocks/>
            </p:cNvSpPr>
            <p:nvPr userDrawn="1"/>
          </p:nvSpPr>
          <p:spPr bwMode="auto">
            <a:xfrm>
              <a:off x="10993407" y="6623050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8" name="Freeform 428"/>
            <p:cNvSpPr>
              <a:spLocks/>
            </p:cNvSpPr>
            <p:nvPr userDrawn="1"/>
          </p:nvSpPr>
          <p:spPr bwMode="auto">
            <a:xfrm>
              <a:off x="11074371" y="6623050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9" name="Freeform 429"/>
            <p:cNvSpPr>
              <a:spLocks/>
            </p:cNvSpPr>
            <p:nvPr userDrawn="1"/>
          </p:nvSpPr>
          <p:spPr bwMode="auto">
            <a:xfrm>
              <a:off x="10833065" y="6556375"/>
              <a:ext cx="15875" cy="19050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2 w 4"/>
                <a:gd name="T7" fmla="*/ 5 h 5"/>
                <a:gd name="T8" fmla="*/ 2 w 4"/>
                <a:gd name="T9" fmla="*/ 5 h 5"/>
                <a:gd name="T10" fmla="*/ 4 w 4"/>
                <a:gd name="T11" fmla="*/ 3 h 5"/>
                <a:gd name="T12" fmla="*/ 2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0" name="Freeform 430"/>
            <p:cNvSpPr>
              <a:spLocks/>
            </p:cNvSpPr>
            <p:nvPr userDrawn="1"/>
          </p:nvSpPr>
          <p:spPr bwMode="auto">
            <a:xfrm>
              <a:off x="10952131" y="6556375"/>
              <a:ext cx="22226" cy="1905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0 h 5"/>
                <a:gd name="T4" fmla="*/ 0 w 6"/>
                <a:gd name="T5" fmla="*/ 3 h 5"/>
                <a:gd name="T6" fmla="*/ 2 w 6"/>
                <a:gd name="T7" fmla="*/ 5 h 5"/>
                <a:gd name="T8" fmla="*/ 3 w 6"/>
                <a:gd name="T9" fmla="*/ 5 h 5"/>
                <a:gd name="T10" fmla="*/ 6 w 6"/>
                <a:gd name="T11" fmla="*/ 3 h 5"/>
                <a:gd name="T12" fmla="*/ 3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1" name="Freeform 431"/>
            <p:cNvSpPr>
              <a:spLocks/>
            </p:cNvSpPr>
            <p:nvPr userDrawn="1"/>
          </p:nvSpPr>
          <p:spPr bwMode="auto">
            <a:xfrm>
              <a:off x="10871166" y="6556375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5 w 5"/>
                <a:gd name="T11" fmla="*/ 3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2" name="Freeform 432"/>
            <p:cNvSpPr>
              <a:spLocks/>
            </p:cNvSpPr>
            <p:nvPr userDrawn="1"/>
          </p:nvSpPr>
          <p:spPr bwMode="auto">
            <a:xfrm>
              <a:off x="10909267" y="6556375"/>
              <a:ext cx="23814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3" name="Freeform 433"/>
            <p:cNvSpPr>
              <a:spLocks/>
            </p:cNvSpPr>
            <p:nvPr userDrawn="1"/>
          </p:nvSpPr>
          <p:spPr bwMode="auto">
            <a:xfrm>
              <a:off x="10993407" y="6556375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4" name="Freeform 434"/>
            <p:cNvSpPr>
              <a:spLocks/>
            </p:cNvSpPr>
            <p:nvPr userDrawn="1"/>
          </p:nvSpPr>
          <p:spPr bwMode="auto">
            <a:xfrm>
              <a:off x="11036270" y="6556375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5" name="Freeform 435"/>
            <p:cNvSpPr>
              <a:spLocks/>
            </p:cNvSpPr>
            <p:nvPr userDrawn="1"/>
          </p:nvSpPr>
          <p:spPr bwMode="auto">
            <a:xfrm>
              <a:off x="11074371" y="6556375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6" name="Freeform 436"/>
            <p:cNvSpPr>
              <a:spLocks noEditPoints="1"/>
            </p:cNvSpPr>
            <p:nvPr userDrawn="1"/>
          </p:nvSpPr>
          <p:spPr bwMode="auto">
            <a:xfrm>
              <a:off x="10783851" y="6219825"/>
              <a:ext cx="358784" cy="454025"/>
            </a:xfrm>
            <a:custGeom>
              <a:avLst/>
              <a:gdLst>
                <a:gd name="T0" fmla="*/ 94 w 94"/>
                <a:gd name="T1" fmla="*/ 112 h 116"/>
                <a:gd name="T2" fmla="*/ 94 w 94"/>
                <a:gd name="T3" fmla="*/ 112 h 116"/>
                <a:gd name="T4" fmla="*/ 94 w 94"/>
                <a:gd name="T5" fmla="*/ 4 h 116"/>
                <a:gd name="T6" fmla="*/ 90 w 94"/>
                <a:gd name="T7" fmla="*/ 0 h 116"/>
                <a:gd name="T8" fmla="*/ 3 w 94"/>
                <a:gd name="T9" fmla="*/ 0 h 116"/>
                <a:gd name="T10" fmla="*/ 0 w 94"/>
                <a:gd name="T11" fmla="*/ 4 h 116"/>
                <a:gd name="T12" fmla="*/ 0 w 94"/>
                <a:gd name="T13" fmla="*/ 112 h 116"/>
                <a:gd name="T14" fmla="*/ 3 w 94"/>
                <a:gd name="T15" fmla="*/ 116 h 116"/>
                <a:gd name="T16" fmla="*/ 90 w 94"/>
                <a:gd name="T17" fmla="*/ 116 h 116"/>
                <a:gd name="T18" fmla="*/ 94 w 94"/>
                <a:gd name="T19" fmla="*/ 112 h 116"/>
                <a:gd name="T20" fmla="*/ 4 w 94"/>
                <a:gd name="T21" fmla="*/ 4 h 116"/>
                <a:gd name="T22" fmla="*/ 12 w 94"/>
                <a:gd name="T23" fmla="*/ 4 h 116"/>
                <a:gd name="T24" fmla="*/ 12 w 94"/>
                <a:gd name="T25" fmla="*/ 11 h 116"/>
                <a:gd name="T26" fmla="*/ 4 w 94"/>
                <a:gd name="T27" fmla="*/ 11 h 116"/>
                <a:gd name="T28" fmla="*/ 4 w 94"/>
                <a:gd name="T29" fmla="*/ 4 h 116"/>
                <a:gd name="T30" fmla="*/ 89 w 94"/>
                <a:gd name="T31" fmla="*/ 78 h 116"/>
                <a:gd name="T32" fmla="*/ 52 w 94"/>
                <a:gd name="T33" fmla="*/ 78 h 116"/>
                <a:gd name="T34" fmla="*/ 50 w 94"/>
                <a:gd name="T35" fmla="*/ 80 h 116"/>
                <a:gd name="T36" fmla="*/ 52 w 94"/>
                <a:gd name="T37" fmla="*/ 83 h 116"/>
                <a:gd name="T38" fmla="*/ 89 w 94"/>
                <a:gd name="T39" fmla="*/ 83 h 116"/>
                <a:gd name="T40" fmla="*/ 89 w 94"/>
                <a:gd name="T41" fmla="*/ 112 h 116"/>
                <a:gd name="T42" fmla="*/ 4 w 94"/>
                <a:gd name="T43" fmla="*/ 112 h 116"/>
                <a:gd name="T44" fmla="*/ 4 w 94"/>
                <a:gd name="T45" fmla="*/ 83 h 116"/>
                <a:gd name="T46" fmla="*/ 42 w 94"/>
                <a:gd name="T47" fmla="*/ 83 h 116"/>
                <a:gd name="T48" fmla="*/ 44 w 94"/>
                <a:gd name="T49" fmla="*/ 80 h 116"/>
                <a:gd name="T50" fmla="*/ 42 w 94"/>
                <a:gd name="T51" fmla="*/ 78 h 116"/>
                <a:gd name="T52" fmla="*/ 4 w 94"/>
                <a:gd name="T53" fmla="*/ 78 h 116"/>
                <a:gd name="T54" fmla="*/ 4 w 94"/>
                <a:gd name="T55" fmla="*/ 16 h 116"/>
                <a:gd name="T56" fmla="*/ 89 w 94"/>
                <a:gd name="T57" fmla="*/ 16 h 116"/>
                <a:gd name="T58" fmla="*/ 89 w 94"/>
                <a:gd name="T59" fmla="*/ 78 h 116"/>
                <a:gd name="T60" fmla="*/ 89 w 94"/>
                <a:gd name="T61" fmla="*/ 11 h 116"/>
                <a:gd name="T62" fmla="*/ 17 w 94"/>
                <a:gd name="T63" fmla="*/ 11 h 116"/>
                <a:gd name="T64" fmla="*/ 17 w 94"/>
                <a:gd name="T65" fmla="*/ 4 h 116"/>
                <a:gd name="T66" fmla="*/ 89 w 94"/>
                <a:gd name="T67" fmla="*/ 4 h 116"/>
                <a:gd name="T68" fmla="*/ 89 w 94"/>
                <a:gd name="T69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6">
                  <a:moveTo>
                    <a:pt x="94" y="112"/>
                  </a:moveTo>
                  <a:cubicBezTo>
                    <a:pt x="94" y="112"/>
                    <a:pt x="94" y="112"/>
                    <a:pt x="94" y="112"/>
                  </a:cubicBezTo>
                  <a:cubicBezTo>
                    <a:pt x="94" y="110"/>
                    <a:pt x="94" y="7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87" y="0"/>
                    <a:pt x="7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0" y="109"/>
                    <a:pt x="0" y="112"/>
                  </a:cubicBezTo>
                  <a:cubicBezTo>
                    <a:pt x="0" y="114"/>
                    <a:pt x="1" y="116"/>
                    <a:pt x="3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4" y="114"/>
                    <a:pt x="94" y="112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4"/>
                  </a:lnTo>
                  <a:close/>
                  <a:moveTo>
                    <a:pt x="89" y="78"/>
                  </a:move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0" y="79"/>
                    <a:pt x="50" y="80"/>
                  </a:cubicBezTo>
                  <a:cubicBezTo>
                    <a:pt x="50" y="82"/>
                    <a:pt x="51" y="83"/>
                    <a:pt x="52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2"/>
                    <a:pt x="44" y="80"/>
                  </a:cubicBezTo>
                  <a:cubicBezTo>
                    <a:pt x="44" y="79"/>
                    <a:pt x="43" y="78"/>
                    <a:pt x="42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6"/>
                    <a:pt x="85" y="16"/>
                    <a:pt x="89" y="16"/>
                  </a:cubicBezTo>
                  <a:lnTo>
                    <a:pt x="89" y="78"/>
                  </a:lnTo>
                  <a:close/>
                  <a:moveTo>
                    <a:pt x="89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1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7" name="Freeform 437"/>
            <p:cNvSpPr>
              <a:spLocks/>
            </p:cNvSpPr>
            <p:nvPr userDrawn="1"/>
          </p:nvSpPr>
          <p:spPr bwMode="auto">
            <a:xfrm>
              <a:off x="10745750" y="6181725"/>
              <a:ext cx="434986" cy="577850"/>
            </a:xfrm>
            <a:custGeom>
              <a:avLst/>
              <a:gdLst>
                <a:gd name="T0" fmla="*/ 111 w 114"/>
                <a:gd name="T1" fmla="*/ 71 h 148"/>
                <a:gd name="T2" fmla="*/ 114 w 114"/>
                <a:gd name="T3" fmla="*/ 69 h 148"/>
                <a:gd name="T4" fmla="*/ 114 w 114"/>
                <a:gd name="T5" fmla="*/ 14 h 148"/>
                <a:gd name="T6" fmla="*/ 100 w 114"/>
                <a:gd name="T7" fmla="*/ 0 h 148"/>
                <a:gd name="T8" fmla="*/ 13 w 114"/>
                <a:gd name="T9" fmla="*/ 0 h 148"/>
                <a:gd name="T10" fmla="*/ 0 w 114"/>
                <a:gd name="T11" fmla="*/ 14 h 148"/>
                <a:gd name="T12" fmla="*/ 0 w 114"/>
                <a:gd name="T13" fmla="*/ 135 h 148"/>
                <a:gd name="T14" fmla="*/ 13 w 114"/>
                <a:gd name="T15" fmla="*/ 148 h 148"/>
                <a:gd name="T16" fmla="*/ 100 w 114"/>
                <a:gd name="T17" fmla="*/ 148 h 148"/>
                <a:gd name="T18" fmla="*/ 114 w 114"/>
                <a:gd name="T19" fmla="*/ 135 h 148"/>
                <a:gd name="T20" fmla="*/ 114 w 114"/>
                <a:gd name="T21" fmla="*/ 79 h 148"/>
                <a:gd name="T22" fmla="*/ 111 w 114"/>
                <a:gd name="T23" fmla="*/ 77 h 148"/>
                <a:gd name="T24" fmla="*/ 109 w 114"/>
                <a:gd name="T25" fmla="*/ 79 h 148"/>
                <a:gd name="T26" fmla="*/ 109 w 114"/>
                <a:gd name="T27" fmla="*/ 135 h 148"/>
                <a:gd name="T28" fmla="*/ 100 w 114"/>
                <a:gd name="T29" fmla="*/ 144 h 148"/>
                <a:gd name="T30" fmla="*/ 13 w 114"/>
                <a:gd name="T31" fmla="*/ 144 h 148"/>
                <a:gd name="T32" fmla="*/ 4 w 114"/>
                <a:gd name="T33" fmla="*/ 135 h 148"/>
                <a:gd name="T34" fmla="*/ 4 w 114"/>
                <a:gd name="T35" fmla="*/ 14 h 148"/>
                <a:gd name="T36" fmla="*/ 13 w 114"/>
                <a:gd name="T37" fmla="*/ 5 h 148"/>
                <a:gd name="T38" fmla="*/ 100 w 114"/>
                <a:gd name="T39" fmla="*/ 5 h 148"/>
                <a:gd name="T40" fmla="*/ 109 w 114"/>
                <a:gd name="T41" fmla="*/ 14 h 148"/>
                <a:gd name="T42" fmla="*/ 109 w 114"/>
                <a:gd name="T43" fmla="*/ 69 h 148"/>
                <a:gd name="T44" fmla="*/ 111 w 114"/>
                <a:gd name="T4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48">
                  <a:moveTo>
                    <a:pt x="111" y="71"/>
                  </a:moveTo>
                  <a:cubicBezTo>
                    <a:pt x="113" y="71"/>
                    <a:pt x="114" y="70"/>
                    <a:pt x="114" y="69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6"/>
                    <a:pt x="108" y="0"/>
                    <a:pt x="10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8" y="148"/>
                    <a:pt x="114" y="142"/>
                    <a:pt x="114" y="135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8"/>
                    <a:pt x="113" y="77"/>
                    <a:pt x="111" y="77"/>
                  </a:cubicBezTo>
                  <a:cubicBezTo>
                    <a:pt x="110" y="77"/>
                    <a:pt x="109" y="78"/>
                    <a:pt x="109" y="79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40"/>
                    <a:pt x="105" y="144"/>
                    <a:pt x="100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8" y="144"/>
                    <a:pt x="4" y="140"/>
                    <a:pt x="4" y="13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5"/>
                    <a:pt x="109" y="9"/>
                    <a:pt x="109" y="14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9" y="70"/>
                    <a:pt x="110" y="71"/>
                    <a:pt x="111" y="7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9" name="Freeform 438"/>
            <p:cNvSpPr>
              <a:spLocks noEditPoints="1"/>
            </p:cNvSpPr>
            <p:nvPr userDrawn="1"/>
          </p:nvSpPr>
          <p:spPr bwMode="auto">
            <a:xfrm>
              <a:off x="9543981" y="6192838"/>
              <a:ext cx="561990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0" name="Freeform 439"/>
            <p:cNvSpPr>
              <a:spLocks noEditPoints="1"/>
            </p:cNvSpPr>
            <p:nvPr userDrawn="1"/>
          </p:nvSpPr>
          <p:spPr bwMode="auto">
            <a:xfrm>
              <a:off x="9583670" y="6270625"/>
              <a:ext cx="76202" cy="173038"/>
            </a:xfrm>
            <a:custGeom>
              <a:avLst/>
              <a:gdLst>
                <a:gd name="T0" fmla="*/ 17 w 20"/>
                <a:gd name="T1" fmla="*/ 44 h 44"/>
                <a:gd name="T2" fmla="*/ 2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2 w 20"/>
                <a:gd name="T9" fmla="*/ 0 h 44"/>
                <a:gd name="T10" fmla="*/ 17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7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7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7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1" name="Freeform 440"/>
            <p:cNvSpPr>
              <a:spLocks noEditPoints="1"/>
            </p:cNvSpPr>
            <p:nvPr userDrawn="1"/>
          </p:nvSpPr>
          <p:spPr bwMode="auto">
            <a:xfrm>
              <a:off x="9750362" y="6232525"/>
              <a:ext cx="77790" cy="211138"/>
            </a:xfrm>
            <a:custGeom>
              <a:avLst/>
              <a:gdLst>
                <a:gd name="T0" fmla="*/ 17 w 20"/>
                <a:gd name="T1" fmla="*/ 54 h 54"/>
                <a:gd name="T2" fmla="*/ 3 w 20"/>
                <a:gd name="T3" fmla="*/ 54 h 54"/>
                <a:gd name="T4" fmla="*/ 0 w 20"/>
                <a:gd name="T5" fmla="*/ 51 h 54"/>
                <a:gd name="T6" fmla="*/ 0 w 20"/>
                <a:gd name="T7" fmla="*/ 2 h 54"/>
                <a:gd name="T8" fmla="*/ 3 w 20"/>
                <a:gd name="T9" fmla="*/ 0 h 54"/>
                <a:gd name="T10" fmla="*/ 17 w 20"/>
                <a:gd name="T11" fmla="*/ 0 h 54"/>
                <a:gd name="T12" fmla="*/ 20 w 20"/>
                <a:gd name="T13" fmla="*/ 2 h 54"/>
                <a:gd name="T14" fmla="*/ 20 w 20"/>
                <a:gd name="T15" fmla="*/ 51 h 54"/>
                <a:gd name="T16" fmla="*/ 17 w 20"/>
                <a:gd name="T17" fmla="*/ 54 h 54"/>
                <a:gd name="T18" fmla="*/ 5 w 20"/>
                <a:gd name="T19" fmla="*/ 49 h 54"/>
                <a:gd name="T20" fmla="*/ 15 w 20"/>
                <a:gd name="T21" fmla="*/ 49 h 54"/>
                <a:gd name="T22" fmla="*/ 15 w 20"/>
                <a:gd name="T23" fmla="*/ 5 h 54"/>
                <a:gd name="T24" fmla="*/ 5 w 20"/>
                <a:gd name="T25" fmla="*/ 5 h 54"/>
                <a:gd name="T26" fmla="*/ 5 w 20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7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9" y="54"/>
                    <a:pt x="17" y="54"/>
                  </a:cubicBezTo>
                  <a:close/>
                  <a:moveTo>
                    <a:pt x="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2" name="Freeform 441"/>
            <p:cNvSpPr>
              <a:spLocks noEditPoints="1"/>
            </p:cNvSpPr>
            <p:nvPr userDrawn="1"/>
          </p:nvSpPr>
          <p:spPr bwMode="auto">
            <a:xfrm>
              <a:off x="9640822" y="6286500"/>
              <a:ext cx="71439" cy="157163"/>
            </a:xfrm>
            <a:custGeom>
              <a:avLst/>
              <a:gdLst>
                <a:gd name="T0" fmla="*/ 17 w 19"/>
                <a:gd name="T1" fmla="*/ 40 h 40"/>
                <a:gd name="T2" fmla="*/ 2 w 19"/>
                <a:gd name="T3" fmla="*/ 40 h 40"/>
                <a:gd name="T4" fmla="*/ 0 w 19"/>
                <a:gd name="T5" fmla="*/ 37 h 40"/>
                <a:gd name="T6" fmla="*/ 0 w 19"/>
                <a:gd name="T7" fmla="*/ 3 h 40"/>
                <a:gd name="T8" fmla="*/ 2 w 19"/>
                <a:gd name="T9" fmla="*/ 0 h 40"/>
                <a:gd name="T10" fmla="*/ 17 w 19"/>
                <a:gd name="T11" fmla="*/ 0 h 40"/>
                <a:gd name="T12" fmla="*/ 19 w 19"/>
                <a:gd name="T13" fmla="*/ 3 h 40"/>
                <a:gd name="T14" fmla="*/ 19 w 19"/>
                <a:gd name="T15" fmla="*/ 37 h 40"/>
                <a:gd name="T16" fmla="*/ 17 w 19"/>
                <a:gd name="T17" fmla="*/ 40 h 40"/>
                <a:gd name="T18" fmla="*/ 5 w 19"/>
                <a:gd name="T19" fmla="*/ 35 h 40"/>
                <a:gd name="T20" fmla="*/ 14 w 19"/>
                <a:gd name="T21" fmla="*/ 35 h 40"/>
                <a:gd name="T22" fmla="*/ 14 w 19"/>
                <a:gd name="T23" fmla="*/ 5 h 40"/>
                <a:gd name="T24" fmla="*/ 5 w 19"/>
                <a:gd name="T25" fmla="*/ 5 h 40"/>
                <a:gd name="T26" fmla="*/ 5 w 19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9"/>
                    <a:pt x="18" y="40"/>
                    <a:pt x="17" y="40"/>
                  </a:cubicBezTo>
                  <a:close/>
                  <a:moveTo>
                    <a:pt x="5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3" name="Freeform 442"/>
            <p:cNvSpPr>
              <a:spLocks noEditPoints="1"/>
            </p:cNvSpPr>
            <p:nvPr userDrawn="1"/>
          </p:nvSpPr>
          <p:spPr bwMode="auto">
            <a:xfrm>
              <a:off x="9693210" y="6270625"/>
              <a:ext cx="77790" cy="173038"/>
            </a:xfrm>
            <a:custGeom>
              <a:avLst/>
              <a:gdLst>
                <a:gd name="T0" fmla="*/ 18 w 20"/>
                <a:gd name="T1" fmla="*/ 44 h 44"/>
                <a:gd name="T2" fmla="*/ 3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3 w 20"/>
                <a:gd name="T9" fmla="*/ 0 h 44"/>
                <a:gd name="T10" fmla="*/ 18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8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8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4" name="Freeform 443"/>
            <p:cNvSpPr>
              <a:spLocks noEditPoints="1"/>
            </p:cNvSpPr>
            <p:nvPr userDrawn="1"/>
          </p:nvSpPr>
          <p:spPr bwMode="auto">
            <a:xfrm>
              <a:off x="9543981" y="6423025"/>
              <a:ext cx="561990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5" name="Freeform 444"/>
            <p:cNvSpPr>
              <a:spLocks noEditPoints="1"/>
            </p:cNvSpPr>
            <p:nvPr userDrawn="1"/>
          </p:nvSpPr>
          <p:spPr bwMode="auto">
            <a:xfrm>
              <a:off x="9543981" y="6653213"/>
              <a:ext cx="246069" cy="112712"/>
            </a:xfrm>
            <a:custGeom>
              <a:avLst/>
              <a:gdLst>
                <a:gd name="T0" fmla="*/ 62 w 64"/>
                <a:gd name="T1" fmla="*/ 29 h 29"/>
                <a:gd name="T2" fmla="*/ 3 w 64"/>
                <a:gd name="T3" fmla="*/ 29 h 29"/>
                <a:gd name="T4" fmla="*/ 0 w 64"/>
                <a:gd name="T5" fmla="*/ 27 h 29"/>
                <a:gd name="T6" fmla="*/ 0 w 64"/>
                <a:gd name="T7" fmla="*/ 2 h 29"/>
                <a:gd name="T8" fmla="*/ 3 w 64"/>
                <a:gd name="T9" fmla="*/ 0 h 29"/>
                <a:gd name="T10" fmla="*/ 62 w 64"/>
                <a:gd name="T11" fmla="*/ 0 h 29"/>
                <a:gd name="T12" fmla="*/ 64 w 64"/>
                <a:gd name="T13" fmla="*/ 2 h 29"/>
                <a:gd name="T14" fmla="*/ 64 w 64"/>
                <a:gd name="T15" fmla="*/ 27 h 29"/>
                <a:gd name="T16" fmla="*/ 62 w 64"/>
                <a:gd name="T17" fmla="*/ 29 h 29"/>
                <a:gd name="T18" fmla="*/ 5 w 64"/>
                <a:gd name="T19" fmla="*/ 24 h 29"/>
                <a:gd name="T20" fmla="*/ 59 w 64"/>
                <a:gd name="T21" fmla="*/ 24 h 29"/>
                <a:gd name="T22" fmla="*/ 59 w 64"/>
                <a:gd name="T23" fmla="*/ 5 h 29"/>
                <a:gd name="T24" fmla="*/ 5 w 64"/>
                <a:gd name="T25" fmla="*/ 5 h 29"/>
                <a:gd name="T26" fmla="*/ 5 w 64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62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3" y="29"/>
                    <a:pt x="62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6" name="Freeform 445"/>
            <p:cNvSpPr>
              <a:spLocks noEditPoints="1"/>
            </p:cNvSpPr>
            <p:nvPr userDrawn="1"/>
          </p:nvSpPr>
          <p:spPr bwMode="auto">
            <a:xfrm>
              <a:off x="9866253" y="6653213"/>
              <a:ext cx="239718" cy="112712"/>
            </a:xfrm>
            <a:custGeom>
              <a:avLst/>
              <a:gdLst>
                <a:gd name="T0" fmla="*/ 61 w 63"/>
                <a:gd name="T1" fmla="*/ 29 h 29"/>
                <a:gd name="T2" fmla="*/ 2 w 63"/>
                <a:gd name="T3" fmla="*/ 29 h 29"/>
                <a:gd name="T4" fmla="*/ 0 w 63"/>
                <a:gd name="T5" fmla="*/ 27 h 29"/>
                <a:gd name="T6" fmla="*/ 0 w 63"/>
                <a:gd name="T7" fmla="*/ 2 h 29"/>
                <a:gd name="T8" fmla="*/ 2 w 63"/>
                <a:gd name="T9" fmla="*/ 0 h 29"/>
                <a:gd name="T10" fmla="*/ 61 w 63"/>
                <a:gd name="T11" fmla="*/ 0 h 29"/>
                <a:gd name="T12" fmla="*/ 63 w 63"/>
                <a:gd name="T13" fmla="*/ 2 h 29"/>
                <a:gd name="T14" fmla="*/ 63 w 63"/>
                <a:gd name="T15" fmla="*/ 27 h 29"/>
                <a:gd name="T16" fmla="*/ 61 w 63"/>
                <a:gd name="T17" fmla="*/ 29 h 29"/>
                <a:gd name="T18" fmla="*/ 5 w 63"/>
                <a:gd name="T19" fmla="*/ 24 h 29"/>
                <a:gd name="T20" fmla="*/ 59 w 63"/>
                <a:gd name="T21" fmla="*/ 24 h 29"/>
                <a:gd name="T22" fmla="*/ 59 w 63"/>
                <a:gd name="T23" fmla="*/ 5 h 29"/>
                <a:gd name="T24" fmla="*/ 5 w 63"/>
                <a:gd name="T25" fmla="*/ 5 h 29"/>
                <a:gd name="T26" fmla="*/ 5 w 63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9">
                  <a:moveTo>
                    <a:pt x="61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8"/>
                    <a:pt x="62" y="29"/>
                    <a:pt x="61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7" name="Oval 446"/>
            <p:cNvSpPr>
              <a:spLocks noChangeArrowheads="1"/>
            </p:cNvSpPr>
            <p:nvPr userDrawn="1"/>
          </p:nvSpPr>
          <p:spPr bwMode="auto">
            <a:xfrm>
              <a:off x="9659872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8" name="Oval 447"/>
            <p:cNvSpPr>
              <a:spLocks noChangeArrowheads="1"/>
            </p:cNvSpPr>
            <p:nvPr userDrawn="1"/>
          </p:nvSpPr>
          <p:spPr bwMode="auto">
            <a:xfrm>
              <a:off x="9977380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9" name="Freeform 448"/>
            <p:cNvSpPr>
              <a:spLocks noEditPoints="1"/>
            </p:cNvSpPr>
            <p:nvPr userDrawn="1"/>
          </p:nvSpPr>
          <p:spPr bwMode="auto">
            <a:xfrm>
              <a:off x="9771000" y="6653213"/>
              <a:ext cx="114303" cy="112712"/>
            </a:xfrm>
            <a:custGeom>
              <a:avLst/>
              <a:gdLst>
                <a:gd name="T0" fmla="*/ 27 w 30"/>
                <a:gd name="T1" fmla="*/ 29 h 29"/>
                <a:gd name="T2" fmla="*/ 3 w 30"/>
                <a:gd name="T3" fmla="*/ 29 h 29"/>
                <a:gd name="T4" fmla="*/ 0 w 30"/>
                <a:gd name="T5" fmla="*/ 27 h 29"/>
                <a:gd name="T6" fmla="*/ 0 w 30"/>
                <a:gd name="T7" fmla="*/ 2 h 29"/>
                <a:gd name="T8" fmla="*/ 3 w 30"/>
                <a:gd name="T9" fmla="*/ 0 h 29"/>
                <a:gd name="T10" fmla="*/ 27 w 30"/>
                <a:gd name="T11" fmla="*/ 0 h 29"/>
                <a:gd name="T12" fmla="*/ 30 w 30"/>
                <a:gd name="T13" fmla="*/ 2 h 29"/>
                <a:gd name="T14" fmla="*/ 30 w 30"/>
                <a:gd name="T15" fmla="*/ 27 h 29"/>
                <a:gd name="T16" fmla="*/ 27 w 30"/>
                <a:gd name="T17" fmla="*/ 29 h 29"/>
                <a:gd name="T18" fmla="*/ 5 w 30"/>
                <a:gd name="T19" fmla="*/ 24 h 29"/>
                <a:gd name="T20" fmla="*/ 25 w 30"/>
                <a:gd name="T21" fmla="*/ 24 h 29"/>
                <a:gd name="T22" fmla="*/ 25 w 30"/>
                <a:gd name="T23" fmla="*/ 5 h 29"/>
                <a:gd name="T24" fmla="*/ 5 w 30"/>
                <a:gd name="T25" fmla="*/ 5 h 29"/>
                <a:gd name="T26" fmla="*/ 5 w 30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27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7" y="29"/>
                  </a:cubicBezTo>
                  <a:close/>
                  <a:moveTo>
                    <a:pt x="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0" name="Freeform 449"/>
            <p:cNvSpPr>
              <a:spLocks noEditPoints="1"/>
            </p:cNvSpPr>
            <p:nvPr userDrawn="1"/>
          </p:nvSpPr>
          <p:spPr bwMode="auto">
            <a:xfrm>
              <a:off x="9583670" y="6270625"/>
              <a:ext cx="76202" cy="55563"/>
            </a:xfrm>
            <a:custGeom>
              <a:avLst/>
              <a:gdLst>
                <a:gd name="T0" fmla="*/ 17 w 20"/>
                <a:gd name="T1" fmla="*/ 14 h 14"/>
                <a:gd name="T2" fmla="*/ 2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2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7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1" name="Freeform 450"/>
            <p:cNvSpPr>
              <a:spLocks noEditPoints="1"/>
            </p:cNvSpPr>
            <p:nvPr userDrawn="1"/>
          </p:nvSpPr>
          <p:spPr bwMode="auto">
            <a:xfrm>
              <a:off x="9640822" y="6286500"/>
              <a:ext cx="71439" cy="58738"/>
            </a:xfrm>
            <a:custGeom>
              <a:avLst/>
              <a:gdLst>
                <a:gd name="T0" fmla="*/ 17 w 19"/>
                <a:gd name="T1" fmla="*/ 15 h 15"/>
                <a:gd name="T2" fmla="*/ 2 w 19"/>
                <a:gd name="T3" fmla="*/ 15 h 15"/>
                <a:gd name="T4" fmla="*/ 0 w 19"/>
                <a:gd name="T5" fmla="*/ 13 h 15"/>
                <a:gd name="T6" fmla="*/ 0 w 19"/>
                <a:gd name="T7" fmla="*/ 3 h 15"/>
                <a:gd name="T8" fmla="*/ 2 w 19"/>
                <a:gd name="T9" fmla="*/ 0 h 15"/>
                <a:gd name="T10" fmla="*/ 17 w 19"/>
                <a:gd name="T11" fmla="*/ 0 h 15"/>
                <a:gd name="T12" fmla="*/ 19 w 19"/>
                <a:gd name="T13" fmla="*/ 3 h 15"/>
                <a:gd name="T14" fmla="*/ 19 w 19"/>
                <a:gd name="T15" fmla="*/ 13 h 15"/>
                <a:gd name="T16" fmla="*/ 17 w 19"/>
                <a:gd name="T17" fmla="*/ 15 h 15"/>
                <a:gd name="T18" fmla="*/ 5 w 19"/>
                <a:gd name="T19" fmla="*/ 10 h 15"/>
                <a:gd name="T20" fmla="*/ 14 w 19"/>
                <a:gd name="T21" fmla="*/ 10 h 15"/>
                <a:gd name="T22" fmla="*/ 14 w 19"/>
                <a:gd name="T23" fmla="*/ 5 h 15"/>
                <a:gd name="T24" fmla="*/ 5 w 19"/>
                <a:gd name="T25" fmla="*/ 5 h 15"/>
                <a:gd name="T26" fmla="*/ 5 w 19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5">
                  <a:moveTo>
                    <a:pt x="17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7" y="15"/>
                  </a:cubicBezTo>
                  <a:close/>
                  <a:moveTo>
                    <a:pt x="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2" name="Freeform 451"/>
            <p:cNvSpPr>
              <a:spLocks noEditPoints="1"/>
            </p:cNvSpPr>
            <p:nvPr userDrawn="1"/>
          </p:nvSpPr>
          <p:spPr bwMode="auto">
            <a:xfrm>
              <a:off x="9693210" y="6270625"/>
              <a:ext cx="77790" cy="55563"/>
            </a:xfrm>
            <a:custGeom>
              <a:avLst/>
              <a:gdLst>
                <a:gd name="T0" fmla="*/ 18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8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8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8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8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3" name="Freeform 452"/>
            <p:cNvSpPr>
              <a:spLocks noEditPoints="1"/>
            </p:cNvSpPr>
            <p:nvPr userDrawn="1"/>
          </p:nvSpPr>
          <p:spPr bwMode="auto">
            <a:xfrm>
              <a:off x="9750362" y="6232525"/>
              <a:ext cx="77790" cy="53975"/>
            </a:xfrm>
            <a:custGeom>
              <a:avLst/>
              <a:gdLst>
                <a:gd name="T0" fmla="*/ 17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10 h 14"/>
                <a:gd name="T20" fmla="*/ 15 w 20"/>
                <a:gd name="T21" fmla="*/ 10 h 14"/>
                <a:gd name="T22" fmla="*/ 15 w 20"/>
                <a:gd name="T23" fmla="*/ 5 h 14"/>
                <a:gd name="T24" fmla="*/ 5 w 20"/>
                <a:gd name="T25" fmla="*/ 5 h 14"/>
                <a:gd name="T26" fmla="*/ 5 w 20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19" y="14"/>
                    <a:pt x="17" y="14"/>
                  </a:cubicBezTo>
                  <a:close/>
                  <a:moveTo>
                    <a:pt x="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4" name="Freeform 453"/>
            <p:cNvSpPr>
              <a:spLocks noEditPoints="1"/>
            </p:cNvSpPr>
            <p:nvPr userDrawn="1"/>
          </p:nvSpPr>
          <p:spPr bwMode="auto">
            <a:xfrm>
              <a:off x="9823388" y="6259513"/>
              <a:ext cx="134942" cy="184150"/>
            </a:xfrm>
            <a:custGeom>
              <a:avLst/>
              <a:gdLst>
                <a:gd name="T0" fmla="*/ 20 w 35"/>
                <a:gd name="T1" fmla="*/ 47 h 47"/>
                <a:gd name="T2" fmla="*/ 18 w 35"/>
                <a:gd name="T3" fmla="*/ 46 h 47"/>
                <a:gd name="T4" fmla="*/ 0 w 35"/>
                <a:gd name="T5" fmla="*/ 10 h 47"/>
                <a:gd name="T6" fmla="*/ 0 w 35"/>
                <a:gd name="T7" fmla="*/ 8 h 47"/>
                <a:gd name="T8" fmla="*/ 1 w 35"/>
                <a:gd name="T9" fmla="*/ 7 h 47"/>
                <a:gd name="T10" fmla="*/ 15 w 35"/>
                <a:gd name="T11" fmla="*/ 0 h 47"/>
                <a:gd name="T12" fmla="*/ 17 w 35"/>
                <a:gd name="T13" fmla="*/ 0 h 47"/>
                <a:gd name="T14" fmla="*/ 18 w 35"/>
                <a:gd name="T15" fmla="*/ 2 h 47"/>
                <a:gd name="T16" fmla="*/ 35 w 35"/>
                <a:gd name="T17" fmla="*/ 37 h 47"/>
                <a:gd name="T18" fmla="*/ 34 w 35"/>
                <a:gd name="T19" fmla="*/ 40 h 47"/>
                <a:gd name="T20" fmla="*/ 21 w 35"/>
                <a:gd name="T21" fmla="*/ 46 h 47"/>
                <a:gd name="T22" fmla="*/ 20 w 35"/>
                <a:gd name="T23" fmla="*/ 47 h 47"/>
                <a:gd name="T24" fmla="*/ 6 w 35"/>
                <a:gd name="T25" fmla="*/ 10 h 47"/>
                <a:gd name="T26" fmla="*/ 22 w 35"/>
                <a:gd name="T27" fmla="*/ 41 h 47"/>
                <a:gd name="T28" fmla="*/ 30 w 35"/>
                <a:gd name="T29" fmla="*/ 37 h 47"/>
                <a:gd name="T30" fmla="*/ 15 w 35"/>
                <a:gd name="T31" fmla="*/ 6 h 47"/>
                <a:gd name="T32" fmla="*/ 6 w 35"/>
                <a:gd name="T3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7">
                  <a:moveTo>
                    <a:pt x="20" y="47"/>
                  </a:moveTo>
                  <a:cubicBezTo>
                    <a:pt x="19" y="47"/>
                    <a:pt x="19" y="46"/>
                    <a:pt x="18" y="4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40"/>
                    <a:pt x="34" y="4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0" y="47"/>
                  </a:cubicBezTo>
                  <a:close/>
                  <a:moveTo>
                    <a:pt x="6" y="10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5" name="Freeform 454"/>
            <p:cNvSpPr>
              <a:spLocks noEditPoints="1"/>
            </p:cNvSpPr>
            <p:nvPr userDrawn="1"/>
          </p:nvSpPr>
          <p:spPr bwMode="auto">
            <a:xfrm>
              <a:off x="9809101" y="6224588"/>
              <a:ext cx="84139" cy="77787"/>
            </a:xfrm>
            <a:custGeom>
              <a:avLst/>
              <a:gdLst>
                <a:gd name="T0" fmla="*/ 7 w 22"/>
                <a:gd name="T1" fmla="*/ 20 h 20"/>
                <a:gd name="T2" fmla="*/ 4 w 22"/>
                <a:gd name="T3" fmla="*/ 19 h 20"/>
                <a:gd name="T4" fmla="*/ 0 w 22"/>
                <a:gd name="T5" fmla="*/ 10 h 20"/>
                <a:gd name="T6" fmla="*/ 1 w 22"/>
                <a:gd name="T7" fmla="*/ 7 h 20"/>
                <a:gd name="T8" fmla="*/ 15 w 22"/>
                <a:gd name="T9" fmla="*/ 1 h 20"/>
                <a:gd name="T10" fmla="*/ 17 w 22"/>
                <a:gd name="T11" fmla="*/ 1 h 20"/>
                <a:gd name="T12" fmla="*/ 18 w 22"/>
                <a:gd name="T13" fmla="*/ 2 h 20"/>
                <a:gd name="T14" fmla="*/ 22 w 22"/>
                <a:gd name="T15" fmla="*/ 11 h 20"/>
                <a:gd name="T16" fmla="*/ 21 w 22"/>
                <a:gd name="T17" fmla="*/ 14 h 20"/>
                <a:gd name="T18" fmla="*/ 8 w 22"/>
                <a:gd name="T19" fmla="*/ 20 h 20"/>
                <a:gd name="T20" fmla="*/ 7 w 22"/>
                <a:gd name="T21" fmla="*/ 20 h 20"/>
                <a:gd name="T22" fmla="*/ 6 w 22"/>
                <a:gd name="T23" fmla="*/ 10 h 20"/>
                <a:gd name="T24" fmla="*/ 8 w 22"/>
                <a:gd name="T25" fmla="*/ 15 h 20"/>
                <a:gd name="T26" fmla="*/ 17 w 22"/>
                <a:gd name="T27" fmla="*/ 11 h 20"/>
                <a:gd name="T28" fmla="*/ 14 w 22"/>
                <a:gd name="T29" fmla="*/ 6 h 20"/>
                <a:gd name="T30" fmla="*/ 6 w 22"/>
                <a:gd name="T3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0">
                  <a:moveTo>
                    <a:pt x="7" y="20"/>
                  </a:moveTo>
                  <a:cubicBezTo>
                    <a:pt x="6" y="20"/>
                    <a:pt x="5" y="20"/>
                    <a:pt x="4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3"/>
                    <a:pt x="2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6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6" name="Freeform 455"/>
            <p:cNvSpPr>
              <a:spLocks noEditPoints="1"/>
            </p:cNvSpPr>
            <p:nvPr userDrawn="1"/>
          </p:nvSpPr>
          <p:spPr bwMode="auto">
            <a:xfrm>
              <a:off x="9602721" y="6481763"/>
              <a:ext cx="90489" cy="192087"/>
            </a:xfrm>
            <a:custGeom>
              <a:avLst/>
              <a:gdLst>
                <a:gd name="T0" fmla="*/ 22 w 24"/>
                <a:gd name="T1" fmla="*/ 49 h 49"/>
                <a:gd name="T2" fmla="*/ 2 w 24"/>
                <a:gd name="T3" fmla="*/ 49 h 49"/>
                <a:gd name="T4" fmla="*/ 0 w 24"/>
                <a:gd name="T5" fmla="*/ 46 h 49"/>
                <a:gd name="T6" fmla="*/ 0 w 24"/>
                <a:gd name="T7" fmla="*/ 2 h 49"/>
                <a:gd name="T8" fmla="*/ 2 w 24"/>
                <a:gd name="T9" fmla="*/ 0 h 49"/>
                <a:gd name="T10" fmla="*/ 22 w 24"/>
                <a:gd name="T11" fmla="*/ 0 h 49"/>
                <a:gd name="T12" fmla="*/ 24 w 24"/>
                <a:gd name="T13" fmla="*/ 2 h 49"/>
                <a:gd name="T14" fmla="*/ 24 w 24"/>
                <a:gd name="T15" fmla="*/ 46 h 49"/>
                <a:gd name="T16" fmla="*/ 22 w 24"/>
                <a:gd name="T17" fmla="*/ 49 h 49"/>
                <a:gd name="T18" fmla="*/ 5 w 24"/>
                <a:gd name="T19" fmla="*/ 44 h 49"/>
                <a:gd name="T20" fmla="*/ 20 w 24"/>
                <a:gd name="T21" fmla="*/ 44 h 49"/>
                <a:gd name="T22" fmla="*/ 20 w 24"/>
                <a:gd name="T23" fmla="*/ 4 h 49"/>
                <a:gd name="T24" fmla="*/ 5 w 24"/>
                <a:gd name="T25" fmla="*/ 4 h 49"/>
                <a:gd name="T26" fmla="*/ 5 w 24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9">
                  <a:moveTo>
                    <a:pt x="2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8"/>
                    <a:pt x="23" y="49"/>
                    <a:pt x="22" y="49"/>
                  </a:cubicBezTo>
                  <a:close/>
                  <a:moveTo>
                    <a:pt x="5" y="44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7" name="Freeform 456"/>
            <p:cNvSpPr>
              <a:spLocks noEditPoints="1"/>
            </p:cNvSpPr>
            <p:nvPr userDrawn="1"/>
          </p:nvSpPr>
          <p:spPr bwMode="auto">
            <a:xfrm>
              <a:off x="9602721" y="6481763"/>
              <a:ext cx="90489" cy="55562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5 w 24"/>
                <a:gd name="T19" fmla="*/ 9 h 14"/>
                <a:gd name="T20" fmla="*/ 20 w 24"/>
                <a:gd name="T21" fmla="*/ 9 h 14"/>
                <a:gd name="T22" fmla="*/ 20 w 24"/>
                <a:gd name="T23" fmla="*/ 4 h 14"/>
                <a:gd name="T24" fmla="*/ 5 w 24"/>
                <a:gd name="T25" fmla="*/ 4 h 14"/>
                <a:gd name="T26" fmla="*/ 5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5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8" name="Freeform 457"/>
            <p:cNvSpPr>
              <a:spLocks noEditPoints="1"/>
            </p:cNvSpPr>
            <p:nvPr userDrawn="1"/>
          </p:nvSpPr>
          <p:spPr bwMode="auto">
            <a:xfrm>
              <a:off x="9678923" y="6462713"/>
              <a:ext cx="92077" cy="211137"/>
            </a:xfrm>
            <a:custGeom>
              <a:avLst/>
              <a:gdLst>
                <a:gd name="T0" fmla="*/ 22 w 24"/>
                <a:gd name="T1" fmla="*/ 54 h 54"/>
                <a:gd name="T2" fmla="*/ 2 w 24"/>
                <a:gd name="T3" fmla="*/ 54 h 54"/>
                <a:gd name="T4" fmla="*/ 0 w 24"/>
                <a:gd name="T5" fmla="*/ 51 h 54"/>
                <a:gd name="T6" fmla="*/ 0 w 24"/>
                <a:gd name="T7" fmla="*/ 2 h 54"/>
                <a:gd name="T8" fmla="*/ 2 w 24"/>
                <a:gd name="T9" fmla="*/ 0 h 54"/>
                <a:gd name="T10" fmla="*/ 22 w 24"/>
                <a:gd name="T11" fmla="*/ 0 h 54"/>
                <a:gd name="T12" fmla="*/ 24 w 24"/>
                <a:gd name="T13" fmla="*/ 2 h 54"/>
                <a:gd name="T14" fmla="*/ 24 w 24"/>
                <a:gd name="T15" fmla="*/ 51 h 54"/>
                <a:gd name="T16" fmla="*/ 22 w 24"/>
                <a:gd name="T17" fmla="*/ 54 h 54"/>
                <a:gd name="T18" fmla="*/ 4 w 24"/>
                <a:gd name="T19" fmla="*/ 49 h 54"/>
                <a:gd name="T20" fmla="*/ 19 w 24"/>
                <a:gd name="T21" fmla="*/ 49 h 54"/>
                <a:gd name="T22" fmla="*/ 19 w 24"/>
                <a:gd name="T23" fmla="*/ 5 h 54"/>
                <a:gd name="T24" fmla="*/ 4 w 24"/>
                <a:gd name="T25" fmla="*/ 5 h 54"/>
                <a:gd name="T26" fmla="*/ 4 w 24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4">
                  <a:moveTo>
                    <a:pt x="2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3"/>
                    <a:pt x="23" y="54"/>
                    <a:pt x="22" y="54"/>
                  </a:cubicBezTo>
                  <a:close/>
                  <a:moveTo>
                    <a:pt x="4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9" name="Freeform 458"/>
            <p:cNvSpPr>
              <a:spLocks noEditPoints="1"/>
            </p:cNvSpPr>
            <p:nvPr userDrawn="1"/>
          </p:nvSpPr>
          <p:spPr bwMode="auto">
            <a:xfrm>
              <a:off x="9678923" y="6462713"/>
              <a:ext cx="92077" cy="53975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4 w 24"/>
                <a:gd name="T19" fmla="*/ 9 h 14"/>
                <a:gd name="T20" fmla="*/ 19 w 24"/>
                <a:gd name="T21" fmla="*/ 9 h 14"/>
                <a:gd name="T22" fmla="*/ 19 w 24"/>
                <a:gd name="T23" fmla="*/ 5 h 14"/>
                <a:gd name="T24" fmla="*/ 4 w 24"/>
                <a:gd name="T25" fmla="*/ 5 h 14"/>
                <a:gd name="T26" fmla="*/ 4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4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0" name="Freeform 459"/>
            <p:cNvSpPr>
              <a:spLocks/>
            </p:cNvSpPr>
            <p:nvPr userDrawn="1"/>
          </p:nvSpPr>
          <p:spPr bwMode="auto">
            <a:xfrm>
              <a:off x="9640822" y="6556375"/>
              <a:ext cx="19050" cy="77788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7 h 20"/>
                <a:gd name="T4" fmla="*/ 0 w 5"/>
                <a:gd name="T5" fmla="*/ 3 h 20"/>
                <a:gd name="T6" fmla="*/ 2 w 5"/>
                <a:gd name="T7" fmla="*/ 0 h 20"/>
                <a:gd name="T8" fmla="*/ 5 w 5"/>
                <a:gd name="T9" fmla="*/ 3 h 20"/>
                <a:gd name="T10" fmla="*/ 5 w 5"/>
                <a:gd name="T11" fmla="*/ 17 h 20"/>
                <a:gd name="T12" fmla="*/ 2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1" name="Freeform 460"/>
            <p:cNvSpPr>
              <a:spLocks/>
            </p:cNvSpPr>
            <p:nvPr userDrawn="1"/>
          </p:nvSpPr>
          <p:spPr bwMode="auto">
            <a:xfrm>
              <a:off x="9712261" y="6537325"/>
              <a:ext cx="19050" cy="96838"/>
            </a:xfrm>
            <a:custGeom>
              <a:avLst/>
              <a:gdLst>
                <a:gd name="T0" fmla="*/ 3 w 5"/>
                <a:gd name="T1" fmla="*/ 25 h 25"/>
                <a:gd name="T2" fmla="*/ 0 w 5"/>
                <a:gd name="T3" fmla="*/ 22 h 25"/>
                <a:gd name="T4" fmla="*/ 0 w 5"/>
                <a:gd name="T5" fmla="*/ 3 h 25"/>
                <a:gd name="T6" fmla="*/ 3 w 5"/>
                <a:gd name="T7" fmla="*/ 0 h 25"/>
                <a:gd name="T8" fmla="*/ 5 w 5"/>
                <a:gd name="T9" fmla="*/ 3 h 25"/>
                <a:gd name="T10" fmla="*/ 5 w 5"/>
                <a:gd name="T11" fmla="*/ 22 h 25"/>
                <a:gd name="T12" fmla="*/ 3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3" y="25"/>
                  </a:moveTo>
                  <a:cubicBezTo>
                    <a:pt x="1" y="25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4" y="25"/>
                    <a:pt x="3" y="2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2" name="Freeform 461"/>
            <p:cNvSpPr>
              <a:spLocks noEditPoints="1"/>
            </p:cNvSpPr>
            <p:nvPr userDrawn="1"/>
          </p:nvSpPr>
          <p:spPr bwMode="auto">
            <a:xfrm>
              <a:off x="9796401" y="6594475"/>
              <a:ext cx="244481" cy="79375"/>
            </a:xfrm>
            <a:custGeom>
              <a:avLst/>
              <a:gdLst>
                <a:gd name="T0" fmla="*/ 54 w 64"/>
                <a:gd name="T1" fmla="*/ 20 h 20"/>
                <a:gd name="T2" fmla="*/ 3 w 64"/>
                <a:gd name="T3" fmla="*/ 20 h 20"/>
                <a:gd name="T4" fmla="*/ 1 w 64"/>
                <a:gd name="T5" fmla="*/ 18 h 20"/>
                <a:gd name="T6" fmla="*/ 1 w 64"/>
                <a:gd name="T7" fmla="*/ 16 h 20"/>
                <a:gd name="T8" fmla="*/ 1 w 64"/>
                <a:gd name="T9" fmla="*/ 4 h 20"/>
                <a:gd name="T10" fmla="*/ 1 w 64"/>
                <a:gd name="T11" fmla="*/ 2 h 20"/>
                <a:gd name="T12" fmla="*/ 3 w 64"/>
                <a:gd name="T13" fmla="*/ 0 h 20"/>
                <a:gd name="T14" fmla="*/ 54 w 64"/>
                <a:gd name="T15" fmla="*/ 0 h 20"/>
                <a:gd name="T16" fmla="*/ 64 w 64"/>
                <a:gd name="T17" fmla="*/ 10 h 20"/>
                <a:gd name="T18" fmla="*/ 54 w 64"/>
                <a:gd name="T19" fmla="*/ 20 h 20"/>
                <a:gd name="T20" fmla="*/ 7 w 64"/>
                <a:gd name="T21" fmla="*/ 15 h 20"/>
                <a:gd name="T22" fmla="*/ 54 w 64"/>
                <a:gd name="T23" fmla="*/ 15 h 20"/>
                <a:gd name="T24" fmla="*/ 59 w 64"/>
                <a:gd name="T25" fmla="*/ 10 h 20"/>
                <a:gd name="T26" fmla="*/ 54 w 64"/>
                <a:gd name="T27" fmla="*/ 5 h 20"/>
                <a:gd name="T28" fmla="*/ 7 w 64"/>
                <a:gd name="T29" fmla="*/ 5 h 20"/>
                <a:gd name="T30" fmla="*/ 7 w 64"/>
                <a:gd name="T3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20">
                  <a:moveTo>
                    <a:pt x="5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2"/>
                    <a:pt x="3" y="8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5"/>
                    <a:pt x="64" y="10"/>
                  </a:cubicBezTo>
                  <a:cubicBezTo>
                    <a:pt x="64" y="15"/>
                    <a:pt x="60" y="20"/>
                    <a:pt x="54" y="20"/>
                  </a:cubicBezTo>
                  <a:close/>
                  <a:moveTo>
                    <a:pt x="7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7" y="15"/>
                    <a:pt x="59" y="13"/>
                    <a:pt x="59" y="10"/>
                  </a:cubicBezTo>
                  <a:cubicBezTo>
                    <a:pt x="59" y="7"/>
                    <a:pt x="57" y="5"/>
                    <a:pt x="5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8"/>
                    <a:pt x="8" y="12"/>
                    <a:pt x="7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3" name="Freeform 462"/>
            <p:cNvSpPr>
              <a:spLocks noEditPoints="1"/>
            </p:cNvSpPr>
            <p:nvPr userDrawn="1"/>
          </p:nvSpPr>
          <p:spPr bwMode="auto">
            <a:xfrm>
              <a:off x="9828152" y="6540500"/>
              <a:ext cx="244481" cy="74613"/>
            </a:xfrm>
            <a:custGeom>
              <a:avLst/>
              <a:gdLst>
                <a:gd name="T0" fmla="*/ 54 w 64"/>
                <a:gd name="T1" fmla="*/ 19 h 19"/>
                <a:gd name="T2" fmla="*/ 2 w 64"/>
                <a:gd name="T3" fmla="*/ 19 h 19"/>
                <a:gd name="T4" fmla="*/ 0 w 64"/>
                <a:gd name="T5" fmla="*/ 18 h 19"/>
                <a:gd name="T6" fmla="*/ 0 w 64"/>
                <a:gd name="T7" fmla="*/ 15 h 19"/>
                <a:gd name="T8" fmla="*/ 0 w 64"/>
                <a:gd name="T9" fmla="*/ 3 h 19"/>
                <a:gd name="T10" fmla="*/ 0 w 64"/>
                <a:gd name="T11" fmla="*/ 1 h 19"/>
                <a:gd name="T12" fmla="*/ 2 w 64"/>
                <a:gd name="T13" fmla="*/ 0 h 19"/>
                <a:gd name="T14" fmla="*/ 54 w 64"/>
                <a:gd name="T15" fmla="*/ 0 h 19"/>
                <a:gd name="T16" fmla="*/ 64 w 64"/>
                <a:gd name="T17" fmla="*/ 9 h 19"/>
                <a:gd name="T18" fmla="*/ 54 w 64"/>
                <a:gd name="T19" fmla="*/ 19 h 19"/>
                <a:gd name="T20" fmla="*/ 6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6 w 64"/>
                <a:gd name="T29" fmla="*/ 4 h 19"/>
                <a:gd name="T30" fmla="*/ 6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3" y="12"/>
                    <a:pt x="3" y="7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4"/>
                    <a:pt x="64" y="9"/>
                  </a:cubicBezTo>
                  <a:cubicBezTo>
                    <a:pt x="64" y="15"/>
                    <a:pt x="59" y="19"/>
                    <a:pt x="54" y="19"/>
                  </a:cubicBezTo>
                  <a:close/>
                  <a:moveTo>
                    <a:pt x="6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6"/>
                    <a:pt x="57" y="4"/>
                    <a:pt x="5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7"/>
                    <a:pt x="7" y="11"/>
                    <a:pt x="6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4" name="Freeform 463"/>
            <p:cNvSpPr>
              <a:spLocks noEditPoints="1"/>
            </p:cNvSpPr>
            <p:nvPr userDrawn="1"/>
          </p:nvSpPr>
          <p:spPr bwMode="auto">
            <a:xfrm>
              <a:off x="9796401" y="6481763"/>
              <a:ext cx="244481" cy="74612"/>
            </a:xfrm>
            <a:custGeom>
              <a:avLst/>
              <a:gdLst>
                <a:gd name="T0" fmla="*/ 54 w 64"/>
                <a:gd name="T1" fmla="*/ 19 h 19"/>
                <a:gd name="T2" fmla="*/ 3 w 64"/>
                <a:gd name="T3" fmla="*/ 19 h 19"/>
                <a:gd name="T4" fmla="*/ 1 w 64"/>
                <a:gd name="T5" fmla="*/ 18 h 19"/>
                <a:gd name="T6" fmla="*/ 1 w 64"/>
                <a:gd name="T7" fmla="*/ 16 h 19"/>
                <a:gd name="T8" fmla="*/ 1 w 64"/>
                <a:gd name="T9" fmla="*/ 4 h 19"/>
                <a:gd name="T10" fmla="*/ 1 w 64"/>
                <a:gd name="T11" fmla="*/ 1 h 19"/>
                <a:gd name="T12" fmla="*/ 3 w 64"/>
                <a:gd name="T13" fmla="*/ 0 h 19"/>
                <a:gd name="T14" fmla="*/ 54 w 64"/>
                <a:gd name="T15" fmla="*/ 0 h 19"/>
                <a:gd name="T16" fmla="*/ 64 w 64"/>
                <a:gd name="T17" fmla="*/ 10 h 19"/>
                <a:gd name="T18" fmla="*/ 54 w 64"/>
                <a:gd name="T19" fmla="*/ 19 h 19"/>
                <a:gd name="T20" fmla="*/ 7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7 w 64"/>
                <a:gd name="T29" fmla="*/ 4 h 19"/>
                <a:gd name="T30" fmla="*/ 7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3" y="12"/>
                    <a:pt x="3" y="7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4"/>
                    <a:pt x="64" y="10"/>
                  </a:cubicBezTo>
                  <a:cubicBezTo>
                    <a:pt x="64" y="15"/>
                    <a:pt x="60" y="19"/>
                    <a:pt x="54" y="19"/>
                  </a:cubicBezTo>
                  <a:close/>
                  <a:moveTo>
                    <a:pt x="7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7"/>
                    <a:pt x="57" y="4"/>
                    <a:pt x="5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8"/>
                    <a:pt x="8" y="11"/>
                    <a:pt x="7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5" name="Freeform 464"/>
            <p:cNvSpPr>
              <a:spLocks noEditPoints="1"/>
            </p:cNvSpPr>
            <p:nvPr userDrawn="1"/>
          </p:nvSpPr>
          <p:spPr bwMode="auto">
            <a:xfrm>
              <a:off x="7648457" y="6256338"/>
              <a:ext cx="623904" cy="506412"/>
            </a:xfrm>
            <a:custGeom>
              <a:avLst/>
              <a:gdLst>
                <a:gd name="T0" fmla="*/ 147 w 163"/>
                <a:gd name="T1" fmla="*/ 114 h 130"/>
                <a:gd name="T2" fmla="*/ 144 w 163"/>
                <a:gd name="T3" fmla="*/ 5 h 130"/>
                <a:gd name="T4" fmla="*/ 117 w 163"/>
                <a:gd name="T5" fmla="*/ 8 h 130"/>
                <a:gd name="T6" fmla="*/ 101 w 163"/>
                <a:gd name="T7" fmla="*/ 27 h 130"/>
                <a:gd name="T8" fmla="*/ 98 w 163"/>
                <a:gd name="T9" fmla="*/ 5 h 130"/>
                <a:gd name="T10" fmla="*/ 76 w 163"/>
                <a:gd name="T11" fmla="*/ 8 h 130"/>
                <a:gd name="T12" fmla="*/ 60 w 163"/>
                <a:gd name="T13" fmla="*/ 21 h 130"/>
                <a:gd name="T14" fmla="*/ 57 w 163"/>
                <a:gd name="T15" fmla="*/ 32 h 130"/>
                <a:gd name="T16" fmla="*/ 41 w 163"/>
                <a:gd name="T17" fmla="*/ 2 h 130"/>
                <a:gd name="T18" fmla="*/ 17 w 163"/>
                <a:gd name="T19" fmla="*/ 0 h 130"/>
                <a:gd name="T20" fmla="*/ 14 w 163"/>
                <a:gd name="T21" fmla="*/ 114 h 130"/>
                <a:gd name="T22" fmla="*/ 0 w 163"/>
                <a:gd name="T23" fmla="*/ 130 h 130"/>
                <a:gd name="T24" fmla="*/ 163 w 163"/>
                <a:gd name="T25" fmla="*/ 114 h 130"/>
                <a:gd name="T26" fmla="*/ 122 w 163"/>
                <a:gd name="T27" fmla="*/ 105 h 130"/>
                <a:gd name="T28" fmla="*/ 141 w 163"/>
                <a:gd name="T29" fmla="*/ 114 h 130"/>
                <a:gd name="T30" fmla="*/ 141 w 163"/>
                <a:gd name="T31" fmla="*/ 100 h 130"/>
                <a:gd name="T32" fmla="*/ 122 w 163"/>
                <a:gd name="T33" fmla="*/ 95 h 130"/>
                <a:gd name="T34" fmla="*/ 141 w 163"/>
                <a:gd name="T35" fmla="*/ 100 h 130"/>
                <a:gd name="T36" fmla="*/ 122 w 163"/>
                <a:gd name="T37" fmla="*/ 89 h 130"/>
                <a:gd name="T38" fmla="*/ 141 w 163"/>
                <a:gd name="T39" fmla="*/ 35 h 130"/>
                <a:gd name="T40" fmla="*/ 141 w 163"/>
                <a:gd name="T41" fmla="*/ 30 h 130"/>
                <a:gd name="T42" fmla="*/ 122 w 163"/>
                <a:gd name="T43" fmla="*/ 24 h 130"/>
                <a:gd name="T44" fmla="*/ 141 w 163"/>
                <a:gd name="T45" fmla="*/ 30 h 130"/>
                <a:gd name="T46" fmla="*/ 141 w 163"/>
                <a:gd name="T47" fmla="*/ 19 h 130"/>
                <a:gd name="T48" fmla="*/ 122 w 163"/>
                <a:gd name="T49" fmla="*/ 11 h 130"/>
                <a:gd name="T50" fmla="*/ 117 w 163"/>
                <a:gd name="T51" fmla="*/ 32 h 130"/>
                <a:gd name="T52" fmla="*/ 101 w 163"/>
                <a:gd name="T53" fmla="*/ 114 h 130"/>
                <a:gd name="T54" fmla="*/ 117 w 163"/>
                <a:gd name="T55" fmla="*/ 32 h 130"/>
                <a:gd name="T56" fmla="*/ 82 w 163"/>
                <a:gd name="T57" fmla="*/ 21 h 130"/>
                <a:gd name="T58" fmla="*/ 95 w 163"/>
                <a:gd name="T59" fmla="*/ 76 h 130"/>
                <a:gd name="T60" fmla="*/ 82 w 163"/>
                <a:gd name="T61" fmla="*/ 24 h 130"/>
                <a:gd name="T62" fmla="*/ 95 w 163"/>
                <a:gd name="T63" fmla="*/ 81 h 130"/>
                <a:gd name="T64" fmla="*/ 82 w 163"/>
                <a:gd name="T65" fmla="*/ 103 h 130"/>
                <a:gd name="T66" fmla="*/ 82 w 163"/>
                <a:gd name="T67" fmla="*/ 108 h 130"/>
                <a:gd name="T68" fmla="*/ 95 w 163"/>
                <a:gd name="T69" fmla="*/ 114 h 130"/>
                <a:gd name="T70" fmla="*/ 82 w 163"/>
                <a:gd name="T71" fmla="*/ 108 h 130"/>
                <a:gd name="T72" fmla="*/ 95 w 163"/>
                <a:gd name="T73" fmla="*/ 16 h 130"/>
                <a:gd name="T74" fmla="*/ 82 w 163"/>
                <a:gd name="T75" fmla="*/ 11 h 130"/>
                <a:gd name="T76" fmla="*/ 63 w 163"/>
                <a:gd name="T77" fmla="*/ 27 h 130"/>
                <a:gd name="T78" fmla="*/ 76 w 163"/>
                <a:gd name="T79" fmla="*/ 114 h 130"/>
                <a:gd name="T80" fmla="*/ 63 w 163"/>
                <a:gd name="T81" fmla="*/ 27 h 130"/>
                <a:gd name="T82" fmla="*/ 19 w 163"/>
                <a:gd name="T83" fmla="*/ 24 h 130"/>
                <a:gd name="T84" fmla="*/ 36 w 163"/>
                <a:gd name="T85" fmla="*/ 19 h 130"/>
                <a:gd name="T86" fmla="*/ 57 w 163"/>
                <a:gd name="T87" fmla="*/ 103 h 130"/>
                <a:gd name="T88" fmla="*/ 41 w 163"/>
                <a:gd name="T89" fmla="*/ 49 h 130"/>
                <a:gd name="T90" fmla="*/ 57 w 163"/>
                <a:gd name="T91" fmla="*/ 103 h 130"/>
                <a:gd name="T92" fmla="*/ 57 w 163"/>
                <a:gd name="T93" fmla="*/ 108 h 130"/>
                <a:gd name="T94" fmla="*/ 41 w 163"/>
                <a:gd name="T95" fmla="*/ 114 h 130"/>
                <a:gd name="T96" fmla="*/ 57 w 163"/>
                <a:gd name="T97" fmla="*/ 38 h 130"/>
                <a:gd name="T98" fmla="*/ 41 w 163"/>
                <a:gd name="T99" fmla="*/ 43 h 130"/>
                <a:gd name="T100" fmla="*/ 57 w 163"/>
                <a:gd name="T101" fmla="*/ 38 h 130"/>
                <a:gd name="T102" fmla="*/ 36 w 163"/>
                <a:gd name="T103" fmla="*/ 13 h 130"/>
                <a:gd name="T104" fmla="*/ 19 w 163"/>
                <a:gd name="T105" fmla="*/ 5 h 130"/>
                <a:gd name="T106" fmla="*/ 19 w 163"/>
                <a:gd name="T107" fmla="*/ 30 h 130"/>
                <a:gd name="T108" fmla="*/ 36 w 163"/>
                <a:gd name="T109" fmla="*/ 114 h 130"/>
                <a:gd name="T110" fmla="*/ 19 w 163"/>
                <a:gd name="T111" fmla="*/ 30 h 130"/>
                <a:gd name="T112" fmla="*/ 6 w 163"/>
                <a:gd name="T113" fmla="*/ 124 h 130"/>
                <a:gd name="T114" fmla="*/ 158 w 163"/>
                <a:gd name="T115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30">
                  <a:moveTo>
                    <a:pt x="163" y="114"/>
                  </a:moveTo>
                  <a:cubicBezTo>
                    <a:pt x="147" y="114"/>
                    <a:pt x="147" y="114"/>
                    <a:pt x="147" y="11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6"/>
                    <a:pt x="146" y="5"/>
                    <a:pt x="144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5"/>
                    <a:pt x="117" y="6"/>
                    <a:pt x="117" y="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6"/>
                    <a:pt x="100" y="5"/>
                    <a:pt x="9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5"/>
                    <a:pt x="76" y="6"/>
                    <a:pt x="76" y="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7" y="23"/>
                    <a:pt x="57" y="24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63" y="130"/>
                    <a:pt x="163" y="130"/>
                    <a:pt x="163" y="130"/>
                  </a:cubicBezTo>
                  <a:lnTo>
                    <a:pt x="163" y="114"/>
                  </a:lnTo>
                  <a:close/>
                  <a:moveTo>
                    <a:pt x="122" y="114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14"/>
                    <a:pt x="141" y="114"/>
                    <a:pt x="141" y="114"/>
                  </a:cubicBezTo>
                  <a:lnTo>
                    <a:pt x="122" y="114"/>
                  </a:lnTo>
                  <a:close/>
                  <a:moveTo>
                    <a:pt x="141" y="100"/>
                  </a:moveTo>
                  <a:cubicBezTo>
                    <a:pt x="122" y="100"/>
                    <a:pt x="122" y="100"/>
                    <a:pt x="122" y="100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41" y="95"/>
                    <a:pt x="141" y="95"/>
                    <a:pt x="141" y="95"/>
                  </a:cubicBezTo>
                  <a:lnTo>
                    <a:pt x="141" y="100"/>
                  </a:lnTo>
                  <a:close/>
                  <a:moveTo>
                    <a:pt x="141" y="89"/>
                  </a:moveTo>
                  <a:cubicBezTo>
                    <a:pt x="122" y="89"/>
                    <a:pt x="122" y="89"/>
                    <a:pt x="122" y="89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41" y="35"/>
                    <a:pt x="141" y="35"/>
                    <a:pt x="141" y="35"/>
                  </a:cubicBezTo>
                  <a:lnTo>
                    <a:pt x="141" y="89"/>
                  </a:lnTo>
                  <a:close/>
                  <a:moveTo>
                    <a:pt x="141" y="30"/>
                  </a:moveTo>
                  <a:cubicBezTo>
                    <a:pt x="122" y="30"/>
                    <a:pt x="122" y="30"/>
                    <a:pt x="122" y="30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41" y="24"/>
                    <a:pt x="141" y="24"/>
                    <a:pt x="141" y="24"/>
                  </a:cubicBezTo>
                  <a:lnTo>
                    <a:pt x="141" y="30"/>
                  </a:lnTo>
                  <a:close/>
                  <a:moveTo>
                    <a:pt x="141" y="11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1"/>
                    <a:pt x="122" y="11"/>
                    <a:pt x="122" y="11"/>
                  </a:cubicBezTo>
                  <a:lnTo>
                    <a:pt x="141" y="11"/>
                  </a:lnTo>
                  <a:close/>
                  <a:moveTo>
                    <a:pt x="117" y="32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32"/>
                    <a:pt x="101" y="32"/>
                    <a:pt x="101" y="32"/>
                  </a:cubicBezTo>
                  <a:lnTo>
                    <a:pt x="117" y="32"/>
                  </a:lnTo>
                  <a:close/>
                  <a:moveTo>
                    <a:pt x="82" y="24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82" y="76"/>
                    <a:pt x="82" y="76"/>
                    <a:pt x="82" y="76"/>
                  </a:cubicBezTo>
                  <a:lnTo>
                    <a:pt x="82" y="24"/>
                  </a:lnTo>
                  <a:close/>
                  <a:moveTo>
                    <a:pt x="82" y="81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82" y="103"/>
                    <a:pt x="82" y="103"/>
                    <a:pt x="82" y="103"/>
                  </a:cubicBezTo>
                  <a:lnTo>
                    <a:pt x="82" y="81"/>
                  </a:lnTo>
                  <a:close/>
                  <a:moveTo>
                    <a:pt x="82" y="108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82" y="108"/>
                  </a:lnTo>
                  <a:close/>
                  <a:moveTo>
                    <a:pt x="95" y="11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95" y="11"/>
                  </a:lnTo>
                  <a:close/>
                  <a:moveTo>
                    <a:pt x="6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63" y="114"/>
                    <a:pt x="63" y="114"/>
                    <a:pt x="63" y="114"/>
                  </a:cubicBezTo>
                  <a:lnTo>
                    <a:pt x="63" y="27"/>
                  </a:lnTo>
                  <a:close/>
                  <a:moveTo>
                    <a:pt x="36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36" y="19"/>
                    <a:pt x="36" y="19"/>
                    <a:pt x="36" y="19"/>
                  </a:cubicBezTo>
                  <a:lnTo>
                    <a:pt x="36" y="24"/>
                  </a:lnTo>
                  <a:close/>
                  <a:moveTo>
                    <a:pt x="57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7" y="49"/>
                    <a:pt x="57" y="49"/>
                    <a:pt x="57" y="49"/>
                  </a:cubicBezTo>
                  <a:lnTo>
                    <a:pt x="57" y="103"/>
                  </a:lnTo>
                  <a:close/>
                  <a:moveTo>
                    <a:pt x="41" y="108"/>
                  </a:moveTo>
                  <a:cubicBezTo>
                    <a:pt x="57" y="108"/>
                    <a:pt x="57" y="108"/>
                    <a:pt x="57" y="108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41" y="114"/>
                    <a:pt x="41" y="114"/>
                  </a:cubicBezTo>
                  <a:lnTo>
                    <a:pt x="41" y="108"/>
                  </a:lnTo>
                  <a:close/>
                  <a:moveTo>
                    <a:pt x="57" y="38"/>
                  </a:moveTo>
                  <a:cubicBezTo>
                    <a:pt x="57" y="43"/>
                    <a:pt x="57" y="43"/>
                    <a:pt x="57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57" y="38"/>
                  </a:lnTo>
                  <a:close/>
                  <a:moveTo>
                    <a:pt x="36" y="5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36" y="5"/>
                  </a:lnTo>
                  <a:close/>
                  <a:moveTo>
                    <a:pt x="19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19" y="114"/>
                    <a:pt x="19" y="114"/>
                    <a:pt x="19" y="114"/>
                  </a:cubicBezTo>
                  <a:lnTo>
                    <a:pt x="19" y="30"/>
                  </a:lnTo>
                  <a:close/>
                  <a:moveTo>
                    <a:pt x="158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58" y="119"/>
                    <a:pt x="158" y="119"/>
                    <a:pt x="158" y="119"/>
                  </a:cubicBezTo>
                  <a:lnTo>
                    <a:pt x="158" y="1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6" name="Rectangle 465"/>
            <p:cNvSpPr>
              <a:spLocks noChangeArrowheads="1"/>
            </p:cNvSpPr>
            <p:nvPr userDrawn="1"/>
          </p:nvSpPr>
          <p:spPr bwMode="auto">
            <a:xfrm>
              <a:off x="8053280" y="6423025"/>
              <a:ext cx="23813" cy="234950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7" name="Rectangle 466"/>
            <p:cNvSpPr>
              <a:spLocks noChangeArrowheads="1"/>
            </p:cNvSpPr>
            <p:nvPr userDrawn="1"/>
          </p:nvSpPr>
          <p:spPr bwMode="auto">
            <a:xfrm>
              <a:off x="7827850" y="6486525"/>
              <a:ext cx="19050" cy="128588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8" name="Freeform 467"/>
            <p:cNvSpPr>
              <a:spLocks noEditPoints="1"/>
            </p:cNvSpPr>
            <p:nvPr userDrawn="1"/>
          </p:nvSpPr>
          <p:spPr bwMode="auto">
            <a:xfrm>
              <a:off x="4467024" y="6278563"/>
              <a:ext cx="134942" cy="441325"/>
            </a:xfrm>
            <a:custGeom>
              <a:avLst/>
              <a:gdLst>
                <a:gd name="T0" fmla="*/ 33 w 35"/>
                <a:gd name="T1" fmla="*/ 113 h 113"/>
                <a:gd name="T2" fmla="*/ 7 w 35"/>
                <a:gd name="T3" fmla="*/ 113 h 113"/>
                <a:gd name="T4" fmla="*/ 0 w 35"/>
                <a:gd name="T5" fmla="*/ 107 h 113"/>
                <a:gd name="T6" fmla="*/ 0 w 35"/>
                <a:gd name="T7" fmla="*/ 6 h 113"/>
                <a:gd name="T8" fmla="*/ 7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7 w 35"/>
                <a:gd name="T19" fmla="*/ 4 h 113"/>
                <a:gd name="T20" fmla="*/ 5 w 35"/>
                <a:gd name="T21" fmla="*/ 6 h 113"/>
                <a:gd name="T22" fmla="*/ 5 w 35"/>
                <a:gd name="T23" fmla="*/ 107 h 113"/>
                <a:gd name="T24" fmla="*/ 7 w 35"/>
                <a:gd name="T25" fmla="*/ 109 h 113"/>
                <a:gd name="T26" fmla="*/ 31 w 35"/>
                <a:gd name="T27" fmla="*/ 109 h 113"/>
                <a:gd name="T28" fmla="*/ 31 w 35"/>
                <a:gd name="T29" fmla="*/ 4 h 113"/>
                <a:gd name="T30" fmla="*/ 7 w 35"/>
                <a:gd name="T31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3" y="113"/>
                    <a:pt x="0" y="110"/>
                    <a:pt x="0" y="10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8"/>
                    <a:pt x="6" y="109"/>
                    <a:pt x="7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9" name="Freeform 468"/>
            <p:cNvSpPr>
              <a:spLocks noEditPoints="1"/>
            </p:cNvSpPr>
            <p:nvPr userDrawn="1"/>
          </p:nvSpPr>
          <p:spPr bwMode="auto">
            <a:xfrm>
              <a:off x="4700393" y="6278563"/>
              <a:ext cx="134941" cy="441325"/>
            </a:xfrm>
            <a:custGeom>
              <a:avLst/>
              <a:gdLst>
                <a:gd name="T0" fmla="*/ 33 w 35"/>
                <a:gd name="T1" fmla="*/ 113 h 113"/>
                <a:gd name="T2" fmla="*/ 3 w 35"/>
                <a:gd name="T3" fmla="*/ 113 h 113"/>
                <a:gd name="T4" fmla="*/ 0 w 35"/>
                <a:gd name="T5" fmla="*/ 111 h 113"/>
                <a:gd name="T6" fmla="*/ 0 w 35"/>
                <a:gd name="T7" fmla="*/ 2 h 113"/>
                <a:gd name="T8" fmla="*/ 3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5 w 35"/>
                <a:gd name="T19" fmla="*/ 109 h 113"/>
                <a:gd name="T20" fmla="*/ 31 w 35"/>
                <a:gd name="T21" fmla="*/ 109 h 113"/>
                <a:gd name="T22" fmla="*/ 31 w 35"/>
                <a:gd name="T23" fmla="*/ 4 h 113"/>
                <a:gd name="T24" fmla="*/ 5 w 35"/>
                <a:gd name="T25" fmla="*/ 4 h 113"/>
                <a:gd name="T26" fmla="*/ 5 w 35"/>
                <a:gd name="T27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2"/>
                    <a:pt x="0" y="1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5" y="109"/>
                  </a:move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0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0" name="Freeform 469"/>
            <p:cNvSpPr>
              <a:spLocks noEditPoints="1"/>
            </p:cNvSpPr>
            <p:nvPr userDrawn="1"/>
          </p:nvSpPr>
          <p:spPr bwMode="auto">
            <a:xfrm>
              <a:off x="4586090" y="6208713"/>
              <a:ext cx="133353" cy="511175"/>
            </a:xfrm>
            <a:custGeom>
              <a:avLst/>
              <a:gdLst>
                <a:gd name="T0" fmla="*/ 33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9 h 131"/>
                <a:gd name="T16" fmla="*/ 33 w 35"/>
                <a:gd name="T17" fmla="*/ 131 h 131"/>
                <a:gd name="T18" fmla="*/ 4 w 35"/>
                <a:gd name="T19" fmla="*/ 127 h 131"/>
                <a:gd name="T20" fmla="*/ 30 w 35"/>
                <a:gd name="T21" fmla="*/ 127 h 131"/>
                <a:gd name="T22" fmla="*/ 30 w 35"/>
                <a:gd name="T23" fmla="*/ 7 h 131"/>
                <a:gd name="T24" fmla="*/ 28 w 35"/>
                <a:gd name="T25" fmla="*/ 5 h 131"/>
                <a:gd name="T26" fmla="*/ 6 w 35"/>
                <a:gd name="T27" fmla="*/ 5 h 131"/>
                <a:gd name="T28" fmla="*/ 4 w 35"/>
                <a:gd name="T29" fmla="*/ 7 h 131"/>
                <a:gd name="T30" fmla="*/ 4 w 35"/>
                <a:gd name="T3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31">
                  <a:moveTo>
                    <a:pt x="33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0"/>
                    <a:pt x="34" y="131"/>
                    <a:pt x="33" y="131"/>
                  </a:cubicBezTo>
                  <a:close/>
                  <a:moveTo>
                    <a:pt x="4" y="127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29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1" name="Freeform 470"/>
            <p:cNvSpPr>
              <a:spLocks noEditPoints="1"/>
            </p:cNvSpPr>
            <p:nvPr userDrawn="1"/>
          </p:nvSpPr>
          <p:spPr bwMode="auto">
            <a:xfrm>
              <a:off x="4819458" y="6208713"/>
              <a:ext cx="133353" cy="511175"/>
            </a:xfrm>
            <a:custGeom>
              <a:avLst/>
              <a:gdLst>
                <a:gd name="T0" fmla="*/ 28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5 h 131"/>
                <a:gd name="T16" fmla="*/ 28 w 35"/>
                <a:gd name="T17" fmla="*/ 131 h 131"/>
                <a:gd name="T18" fmla="*/ 4 w 35"/>
                <a:gd name="T19" fmla="*/ 127 h 131"/>
                <a:gd name="T20" fmla="*/ 28 w 35"/>
                <a:gd name="T21" fmla="*/ 127 h 131"/>
                <a:gd name="T22" fmla="*/ 31 w 35"/>
                <a:gd name="T23" fmla="*/ 125 h 131"/>
                <a:gd name="T24" fmla="*/ 31 w 35"/>
                <a:gd name="T25" fmla="*/ 7 h 131"/>
                <a:gd name="T26" fmla="*/ 28 w 35"/>
                <a:gd name="T27" fmla="*/ 5 h 131"/>
                <a:gd name="T28" fmla="*/ 6 w 35"/>
                <a:gd name="T29" fmla="*/ 5 h 131"/>
                <a:gd name="T30" fmla="*/ 4 w 35"/>
                <a:gd name="T31" fmla="*/ 7 h 131"/>
                <a:gd name="T32" fmla="*/ 4 w 35"/>
                <a:gd name="T33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31">
                  <a:moveTo>
                    <a:pt x="28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2" y="131"/>
                    <a:pt x="28" y="131"/>
                  </a:cubicBezTo>
                  <a:close/>
                  <a:moveTo>
                    <a:pt x="4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0" y="127"/>
                    <a:pt x="31" y="126"/>
                    <a:pt x="31" y="12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2" name="Freeform 471"/>
            <p:cNvSpPr>
              <a:spLocks noEditPoints="1"/>
            </p:cNvSpPr>
            <p:nvPr userDrawn="1"/>
          </p:nvSpPr>
          <p:spPr bwMode="auto">
            <a:xfrm>
              <a:off x="4501950" y="6321425"/>
              <a:ext cx="65090" cy="66675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3" name="Freeform 472"/>
            <p:cNvSpPr>
              <a:spLocks noEditPoints="1"/>
            </p:cNvSpPr>
            <p:nvPr userDrawn="1"/>
          </p:nvSpPr>
          <p:spPr bwMode="auto">
            <a:xfrm>
              <a:off x="4854384" y="6618288"/>
              <a:ext cx="65090" cy="69850"/>
            </a:xfrm>
            <a:custGeom>
              <a:avLst/>
              <a:gdLst>
                <a:gd name="T0" fmla="*/ 8 w 17"/>
                <a:gd name="T1" fmla="*/ 18 h 18"/>
                <a:gd name="T2" fmla="*/ 0 w 17"/>
                <a:gd name="T3" fmla="*/ 9 h 18"/>
                <a:gd name="T4" fmla="*/ 8 w 17"/>
                <a:gd name="T5" fmla="*/ 0 h 18"/>
                <a:gd name="T6" fmla="*/ 17 w 17"/>
                <a:gd name="T7" fmla="*/ 9 h 18"/>
                <a:gd name="T8" fmla="*/ 8 w 17"/>
                <a:gd name="T9" fmla="*/ 18 h 18"/>
                <a:gd name="T10" fmla="*/ 8 w 17"/>
                <a:gd name="T11" fmla="*/ 5 h 18"/>
                <a:gd name="T12" fmla="*/ 4 w 17"/>
                <a:gd name="T13" fmla="*/ 9 h 18"/>
                <a:gd name="T14" fmla="*/ 8 w 17"/>
                <a:gd name="T15" fmla="*/ 13 h 18"/>
                <a:gd name="T16" fmla="*/ 13 w 17"/>
                <a:gd name="T17" fmla="*/ 9 h 18"/>
                <a:gd name="T18" fmla="*/ 8 w 17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8" y="18"/>
                  </a:cubicBezTo>
                  <a:close/>
                  <a:moveTo>
                    <a:pt x="8" y="5"/>
                  </a:moveTo>
                  <a:cubicBezTo>
                    <a:pt x="6" y="5"/>
                    <a:pt x="4" y="6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6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4" name="Freeform 473"/>
            <p:cNvSpPr>
              <a:spLocks/>
            </p:cNvSpPr>
            <p:nvPr userDrawn="1"/>
          </p:nvSpPr>
          <p:spPr bwMode="auto">
            <a:xfrm>
              <a:off x="4501950" y="6669088"/>
              <a:ext cx="65090" cy="19050"/>
            </a:xfrm>
            <a:custGeom>
              <a:avLst/>
              <a:gdLst>
                <a:gd name="T0" fmla="*/ 15 w 17"/>
                <a:gd name="T1" fmla="*/ 5 h 5"/>
                <a:gd name="T2" fmla="*/ 2 w 17"/>
                <a:gd name="T3" fmla="*/ 5 h 5"/>
                <a:gd name="T4" fmla="*/ 0 w 17"/>
                <a:gd name="T5" fmla="*/ 2 h 5"/>
                <a:gd name="T6" fmla="*/ 2 w 17"/>
                <a:gd name="T7" fmla="*/ 0 h 5"/>
                <a:gd name="T8" fmla="*/ 15 w 17"/>
                <a:gd name="T9" fmla="*/ 0 h 5"/>
                <a:gd name="T10" fmla="*/ 17 w 17"/>
                <a:gd name="T11" fmla="*/ 2 h 5"/>
                <a:gd name="T12" fmla="*/ 15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5" name="Freeform 474"/>
            <p:cNvSpPr>
              <a:spLocks/>
            </p:cNvSpPr>
            <p:nvPr userDrawn="1"/>
          </p:nvSpPr>
          <p:spPr bwMode="auto">
            <a:xfrm>
              <a:off x="4501950" y="6637338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6" name="Freeform 475"/>
            <p:cNvSpPr>
              <a:spLocks/>
            </p:cNvSpPr>
            <p:nvPr userDrawn="1"/>
          </p:nvSpPr>
          <p:spPr bwMode="auto">
            <a:xfrm>
              <a:off x="4501950" y="6602413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7" name="Freeform 476"/>
            <p:cNvSpPr>
              <a:spLocks/>
            </p:cNvSpPr>
            <p:nvPr userDrawn="1"/>
          </p:nvSpPr>
          <p:spPr bwMode="auto">
            <a:xfrm>
              <a:off x="4735319" y="6669088"/>
              <a:ext cx="68264" cy="19050"/>
            </a:xfrm>
            <a:custGeom>
              <a:avLst/>
              <a:gdLst>
                <a:gd name="T0" fmla="*/ 15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5 w 18"/>
                <a:gd name="T9" fmla="*/ 0 h 5"/>
                <a:gd name="T10" fmla="*/ 18 w 18"/>
                <a:gd name="T11" fmla="*/ 2 h 5"/>
                <a:gd name="T12" fmla="*/ 15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8" name="Freeform 477"/>
            <p:cNvSpPr>
              <a:spLocks/>
            </p:cNvSpPr>
            <p:nvPr userDrawn="1"/>
          </p:nvSpPr>
          <p:spPr bwMode="auto">
            <a:xfrm>
              <a:off x="4735319" y="6637338"/>
              <a:ext cx="68264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9" name="Freeform 478"/>
            <p:cNvSpPr>
              <a:spLocks/>
            </p:cNvSpPr>
            <p:nvPr userDrawn="1"/>
          </p:nvSpPr>
          <p:spPr bwMode="auto">
            <a:xfrm>
              <a:off x="4735319" y="6602413"/>
              <a:ext cx="68264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0" name="Freeform 479"/>
            <p:cNvSpPr>
              <a:spLocks/>
            </p:cNvSpPr>
            <p:nvPr userDrawn="1"/>
          </p:nvSpPr>
          <p:spPr bwMode="auto">
            <a:xfrm>
              <a:off x="4854384" y="6313488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1" name="Freeform 480"/>
            <p:cNvSpPr>
              <a:spLocks/>
            </p:cNvSpPr>
            <p:nvPr userDrawn="1"/>
          </p:nvSpPr>
          <p:spPr bwMode="auto">
            <a:xfrm>
              <a:off x="4854384" y="6278563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2" name="Freeform 481"/>
            <p:cNvSpPr>
              <a:spLocks/>
            </p:cNvSpPr>
            <p:nvPr userDrawn="1"/>
          </p:nvSpPr>
          <p:spPr bwMode="auto">
            <a:xfrm>
              <a:off x="4854384" y="6243638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3" name="Freeform 482"/>
            <p:cNvSpPr>
              <a:spLocks noEditPoints="1"/>
            </p:cNvSpPr>
            <p:nvPr userDrawn="1"/>
          </p:nvSpPr>
          <p:spPr bwMode="auto">
            <a:xfrm>
              <a:off x="4501950" y="6423025"/>
              <a:ext cx="65090" cy="136525"/>
            </a:xfrm>
            <a:custGeom>
              <a:avLst/>
              <a:gdLst>
                <a:gd name="T0" fmla="*/ 15 w 17"/>
                <a:gd name="T1" fmla="*/ 35 h 35"/>
                <a:gd name="T2" fmla="*/ 2 w 17"/>
                <a:gd name="T3" fmla="*/ 35 h 35"/>
                <a:gd name="T4" fmla="*/ 0 w 17"/>
                <a:gd name="T5" fmla="*/ 33 h 35"/>
                <a:gd name="T6" fmla="*/ 0 w 17"/>
                <a:gd name="T7" fmla="*/ 2 h 35"/>
                <a:gd name="T8" fmla="*/ 2 w 17"/>
                <a:gd name="T9" fmla="*/ 0 h 35"/>
                <a:gd name="T10" fmla="*/ 15 w 17"/>
                <a:gd name="T11" fmla="*/ 0 h 35"/>
                <a:gd name="T12" fmla="*/ 17 w 17"/>
                <a:gd name="T13" fmla="*/ 2 h 35"/>
                <a:gd name="T14" fmla="*/ 17 w 17"/>
                <a:gd name="T15" fmla="*/ 33 h 35"/>
                <a:gd name="T16" fmla="*/ 15 w 17"/>
                <a:gd name="T17" fmla="*/ 35 h 35"/>
                <a:gd name="T18" fmla="*/ 4 w 17"/>
                <a:gd name="T19" fmla="*/ 30 h 35"/>
                <a:gd name="T20" fmla="*/ 13 w 17"/>
                <a:gd name="T21" fmla="*/ 30 h 35"/>
                <a:gd name="T22" fmla="*/ 13 w 17"/>
                <a:gd name="T23" fmla="*/ 4 h 35"/>
                <a:gd name="T24" fmla="*/ 4 w 17"/>
                <a:gd name="T25" fmla="*/ 4 h 35"/>
                <a:gd name="T26" fmla="*/ 4 w 17"/>
                <a:gd name="T2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15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6" y="35"/>
                    <a:pt x="15" y="35"/>
                  </a:cubicBezTo>
                  <a:close/>
                  <a:moveTo>
                    <a:pt x="4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4" name="Freeform 483"/>
            <p:cNvSpPr>
              <a:spLocks noEditPoints="1"/>
            </p:cNvSpPr>
            <p:nvPr userDrawn="1"/>
          </p:nvSpPr>
          <p:spPr bwMode="auto">
            <a:xfrm>
              <a:off x="4621016" y="6243638"/>
              <a:ext cx="65089" cy="230187"/>
            </a:xfrm>
            <a:custGeom>
              <a:avLst/>
              <a:gdLst>
                <a:gd name="T0" fmla="*/ 15 w 17"/>
                <a:gd name="T1" fmla="*/ 59 h 59"/>
                <a:gd name="T2" fmla="*/ 2 w 17"/>
                <a:gd name="T3" fmla="*/ 59 h 59"/>
                <a:gd name="T4" fmla="*/ 0 w 17"/>
                <a:gd name="T5" fmla="*/ 57 h 59"/>
                <a:gd name="T6" fmla="*/ 0 w 17"/>
                <a:gd name="T7" fmla="*/ 2 h 59"/>
                <a:gd name="T8" fmla="*/ 2 w 17"/>
                <a:gd name="T9" fmla="*/ 0 h 59"/>
                <a:gd name="T10" fmla="*/ 15 w 17"/>
                <a:gd name="T11" fmla="*/ 0 h 59"/>
                <a:gd name="T12" fmla="*/ 17 w 17"/>
                <a:gd name="T13" fmla="*/ 2 h 59"/>
                <a:gd name="T14" fmla="*/ 17 w 17"/>
                <a:gd name="T15" fmla="*/ 57 h 59"/>
                <a:gd name="T16" fmla="*/ 15 w 17"/>
                <a:gd name="T17" fmla="*/ 59 h 59"/>
                <a:gd name="T18" fmla="*/ 4 w 17"/>
                <a:gd name="T19" fmla="*/ 55 h 59"/>
                <a:gd name="T20" fmla="*/ 13 w 17"/>
                <a:gd name="T21" fmla="*/ 55 h 59"/>
                <a:gd name="T22" fmla="*/ 13 w 17"/>
                <a:gd name="T23" fmla="*/ 4 h 59"/>
                <a:gd name="T24" fmla="*/ 4 w 17"/>
                <a:gd name="T25" fmla="*/ 4 h 59"/>
                <a:gd name="T26" fmla="*/ 4 w 17"/>
                <a:gd name="T2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9">
                  <a:moveTo>
                    <a:pt x="15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6" y="59"/>
                    <a:pt x="15" y="59"/>
                  </a:cubicBezTo>
                  <a:close/>
                  <a:moveTo>
                    <a:pt x="4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5" name="Freeform 484"/>
            <p:cNvSpPr>
              <a:spLocks noEditPoints="1"/>
            </p:cNvSpPr>
            <p:nvPr userDrawn="1"/>
          </p:nvSpPr>
          <p:spPr bwMode="auto">
            <a:xfrm>
              <a:off x="4621016" y="6637338"/>
              <a:ext cx="65089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0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0 h 13"/>
                <a:gd name="T16" fmla="*/ 15 w 17"/>
                <a:gd name="T17" fmla="*/ 13 h 13"/>
                <a:gd name="T18" fmla="*/ 4 w 17"/>
                <a:gd name="T19" fmla="*/ 8 h 13"/>
                <a:gd name="T20" fmla="*/ 13 w 17"/>
                <a:gd name="T21" fmla="*/ 8 h 13"/>
                <a:gd name="T22" fmla="*/ 13 w 17"/>
                <a:gd name="T23" fmla="*/ 4 h 13"/>
                <a:gd name="T24" fmla="*/ 4 w 17"/>
                <a:gd name="T25" fmla="*/ 4 h 13"/>
                <a:gd name="T26" fmla="*/ 4 w 17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6" name="Freeform 485"/>
            <p:cNvSpPr>
              <a:spLocks noEditPoints="1"/>
            </p:cNvSpPr>
            <p:nvPr userDrawn="1"/>
          </p:nvSpPr>
          <p:spPr bwMode="auto">
            <a:xfrm>
              <a:off x="4621016" y="6489700"/>
              <a:ext cx="65089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7" name="Freeform 486"/>
            <p:cNvSpPr>
              <a:spLocks/>
            </p:cNvSpPr>
            <p:nvPr userDrawn="1"/>
          </p:nvSpPr>
          <p:spPr bwMode="auto">
            <a:xfrm>
              <a:off x="4628953" y="6559550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8" name="Freeform 487"/>
            <p:cNvSpPr>
              <a:spLocks/>
            </p:cNvSpPr>
            <p:nvPr userDrawn="1"/>
          </p:nvSpPr>
          <p:spPr bwMode="auto">
            <a:xfrm>
              <a:off x="4659117" y="6559550"/>
              <a:ext cx="19050" cy="58738"/>
            </a:xfrm>
            <a:custGeom>
              <a:avLst/>
              <a:gdLst>
                <a:gd name="T0" fmla="*/ 3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3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9" name="Freeform 488"/>
            <p:cNvSpPr>
              <a:spLocks noEditPoints="1"/>
            </p:cNvSpPr>
            <p:nvPr userDrawn="1"/>
          </p:nvSpPr>
          <p:spPr bwMode="auto">
            <a:xfrm>
              <a:off x="4854384" y="6489700"/>
              <a:ext cx="65090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0" name="Freeform 489"/>
            <p:cNvSpPr>
              <a:spLocks noEditPoints="1"/>
            </p:cNvSpPr>
            <p:nvPr userDrawn="1"/>
          </p:nvSpPr>
          <p:spPr bwMode="auto">
            <a:xfrm>
              <a:off x="4854384" y="6345238"/>
              <a:ext cx="65090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1" name="Freeform 490"/>
            <p:cNvSpPr>
              <a:spLocks/>
            </p:cNvSpPr>
            <p:nvPr userDrawn="1"/>
          </p:nvSpPr>
          <p:spPr bwMode="auto">
            <a:xfrm>
              <a:off x="4862323" y="6415088"/>
              <a:ext cx="14287" cy="58737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2" name="Freeform 491"/>
            <p:cNvSpPr>
              <a:spLocks/>
            </p:cNvSpPr>
            <p:nvPr userDrawn="1"/>
          </p:nvSpPr>
          <p:spPr bwMode="auto">
            <a:xfrm>
              <a:off x="4862323" y="6559550"/>
              <a:ext cx="14287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3" name="Freeform 492"/>
            <p:cNvSpPr>
              <a:spLocks/>
            </p:cNvSpPr>
            <p:nvPr userDrawn="1"/>
          </p:nvSpPr>
          <p:spPr bwMode="auto">
            <a:xfrm>
              <a:off x="4895660" y="6559550"/>
              <a:ext cx="15875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4" name="Freeform 493"/>
            <p:cNvSpPr>
              <a:spLocks/>
            </p:cNvSpPr>
            <p:nvPr userDrawn="1"/>
          </p:nvSpPr>
          <p:spPr bwMode="auto">
            <a:xfrm>
              <a:off x="4895660" y="6415088"/>
              <a:ext cx="15875" cy="58737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5" name="Freeform 494"/>
            <p:cNvSpPr>
              <a:spLocks noEditPoints="1"/>
            </p:cNvSpPr>
            <p:nvPr userDrawn="1"/>
          </p:nvSpPr>
          <p:spPr bwMode="auto">
            <a:xfrm>
              <a:off x="4735319" y="6457950"/>
              <a:ext cx="68264" cy="125413"/>
            </a:xfrm>
            <a:custGeom>
              <a:avLst/>
              <a:gdLst>
                <a:gd name="T0" fmla="*/ 15 w 18"/>
                <a:gd name="T1" fmla="*/ 32 h 32"/>
                <a:gd name="T2" fmla="*/ 2 w 18"/>
                <a:gd name="T3" fmla="*/ 32 h 32"/>
                <a:gd name="T4" fmla="*/ 0 w 18"/>
                <a:gd name="T5" fmla="*/ 30 h 32"/>
                <a:gd name="T6" fmla="*/ 0 w 18"/>
                <a:gd name="T7" fmla="*/ 2 h 32"/>
                <a:gd name="T8" fmla="*/ 2 w 18"/>
                <a:gd name="T9" fmla="*/ 0 h 32"/>
                <a:gd name="T10" fmla="*/ 15 w 18"/>
                <a:gd name="T11" fmla="*/ 0 h 32"/>
                <a:gd name="T12" fmla="*/ 18 w 18"/>
                <a:gd name="T13" fmla="*/ 2 h 32"/>
                <a:gd name="T14" fmla="*/ 18 w 18"/>
                <a:gd name="T15" fmla="*/ 30 h 32"/>
                <a:gd name="T16" fmla="*/ 15 w 18"/>
                <a:gd name="T17" fmla="*/ 32 h 32"/>
                <a:gd name="T18" fmla="*/ 4 w 18"/>
                <a:gd name="T19" fmla="*/ 28 h 32"/>
                <a:gd name="T20" fmla="*/ 13 w 18"/>
                <a:gd name="T21" fmla="*/ 28 h 32"/>
                <a:gd name="T22" fmla="*/ 13 w 18"/>
                <a:gd name="T23" fmla="*/ 4 h 32"/>
                <a:gd name="T24" fmla="*/ 4 w 18"/>
                <a:gd name="T25" fmla="*/ 4 h 32"/>
                <a:gd name="T26" fmla="*/ 4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15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7" y="32"/>
                    <a:pt x="15" y="32"/>
                  </a:cubicBezTo>
                  <a:close/>
                  <a:moveTo>
                    <a:pt x="4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6" name="Freeform 495"/>
            <p:cNvSpPr>
              <a:spLocks noEditPoints="1"/>
            </p:cNvSpPr>
            <p:nvPr userDrawn="1"/>
          </p:nvSpPr>
          <p:spPr bwMode="auto">
            <a:xfrm>
              <a:off x="4735319" y="6313488"/>
              <a:ext cx="68264" cy="50800"/>
            </a:xfrm>
            <a:custGeom>
              <a:avLst/>
              <a:gdLst>
                <a:gd name="T0" fmla="*/ 15 w 18"/>
                <a:gd name="T1" fmla="*/ 13 h 13"/>
                <a:gd name="T2" fmla="*/ 2 w 18"/>
                <a:gd name="T3" fmla="*/ 13 h 13"/>
                <a:gd name="T4" fmla="*/ 0 w 18"/>
                <a:gd name="T5" fmla="*/ 10 h 13"/>
                <a:gd name="T6" fmla="*/ 0 w 18"/>
                <a:gd name="T7" fmla="*/ 2 h 13"/>
                <a:gd name="T8" fmla="*/ 2 w 18"/>
                <a:gd name="T9" fmla="*/ 0 h 13"/>
                <a:gd name="T10" fmla="*/ 15 w 18"/>
                <a:gd name="T11" fmla="*/ 0 h 13"/>
                <a:gd name="T12" fmla="*/ 18 w 18"/>
                <a:gd name="T13" fmla="*/ 2 h 13"/>
                <a:gd name="T14" fmla="*/ 18 w 18"/>
                <a:gd name="T15" fmla="*/ 10 h 13"/>
                <a:gd name="T16" fmla="*/ 15 w 18"/>
                <a:gd name="T17" fmla="*/ 13 h 13"/>
                <a:gd name="T18" fmla="*/ 4 w 18"/>
                <a:gd name="T19" fmla="*/ 8 h 13"/>
                <a:gd name="T20" fmla="*/ 13 w 18"/>
                <a:gd name="T21" fmla="*/ 8 h 13"/>
                <a:gd name="T22" fmla="*/ 13 w 18"/>
                <a:gd name="T23" fmla="*/ 4 h 13"/>
                <a:gd name="T24" fmla="*/ 4 w 18"/>
                <a:gd name="T25" fmla="*/ 4 h 13"/>
                <a:gd name="T26" fmla="*/ 4 w 18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2"/>
                    <a:pt x="17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7" name="Freeform 496"/>
            <p:cNvSpPr>
              <a:spLocks/>
            </p:cNvSpPr>
            <p:nvPr userDrawn="1"/>
          </p:nvSpPr>
          <p:spPr bwMode="auto">
            <a:xfrm>
              <a:off x="4778182" y="6380163"/>
              <a:ext cx="14288" cy="58737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8" name="Freeform 497"/>
            <p:cNvSpPr>
              <a:spLocks/>
            </p:cNvSpPr>
            <p:nvPr userDrawn="1"/>
          </p:nvSpPr>
          <p:spPr bwMode="auto">
            <a:xfrm>
              <a:off x="4743256" y="6380163"/>
              <a:ext cx="19050" cy="58737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2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2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9" name="Freeform 498"/>
            <p:cNvSpPr>
              <a:spLocks noEditPoints="1"/>
            </p:cNvSpPr>
            <p:nvPr userDrawn="1"/>
          </p:nvSpPr>
          <p:spPr bwMode="auto">
            <a:xfrm>
              <a:off x="1614213" y="6208713"/>
              <a:ext cx="522301" cy="534987"/>
            </a:xfrm>
            <a:custGeom>
              <a:avLst/>
              <a:gdLst>
                <a:gd name="T0" fmla="*/ 109 w 137"/>
                <a:gd name="T1" fmla="*/ 4 h 137"/>
                <a:gd name="T2" fmla="*/ 27 w 137"/>
                <a:gd name="T3" fmla="*/ 4 h 137"/>
                <a:gd name="T4" fmla="*/ 0 w 137"/>
                <a:gd name="T5" fmla="*/ 13 h 137"/>
                <a:gd name="T6" fmla="*/ 27 w 137"/>
                <a:gd name="T7" fmla="*/ 23 h 137"/>
                <a:gd name="T8" fmla="*/ 34 w 137"/>
                <a:gd name="T9" fmla="*/ 31 h 137"/>
                <a:gd name="T10" fmla="*/ 27 w 137"/>
                <a:gd name="T11" fmla="*/ 77 h 137"/>
                <a:gd name="T12" fmla="*/ 32 w 137"/>
                <a:gd name="T13" fmla="*/ 89 h 137"/>
                <a:gd name="T14" fmla="*/ 27 w 137"/>
                <a:gd name="T15" fmla="*/ 94 h 137"/>
                <a:gd name="T16" fmla="*/ 19 w 137"/>
                <a:gd name="T17" fmla="*/ 115 h 137"/>
                <a:gd name="T18" fmla="*/ 20 w 137"/>
                <a:gd name="T19" fmla="*/ 137 h 137"/>
                <a:gd name="T20" fmla="*/ 121 w 137"/>
                <a:gd name="T21" fmla="*/ 126 h 137"/>
                <a:gd name="T22" fmla="*/ 109 w 137"/>
                <a:gd name="T23" fmla="*/ 114 h 137"/>
                <a:gd name="T24" fmla="*/ 109 w 137"/>
                <a:gd name="T25" fmla="*/ 97 h 137"/>
                <a:gd name="T26" fmla="*/ 108 w 137"/>
                <a:gd name="T27" fmla="*/ 96 h 137"/>
                <a:gd name="T28" fmla="*/ 108 w 137"/>
                <a:gd name="T29" fmla="*/ 91 h 137"/>
                <a:gd name="T30" fmla="*/ 109 w 137"/>
                <a:gd name="T31" fmla="*/ 89 h 137"/>
                <a:gd name="T32" fmla="*/ 105 w 137"/>
                <a:gd name="T33" fmla="*/ 43 h 137"/>
                <a:gd name="T34" fmla="*/ 108 w 137"/>
                <a:gd name="T35" fmla="*/ 34 h 137"/>
                <a:gd name="T36" fmla="*/ 109 w 137"/>
                <a:gd name="T37" fmla="*/ 32 h 137"/>
                <a:gd name="T38" fmla="*/ 119 w 137"/>
                <a:gd name="T39" fmla="*/ 23 h 137"/>
                <a:gd name="T40" fmla="*/ 125 w 137"/>
                <a:gd name="T41" fmla="*/ 2 h 137"/>
                <a:gd name="T42" fmla="*/ 18 w 137"/>
                <a:gd name="T43" fmla="*/ 13 h 137"/>
                <a:gd name="T44" fmla="*/ 21 w 137"/>
                <a:gd name="T45" fmla="*/ 18 h 137"/>
                <a:gd name="T46" fmla="*/ 27 w 137"/>
                <a:gd name="T47" fmla="*/ 18 h 137"/>
                <a:gd name="T48" fmla="*/ 115 w 137"/>
                <a:gd name="T49" fmla="*/ 132 h 137"/>
                <a:gd name="T50" fmla="*/ 21 w 137"/>
                <a:gd name="T51" fmla="*/ 119 h 137"/>
                <a:gd name="T52" fmla="*/ 102 w 137"/>
                <a:gd name="T53" fmla="*/ 32 h 137"/>
                <a:gd name="T54" fmla="*/ 105 w 137"/>
                <a:gd name="T55" fmla="*/ 48 h 137"/>
                <a:gd name="T56" fmla="*/ 94 w 137"/>
                <a:gd name="T57" fmla="*/ 97 h 137"/>
                <a:gd name="T58" fmla="*/ 93 w 137"/>
                <a:gd name="T59" fmla="*/ 98 h 137"/>
                <a:gd name="T60" fmla="*/ 95 w 137"/>
                <a:gd name="T61" fmla="*/ 100 h 137"/>
                <a:gd name="T62" fmla="*/ 96 w 137"/>
                <a:gd name="T63" fmla="*/ 100 h 137"/>
                <a:gd name="T64" fmla="*/ 105 w 137"/>
                <a:gd name="T65" fmla="*/ 100 h 137"/>
                <a:gd name="T66" fmla="*/ 32 w 137"/>
                <a:gd name="T67" fmla="*/ 94 h 137"/>
                <a:gd name="T68" fmla="*/ 36 w 137"/>
                <a:gd name="T69" fmla="*/ 82 h 137"/>
                <a:gd name="T70" fmla="*/ 32 w 137"/>
                <a:gd name="T71" fmla="*/ 36 h 137"/>
                <a:gd name="T72" fmla="*/ 41 w 137"/>
                <a:gd name="T73" fmla="*/ 36 h 137"/>
                <a:gd name="T74" fmla="*/ 41 w 137"/>
                <a:gd name="T75" fmla="*/ 36 h 137"/>
                <a:gd name="T76" fmla="*/ 43 w 137"/>
                <a:gd name="T77" fmla="*/ 34 h 137"/>
                <a:gd name="T78" fmla="*/ 43 w 137"/>
                <a:gd name="T79" fmla="*/ 33 h 137"/>
                <a:gd name="T80" fmla="*/ 32 w 137"/>
                <a:gd name="T81" fmla="*/ 23 h 137"/>
                <a:gd name="T82" fmla="*/ 103 w 137"/>
                <a:gd name="T83" fmla="*/ 4 h 137"/>
                <a:gd name="T84" fmla="*/ 102 w 137"/>
                <a:gd name="T85" fmla="*/ 32 h 137"/>
                <a:gd name="T86" fmla="*/ 115 w 137"/>
                <a:gd name="T87" fmla="*/ 18 h 137"/>
                <a:gd name="T88" fmla="*/ 125 w 137"/>
                <a:gd name="T89" fmla="*/ 20 h 137"/>
                <a:gd name="T90" fmla="*/ 132 w 137"/>
                <a:gd name="T91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37">
                  <a:moveTo>
                    <a:pt x="125" y="2"/>
                  </a:moveTo>
                  <a:cubicBezTo>
                    <a:pt x="123" y="2"/>
                    <a:pt x="121" y="3"/>
                    <a:pt x="11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8" y="1"/>
                    <a:pt x="105" y="0"/>
                    <a:pt x="10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1"/>
                    <a:pt x="2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3" y="2"/>
                    <a:pt x="11" y="2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0" y="20"/>
                    <a:pt x="5" y="25"/>
                    <a:pt x="11" y="25"/>
                  </a:cubicBezTo>
                  <a:cubicBezTo>
                    <a:pt x="13" y="25"/>
                    <a:pt x="16" y="24"/>
                    <a:pt x="1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8" y="27"/>
                  </a:cubicBezTo>
                  <a:cubicBezTo>
                    <a:pt x="30" y="28"/>
                    <a:pt x="33" y="29"/>
                    <a:pt x="34" y="31"/>
                  </a:cubicBezTo>
                  <a:cubicBezTo>
                    <a:pt x="32" y="31"/>
                    <a:pt x="30" y="31"/>
                    <a:pt x="29" y="32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0" y="89"/>
                    <a:pt x="29" y="89"/>
                    <a:pt x="28" y="90"/>
                  </a:cubicBezTo>
                  <a:cubicBezTo>
                    <a:pt x="27" y="91"/>
                    <a:pt x="27" y="92"/>
                    <a:pt x="27" y="9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19" y="114"/>
                    <a:pt x="19" y="115"/>
                  </a:cubicBezTo>
                  <a:cubicBezTo>
                    <a:pt x="18" y="115"/>
                    <a:pt x="16" y="118"/>
                    <a:pt x="16" y="126"/>
                  </a:cubicBezTo>
                  <a:cubicBezTo>
                    <a:pt x="16" y="133"/>
                    <a:pt x="18" y="136"/>
                    <a:pt x="19" y="136"/>
                  </a:cubicBezTo>
                  <a:cubicBezTo>
                    <a:pt x="19" y="137"/>
                    <a:pt x="20" y="137"/>
                    <a:pt x="20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7" y="137"/>
                    <a:pt x="117" y="137"/>
                    <a:pt x="118" y="136"/>
                  </a:cubicBezTo>
                  <a:cubicBezTo>
                    <a:pt x="118" y="136"/>
                    <a:pt x="121" y="133"/>
                    <a:pt x="121" y="126"/>
                  </a:cubicBezTo>
                  <a:cubicBezTo>
                    <a:pt x="121" y="118"/>
                    <a:pt x="118" y="115"/>
                    <a:pt x="118" y="115"/>
                  </a:cubicBezTo>
                  <a:cubicBezTo>
                    <a:pt x="117" y="114"/>
                    <a:pt x="117" y="114"/>
                    <a:pt x="116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6" y="95"/>
                    <a:pt x="104" y="95"/>
                    <a:pt x="102" y="95"/>
                  </a:cubicBezTo>
                  <a:cubicBezTo>
                    <a:pt x="104" y="93"/>
                    <a:pt x="106" y="92"/>
                    <a:pt x="108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5"/>
                    <a:pt x="107" y="43"/>
                    <a:pt x="105" y="4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4"/>
                    <a:pt x="123" y="25"/>
                    <a:pt x="125" y="25"/>
                  </a:cubicBezTo>
                  <a:cubicBezTo>
                    <a:pt x="132" y="25"/>
                    <a:pt x="137" y="20"/>
                    <a:pt x="137" y="13"/>
                  </a:cubicBezTo>
                  <a:cubicBezTo>
                    <a:pt x="137" y="7"/>
                    <a:pt x="132" y="2"/>
                    <a:pt x="125" y="2"/>
                  </a:cubicBezTo>
                  <a:close/>
                  <a:moveTo>
                    <a:pt x="4" y="13"/>
                  </a:moveTo>
                  <a:cubicBezTo>
                    <a:pt x="4" y="10"/>
                    <a:pt x="7" y="7"/>
                    <a:pt x="11" y="7"/>
                  </a:cubicBezTo>
                  <a:cubicBezTo>
                    <a:pt x="15" y="7"/>
                    <a:pt x="18" y="10"/>
                    <a:pt x="18" y="13"/>
                  </a:cubicBezTo>
                  <a:cubicBezTo>
                    <a:pt x="18" y="17"/>
                    <a:pt x="15" y="20"/>
                    <a:pt x="11" y="20"/>
                  </a:cubicBezTo>
                  <a:cubicBezTo>
                    <a:pt x="7" y="20"/>
                    <a:pt x="4" y="17"/>
                    <a:pt x="4" y="13"/>
                  </a:cubicBezTo>
                  <a:close/>
                  <a:moveTo>
                    <a:pt x="21" y="18"/>
                  </a:moveTo>
                  <a:cubicBezTo>
                    <a:pt x="23" y="15"/>
                    <a:pt x="23" y="12"/>
                    <a:pt x="21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1" y="18"/>
                  </a:lnTo>
                  <a:close/>
                  <a:moveTo>
                    <a:pt x="116" y="126"/>
                  </a:moveTo>
                  <a:cubicBezTo>
                    <a:pt x="116" y="128"/>
                    <a:pt x="116" y="130"/>
                    <a:pt x="115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0" y="130"/>
                    <a:pt x="20" y="128"/>
                    <a:pt x="20" y="126"/>
                  </a:cubicBezTo>
                  <a:cubicBezTo>
                    <a:pt x="20" y="123"/>
                    <a:pt x="20" y="121"/>
                    <a:pt x="21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6" y="121"/>
                    <a:pt x="116" y="123"/>
                    <a:pt x="116" y="126"/>
                  </a:cubicBezTo>
                  <a:close/>
                  <a:moveTo>
                    <a:pt x="102" y="32"/>
                  </a:moveTo>
                  <a:cubicBezTo>
                    <a:pt x="101" y="32"/>
                    <a:pt x="100" y="33"/>
                    <a:pt x="100" y="3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6"/>
                    <a:pt x="102" y="48"/>
                    <a:pt x="105" y="4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2" y="89"/>
                    <a:pt x="96" y="93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4" y="99"/>
                    <a:pt x="94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99"/>
                    <a:pt x="102" y="99"/>
                    <a:pt x="105" y="100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4" y="94"/>
                    <a:pt x="36" y="91"/>
                    <a:pt x="36" y="89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0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5"/>
                    <a:pt x="37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1" y="29"/>
                    <a:pt x="34" y="25"/>
                    <a:pt x="32" y="2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"/>
                    <a:pt x="33" y="4"/>
                    <a:pt x="3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5" y="5"/>
                    <a:pt x="105" y="7"/>
                  </a:cubicBezTo>
                  <a:cubicBezTo>
                    <a:pt x="105" y="30"/>
                    <a:pt x="105" y="30"/>
                    <a:pt x="105" y="30"/>
                  </a:cubicBezTo>
                  <a:lnTo>
                    <a:pt x="102" y="32"/>
                  </a:lnTo>
                  <a:close/>
                  <a:moveTo>
                    <a:pt x="109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4" y="12"/>
                    <a:pt x="114" y="15"/>
                    <a:pt x="115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9"/>
                  </a:lnTo>
                  <a:close/>
                  <a:moveTo>
                    <a:pt x="125" y="20"/>
                  </a:moveTo>
                  <a:cubicBezTo>
                    <a:pt x="122" y="20"/>
                    <a:pt x="119" y="17"/>
                    <a:pt x="119" y="13"/>
                  </a:cubicBezTo>
                  <a:cubicBezTo>
                    <a:pt x="119" y="10"/>
                    <a:pt x="122" y="7"/>
                    <a:pt x="125" y="7"/>
                  </a:cubicBezTo>
                  <a:cubicBezTo>
                    <a:pt x="129" y="7"/>
                    <a:pt x="132" y="10"/>
                    <a:pt x="132" y="13"/>
                  </a:cubicBezTo>
                  <a:cubicBezTo>
                    <a:pt x="132" y="15"/>
                    <a:pt x="132" y="17"/>
                    <a:pt x="130" y="18"/>
                  </a:cubicBezTo>
                  <a:cubicBezTo>
                    <a:pt x="129" y="20"/>
                    <a:pt x="127" y="20"/>
                    <a:pt x="125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0" name="Freeform 499"/>
            <p:cNvSpPr>
              <a:spLocks/>
            </p:cNvSpPr>
            <p:nvPr userDrawn="1"/>
          </p:nvSpPr>
          <p:spPr bwMode="auto">
            <a:xfrm>
              <a:off x="1796780" y="6286500"/>
              <a:ext cx="163517" cy="47625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5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10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1" name="Freeform 500"/>
            <p:cNvSpPr>
              <a:spLocks/>
            </p:cNvSpPr>
            <p:nvPr userDrawn="1"/>
          </p:nvSpPr>
          <p:spPr bwMode="auto">
            <a:xfrm>
              <a:off x="1796780" y="6376988"/>
              <a:ext cx="163517" cy="46037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4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2" name="Freeform 501"/>
            <p:cNvSpPr>
              <a:spLocks/>
            </p:cNvSpPr>
            <p:nvPr userDrawn="1"/>
          </p:nvSpPr>
          <p:spPr bwMode="auto">
            <a:xfrm>
              <a:off x="1793605" y="6465888"/>
              <a:ext cx="166692" cy="47625"/>
            </a:xfrm>
            <a:custGeom>
              <a:avLst/>
              <a:gdLst>
                <a:gd name="T0" fmla="*/ 42 w 44"/>
                <a:gd name="T1" fmla="*/ 5 h 12"/>
                <a:gd name="T2" fmla="*/ 39 w 44"/>
                <a:gd name="T3" fmla="*/ 5 h 12"/>
                <a:gd name="T4" fmla="*/ 35 w 44"/>
                <a:gd name="T5" fmla="*/ 1 h 12"/>
                <a:gd name="T6" fmla="*/ 32 w 44"/>
                <a:gd name="T7" fmla="*/ 1 h 12"/>
                <a:gd name="T8" fmla="*/ 27 w 44"/>
                <a:gd name="T9" fmla="*/ 5 h 12"/>
                <a:gd name="T10" fmla="*/ 26 w 44"/>
                <a:gd name="T11" fmla="*/ 2 h 12"/>
                <a:gd name="T12" fmla="*/ 24 w 44"/>
                <a:gd name="T13" fmla="*/ 0 h 12"/>
                <a:gd name="T14" fmla="*/ 22 w 44"/>
                <a:gd name="T15" fmla="*/ 0 h 12"/>
                <a:gd name="T16" fmla="*/ 13 w 44"/>
                <a:gd name="T17" fmla="*/ 4 h 12"/>
                <a:gd name="T18" fmla="*/ 10 w 44"/>
                <a:gd name="T19" fmla="*/ 3 h 12"/>
                <a:gd name="T20" fmla="*/ 8 w 44"/>
                <a:gd name="T21" fmla="*/ 2 h 12"/>
                <a:gd name="T22" fmla="*/ 2 w 44"/>
                <a:gd name="T23" fmla="*/ 5 h 12"/>
                <a:gd name="T24" fmla="*/ 1 w 44"/>
                <a:gd name="T25" fmla="*/ 8 h 12"/>
                <a:gd name="T26" fmla="*/ 4 w 44"/>
                <a:gd name="T27" fmla="*/ 9 h 12"/>
                <a:gd name="T28" fmla="*/ 9 w 44"/>
                <a:gd name="T29" fmla="*/ 7 h 12"/>
                <a:gd name="T30" fmla="*/ 12 w 44"/>
                <a:gd name="T31" fmla="*/ 9 h 12"/>
                <a:gd name="T32" fmla="*/ 14 w 44"/>
                <a:gd name="T33" fmla="*/ 9 h 12"/>
                <a:gd name="T34" fmla="*/ 22 w 44"/>
                <a:gd name="T35" fmla="*/ 5 h 12"/>
                <a:gd name="T36" fmla="*/ 23 w 44"/>
                <a:gd name="T37" fmla="*/ 10 h 12"/>
                <a:gd name="T38" fmla="*/ 25 w 44"/>
                <a:gd name="T39" fmla="*/ 11 h 12"/>
                <a:gd name="T40" fmla="*/ 27 w 44"/>
                <a:gd name="T41" fmla="*/ 11 h 12"/>
                <a:gd name="T42" fmla="*/ 33 w 44"/>
                <a:gd name="T43" fmla="*/ 6 h 12"/>
                <a:gd name="T44" fmla="*/ 36 w 44"/>
                <a:gd name="T45" fmla="*/ 8 h 12"/>
                <a:gd name="T46" fmla="*/ 38 w 44"/>
                <a:gd name="T47" fmla="*/ 9 h 12"/>
                <a:gd name="T48" fmla="*/ 42 w 44"/>
                <a:gd name="T49" fmla="*/ 9 h 12"/>
                <a:gd name="T50" fmla="*/ 44 w 44"/>
                <a:gd name="T51" fmla="*/ 7 h 12"/>
                <a:gd name="T52" fmla="*/ 42 w 44"/>
                <a:gd name="T5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2">
                  <a:moveTo>
                    <a:pt x="42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1" y="8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7" y="9"/>
                    <a:pt x="38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4" y="8"/>
                    <a:pt x="44" y="7"/>
                  </a:cubicBezTo>
                  <a:cubicBezTo>
                    <a:pt x="44" y="6"/>
                    <a:pt x="43" y="5"/>
                    <a:pt x="4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3" name="Freeform 502"/>
            <p:cNvSpPr>
              <a:spLocks/>
            </p:cNvSpPr>
            <p:nvPr userDrawn="1"/>
          </p:nvSpPr>
          <p:spPr bwMode="auto">
            <a:xfrm>
              <a:off x="1793605" y="6556375"/>
              <a:ext cx="150817" cy="46038"/>
            </a:xfrm>
            <a:custGeom>
              <a:avLst/>
              <a:gdLst>
                <a:gd name="T0" fmla="*/ 35 w 40"/>
                <a:gd name="T1" fmla="*/ 1 h 12"/>
                <a:gd name="T2" fmla="*/ 32 w 40"/>
                <a:gd name="T3" fmla="*/ 0 h 12"/>
                <a:gd name="T4" fmla="*/ 27 w 40"/>
                <a:gd name="T5" fmla="*/ 5 h 12"/>
                <a:gd name="T6" fmla="*/ 26 w 40"/>
                <a:gd name="T7" fmla="*/ 2 h 12"/>
                <a:gd name="T8" fmla="*/ 24 w 40"/>
                <a:gd name="T9" fmla="*/ 0 h 12"/>
                <a:gd name="T10" fmla="*/ 22 w 40"/>
                <a:gd name="T11" fmla="*/ 0 h 12"/>
                <a:gd name="T12" fmla="*/ 13 w 40"/>
                <a:gd name="T13" fmla="*/ 4 h 12"/>
                <a:gd name="T14" fmla="*/ 10 w 40"/>
                <a:gd name="T15" fmla="*/ 3 h 12"/>
                <a:gd name="T16" fmla="*/ 8 w 40"/>
                <a:gd name="T17" fmla="*/ 2 h 12"/>
                <a:gd name="T18" fmla="*/ 2 w 40"/>
                <a:gd name="T19" fmla="*/ 5 h 12"/>
                <a:gd name="T20" fmla="*/ 1 w 40"/>
                <a:gd name="T21" fmla="*/ 8 h 12"/>
                <a:gd name="T22" fmla="*/ 4 w 40"/>
                <a:gd name="T23" fmla="*/ 9 h 12"/>
                <a:gd name="T24" fmla="*/ 9 w 40"/>
                <a:gd name="T25" fmla="*/ 7 h 12"/>
                <a:gd name="T26" fmla="*/ 12 w 40"/>
                <a:gd name="T27" fmla="*/ 9 h 12"/>
                <a:gd name="T28" fmla="*/ 14 w 40"/>
                <a:gd name="T29" fmla="*/ 9 h 12"/>
                <a:gd name="T30" fmla="*/ 22 w 40"/>
                <a:gd name="T31" fmla="*/ 5 h 12"/>
                <a:gd name="T32" fmla="*/ 23 w 40"/>
                <a:gd name="T33" fmla="*/ 10 h 12"/>
                <a:gd name="T34" fmla="*/ 25 w 40"/>
                <a:gd name="T35" fmla="*/ 11 h 12"/>
                <a:gd name="T36" fmla="*/ 27 w 40"/>
                <a:gd name="T37" fmla="*/ 11 h 12"/>
                <a:gd name="T38" fmla="*/ 33 w 40"/>
                <a:gd name="T39" fmla="*/ 5 h 12"/>
                <a:gd name="T40" fmla="*/ 36 w 40"/>
                <a:gd name="T41" fmla="*/ 8 h 12"/>
                <a:gd name="T42" fmla="*/ 38 w 40"/>
                <a:gd name="T43" fmla="*/ 9 h 12"/>
                <a:gd name="T44" fmla="*/ 40 w 40"/>
                <a:gd name="T45" fmla="*/ 8 h 12"/>
                <a:gd name="T46" fmla="*/ 39 w 40"/>
                <a:gd name="T47" fmla="*/ 5 h 12"/>
                <a:gd name="T48" fmla="*/ 35 w 40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2">
                  <a:moveTo>
                    <a:pt x="35" y="1"/>
                  </a:moveTo>
                  <a:cubicBezTo>
                    <a:pt x="35" y="0"/>
                    <a:pt x="33" y="0"/>
                    <a:pt x="32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9"/>
                    <a:pt x="40" y="8"/>
                    <a:pt x="40" y="8"/>
                  </a:cubicBezTo>
                  <a:cubicBezTo>
                    <a:pt x="40" y="7"/>
                    <a:pt x="40" y="6"/>
                    <a:pt x="39" y="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4" name="Freeform 503"/>
            <p:cNvSpPr>
              <a:spLocks/>
            </p:cNvSpPr>
            <p:nvPr userDrawn="1"/>
          </p:nvSpPr>
          <p:spPr bwMode="auto">
            <a:xfrm>
              <a:off x="1484035" y="6521450"/>
              <a:ext cx="168279" cy="182563"/>
            </a:xfrm>
            <a:custGeom>
              <a:avLst/>
              <a:gdLst>
                <a:gd name="T0" fmla="*/ 0 w 44"/>
                <a:gd name="T1" fmla="*/ 2 h 47"/>
                <a:gd name="T2" fmla="*/ 3 w 44"/>
                <a:gd name="T3" fmla="*/ 35 h 47"/>
                <a:gd name="T4" fmla="*/ 15 w 44"/>
                <a:gd name="T5" fmla="*/ 47 h 47"/>
                <a:gd name="T6" fmla="*/ 42 w 44"/>
                <a:gd name="T7" fmla="*/ 47 h 47"/>
                <a:gd name="T8" fmla="*/ 44 w 44"/>
                <a:gd name="T9" fmla="*/ 45 h 47"/>
                <a:gd name="T10" fmla="*/ 42 w 44"/>
                <a:gd name="T11" fmla="*/ 43 h 47"/>
                <a:gd name="T12" fmla="*/ 15 w 44"/>
                <a:gd name="T13" fmla="*/ 43 h 47"/>
                <a:gd name="T14" fmla="*/ 7 w 44"/>
                <a:gd name="T15" fmla="*/ 34 h 47"/>
                <a:gd name="T16" fmla="*/ 4 w 44"/>
                <a:gd name="T17" fmla="*/ 2 h 47"/>
                <a:gd name="T18" fmla="*/ 2 w 44"/>
                <a:gd name="T19" fmla="*/ 0 h 47"/>
                <a:gd name="T20" fmla="*/ 0 w 44"/>
                <a:gd name="T2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7">
                  <a:moveTo>
                    <a:pt x="0" y="2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42"/>
                    <a:pt x="9" y="47"/>
                    <a:pt x="1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6"/>
                    <a:pt x="44" y="45"/>
                  </a:cubicBezTo>
                  <a:cubicBezTo>
                    <a:pt x="44" y="44"/>
                    <a:pt x="43" y="43"/>
                    <a:pt x="42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1" y="43"/>
                    <a:pt x="7" y="39"/>
                    <a:pt x="7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5" name="Freeform 504"/>
            <p:cNvSpPr>
              <a:spLocks/>
            </p:cNvSpPr>
            <p:nvPr userDrawn="1"/>
          </p:nvSpPr>
          <p:spPr bwMode="auto">
            <a:xfrm>
              <a:off x="2090476" y="6567488"/>
              <a:ext cx="152404" cy="136525"/>
            </a:xfrm>
            <a:custGeom>
              <a:avLst/>
              <a:gdLst>
                <a:gd name="T0" fmla="*/ 2 w 40"/>
                <a:gd name="T1" fmla="*/ 35 h 35"/>
                <a:gd name="T2" fmla="*/ 18 w 40"/>
                <a:gd name="T3" fmla="*/ 35 h 35"/>
                <a:gd name="T4" fmla="*/ 27 w 40"/>
                <a:gd name="T5" fmla="*/ 27 h 35"/>
                <a:gd name="T6" fmla="*/ 39 w 40"/>
                <a:gd name="T7" fmla="*/ 4 h 35"/>
                <a:gd name="T8" fmla="*/ 39 w 40"/>
                <a:gd name="T9" fmla="*/ 1 h 35"/>
                <a:gd name="T10" fmla="*/ 36 w 40"/>
                <a:gd name="T11" fmla="*/ 1 h 35"/>
                <a:gd name="T12" fmla="*/ 23 w 40"/>
                <a:gd name="T13" fmla="*/ 26 h 35"/>
                <a:gd name="T14" fmla="*/ 18 w 40"/>
                <a:gd name="T15" fmla="*/ 31 h 35"/>
                <a:gd name="T16" fmla="*/ 2 w 40"/>
                <a:gd name="T17" fmla="*/ 31 h 35"/>
                <a:gd name="T18" fmla="*/ 0 w 40"/>
                <a:gd name="T19" fmla="*/ 33 h 35"/>
                <a:gd name="T20" fmla="*/ 2 w 40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5">
                  <a:moveTo>
                    <a:pt x="2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22" y="35"/>
                    <a:pt x="26" y="32"/>
                    <a:pt x="27" y="27"/>
                  </a:cubicBezTo>
                  <a:cubicBezTo>
                    <a:pt x="29" y="21"/>
                    <a:pt x="32" y="11"/>
                    <a:pt x="39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0"/>
                    <a:pt x="37" y="0"/>
                    <a:pt x="36" y="1"/>
                  </a:cubicBezTo>
                  <a:cubicBezTo>
                    <a:pt x="28" y="9"/>
                    <a:pt x="25" y="20"/>
                    <a:pt x="23" y="26"/>
                  </a:cubicBezTo>
                  <a:cubicBezTo>
                    <a:pt x="23" y="29"/>
                    <a:pt x="21" y="31"/>
                    <a:pt x="18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6" name="Freeform 505"/>
            <p:cNvSpPr>
              <a:spLocks/>
            </p:cNvSpPr>
            <p:nvPr userDrawn="1"/>
          </p:nvSpPr>
          <p:spPr bwMode="auto">
            <a:xfrm>
              <a:off x="2690566" y="6735763"/>
              <a:ext cx="160341" cy="15875"/>
            </a:xfrm>
            <a:custGeom>
              <a:avLst/>
              <a:gdLst>
                <a:gd name="T0" fmla="*/ 2 w 42"/>
                <a:gd name="T1" fmla="*/ 4 h 4"/>
                <a:gd name="T2" fmla="*/ 40 w 42"/>
                <a:gd name="T3" fmla="*/ 4 h 4"/>
                <a:gd name="T4" fmla="*/ 42 w 42"/>
                <a:gd name="T5" fmla="*/ 2 h 4"/>
                <a:gd name="T6" fmla="*/ 40 w 42"/>
                <a:gd name="T7" fmla="*/ 0 h 4"/>
                <a:gd name="T8" fmla="*/ 2 w 42"/>
                <a:gd name="T9" fmla="*/ 0 h 4"/>
                <a:gd name="T10" fmla="*/ 0 w 42"/>
                <a:gd name="T11" fmla="*/ 2 h 4"/>
                <a:gd name="T12" fmla="*/ 2 w 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7" name="Freeform 506"/>
            <p:cNvSpPr>
              <a:spLocks/>
            </p:cNvSpPr>
            <p:nvPr userDrawn="1"/>
          </p:nvSpPr>
          <p:spPr bwMode="auto">
            <a:xfrm>
              <a:off x="3347808" y="6634163"/>
              <a:ext cx="222256" cy="101600"/>
            </a:xfrm>
            <a:custGeom>
              <a:avLst/>
              <a:gdLst>
                <a:gd name="T0" fmla="*/ 0 w 58"/>
                <a:gd name="T1" fmla="*/ 2 h 26"/>
                <a:gd name="T2" fmla="*/ 0 w 58"/>
                <a:gd name="T3" fmla="*/ 14 h 26"/>
                <a:gd name="T4" fmla="*/ 11 w 58"/>
                <a:gd name="T5" fmla="*/ 26 h 26"/>
                <a:gd name="T6" fmla="*/ 56 w 58"/>
                <a:gd name="T7" fmla="*/ 26 h 26"/>
                <a:gd name="T8" fmla="*/ 58 w 58"/>
                <a:gd name="T9" fmla="*/ 24 h 26"/>
                <a:gd name="T10" fmla="*/ 56 w 58"/>
                <a:gd name="T11" fmla="*/ 22 h 26"/>
                <a:gd name="T12" fmla="*/ 11 w 58"/>
                <a:gd name="T13" fmla="*/ 22 h 26"/>
                <a:gd name="T14" fmla="*/ 4 w 58"/>
                <a:gd name="T15" fmla="*/ 14 h 26"/>
                <a:gd name="T16" fmla="*/ 4 w 58"/>
                <a:gd name="T17" fmla="*/ 2 h 26"/>
                <a:gd name="T18" fmla="*/ 2 w 58"/>
                <a:gd name="T19" fmla="*/ 0 h 26"/>
                <a:gd name="T20" fmla="*/ 0 w 5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8" y="25"/>
                    <a:pt x="58" y="24"/>
                  </a:cubicBezTo>
                  <a:cubicBezTo>
                    <a:pt x="58" y="23"/>
                    <a:pt x="57" y="22"/>
                    <a:pt x="5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7" y="22"/>
                    <a:pt x="4" y="18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8" name="Freeform 507"/>
            <p:cNvSpPr>
              <a:spLocks/>
            </p:cNvSpPr>
            <p:nvPr userDrawn="1"/>
          </p:nvSpPr>
          <p:spPr bwMode="auto">
            <a:xfrm>
              <a:off x="3925673" y="6580188"/>
              <a:ext cx="133353" cy="190500"/>
            </a:xfrm>
            <a:custGeom>
              <a:avLst/>
              <a:gdLst>
                <a:gd name="T0" fmla="*/ 0 w 35"/>
                <a:gd name="T1" fmla="*/ 2 h 49"/>
                <a:gd name="T2" fmla="*/ 0 w 35"/>
                <a:gd name="T3" fmla="*/ 38 h 49"/>
                <a:gd name="T4" fmla="*/ 0 w 35"/>
                <a:gd name="T5" fmla="*/ 38 h 49"/>
                <a:gd name="T6" fmla="*/ 5 w 35"/>
                <a:gd name="T7" fmla="*/ 44 h 49"/>
                <a:gd name="T8" fmla="*/ 31 w 35"/>
                <a:gd name="T9" fmla="*/ 49 h 49"/>
                <a:gd name="T10" fmla="*/ 33 w 35"/>
                <a:gd name="T11" fmla="*/ 49 h 49"/>
                <a:gd name="T12" fmla="*/ 35 w 35"/>
                <a:gd name="T13" fmla="*/ 47 h 49"/>
                <a:gd name="T14" fmla="*/ 33 w 35"/>
                <a:gd name="T15" fmla="*/ 45 h 49"/>
                <a:gd name="T16" fmla="*/ 31 w 35"/>
                <a:gd name="T17" fmla="*/ 45 h 49"/>
                <a:gd name="T18" fmla="*/ 7 w 35"/>
                <a:gd name="T19" fmla="*/ 41 h 49"/>
                <a:gd name="T20" fmla="*/ 4 w 35"/>
                <a:gd name="T21" fmla="*/ 38 h 49"/>
                <a:gd name="T22" fmla="*/ 4 w 35"/>
                <a:gd name="T23" fmla="*/ 38 h 49"/>
                <a:gd name="T24" fmla="*/ 4 w 35"/>
                <a:gd name="T25" fmla="*/ 37 h 49"/>
                <a:gd name="T26" fmla="*/ 3 w 35"/>
                <a:gd name="T27" fmla="*/ 38 h 49"/>
                <a:gd name="T28" fmla="*/ 4 w 35"/>
                <a:gd name="T29" fmla="*/ 38 h 49"/>
                <a:gd name="T30" fmla="*/ 4 w 35"/>
                <a:gd name="T31" fmla="*/ 37 h 49"/>
                <a:gd name="T32" fmla="*/ 3 w 35"/>
                <a:gd name="T33" fmla="*/ 38 h 49"/>
                <a:gd name="T34" fmla="*/ 4 w 35"/>
                <a:gd name="T35" fmla="*/ 38 h 49"/>
                <a:gd name="T36" fmla="*/ 2 w 35"/>
                <a:gd name="T37" fmla="*/ 38 h 49"/>
                <a:gd name="T38" fmla="*/ 4 w 35"/>
                <a:gd name="T39" fmla="*/ 38 h 49"/>
                <a:gd name="T40" fmla="*/ 4 w 35"/>
                <a:gd name="T41" fmla="*/ 2 h 49"/>
                <a:gd name="T42" fmla="*/ 2 w 35"/>
                <a:gd name="T43" fmla="*/ 0 h 49"/>
                <a:gd name="T44" fmla="*/ 0 w 35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9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41"/>
                    <a:pt x="5" y="44"/>
                  </a:cubicBezTo>
                  <a:cubicBezTo>
                    <a:pt x="9" y="47"/>
                    <a:pt x="16" y="49"/>
                    <a:pt x="31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4" y="49"/>
                    <a:pt x="35" y="48"/>
                    <a:pt x="35" y="47"/>
                  </a:cubicBezTo>
                  <a:cubicBezTo>
                    <a:pt x="35" y="46"/>
                    <a:pt x="34" y="45"/>
                    <a:pt x="33" y="45"/>
                  </a:cubicBezTo>
                  <a:cubicBezTo>
                    <a:pt x="32" y="45"/>
                    <a:pt x="32" y="45"/>
                    <a:pt x="31" y="45"/>
                  </a:cubicBezTo>
                  <a:cubicBezTo>
                    <a:pt x="17" y="45"/>
                    <a:pt x="10" y="43"/>
                    <a:pt x="7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9" name="Freeform 508"/>
            <p:cNvSpPr>
              <a:spLocks/>
            </p:cNvSpPr>
            <p:nvPr userDrawn="1"/>
          </p:nvSpPr>
          <p:spPr bwMode="auto">
            <a:xfrm>
              <a:off x="4333671" y="6751638"/>
              <a:ext cx="684231" cy="14287"/>
            </a:xfrm>
            <a:custGeom>
              <a:avLst/>
              <a:gdLst>
                <a:gd name="T0" fmla="*/ 2 w 179"/>
                <a:gd name="T1" fmla="*/ 4 h 4"/>
                <a:gd name="T2" fmla="*/ 177 w 179"/>
                <a:gd name="T3" fmla="*/ 4 h 4"/>
                <a:gd name="T4" fmla="*/ 179 w 179"/>
                <a:gd name="T5" fmla="*/ 2 h 4"/>
                <a:gd name="T6" fmla="*/ 177 w 179"/>
                <a:gd name="T7" fmla="*/ 0 h 4"/>
                <a:gd name="T8" fmla="*/ 2 w 179"/>
                <a:gd name="T9" fmla="*/ 0 h 4"/>
                <a:gd name="T10" fmla="*/ 0 w 179"/>
                <a:gd name="T11" fmla="*/ 2 h 4"/>
                <a:gd name="T12" fmla="*/ 2 w 17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">
                  <a:moveTo>
                    <a:pt x="2" y="4"/>
                  </a:moveTo>
                  <a:cubicBezTo>
                    <a:pt x="177" y="4"/>
                    <a:pt x="177" y="4"/>
                    <a:pt x="177" y="4"/>
                  </a:cubicBezTo>
                  <a:cubicBezTo>
                    <a:pt x="178" y="4"/>
                    <a:pt x="179" y="3"/>
                    <a:pt x="179" y="2"/>
                  </a:cubicBezTo>
                  <a:cubicBezTo>
                    <a:pt x="179" y="1"/>
                    <a:pt x="178" y="0"/>
                    <a:pt x="17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0" name="Freeform 509"/>
            <p:cNvSpPr>
              <a:spLocks/>
            </p:cNvSpPr>
            <p:nvPr userDrawn="1"/>
          </p:nvSpPr>
          <p:spPr bwMode="auto">
            <a:xfrm>
              <a:off x="6211733" y="6711950"/>
              <a:ext cx="369897" cy="53975"/>
            </a:xfrm>
            <a:custGeom>
              <a:avLst/>
              <a:gdLst>
                <a:gd name="T0" fmla="*/ 2 w 97"/>
                <a:gd name="T1" fmla="*/ 14 h 14"/>
                <a:gd name="T2" fmla="*/ 30 w 97"/>
                <a:gd name="T3" fmla="*/ 14 h 14"/>
                <a:gd name="T4" fmla="*/ 37 w 97"/>
                <a:gd name="T5" fmla="*/ 7 h 14"/>
                <a:gd name="T6" fmla="*/ 39 w 97"/>
                <a:gd name="T7" fmla="*/ 4 h 14"/>
                <a:gd name="T8" fmla="*/ 95 w 97"/>
                <a:gd name="T9" fmla="*/ 4 h 14"/>
                <a:gd name="T10" fmla="*/ 97 w 97"/>
                <a:gd name="T11" fmla="*/ 2 h 14"/>
                <a:gd name="T12" fmla="*/ 95 w 97"/>
                <a:gd name="T13" fmla="*/ 0 h 14"/>
                <a:gd name="T14" fmla="*/ 39 w 97"/>
                <a:gd name="T15" fmla="*/ 0 h 14"/>
                <a:gd name="T16" fmla="*/ 33 w 97"/>
                <a:gd name="T17" fmla="*/ 7 h 14"/>
                <a:gd name="T18" fmla="*/ 30 w 97"/>
                <a:gd name="T19" fmla="*/ 10 h 14"/>
                <a:gd name="T20" fmla="*/ 2 w 97"/>
                <a:gd name="T21" fmla="*/ 10 h 14"/>
                <a:gd name="T22" fmla="*/ 0 w 97"/>
                <a:gd name="T23" fmla="*/ 12 h 14"/>
                <a:gd name="T24" fmla="*/ 2 w 97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">
                  <a:moveTo>
                    <a:pt x="2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6" y="11"/>
                    <a:pt x="37" y="7"/>
                  </a:cubicBezTo>
                  <a:cubicBezTo>
                    <a:pt x="37" y="6"/>
                    <a:pt x="38" y="4"/>
                    <a:pt x="39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7" y="2"/>
                  </a:cubicBezTo>
                  <a:cubicBezTo>
                    <a:pt x="97" y="1"/>
                    <a:pt x="96" y="0"/>
                    <a:pt x="9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2" y="9"/>
                    <a:pt x="31" y="10"/>
                    <a:pt x="3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1" name="Freeform 510"/>
            <p:cNvSpPr>
              <a:spLocks/>
            </p:cNvSpPr>
            <p:nvPr userDrawn="1"/>
          </p:nvSpPr>
          <p:spPr bwMode="auto">
            <a:xfrm>
              <a:off x="8297762" y="6711950"/>
              <a:ext cx="271469" cy="15875"/>
            </a:xfrm>
            <a:custGeom>
              <a:avLst/>
              <a:gdLst>
                <a:gd name="T0" fmla="*/ 2 w 71"/>
                <a:gd name="T1" fmla="*/ 4 h 4"/>
                <a:gd name="T2" fmla="*/ 69 w 71"/>
                <a:gd name="T3" fmla="*/ 4 h 4"/>
                <a:gd name="T4" fmla="*/ 71 w 71"/>
                <a:gd name="T5" fmla="*/ 2 h 4"/>
                <a:gd name="T6" fmla="*/ 69 w 71"/>
                <a:gd name="T7" fmla="*/ 0 h 4"/>
                <a:gd name="T8" fmla="*/ 2 w 71"/>
                <a:gd name="T9" fmla="*/ 0 h 4"/>
                <a:gd name="T10" fmla="*/ 0 w 71"/>
                <a:gd name="T11" fmla="*/ 2 h 4"/>
                <a:gd name="T12" fmla="*/ 2 w 7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2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2" name="Freeform 511"/>
            <p:cNvSpPr>
              <a:spLocks/>
            </p:cNvSpPr>
            <p:nvPr userDrawn="1"/>
          </p:nvSpPr>
          <p:spPr bwMode="auto">
            <a:xfrm>
              <a:off x="8821650" y="6572250"/>
              <a:ext cx="134941" cy="155575"/>
            </a:xfrm>
            <a:custGeom>
              <a:avLst/>
              <a:gdLst>
                <a:gd name="T0" fmla="*/ 2 w 35"/>
                <a:gd name="T1" fmla="*/ 40 h 40"/>
                <a:gd name="T2" fmla="*/ 6 w 35"/>
                <a:gd name="T3" fmla="*/ 40 h 40"/>
                <a:gd name="T4" fmla="*/ 17 w 35"/>
                <a:gd name="T5" fmla="*/ 40 h 40"/>
                <a:gd name="T6" fmla="*/ 35 w 35"/>
                <a:gd name="T7" fmla="*/ 23 h 40"/>
                <a:gd name="T8" fmla="*/ 35 w 35"/>
                <a:gd name="T9" fmla="*/ 2 h 40"/>
                <a:gd name="T10" fmla="*/ 33 w 35"/>
                <a:gd name="T11" fmla="*/ 0 h 40"/>
                <a:gd name="T12" fmla="*/ 31 w 35"/>
                <a:gd name="T13" fmla="*/ 2 h 40"/>
                <a:gd name="T14" fmla="*/ 31 w 35"/>
                <a:gd name="T15" fmla="*/ 23 h 40"/>
                <a:gd name="T16" fmla="*/ 17 w 35"/>
                <a:gd name="T17" fmla="*/ 36 h 40"/>
                <a:gd name="T18" fmla="*/ 6 w 35"/>
                <a:gd name="T19" fmla="*/ 36 h 40"/>
                <a:gd name="T20" fmla="*/ 2 w 35"/>
                <a:gd name="T21" fmla="*/ 36 h 40"/>
                <a:gd name="T22" fmla="*/ 0 w 35"/>
                <a:gd name="T23" fmla="*/ 38 h 40"/>
                <a:gd name="T24" fmla="*/ 2 w 35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0">
                  <a:moveTo>
                    <a:pt x="2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40"/>
                    <a:pt x="35" y="32"/>
                    <a:pt x="35" y="2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0"/>
                    <a:pt x="25" y="36"/>
                    <a:pt x="1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3" name="Freeform 512"/>
            <p:cNvSpPr>
              <a:spLocks/>
            </p:cNvSpPr>
            <p:nvPr userDrawn="1"/>
          </p:nvSpPr>
          <p:spPr bwMode="auto">
            <a:xfrm>
              <a:off x="8994692" y="6548438"/>
              <a:ext cx="492138" cy="211137"/>
            </a:xfrm>
            <a:custGeom>
              <a:avLst/>
              <a:gdLst>
                <a:gd name="T0" fmla="*/ 2 w 129"/>
                <a:gd name="T1" fmla="*/ 54 h 54"/>
                <a:gd name="T2" fmla="*/ 108 w 129"/>
                <a:gd name="T3" fmla="*/ 54 h 54"/>
                <a:gd name="T4" fmla="*/ 129 w 129"/>
                <a:gd name="T5" fmla="*/ 34 h 54"/>
                <a:gd name="T6" fmla="*/ 129 w 129"/>
                <a:gd name="T7" fmla="*/ 2 h 54"/>
                <a:gd name="T8" fmla="*/ 127 w 129"/>
                <a:gd name="T9" fmla="*/ 0 h 54"/>
                <a:gd name="T10" fmla="*/ 125 w 129"/>
                <a:gd name="T11" fmla="*/ 2 h 54"/>
                <a:gd name="T12" fmla="*/ 125 w 129"/>
                <a:gd name="T13" fmla="*/ 34 h 54"/>
                <a:gd name="T14" fmla="*/ 120 w 129"/>
                <a:gd name="T15" fmla="*/ 45 h 54"/>
                <a:gd name="T16" fmla="*/ 108 w 129"/>
                <a:gd name="T17" fmla="*/ 50 h 54"/>
                <a:gd name="T18" fmla="*/ 2 w 129"/>
                <a:gd name="T19" fmla="*/ 50 h 54"/>
                <a:gd name="T20" fmla="*/ 0 w 129"/>
                <a:gd name="T21" fmla="*/ 52 h 54"/>
                <a:gd name="T22" fmla="*/ 2 w 12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4">
                  <a:moveTo>
                    <a:pt x="2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19" y="54"/>
                    <a:pt x="129" y="45"/>
                    <a:pt x="129" y="3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125" y="0"/>
                    <a:pt x="125" y="1"/>
                    <a:pt x="125" y="2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8"/>
                    <a:pt x="123" y="42"/>
                    <a:pt x="120" y="45"/>
                  </a:cubicBezTo>
                  <a:cubicBezTo>
                    <a:pt x="117" y="48"/>
                    <a:pt x="113" y="50"/>
                    <a:pt x="108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4" name="Freeform 513"/>
            <p:cNvSpPr>
              <a:spLocks/>
            </p:cNvSpPr>
            <p:nvPr userDrawn="1"/>
          </p:nvSpPr>
          <p:spPr bwMode="auto">
            <a:xfrm>
              <a:off x="10680661" y="6369050"/>
              <a:ext cx="14288" cy="58738"/>
            </a:xfrm>
            <a:custGeom>
              <a:avLst/>
              <a:gdLst>
                <a:gd name="T0" fmla="*/ 0 w 4"/>
                <a:gd name="T1" fmla="*/ 2 h 15"/>
                <a:gd name="T2" fmla="*/ 0 w 4"/>
                <a:gd name="T3" fmla="*/ 13 h 15"/>
                <a:gd name="T4" fmla="*/ 2 w 4"/>
                <a:gd name="T5" fmla="*/ 15 h 15"/>
                <a:gd name="T6" fmla="*/ 4 w 4"/>
                <a:gd name="T7" fmla="*/ 13 h 15"/>
                <a:gd name="T8" fmla="*/ 4 w 4"/>
                <a:gd name="T9" fmla="*/ 2 h 15"/>
                <a:gd name="T10" fmla="*/ 2 w 4"/>
                <a:gd name="T11" fmla="*/ 0 h 15"/>
                <a:gd name="T12" fmla="*/ 0 w 4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0" y="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2" y="15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5" name="Freeform 514"/>
            <p:cNvSpPr>
              <a:spLocks/>
            </p:cNvSpPr>
            <p:nvPr userDrawn="1"/>
          </p:nvSpPr>
          <p:spPr bwMode="auto">
            <a:xfrm>
              <a:off x="10680661" y="6446838"/>
              <a:ext cx="14288" cy="53975"/>
            </a:xfrm>
            <a:custGeom>
              <a:avLst/>
              <a:gdLst>
                <a:gd name="T0" fmla="*/ 0 w 4"/>
                <a:gd name="T1" fmla="*/ 2 h 14"/>
                <a:gd name="T2" fmla="*/ 0 w 4"/>
                <a:gd name="T3" fmla="*/ 12 h 14"/>
                <a:gd name="T4" fmla="*/ 2 w 4"/>
                <a:gd name="T5" fmla="*/ 14 h 14"/>
                <a:gd name="T6" fmla="*/ 4 w 4"/>
                <a:gd name="T7" fmla="*/ 12 h 14"/>
                <a:gd name="T8" fmla="*/ 4 w 4"/>
                <a:gd name="T9" fmla="*/ 2 h 14"/>
                <a:gd name="T10" fmla="*/ 2 w 4"/>
                <a:gd name="T11" fmla="*/ 0 h 14"/>
                <a:gd name="T12" fmla="*/ 0 w 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2" y="14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6" name="Freeform 515"/>
            <p:cNvSpPr>
              <a:spLocks/>
            </p:cNvSpPr>
            <p:nvPr userDrawn="1"/>
          </p:nvSpPr>
          <p:spPr bwMode="auto">
            <a:xfrm>
              <a:off x="10680661" y="6529388"/>
              <a:ext cx="14288" cy="34925"/>
            </a:xfrm>
            <a:custGeom>
              <a:avLst/>
              <a:gdLst>
                <a:gd name="T0" fmla="*/ 0 w 4"/>
                <a:gd name="T1" fmla="*/ 2 h 9"/>
                <a:gd name="T2" fmla="*/ 0 w 4"/>
                <a:gd name="T3" fmla="*/ 7 h 9"/>
                <a:gd name="T4" fmla="*/ 2 w 4"/>
                <a:gd name="T5" fmla="*/ 9 h 9"/>
                <a:gd name="T6" fmla="*/ 4 w 4"/>
                <a:gd name="T7" fmla="*/ 7 h 9"/>
                <a:gd name="T8" fmla="*/ 4 w 4"/>
                <a:gd name="T9" fmla="*/ 2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2" y="9"/>
                  </a:cubicBezTo>
                  <a:cubicBezTo>
                    <a:pt x="3" y="9"/>
                    <a:pt x="4" y="8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7" name="Freeform 516"/>
            <p:cNvSpPr>
              <a:spLocks/>
            </p:cNvSpPr>
            <p:nvPr userDrawn="1"/>
          </p:nvSpPr>
          <p:spPr bwMode="auto">
            <a:xfrm>
              <a:off x="8275536" y="6264275"/>
              <a:ext cx="152404" cy="155575"/>
            </a:xfrm>
            <a:custGeom>
              <a:avLst/>
              <a:gdLst>
                <a:gd name="T0" fmla="*/ 21 w 40"/>
                <a:gd name="T1" fmla="*/ 13 h 40"/>
                <a:gd name="T2" fmla="*/ 16 w 40"/>
                <a:gd name="T3" fmla="*/ 8 h 40"/>
                <a:gd name="T4" fmla="*/ 11 w 40"/>
                <a:gd name="T5" fmla="*/ 13 h 40"/>
                <a:gd name="T6" fmla="*/ 17 w 40"/>
                <a:gd name="T7" fmla="*/ 19 h 40"/>
                <a:gd name="T8" fmla="*/ 20 w 40"/>
                <a:gd name="T9" fmla="*/ 19 h 40"/>
                <a:gd name="T10" fmla="*/ 32 w 40"/>
                <a:gd name="T11" fmla="*/ 18 h 40"/>
                <a:gd name="T12" fmla="*/ 35 w 40"/>
                <a:gd name="T13" fmla="*/ 20 h 40"/>
                <a:gd name="T14" fmla="*/ 33 w 40"/>
                <a:gd name="T15" fmla="*/ 31 h 40"/>
                <a:gd name="T16" fmla="*/ 28 w 40"/>
                <a:gd name="T17" fmla="*/ 38 h 40"/>
                <a:gd name="T18" fmla="*/ 21 w 40"/>
                <a:gd name="T19" fmla="*/ 34 h 40"/>
                <a:gd name="T20" fmla="*/ 18 w 40"/>
                <a:gd name="T21" fmla="*/ 37 h 40"/>
                <a:gd name="T22" fmla="*/ 20 w 40"/>
                <a:gd name="T23" fmla="*/ 33 h 40"/>
                <a:gd name="T24" fmla="*/ 18 w 40"/>
                <a:gd name="T25" fmla="*/ 26 h 40"/>
                <a:gd name="T26" fmla="*/ 12 w 40"/>
                <a:gd name="T27" fmla="*/ 23 h 40"/>
                <a:gd name="T28" fmla="*/ 4 w 40"/>
                <a:gd name="T29" fmla="*/ 15 h 40"/>
                <a:gd name="T30" fmla="*/ 9 w 40"/>
                <a:gd name="T31" fmla="*/ 7 h 40"/>
                <a:gd name="T32" fmla="*/ 16 w 40"/>
                <a:gd name="T33" fmla="*/ 4 h 40"/>
                <a:gd name="T34" fmla="*/ 23 w 40"/>
                <a:gd name="T35" fmla="*/ 11 h 40"/>
                <a:gd name="T36" fmla="*/ 21 w 40"/>
                <a:gd name="T37" fmla="*/ 15 h 40"/>
                <a:gd name="T38" fmla="*/ 21 w 40"/>
                <a:gd name="T39" fmla="*/ 15 h 40"/>
                <a:gd name="T40" fmla="*/ 21 w 40"/>
                <a:gd name="T41" fmla="*/ 15 h 40"/>
                <a:gd name="T42" fmla="*/ 21 w 40"/>
                <a:gd name="T43" fmla="*/ 15 h 40"/>
                <a:gd name="T44" fmla="*/ 21 w 40"/>
                <a:gd name="T45" fmla="*/ 18 h 40"/>
                <a:gd name="T46" fmla="*/ 25 w 40"/>
                <a:gd name="T47" fmla="*/ 16 h 40"/>
                <a:gd name="T48" fmla="*/ 24 w 40"/>
                <a:gd name="T49" fmla="*/ 4 h 40"/>
                <a:gd name="T50" fmla="*/ 10 w 40"/>
                <a:gd name="T51" fmla="*/ 1 h 40"/>
                <a:gd name="T52" fmla="*/ 3 w 40"/>
                <a:gd name="T53" fmla="*/ 8 h 40"/>
                <a:gd name="T54" fmla="*/ 4 w 40"/>
                <a:gd name="T55" fmla="*/ 22 h 40"/>
                <a:gd name="T56" fmla="*/ 14 w 40"/>
                <a:gd name="T57" fmla="*/ 28 h 40"/>
                <a:gd name="T58" fmla="*/ 16 w 40"/>
                <a:gd name="T59" fmla="*/ 31 h 40"/>
                <a:gd name="T60" fmla="*/ 16 w 40"/>
                <a:gd name="T61" fmla="*/ 35 h 40"/>
                <a:gd name="T62" fmla="*/ 16 w 40"/>
                <a:gd name="T63" fmla="*/ 36 h 40"/>
                <a:gd name="T64" fmla="*/ 19 w 40"/>
                <a:gd name="T65" fmla="*/ 38 h 40"/>
                <a:gd name="T66" fmla="*/ 21 w 40"/>
                <a:gd name="T67" fmla="*/ 38 h 40"/>
                <a:gd name="T68" fmla="*/ 29 w 40"/>
                <a:gd name="T69" fmla="*/ 40 h 40"/>
                <a:gd name="T70" fmla="*/ 40 w 40"/>
                <a:gd name="T71" fmla="*/ 24 h 40"/>
                <a:gd name="T72" fmla="*/ 38 w 40"/>
                <a:gd name="T73" fmla="*/ 17 h 40"/>
                <a:gd name="T74" fmla="*/ 29 w 40"/>
                <a:gd name="T75" fmla="*/ 14 h 40"/>
                <a:gd name="T76" fmla="*/ 19 w 40"/>
                <a:gd name="T77" fmla="*/ 15 h 40"/>
                <a:gd name="T78" fmla="*/ 18 w 40"/>
                <a:gd name="T79" fmla="*/ 15 h 40"/>
                <a:gd name="T80" fmla="*/ 15 w 40"/>
                <a:gd name="T81" fmla="*/ 13 h 40"/>
                <a:gd name="T82" fmla="*/ 16 w 40"/>
                <a:gd name="T83" fmla="*/ 12 h 40"/>
                <a:gd name="T84" fmla="*/ 16 w 40"/>
                <a:gd name="T85" fmla="*/ 12 h 40"/>
                <a:gd name="T86" fmla="*/ 16 w 40"/>
                <a:gd name="T87" fmla="*/ 12 h 40"/>
                <a:gd name="T88" fmla="*/ 16 w 40"/>
                <a:gd name="T89" fmla="*/ 12 h 40"/>
                <a:gd name="T90" fmla="*/ 17 w 40"/>
                <a:gd name="T91" fmla="*/ 13 h 40"/>
                <a:gd name="T92" fmla="*/ 19 w 40"/>
                <a:gd name="T9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40"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9" y="9"/>
                    <a:pt x="18" y="8"/>
                    <a:pt x="16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5"/>
                    <a:pt x="12" y="17"/>
                    <a:pt x="13" y="18"/>
                  </a:cubicBezTo>
                  <a:cubicBezTo>
                    <a:pt x="14" y="19"/>
                    <a:pt x="16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2" y="19"/>
                    <a:pt x="26" y="18"/>
                    <a:pt x="29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3" y="19"/>
                    <a:pt x="34" y="19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3"/>
                    <a:pt x="36" y="24"/>
                  </a:cubicBezTo>
                  <a:cubicBezTo>
                    <a:pt x="36" y="26"/>
                    <a:pt x="35" y="29"/>
                    <a:pt x="33" y="31"/>
                  </a:cubicBezTo>
                  <a:cubicBezTo>
                    <a:pt x="31" y="33"/>
                    <a:pt x="28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6" y="35"/>
                    <a:pt x="23" y="34"/>
                    <a:pt x="21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5"/>
                    <a:pt x="20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8"/>
                    <a:pt x="19" y="27"/>
                    <a:pt x="18" y="26"/>
                  </a:cubicBezTo>
                  <a:cubicBezTo>
                    <a:pt x="17" y="25"/>
                    <a:pt x="16" y="24"/>
                    <a:pt x="15" y="24"/>
                  </a:cubicBezTo>
                  <a:cubicBezTo>
                    <a:pt x="14" y="24"/>
                    <a:pt x="13" y="24"/>
                    <a:pt x="12" y="23"/>
                  </a:cubicBezTo>
                  <a:cubicBezTo>
                    <a:pt x="10" y="22"/>
                    <a:pt x="9" y="21"/>
                    <a:pt x="7" y="19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8" y="4"/>
                    <a:pt x="19" y="4"/>
                    <a:pt x="21" y="6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4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21" y="18"/>
                  </a:cubicBezTo>
                  <a:cubicBezTo>
                    <a:pt x="21" y="19"/>
                    <a:pt x="23" y="19"/>
                    <a:pt x="24" y="18"/>
                  </a:cubicBezTo>
                  <a:cubicBezTo>
                    <a:pt x="24" y="18"/>
                    <a:pt x="25" y="17"/>
                    <a:pt x="25" y="16"/>
                  </a:cubicBezTo>
                  <a:cubicBezTo>
                    <a:pt x="26" y="15"/>
                    <a:pt x="27" y="13"/>
                    <a:pt x="27" y="11"/>
                  </a:cubicBezTo>
                  <a:cubicBezTo>
                    <a:pt x="27" y="9"/>
                    <a:pt x="26" y="6"/>
                    <a:pt x="24" y="4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5" y="5"/>
                    <a:pt x="4" y="6"/>
                    <a:pt x="3" y="8"/>
                  </a:cubicBezTo>
                  <a:cubicBezTo>
                    <a:pt x="2" y="10"/>
                    <a:pt x="1" y="12"/>
                    <a:pt x="0" y="15"/>
                  </a:cubicBezTo>
                  <a:cubicBezTo>
                    <a:pt x="0" y="17"/>
                    <a:pt x="1" y="19"/>
                    <a:pt x="4" y="22"/>
                  </a:cubicBezTo>
                  <a:cubicBezTo>
                    <a:pt x="7" y="25"/>
                    <a:pt x="9" y="27"/>
                    <a:pt x="11" y="27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4" y="28"/>
                    <a:pt x="15" y="28"/>
                    <a:pt x="15" y="29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8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21" y="38"/>
                  </a:cubicBezTo>
                  <a:cubicBezTo>
                    <a:pt x="22" y="38"/>
                    <a:pt x="24" y="39"/>
                    <a:pt x="27" y="40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0" y="38"/>
                    <a:pt x="33" y="36"/>
                    <a:pt x="36" y="34"/>
                  </a:cubicBezTo>
                  <a:cubicBezTo>
                    <a:pt x="38" y="31"/>
                    <a:pt x="40" y="28"/>
                    <a:pt x="40" y="24"/>
                  </a:cubicBezTo>
                  <a:cubicBezTo>
                    <a:pt x="40" y="22"/>
                    <a:pt x="40" y="19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6"/>
                    <a:pt x="35" y="15"/>
                    <a:pt x="34" y="15"/>
                  </a:cubicBezTo>
                  <a:cubicBezTo>
                    <a:pt x="32" y="14"/>
                    <a:pt x="30" y="14"/>
                    <a:pt x="29" y="14"/>
                  </a:cubicBezTo>
                  <a:cubicBezTo>
                    <a:pt x="26" y="14"/>
                    <a:pt x="24" y="14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8" y="16"/>
                    <a:pt x="19" y="16"/>
                  </a:cubicBezTo>
                  <a:cubicBezTo>
                    <a:pt x="20" y="16"/>
                    <a:pt x="21" y="15"/>
                    <a:pt x="21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8" name="Freeform 517"/>
            <p:cNvSpPr>
              <a:spLocks/>
            </p:cNvSpPr>
            <p:nvPr userDrawn="1"/>
          </p:nvSpPr>
          <p:spPr bwMode="auto">
            <a:xfrm>
              <a:off x="8408890" y="6361113"/>
              <a:ext cx="114303" cy="101600"/>
            </a:xfrm>
            <a:custGeom>
              <a:avLst/>
              <a:gdLst>
                <a:gd name="T0" fmla="*/ 1 w 30"/>
                <a:gd name="T1" fmla="*/ 4 h 26"/>
                <a:gd name="T2" fmla="*/ 26 w 30"/>
                <a:gd name="T3" fmla="*/ 25 h 26"/>
                <a:gd name="T4" fmla="*/ 29 w 30"/>
                <a:gd name="T5" fmla="*/ 25 h 26"/>
                <a:gd name="T6" fmla="*/ 29 w 30"/>
                <a:gd name="T7" fmla="*/ 22 h 26"/>
                <a:gd name="T8" fmla="*/ 4 w 30"/>
                <a:gd name="T9" fmla="*/ 1 h 26"/>
                <a:gd name="T10" fmla="*/ 1 w 30"/>
                <a:gd name="T11" fmla="*/ 1 h 26"/>
                <a:gd name="T12" fmla="*/ 1 w 30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1" y="4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7" y="26"/>
                    <a:pt x="29" y="26"/>
                    <a:pt x="29" y="25"/>
                  </a:cubicBezTo>
                  <a:cubicBezTo>
                    <a:pt x="30" y="24"/>
                    <a:pt x="30" y="23"/>
                    <a:pt x="29" y="2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9" name="Freeform 518"/>
            <p:cNvSpPr>
              <a:spLocks/>
            </p:cNvSpPr>
            <p:nvPr userDrawn="1"/>
          </p:nvSpPr>
          <p:spPr bwMode="auto">
            <a:xfrm>
              <a:off x="8362851" y="6400800"/>
              <a:ext cx="115891" cy="107950"/>
            </a:xfrm>
            <a:custGeom>
              <a:avLst/>
              <a:gdLst>
                <a:gd name="T0" fmla="*/ 1 w 30"/>
                <a:gd name="T1" fmla="*/ 4 h 28"/>
                <a:gd name="T2" fmla="*/ 27 w 30"/>
                <a:gd name="T3" fmla="*/ 27 h 28"/>
                <a:gd name="T4" fmla="*/ 30 w 30"/>
                <a:gd name="T5" fmla="*/ 27 h 28"/>
                <a:gd name="T6" fmla="*/ 29 w 30"/>
                <a:gd name="T7" fmla="*/ 24 h 28"/>
                <a:gd name="T8" fmla="*/ 4 w 30"/>
                <a:gd name="T9" fmla="*/ 1 h 28"/>
                <a:gd name="T10" fmla="*/ 1 w 30"/>
                <a:gd name="T11" fmla="*/ 1 h 28"/>
                <a:gd name="T12" fmla="*/ 1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" y="4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9" y="27"/>
                    <a:pt x="30" y="27"/>
                  </a:cubicBezTo>
                  <a:cubicBezTo>
                    <a:pt x="30" y="26"/>
                    <a:pt x="30" y="25"/>
                    <a:pt x="29" y="2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0" name="Freeform 519"/>
            <p:cNvSpPr>
              <a:spLocks/>
            </p:cNvSpPr>
            <p:nvPr userDrawn="1"/>
          </p:nvSpPr>
          <p:spPr bwMode="auto">
            <a:xfrm>
              <a:off x="8485092" y="6384925"/>
              <a:ext cx="287344" cy="53975"/>
            </a:xfrm>
            <a:custGeom>
              <a:avLst/>
              <a:gdLst>
                <a:gd name="T0" fmla="*/ 2 w 75"/>
                <a:gd name="T1" fmla="*/ 14 h 14"/>
                <a:gd name="T2" fmla="*/ 64 w 75"/>
                <a:gd name="T3" fmla="*/ 5 h 14"/>
                <a:gd name="T4" fmla="*/ 64 w 75"/>
                <a:gd name="T5" fmla="*/ 5 h 14"/>
                <a:gd name="T6" fmla="*/ 64 w 75"/>
                <a:gd name="T7" fmla="*/ 5 h 14"/>
                <a:gd name="T8" fmla="*/ 64 w 75"/>
                <a:gd name="T9" fmla="*/ 4 h 14"/>
                <a:gd name="T10" fmla="*/ 68 w 75"/>
                <a:gd name="T11" fmla="*/ 5 h 14"/>
                <a:gd name="T12" fmla="*/ 71 w 75"/>
                <a:gd name="T13" fmla="*/ 10 h 14"/>
                <a:gd name="T14" fmla="*/ 73 w 75"/>
                <a:gd name="T15" fmla="*/ 12 h 14"/>
                <a:gd name="T16" fmla="*/ 75 w 75"/>
                <a:gd name="T17" fmla="*/ 10 h 14"/>
                <a:gd name="T18" fmla="*/ 70 w 75"/>
                <a:gd name="T19" fmla="*/ 2 h 14"/>
                <a:gd name="T20" fmla="*/ 64 w 75"/>
                <a:gd name="T21" fmla="*/ 0 h 14"/>
                <a:gd name="T22" fmla="*/ 63 w 75"/>
                <a:gd name="T23" fmla="*/ 1 h 14"/>
                <a:gd name="T24" fmla="*/ 63 w 75"/>
                <a:gd name="T25" fmla="*/ 3 h 14"/>
                <a:gd name="T26" fmla="*/ 63 w 75"/>
                <a:gd name="T27" fmla="*/ 1 h 14"/>
                <a:gd name="T28" fmla="*/ 1 w 75"/>
                <a:gd name="T29" fmla="*/ 10 h 14"/>
                <a:gd name="T30" fmla="*/ 0 w 75"/>
                <a:gd name="T31" fmla="*/ 12 h 14"/>
                <a:gd name="T32" fmla="*/ 2 w 7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4">
                  <a:moveTo>
                    <a:pt x="2" y="14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4"/>
                    <a:pt x="67" y="5"/>
                    <a:pt x="68" y="5"/>
                  </a:cubicBezTo>
                  <a:cubicBezTo>
                    <a:pt x="69" y="6"/>
                    <a:pt x="70" y="7"/>
                    <a:pt x="71" y="10"/>
                  </a:cubicBezTo>
                  <a:cubicBezTo>
                    <a:pt x="71" y="12"/>
                    <a:pt x="72" y="12"/>
                    <a:pt x="73" y="12"/>
                  </a:cubicBezTo>
                  <a:cubicBezTo>
                    <a:pt x="74" y="12"/>
                    <a:pt x="75" y="11"/>
                    <a:pt x="75" y="10"/>
                  </a:cubicBezTo>
                  <a:cubicBezTo>
                    <a:pt x="74" y="6"/>
                    <a:pt x="72" y="3"/>
                    <a:pt x="70" y="2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64" y="0"/>
                    <a:pt x="63" y="1"/>
                    <a:pt x="63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1" name="Freeform 520"/>
            <p:cNvSpPr>
              <a:spLocks/>
            </p:cNvSpPr>
            <p:nvPr userDrawn="1"/>
          </p:nvSpPr>
          <p:spPr bwMode="auto">
            <a:xfrm>
              <a:off x="8634321" y="6497638"/>
              <a:ext cx="103190" cy="101600"/>
            </a:xfrm>
            <a:custGeom>
              <a:avLst/>
              <a:gdLst>
                <a:gd name="T0" fmla="*/ 21 w 27"/>
                <a:gd name="T1" fmla="*/ 5 h 26"/>
                <a:gd name="T2" fmla="*/ 20 w 27"/>
                <a:gd name="T3" fmla="*/ 6 h 26"/>
                <a:gd name="T4" fmla="*/ 23 w 27"/>
                <a:gd name="T5" fmla="*/ 13 h 26"/>
                <a:gd name="T6" fmla="*/ 20 w 27"/>
                <a:gd name="T7" fmla="*/ 20 h 26"/>
                <a:gd name="T8" fmla="*/ 13 w 27"/>
                <a:gd name="T9" fmla="*/ 22 h 26"/>
                <a:gd name="T10" fmla="*/ 7 w 27"/>
                <a:gd name="T11" fmla="*/ 20 h 26"/>
                <a:gd name="T12" fmla="*/ 4 w 27"/>
                <a:gd name="T13" fmla="*/ 13 h 26"/>
                <a:gd name="T14" fmla="*/ 6 w 27"/>
                <a:gd name="T15" fmla="*/ 7 h 26"/>
                <a:gd name="T16" fmla="*/ 13 w 27"/>
                <a:gd name="T17" fmla="*/ 4 h 26"/>
                <a:gd name="T18" fmla="*/ 20 w 27"/>
                <a:gd name="T19" fmla="*/ 6 h 26"/>
                <a:gd name="T20" fmla="*/ 21 w 27"/>
                <a:gd name="T21" fmla="*/ 5 h 26"/>
                <a:gd name="T22" fmla="*/ 22 w 27"/>
                <a:gd name="T23" fmla="*/ 3 h 26"/>
                <a:gd name="T24" fmla="*/ 13 w 27"/>
                <a:gd name="T25" fmla="*/ 0 h 26"/>
                <a:gd name="T26" fmla="*/ 3 w 27"/>
                <a:gd name="T27" fmla="*/ 4 h 26"/>
                <a:gd name="T28" fmla="*/ 0 w 27"/>
                <a:gd name="T29" fmla="*/ 13 h 26"/>
                <a:gd name="T30" fmla="*/ 4 w 27"/>
                <a:gd name="T31" fmla="*/ 23 h 26"/>
                <a:gd name="T32" fmla="*/ 13 w 27"/>
                <a:gd name="T33" fmla="*/ 26 h 26"/>
                <a:gd name="T34" fmla="*/ 23 w 27"/>
                <a:gd name="T35" fmla="*/ 22 h 26"/>
                <a:gd name="T36" fmla="*/ 27 w 27"/>
                <a:gd name="T37" fmla="*/ 13 h 26"/>
                <a:gd name="T38" fmla="*/ 22 w 27"/>
                <a:gd name="T39" fmla="*/ 3 h 26"/>
                <a:gd name="T40" fmla="*/ 21 w 27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6">
                  <a:moveTo>
                    <a:pt x="21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2" y="8"/>
                    <a:pt x="23" y="11"/>
                    <a:pt x="23" y="13"/>
                  </a:cubicBezTo>
                  <a:cubicBezTo>
                    <a:pt x="23" y="15"/>
                    <a:pt x="22" y="18"/>
                    <a:pt x="20" y="20"/>
                  </a:cubicBezTo>
                  <a:cubicBezTo>
                    <a:pt x="18" y="21"/>
                    <a:pt x="16" y="22"/>
                    <a:pt x="13" y="22"/>
                  </a:cubicBezTo>
                  <a:cubicBezTo>
                    <a:pt x="11" y="22"/>
                    <a:pt x="8" y="22"/>
                    <a:pt x="7" y="20"/>
                  </a:cubicBezTo>
                  <a:cubicBezTo>
                    <a:pt x="5" y="18"/>
                    <a:pt x="4" y="16"/>
                    <a:pt x="4" y="13"/>
                  </a:cubicBezTo>
                  <a:cubicBezTo>
                    <a:pt x="4" y="11"/>
                    <a:pt x="5" y="8"/>
                    <a:pt x="6" y="7"/>
                  </a:cubicBezTo>
                  <a:cubicBezTo>
                    <a:pt x="8" y="5"/>
                    <a:pt x="11" y="4"/>
                    <a:pt x="13" y="4"/>
                  </a:cubicBezTo>
                  <a:cubicBezTo>
                    <a:pt x="15" y="4"/>
                    <a:pt x="18" y="4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6" y="0"/>
                    <a:pt x="13" y="0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7"/>
                    <a:pt x="1" y="20"/>
                    <a:pt x="4" y="23"/>
                  </a:cubicBezTo>
                  <a:cubicBezTo>
                    <a:pt x="6" y="25"/>
                    <a:pt x="10" y="26"/>
                    <a:pt x="13" y="26"/>
                  </a:cubicBezTo>
                  <a:cubicBezTo>
                    <a:pt x="17" y="26"/>
                    <a:pt x="20" y="25"/>
                    <a:pt x="23" y="22"/>
                  </a:cubicBezTo>
                  <a:cubicBezTo>
                    <a:pt x="25" y="20"/>
                    <a:pt x="27" y="16"/>
                    <a:pt x="27" y="13"/>
                  </a:cubicBezTo>
                  <a:cubicBezTo>
                    <a:pt x="27" y="10"/>
                    <a:pt x="25" y="6"/>
                    <a:pt x="22" y="3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2" name="Freeform 521"/>
            <p:cNvSpPr>
              <a:spLocks/>
            </p:cNvSpPr>
            <p:nvPr userDrawn="1"/>
          </p:nvSpPr>
          <p:spPr bwMode="auto">
            <a:xfrm>
              <a:off x="8661308" y="6618288"/>
              <a:ext cx="88902" cy="85725"/>
            </a:xfrm>
            <a:custGeom>
              <a:avLst/>
              <a:gdLst>
                <a:gd name="T0" fmla="*/ 3 w 23"/>
                <a:gd name="T1" fmla="*/ 21 h 22"/>
                <a:gd name="T2" fmla="*/ 22 w 23"/>
                <a:gd name="T3" fmla="*/ 3 h 22"/>
                <a:gd name="T4" fmla="*/ 22 w 23"/>
                <a:gd name="T5" fmla="*/ 1 h 22"/>
                <a:gd name="T6" fmla="*/ 19 w 23"/>
                <a:gd name="T7" fmla="*/ 0 h 22"/>
                <a:gd name="T8" fmla="*/ 0 w 23"/>
                <a:gd name="T9" fmla="*/ 18 h 22"/>
                <a:gd name="T10" fmla="*/ 0 w 23"/>
                <a:gd name="T11" fmla="*/ 21 h 22"/>
                <a:gd name="T12" fmla="*/ 3 w 2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3" y="21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1"/>
                    <a:pt x="0" y="21"/>
                  </a:cubicBezTo>
                  <a:cubicBezTo>
                    <a:pt x="1" y="22"/>
                    <a:pt x="2" y="22"/>
                    <a:pt x="3" y="2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3" name="Freeform 522"/>
            <p:cNvSpPr>
              <a:spLocks/>
            </p:cNvSpPr>
            <p:nvPr userDrawn="1"/>
          </p:nvSpPr>
          <p:spPr bwMode="auto">
            <a:xfrm>
              <a:off x="8731160" y="6497638"/>
              <a:ext cx="98428" cy="190500"/>
            </a:xfrm>
            <a:custGeom>
              <a:avLst/>
              <a:gdLst>
                <a:gd name="T0" fmla="*/ 4 w 26"/>
                <a:gd name="T1" fmla="*/ 48 h 49"/>
                <a:gd name="T2" fmla="*/ 11 w 26"/>
                <a:gd name="T3" fmla="*/ 42 h 49"/>
                <a:gd name="T4" fmla="*/ 20 w 26"/>
                <a:gd name="T5" fmla="*/ 30 h 49"/>
                <a:gd name="T6" fmla="*/ 22 w 26"/>
                <a:gd name="T7" fmla="*/ 20 h 49"/>
                <a:gd name="T8" fmla="*/ 22 w 26"/>
                <a:gd name="T9" fmla="*/ 16 h 49"/>
                <a:gd name="T10" fmla="*/ 25 w 26"/>
                <a:gd name="T11" fmla="*/ 3 h 49"/>
                <a:gd name="T12" fmla="*/ 25 w 26"/>
                <a:gd name="T13" fmla="*/ 1 h 49"/>
                <a:gd name="T14" fmla="*/ 22 w 26"/>
                <a:gd name="T15" fmla="*/ 1 h 49"/>
                <a:gd name="T16" fmla="*/ 18 w 26"/>
                <a:gd name="T17" fmla="*/ 16 h 49"/>
                <a:gd name="T18" fmla="*/ 18 w 26"/>
                <a:gd name="T19" fmla="*/ 20 h 49"/>
                <a:gd name="T20" fmla="*/ 16 w 26"/>
                <a:gd name="T21" fmla="*/ 28 h 49"/>
                <a:gd name="T22" fmla="*/ 8 w 26"/>
                <a:gd name="T23" fmla="*/ 39 h 49"/>
                <a:gd name="T24" fmla="*/ 3 w 26"/>
                <a:gd name="T25" fmla="*/ 43 h 49"/>
                <a:gd name="T26" fmla="*/ 2 w 26"/>
                <a:gd name="T27" fmla="*/ 45 h 49"/>
                <a:gd name="T28" fmla="*/ 1 w 26"/>
                <a:gd name="T29" fmla="*/ 45 h 49"/>
                <a:gd name="T30" fmla="*/ 1 w 26"/>
                <a:gd name="T31" fmla="*/ 48 h 49"/>
                <a:gd name="T32" fmla="*/ 4 w 26"/>
                <a:gd name="T3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9">
                  <a:moveTo>
                    <a:pt x="4" y="48"/>
                  </a:moveTo>
                  <a:cubicBezTo>
                    <a:pt x="4" y="48"/>
                    <a:pt x="7" y="46"/>
                    <a:pt x="11" y="42"/>
                  </a:cubicBezTo>
                  <a:cubicBezTo>
                    <a:pt x="14" y="39"/>
                    <a:pt x="18" y="35"/>
                    <a:pt x="20" y="30"/>
                  </a:cubicBezTo>
                  <a:cubicBezTo>
                    <a:pt x="21" y="27"/>
                    <a:pt x="22" y="23"/>
                    <a:pt x="22" y="20"/>
                  </a:cubicBezTo>
                  <a:cubicBezTo>
                    <a:pt x="22" y="19"/>
                    <a:pt x="22" y="18"/>
                    <a:pt x="22" y="16"/>
                  </a:cubicBezTo>
                  <a:cubicBezTo>
                    <a:pt x="22" y="12"/>
                    <a:pt x="22" y="8"/>
                    <a:pt x="25" y="3"/>
                  </a:cubicBezTo>
                  <a:cubicBezTo>
                    <a:pt x="26" y="2"/>
                    <a:pt x="26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8" y="6"/>
                    <a:pt x="18" y="12"/>
                    <a:pt x="18" y="16"/>
                  </a:cubicBezTo>
                  <a:cubicBezTo>
                    <a:pt x="18" y="18"/>
                    <a:pt x="18" y="19"/>
                    <a:pt x="18" y="20"/>
                  </a:cubicBezTo>
                  <a:cubicBezTo>
                    <a:pt x="18" y="23"/>
                    <a:pt x="17" y="26"/>
                    <a:pt x="16" y="28"/>
                  </a:cubicBezTo>
                  <a:cubicBezTo>
                    <a:pt x="15" y="32"/>
                    <a:pt x="11" y="36"/>
                    <a:pt x="8" y="39"/>
                  </a:cubicBezTo>
                  <a:cubicBezTo>
                    <a:pt x="6" y="41"/>
                    <a:pt x="4" y="42"/>
                    <a:pt x="3" y="43"/>
                  </a:cubicBezTo>
                  <a:cubicBezTo>
                    <a:pt x="3" y="44"/>
                    <a:pt x="2" y="44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3" y="49"/>
                    <a:pt x="4" y="48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4" name="Freeform 523"/>
            <p:cNvSpPr>
              <a:spLocks/>
            </p:cNvSpPr>
            <p:nvPr userDrawn="1"/>
          </p:nvSpPr>
          <p:spPr bwMode="auto">
            <a:xfrm>
              <a:off x="8459691" y="6419850"/>
              <a:ext cx="419111" cy="327025"/>
            </a:xfrm>
            <a:custGeom>
              <a:avLst/>
              <a:gdLst>
                <a:gd name="T0" fmla="*/ 24 w 110"/>
                <a:gd name="T1" fmla="*/ 8 h 84"/>
                <a:gd name="T2" fmla="*/ 24 w 110"/>
                <a:gd name="T3" fmla="*/ 10 h 84"/>
                <a:gd name="T4" fmla="*/ 31 w 110"/>
                <a:gd name="T5" fmla="*/ 9 h 84"/>
                <a:gd name="T6" fmla="*/ 56 w 110"/>
                <a:gd name="T7" fmla="*/ 6 h 84"/>
                <a:gd name="T8" fmla="*/ 79 w 110"/>
                <a:gd name="T9" fmla="*/ 4 h 84"/>
                <a:gd name="T10" fmla="*/ 81 w 110"/>
                <a:gd name="T11" fmla="*/ 4 h 84"/>
                <a:gd name="T12" fmla="*/ 87 w 110"/>
                <a:gd name="T13" fmla="*/ 6 h 84"/>
                <a:gd name="T14" fmla="*/ 100 w 110"/>
                <a:gd name="T15" fmla="*/ 17 h 84"/>
                <a:gd name="T16" fmla="*/ 106 w 110"/>
                <a:gd name="T17" fmla="*/ 35 h 84"/>
                <a:gd name="T18" fmla="*/ 101 w 110"/>
                <a:gd name="T19" fmla="*/ 54 h 84"/>
                <a:gd name="T20" fmla="*/ 64 w 110"/>
                <a:gd name="T21" fmla="*/ 80 h 84"/>
                <a:gd name="T22" fmla="*/ 42 w 110"/>
                <a:gd name="T23" fmla="*/ 72 h 84"/>
                <a:gd name="T24" fmla="*/ 27 w 110"/>
                <a:gd name="T25" fmla="*/ 55 h 84"/>
                <a:gd name="T26" fmla="*/ 14 w 110"/>
                <a:gd name="T27" fmla="*/ 37 h 84"/>
                <a:gd name="T28" fmla="*/ 7 w 110"/>
                <a:gd name="T29" fmla="*/ 25 h 84"/>
                <a:gd name="T30" fmla="*/ 7 w 110"/>
                <a:gd name="T31" fmla="*/ 25 h 84"/>
                <a:gd name="T32" fmla="*/ 7 w 110"/>
                <a:gd name="T33" fmla="*/ 25 h 84"/>
                <a:gd name="T34" fmla="*/ 4 w 110"/>
                <a:gd name="T35" fmla="*/ 18 h 84"/>
                <a:gd name="T36" fmla="*/ 6 w 110"/>
                <a:gd name="T37" fmla="*/ 14 h 84"/>
                <a:gd name="T38" fmla="*/ 9 w 110"/>
                <a:gd name="T39" fmla="*/ 12 h 84"/>
                <a:gd name="T40" fmla="*/ 19 w 110"/>
                <a:gd name="T41" fmla="*/ 10 h 84"/>
                <a:gd name="T42" fmla="*/ 23 w 110"/>
                <a:gd name="T43" fmla="*/ 10 h 84"/>
                <a:gd name="T44" fmla="*/ 24 w 110"/>
                <a:gd name="T45" fmla="*/ 10 h 84"/>
                <a:gd name="T46" fmla="*/ 24 w 110"/>
                <a:gd name="T47" fmla="*/ 10 h 84"/>
                <a:gd name="T48" fmla="*/ 24 w 110"/>
                <a:gd name="T49" fmla="*/ 8 h 84"/>
                <a:gd name="T50" fmla="*/ 24 w 110"/>
                <a:gd name="T51" fmla="*/ 6 h 84"/>
                <a:gd name="T52" fmla="*/ 15 w 110"/>
                <a:gd name="T53" fmla="*/ 7 h 84"/>
                <a:gd name="T54" fmla="*/ 8 w 110"/>
                <a:gd name="T55" fmla="*/ 8 h 84"/>
                <a:gd name="T56" fmla="*/ 3 w 110"/>
                <a:gd name="T57" fmla="*/ 11 h 84"/>
                <a:gd name="T58" fmla="*/ 0 w 110"/>
                <a:gd name="T59" fmla="*/ 18 h 84"/>
                <a:gd name="T60" fmla="*/ 4 w 110"/>
                <a:gd name="T61" fmla="*/ 28 h 84"/>
                <a:gd name="T62" fmla="*/ 5 w 110"/>
                <a:gd name="T63" fmla="*/ 26 h 84"/>
                <a:gd name="T64" fmla="*/ 4 w 110"/>
                <a:gd name="T65" fmla="*/ 27 h 84"/>
                <a:gd name="T66" fmla="*/ 23 w 110"/>
                <a:gd name="T67" fmla="*/ 57 h 84"/>
                <a:gd name="T68" fmla="*/ 39 w 110"/>
                <a:gd name="T69" fmla="*/ 75 h 84"/>
                <a:gd name="T70" fmla="*/ 64 w 110"/>
                <a:gd name="T71" fmla="*/ 84 h 84"/>
                <a:gd name="T72" fmla="*/ 105 w 110"/>
                <a:gd name="T73" fmla="*/ 55 h 84"/>
                <a:gd name="T74" fmla="*/ 110 w 110"/>
                <a:gd name="T75" fmla="*/ 35 h 84"/>
                <a:gd name="T76" fmla="*/ 98 w 110"/>
                <a:gd name="T77" fmla="*/ 9 h 84"/>
                <a:gd name="T78" fmla="*/ 89 w 110"/>
                <a:gd name="T79" fmla="*/ 3 h 84"/>
                <a:gd name="T80" fmla="*/ 82 w 110"/>
                <a:gd name="T81" fmla="*/ 0 h 84"/>
                <a:gd name="T82" fmla="*/ 79 w 110"/>
                <a:gd name="T83" fmla="*/ 0 h 84"/>
                <a:gd name="T84" fmla="*/ 47 w 110"/>
                <a:gd name="T85" fmla="*/ 3 h 84"/>
                <a:gd name="T86" fmla="*/ 24 w 110"/>
                <a:gd name="T87" fmla="*/ 6 h 84"/>
                <a:gd name="T88" fmla="*/ 24 w 110"/>
                <a:gd name="T89" fmla="*/ 8 h 84"/>
                <a:gd name="T90" fmla="*/ 24 w 110"/>
                <a:gd name="T91" fmla="*/ 6 h 84"/>
                <a:gd name="T92" fmla="*/ 24 w 110"/>
                <a:gd name="T93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84">
                  <a:moveTo>
                    <a:pt x="24" y="8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7" y="9"/>
                    <a:pt x="31" y="9"/>
                  </a:cubicBezTo>
                  <a:cubicBezTo>
                    <a:pt x="37" y="8"/>
                    <a:pt x="47" y="7"/>
                    <a:pt x="56" y="6"/>
                  </a:cubicBezTo>
                  <a:cubicBezTo>
                    <a:pt x="66" y="4"/>
                    <a:pt x="74" y="4"/>
                    <a:pt x="79" y="4"/>
                  </a:cubicBezTo>
                  <a:cubicBezTo>
                    <a:pt x="80" y="4"/>
                    <a:pt x="81" y="4"/>
                    <a:pt x="81" y="4"/>
                  </a:cubicBezTo>
                  <a:cubicBezTo>
                    <a:pt x="82" y="4"/>
                    <a:pt x="84" y="5"/>
                    <a:pt x="87" y="6"/>
                  </a:cubicBezTo>
                  <a:cubicBezTo>
                    <a:pt x="91" y="8"/>
                    <a:pt x="96" y="12"/>
                    <a:pt x="100" y="17"/>
                  </a:cubicBezTo>
                  <a:cubicBezTo>
                    <a:pt x="104" y="22"/>
                    <a:pt x="106" y="28"/>
                    <a:pt x="106" y="35"/>
                  </a:cubicBezTo>
                  <a:cubicBezTo>
                    <a:pt x="106" y="40"/>
                    <a:pt x="105" y="47"/>
                    <a:pt x="101" y="54"/>
                  </a:cubicBezTo>
                  <a:cubicBezTo>
                    <a:pt x="91" y="73"/>
                    <a:pt x="77" y="80"/>
                    <a:pt x="64" y="80"/>
                  </a:cubicBezTo>
                  <a:cubicBezTo>
                    <a:pt x="56" y="80"/>
                    <a:pt x="47" y="77"/>
                    <a:pt x="42" y="72"/>
                  </a:cubicBezTo>
                  <a:cubicBezTo>
                    <a:pt x="36" y="68"/>
                    <a:pt x="33" y="64"/>
                    <a:pt x="27" y="55"/>
                  </a:cubicBezTo>
                  <a:cubicBezTo>
                    <a:pt x="23" y="50"/>
                    <a:pt x="19" y="43"/>
                    <a:pt x="14" y="37"/>
                  </a:cubicBezTo>
                  <a:cubicBezTo>
                    <a:pt x="10" y="30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4" y="21"/>
                    <a:pt x="4" y="18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12" y="11"/>
                    <a:pt x="16" y="11"/>
                    <a:pt x="19" y="10"/>
                  </a:cubicBezTo>
                  <a:cubicBezTo>
                    <a:pt x="20" y="10"/>
                    <a:pt x="22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6"/>
                    <a:pt x="15" y="7"/>
                  </a:cubicBezTo>
                  <a:cubicBezTo>
                    <a:pt x="13" y="7"/>
                    <a:pt x="10" y="8"/>
                    <a:pt x="8" y="8"/>
                  </a:cubicBezTo>
                  <a:cubicBezTo>
                    <a:pt x="6" y="9"/>
                    <a:pt x="4" y="10"/>
                    <a:pt x="3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23"/>
                    <a:pt x="4" y="27"/>
                    <a:pt x="4" y="2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17" y="48"/>
                    <a:pt x="23" y="57"/>
                  </a:cubicBezTo>
                  <a:cubicBezTo>
                    <a:pt x="30" y="67"/>
                    <a:pt x="33" y="71"/>
                    <a:pt x="39" y="75"/>
                  </a:cubicBezTo>
                  <a:cubicBezTo>
                    <a:pt x="46" y="80"/>
                    <a:pt x="55" y="84"/>
                    <a:pt x="64" y="84"/>
                  </a:cubicBezTo>
                  <a:cubicBezTo>
                    <a:pt x="78" y="84"/>
                    <a:pt x="94" y="76"/>
                    <a:pt x="105" y="55"/>
                  </a:cubicBezTo>
                  <a:cubicBezTo>
                    <a:pt x="109" y="48"/>
                    <a:pt x="110" y="41"/>
                    <a:pt x="110" y="35"/>
                  </a:cubicBezTo>
                  <a:cubicBezTo>
                    <a:pt x="110" y="24"/>
                    <a:pt x="105" y="15"/>
                    <a:pt x="98" y="9"/>
                  </a:cubicBezTo>
                  <a:cubicBezTo>
                    <a:pt x="95" y="7"/>
                    <a:pt x="92" y="4"/>
                    <a:pt x="89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2" y="0"/>
                    <a:pt x="59" y="1"/>
                    <a:pt x="47" y="3"/>
                  </a:cubicBezTo>
                  <a:cubicBezTo>
                    <a:pt x="34" y="4"/>
                    <a:pt x="24" y="6"/>
                    <a:pt x="24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5" name="Freeform 524"/>
            <p:cNvSpPr>
              <a:spLocks/>
            </p:cNvSpPr>
            <p:nvPr userDrawn="1"/>
          </p:nvSpPr>
          <p:spPr bwMode="auto">
            <a:xfrm>
              <a:off x="6586392" y="6564313"/>
              <a:ext cx="65089" cy="65087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6" name="Freeform 525"/>
            <p:cNvSpPr>
              <a:spLocks/>
            </p:cNvSpPr>
            <p:nvPr userDrawn="1"/>
          </p:nvSpPr>
          <p:spPr bwMode="auto">
            <a:xfrm>
              <a:off x="6654656" y="6591300"/>
              <a:ext cx="65090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7" name="Freeform 526"/>
            <p:cNvSpPr>
              <a:spLocks/>
            </p:cNvSpPr>
            <p:nvPr userDrawn="1"/>
          </p:nvSpPr>
          <p:spPr bwMode="auto">
            <a:xfrm>
              <a:off x="6746734" y="6591300"/>
              <a:ext cx="65090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8" name="Freeform 527"/>
            <p:cNvSpPr>
              <a:spLocks/>
            </p:cNvSpPr>
            <p:nvPr userDrawn="1"/>
          </p:nvSpPr>
          <p:spPr bwMode="auto">
            <a:xfrm>
              <a:off x="6807060" y="6615113"/>
              <a:ext cx="65090" cy="65087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5 w 17"/>
                <a:gd name="T11" fmla="*/ 10 h 17"/>
                <a:gd name="T12" fmla="*/ 4 w 17"/>
                <a:gd name="T13" fmla="*/ 8 h 17"/>
                <a:gd name="T14" fmla="*/ 8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1 w 17"/>
                <a:gd name="T31" fmla="*/ 11 h 17"/>
                <a:gd name="T32" fmla="*/ 9 w 17"/>
                <a:gd name="T33" fmla="*/ 17 h 17"/>
                <a:gd name="T34" fmla="*/ 12 w 17"/>
                <a:gd name="T35" fmla="*/ 16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1"/>
                    <a:pt x="0" y="5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14"/>
                    <a:pt x="5" y="17"/>
                    <a:pt x="9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9" name="Freeform 528"/>
            <p:cNvSpPr>
              <a:spLocks/>
            </p:cNvSpPr>
            <p:nvPr userDrawn="1"/>
          </p:nvSpPr>
          <p:spPr bwMode="auto">
            <a:xfrm>
              <a:off x="6872150" y="6551613"/>
              <a:ext cx="65089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8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5 h 17"/>
                <a:gd name="T16" fmla="*/ 9 w 17"/>
                <a:gd name="T17" fmla="*/ 4 h 17"/>
                <a:gd name="T18" fmla="*/ 13 w 17"/>
                <a:gd name="T19" fmla="*/ 8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2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0" name="Freeform 529"/>
            <p:cNvSpPr>
              <a:spLocks/>
            </p:cNvSpPr>
            <p:nvPr userDrawn="1"/>
          </p:nvSpPr>
          <p:spPr bwMode="auto">
            <a:xfrm>
              <a:off x="6864212" y="6607175"/>
              <a:ext cx="65090" cy="66675"/>
            </a:xfrm>
            <a:custGeom>
              <a:avLst/>
              <a:gdLst>
                <a:gd name="T0" fmla="*/ 14 w 17"/>
                <a:gd name="T1" fmla="*/ 6 h 17"/>
                <a:gd name="T2" fmla="*/ 12 w 17"/>
                <a:gd name="T3" fmla="*/ 7 h 17"/>
                <a:gd name="T4" fmla="*/ 13 w 17"/>
                <a:gd name="T5" fmla="*/ 8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6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1" name="Freeform 530"/>
            <p:cNvSpPr>
              <a:spLocks/>
            </p:cNvSpPr>
            <p:nvPr userDrawn="1"/>
          </p:nvSpPr>
          <p:spPr bwMode="auto">
            <a:xfrm>
              <a:off x="6834049" y="6657975"/>
              <a:ext cx="68264" cy="65088"/>
            </a:xfrm>
            <a:custGeom>
              <a:avLst/>
              <a:gdLst>
                <a:gd name="T0" fmla="*/ 15 w 18"/>
                <a:gd name="T1" fmla="*/ 7 h 17"/>
                <a:gd name="T2" fmla="*/ 13 w 18"/>
                <a:gd name="T3" fmla="*/ 7 h 17"/>
                <a:gd name="T4" fmla="*/ 14 w 18"/>
                <a:gd name="T5" fmla="*/ 9 h 17"/>
                <a:gd name="T6" fmla="*/ 10 w 18"/>
                <a:gd name="T7" fmla="*/ 13 h 17"/>
                <a:gd name="T8" fmla="*/ 9 w 18"/>
                <a:gd name="T9" fmla="*/ 13 h 17"/>
                <a:gd name="T10" fmla="*/ 5 w 18"/>
                <a:gd name="T11" fmla="*/ 10 h 17"/>
                <a:gd name="T12" fmla="*/ 4 w 18"/>
                <a:gd name="T13" fmla="*/ 9 h 17"/>
                <a:gd name="T14" fmla="*/ 8 w 18"/>
                <a:gd name="T15" fmla="*/ 4 h 17"/>
                <a:gd name="T16" fmla="*/ 9 w 18"/>
                <a:gd name="T17" fmla="*/ 4 h 17"/>
                <a:gd name="T18" fmla="*/ 13 w 18"/>
                <a:gd name="T19" fmla="*/ 7 h 17"/>
                <a:gd name="T20" fmla="*/ 15 w 18"/>
                <a:gd name="T21" fmla="*/ 7 h 17"/>
                <a:gd name="T22" fmla="*/ 17 w 18"/>
                <a:gd name="T23" fmla="*/ 6 h 17"/>
                <a:gd name="T24" fmla="*/ 9 w 18"/>
                <a:gd name="T25" fmla="*/ 0 h 17"/>
                <a:gd name="T26" fmla="*/ 6 w 18"/>
                <a:gd name="T27" fmla="*/ 1 h 17"/>
                <a:gd name="T28" fmla="*/ 0 w 18"/>
                <a:gd name="T29" fmla="*/ 9 h 17"/>
                <a:gd name="T30" fmla="*/ 1 w 18"/>
                <a:gd name="T31" fmla="*/ 11 h 17"/>
                <a:gd name="T32" fmla="*/ 9 w 18"/>
                <a:gd name="T33" fmla="*/ 17 h 17"/>
                <a:gd name="T34" fmla="*/ 12 w 18"/>
                <a:gd name="T35" fmla="*/ 17 h 17"/>
                <a:gd name="T36" fmla="*/ 18 w 18"/>
                <a:gd name="T37" fmla="*/ 9 h 17"/>
                <a:gd name="T38" fmla="*/ 17 w 18"/>
                <a:gd name="T39" fmla="*/ 6 h 17"/>
                <a:gd name="T40" fmla="*/ 15 w 18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4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6"/>
                    <a:pt x="18" y="12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2" name="Freeform 531"/>
            <p:cNvSpPr>
              <a:spLocks/>
            </p:cNvSpPr>
            <p:nvPr userDrawn="1"/>
          </p:nvSpPr>
          <p:spPr bwMode="auto">
            <a:xfrm>
              <a:off x="6784835" y="6688138"/>
              <a:ext cx="68265" cy="71437"/>
            </a:xfrm>
            <a:custGeom>
              <a:avLst/>
              <a:gdLst>
                <a:gd name="T0" fmla="*/ 15 w 18"/>
                <a:gd name="T1" fmla="*/ 7 h 18"/>
                <a:gd name="T2" fmla="*/ 13 w 18"/>
                <a:gd name="T3" fmla="*/ 8 h 18"/>
                <a:gd name="T4" fmla="*/ 14 w 18"/>
                <a:gd name="T5" fmla="*/ 9 h 18"/>
                <a:gd name="T6" fmla="*/ 10 w 18"/>
                <a:gd name="T7" fmla="*/ 13 h 18"/>
                <a:gd name="T8" fmla="*/ 9 w 18"/>
                <a:gd name="T9" fmla="*/ 14 h 18"/>
                <a:gd name="T10" fmla="*/ 5 w 18"/>
                <a:gd name="T11" fmla="*/ 10 h 18"/>
                <a:gd name="T12" fmla="*/ 4 w 18"/>
                <a:gd name="T13" fmla="*/ 9 h 18"/>
                <a:gd name="T14" fmla="*/ 8 w 18"/>
                <a:gd name="T15" fmla="*/ 5 h 18"/>
                <a:gd name="T16" fmla="*/ 9 w 18"/>
                <a:gd name="T17" fmla="*/ 4 h 18"/>
                <a:gd name="T18" fmla="*/ 13 w 18"/>
                <a:gd name="T19" fmla="*/ 8 h 18"/>
                <a:gd name="T20" fmla="*/ 15 w 18"/>
                <a:gd name="T21" fmla="*/ 7 h 18"/>
                <a:gd name="T22" fmla="*/ 17 w 18"/>
                <a:gd name="T23" fmla="*/ 6 h 18"/>
                <a:gd name="T24" fmla="*/ 9 w 18"/>
                <a:gd name="T25" fmla="*/ 0 h 18"/>
                <a:gd name="T26" fmla="*/ 6 w 18"/>
                <a:gd name="T27" fmla="*/ 1 h 18"/>
                <a:gd name="T28" fmla="*/ 0 w 18"/>
                <a:gd name="T29" fmla="*/ 9 h 18"/>
                <a:gd name="T30" fmla="*/ 1 w 18"/>
                <a:gd name="T31" fmla="*/ 12 h 18"/>
                <a:gd name="T32" fmla="*/ 9 w 18"/>
                <a:gd name="T33" fmla="*/ 18 h 18"/>
                <a:gd name="T34" fmla="*/ 12 w 18"/>
                <a:gd name="T35" fmla="*/ 17 h 18"/>
                <a:gd name="T36" fmla="*/ 18 w 18"/>
                <a:gd name="T37" fmla="*/ 9 h 18"/>
                <a:gd name="T38" fmla="*/ 17 w 18"/>
                <a:gd name="T39" fmla="*/ 6 h 18"/>
                <a:gd name="T40" fmla="*/ 15 w 18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4" y="9"/>
                  </a:cubicBezTo>
                  <a:cubicBezTo>
                    <a:pt x="14" y="11"/>
                    <a:pt x="12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7" y="14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1" y="4"/>
                    <a:pt x="13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5"/>
                    <a:pt x="5" y="18"/>
                    <a:pt x="9" y="18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5" y="16"/>
                    <a:pt x="18" y="13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3" name="Freeform 532"/>
            <p:cNvSpPr>
              <a:spLocks/>
            </p:cNvSpPr>
            <p:nvPr userDrawn="1"/>
          </p:nvSpPr>
          <p:spPr bwMode="auto">
            <a:xfrm>
              <a:off x="6749909" y="6723063"/>
              <a:ext cx="65090" cy="50800"/>
            </a:xfrm>
            <a:custGeom>
              <a:avLst/>
              <a:gdLst>
                <a:gd name="T0" fmla="*/ 13 w 17"/>
                <a:gd name="T1" fmla="*/ 6 h 13"/>
                <a:gd name="T2" fmla="*/ 10 w 17"/>
                <a:gd name="T3" fmla="*/ 9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5 h 13"/>
                <a:gd name="T12" fmla="*/ 4 w 17"/>
                <a:gd name="T13" fmla="*/ 3 h 13"/>
                <a:gd name="T14" fmla="*/ 3 w 17"/>
                <a:gd name="T15" fmla="*/ 1 h 13"/>
                <a:gd name="T16" fmla="*/ 0 w 17"/>
                <a:gd name="T17" fmla="*/ 2 h 13"/>
                <a:gd name="T18" fmla="*/ 0 w 17"/>
                <a:gd name="T19" fmla="*/ 5 h 13"/>
                <a:gd name="T20" fmla="*/ 0 w 17"/>
                <a:gd name="T21" fmla="*/ 8 h 13"/>
                <a:gd name="T22" fmla="*/ 0 w 17"/>
                <a:gd name="T23" fmla="*/ 8 h 13"/>
                <a:gd name="T24" fmla="*/ 8 w 17"/>
                <a:gd name="T25" fmla="*/ 13 h 13"/>
                <a:gd name="T26" fmla="*/ 11 w 17"/>
                <a:gd name="T27" fmla="*/ 13 h 13"/>
                <a:gd name="T28" fmla="*/ 17 w 17"/>
                <a:gd name="T29" fmla="*/ 6 h 13"/>
                <a:gd name="T30" fmla="*/ 15 w 17"/>
                <a:gd name="T31" fmla="*/ 4 h 13"/>
                <a:gd name="T32" fmla="*/ 13 w 17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6"/>
                  </a:move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8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4" y="12"/>
                    <a:pt x="16" y="9"/>
                    <a:pt x="17" y="6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4" y="4"/>
                    <a:pt x="13" y="5"/>
                    <a:pt x="13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4" name="Freeform 533"/>
            <p:cNvSpPr>
              <a:spLocks/>
            </p:cNvSpPr>
            <p:nvPr userDrawn="1"/>
          </p:nvSpPr>
          <p:spPr bwMode="auto">
            <a:xfrm>
              <a:off x="6670532" y="6704013"/>
              <a:ext cx="63502" cy="50800"/>
            </a:xfrm>
            <a:custGeom>
              <a:avLst/>
              <a:gdLst>
                <a:gd name="T0" fmla="*/ 13 w 17"/>
                <a:gd name="T1" fmla="*/ 4 h 13"/>
                <a:gd name="T2" fmla="*/ 10 w 17"/>
                <a:gd name="T3" fmla="*/ 8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4 h 13"/>
                <a:gd name="T12" fmla="*/ 4 w 17"/>
                <a:gd name="T13" fmla="*/ 3 h 13"/>
                <a:gd name="T14" fmla="*/ 3 w 17"/>
                <a:gd name="T15" fmla="*/ 0 h 13"/>
                <a:gd name="T16" fmla="*/ 0 w 17"/>
                <a:gd name="T17" fmla="*/ 1 h 13"/>
                <a:gd name="T18" fmla="*/ 0 w 17"/>
                <a:gd name="T19" fmla="*/ 4 h 13"/>
                <a:gd name="T20" fmla="*/ 0 w 17"/>
                <a:gd name="T21" fmla="*/ 7 h 13"/>
                <a:gd name="T22" fmla="*/ 0 w 17"/>
                <a:gd name="T23" fmla="*/ 7 h 13"/>
                <a:gd name="T24" fmla="*/ 8 w 17"/>
                <a:gd name="T25" fmla="*/ 13 h 13"/>
                <a:gd name="T26" fmla="*/ 11 w 17"/>
                <a:gd name="T27" fmla="*/ 12 h 13"/>
                <a:gd name="T28" fmla="*/ 17 w 17"/>
                <a:gd name="T29" fmla="*/ 5 h 13"/>
                <a:gd name="T30" fmla="*/ 15 w 17"/>
                <a:gd name="T31" fmla="*/ 3 h 13"/>
                <a:gd name="T32" fmla="*/ 13 w 17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4"/>
                  </a:moveTo>
                  <a:cubicBezTo>
                    <a:pt x="13" y="6"/>
                    <a:pt x="11" y="8"/>
                    <a:pt x="10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5" y="13"/>
                    <a:pt x="8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4" y="11"/>
                    <a:pt x="16" y="8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3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5" name="Freeform 534"/>
            <p:cNvSpPr>
              <a:spLocks/>
            </p:cNvSpPr>
            <p:nvPr userDrawn="1"/>
          </p:nvSpPr>
          <p:spPr bwMode="auto">
            <a:xfrm>
              <a:off x="6761022" y="6642100"/>
              <a:ext cx="65089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6" name="Freeform 535"/>
            <p:cNvSpPr>
              <a:spLocks/>
            </p:cNvSpPr>
            <p:nvPr userDrawn="1"/>
          </p:nvSpPr>
          <p:spPr bwMode="auto">
            <a:xfrm>
              <a:off x="6692757" y="6629400"/>
              <a:ext cx="65090" cy="66675"/>
            </a:xfrm>
            <a:custGeom>
              <a:avLst/>
              <a:gdLst>
                <a:gd name="T0" fmla="*/ 14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7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7" name="Freeform 536"/>
            <p:cNvSpPr>
              <a:spLocks/>
            </p:cNvSpPr>
            <p:nvPr userDrawn="1"/>
          </p:nvSpPr>
          <p:spPr bwMode="auto">
            <a:xfrm>
              <a:off x="6714983" y="6677025"/>
              <a:ext cx="65090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8" name="Freeform 537"/>
            <p:cNvSpPr>
              <a:spLocks/>
            </p:cNvSpPr>
            <p:nvPr userDrawn="1"/>
          </p:nvSpPr>
          <p:spPr bwMode="auto">
            <a:xfrm>
              <a:off x="6600680" y="6615113"/>
              <a:ext cx="65090" cy="65087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2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6 w 17"/>
                <a:gd name="T23" fmla="*/ 5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5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1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4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9" name="Freeform 538"/>
            <p:cNvSpPr>
              <a:spLocks/>
            </p:cNvSpPr>
            <p:nvPr userDrawn="1"/>
          </p:nvSpPr>
          <p:spPr bwMode="auto">
            <a:xfrm>
              <a:off x="6646719" y="6650038"/>
              <a:ext cx="65089" cy="69850"/>
            </a:xfrm>
            <a:custGeom>
              <a:avLst/>
              <a:gdLst>
                <a:gd name="T0" fmla="*/ 15 w 17"/>
                <a:gd name="T1" fmla="*/ 7 h 18"/>
                <a:gd name="T2" fmla="*/ 13 w 17"/>
                <a:gd name="T3" fmla="*/ 8 h 18"/>
                <a:gd name="T4" fmla="*/ 13 w 17"/>
                <a:gd name="T5" fmla="*/ 9 h 18"/>
                <a:gd name="T6" fmla="*/ 10 w 17"/>
                <a:gd name="T7" fmla="*/ 13 h 18"/>
                <a:gd name="T8" fmla="*/ 8 w 17"/>
                <a:gd name="T9" fmla="*/ 14 h 18"/>
                <a:gd name="T10" fmla="*/ 4 w 17"/>
                <a:gd name="T11" fmla="*/ 10 h 18"/>
                <a:gd name="T12" fmla="*/ 4 w 17"/>
                <a:gd name="T13" fmla="*/ 9 h 18"/>
                <a:gd name="T14" fmla="*/ 7 w 17"/>
                <a:gd name="T15" fmla="*/ 5 h 18"/>
                <a:gd name="T16" fmla="*/ 8 w 17"/>
                <a:gd name="T17" fmla="*/ 4 h 18"/>
                <a:gd name="T18" fmla="*/ 13 w 17"/>
                <a:gd name="T19" fmla="*/ 8 h 18"/>
                <a:gd name="T20" fmla="*/ 15 w 17"/>
                <a:gd name="T21" fmla="*/ 7 h 18"/>
                <a:gd name="T22" fmla="*/ 16 w 17"/>
                <a:gd name="T23" fmla="*/ 6 h 18"/>
                <a:gd name="T24" fmla="*/ 8 w 17"/>
                <a:gd name="T25" fmla="*/ 0 h 18"/>
                <a:gd name="T26" fmla="*/ 6 w 17"/>
                <a:gd name="T27" fmla="*/ 1 h 18"/>
                <a:gd name="T28" fmla="*/ 0 w 17"/>
                <a:gd name="T29" fmla="*/ 9 h 18"/>
                <a:gd name="T30" fmla="*/ 0 w 17"/>
                <a:gd name="T31" fmla="*/ 12 h 18"/>
                <a:gd name="T32" fmla="*/ 8 w 17"/>
                <a:gd name="T33" fmla="*/ 18 h 18"/>
                <a:gd name="T34" fmla="*/ 11 w 17"/>
                <a:gd name="T35" fmla="*/ 17 h 18"/>
                <a:gd name="T36" fmla="*/ 17 w 17"/>
                <a:gd name="T37" fmla="*/ 9 h 18"/>
                <a:gd name="T38" fmla="*/ 16 w 17"/>
                <a:gd name="T39" fmla="*/ 6 h 18"/>
                <a:gd name="T40" fmla="*/ 15 w 17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6" y="14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5"/>
                    <a:pt x="5" y="18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0" name="Freeform 539"/>
            <p:cNvSpPr>
              <a:spLocks/>
            </p:cNvSpPr>
            <p:nvPr userDrawn="1"/>
          </p:nvSpPr>
          <p:spPr bwMode="auto">
            <a:xfrm>
              <a:off x="6608618" y="6661150"/>
              <a:ext cx="61914" cy="66675"/>
            </a:xfrm>
            <a:custGeom>
              <a:avLst/>
              <a:gdLst>
                <a:gd name="T0" fmla="*/ 12 w 16"/>
                <a:gd name="T1" fmla="*/ 10 h 17"/>
                <a:gd name="T2" fmla="*/ 10 w 16"/>
                <a:gd name="T3" fmla="*/ 13 h 17"/>
                <a:gd name="T4" fmla="*/ 8 w 16"/>
                <a:gd name="T5" fmla="*/ 13 h 17"/>
                <a:gd name="T6" fmla="*/ 4 w 16"/>
                <a:gd name="T7" fmla="*/ 10 h 17"/>
                <a:gd name="T8" fmla="*/ 4 w 16"/>
                <a:gd name="T9" fmla="*/ 8 h 17"/>
                <a:gd name="T10" fmla="*/ 6 w 16"/>
                <a:gd name="T11" fmla="*/ 4 h 17"/>
                <a:gd name="T12" fmla="*/ 7 w 16"/>
                <a:gd name="T13" fmla="*/ 2 h 17"/>
                <a:gd name="T14" fmla="*/ 4 w 16"/>
                <a:gd name="T15" fmla="*/ 1 h 17"/>
                <a:gd name="T16" fmla="*/ 0 w 16"/>
                <a:gd name="T17" fmla="*/ 8 h 17"/>
                <a:gd name="T18" fmla="*/ 0 w 16"/>
                <a:gd name="T19" fmla="*/ 11 h 17"/>
                <a:gd name="T20" fmla="*/ 8 w 16"/>
                <a:gd name="T21" fmla="*/ 17 h 17"/>
                <a:gd name="T22" fmla="*/ 11 w 16"/>
                <a:gd name="T23" fmla="*/ 16 h 17"/>
                <a:gd name="T24" fmla="*/ 16 w 16"/>
                <a:gd name="T25" fmla="*/ 12 h 17"/>
                <a:gd name="T26" fmla="*/ 15 w 16"/>
                <a:gd name="T27" fmla="*/ 9 h 17"/>
                <a:gd name="T28" fmla="*/ 12 w 16"/>
                <a:gd name="T2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7">
                  <a:moveTo>
                    <a:pt x="12" y="10"/>
                  </a:moveTo>
                  <a:cubicBezTo>
                    <a:pt x="12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4" y="5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5" y="14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14" y="9"/>
                    <a:pt x="13" y="9"/>
                    <a:pt x="12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1" name="Freeform 540"/>
            <p:cNvSpPr>
              <a:spLocks/>
            </p:cNvSpPr>
            <p:nvPr userDrawn="1"/>
          </p:nvSpPr>
          <p:spPr bwMode="auto">
            <a:xfrm>
              <a:off x="6711808" y="6489700"/>
              <a:ext cx="119066" cy="120650"/>
            </a:xfrm>
            <a:custGeom>
              <a:avLst/>
              <a:gdLst>
                <a:gd name="T0" fmla="*/ 2 w 31"/>
                <a:gd name="T1" fmla="*/ 4 h 31"/>
                <a:gd name="T2" fmla="*/ 2 w 31"/>
                <a:gd name="T3" fmla="*/ 4 h 31"/>
                <a:gd name="T4" fmla="*/ 27 w 31"/>
                <a:gd name="T5" fmla="*/ 30 h 31"/>
                <a:gd name="T6" fmla="*/ 29 w 31"/>
                <a:gd name="T7" fmla="*/ 31 h 31"/>
                <a:gd name="T8" fmla="*/ 30 w 31"/>
                <a:gd name="T9" fmla="*/ 28 h 31"/>
                <a:gd name="T10" fmla="*/ 3 w 31"/>
                <a:gd name="T11" fmla="*/ 0 h 31"/>
                <a:gd name="T12" fmla="*/ 1 w 31"/>
                <a:gd name="T13" fmla="*/ 1 h 31"/>
                <a:gd name="T14" fmla="*/ 2 w 31"/>
                <a:gd name="T1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19" y="12"/>
                    <a:pt x="27" y="30"/>
                  </a:cubicBezTo>
                  <a:cubicBezTo>
                    <a:pt x="27" y="31"/>
                    <a:pt x="28" y="31"/>
                    <a:pt x="29" y="31"/>
                  </a:cubicBezTo>
                  <a:cubicBezTo>
                    <a:pt x="30" y="30"/>
                    <a:pt x="31" y="29"/>
                    <a:pt x="30" y="28"/>
                  </a:cubicBezTo>
                  <a:cubicBezTo>
                    <a:pt x="21" y="8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2" name="Freeform 541"/>
            <p:cNvSpPr>
              <a:spLocks/>
            </p:cNvSpPr>
            <p:nvPr userDrawn="1"/>
          </p:nvSpPr>
          <p:spPr bwMode="auto">
            <a:xfrm>
              <a:off x="6788010" y="6551613"/>
              <a:ext cx="69852" cy="31750"/>
            </a:xfrm>
            <a:custGeom>
              <a:avLst/>
              <a:gdLst>
                <a:gd name="T0" fmla="*/ 3 w 18"/>
                <a:gd name="T1" fmla="*/ 5 h 8"/>
                <a:gd name="T2" fmla="*/ 3 w 18"/>
                <a:gd name="T3" fmla="*/ 4 h 8"/>
                <a:gd name="T4" fmla="*/ 3 w 18"/>
                <a:gd name="T5" fmla="*/ 5 h 8"/>
                <a:gd name="T6" fmla="*/ 3 w 18"/>
                <a:gd name="T7" fmla="*/ 5 h 8"/>
                <a:gd name="T8" fmla="*/ 3 w 18"/>
                <a:gd name="T9" fmla="*/ 4 h 8"/>
                <a:gd name="T10" fmla="*/ 3 w 18"/>
                <a:gd name="T11" fmla="*/ 5 h 8"/>
                <a:gd name="T12" fmla="*/ 4 w 18"/>
                <a:gd name="T13" fmla="*/ 5 h 8"/>
                <a:gd name="T14" fmla="*/ 6 w 18"/>
                <a:gd name="T15" fmla="*/ 4 h 8"/>
                <a:gd name="T16" fmla="*/ 15 w 18"/>
                <a:gd name="T17" fmla="*/ 7 h 8"/>
                <a:gd name="T18" fmla="*/ 17 w 18"/>
                <a:gd name="T19" fmla="*/ 6 h 8"/>
                <a:gd name="T20" fmla="*/ 17 w 18"/>
                <a:gd name="T21" fmla="*/ 4 h 8"/>
                <a:gd name="T22" fmla="*/ 6 w 18"/>
                <a:gd name="T23" fmla="*/ 0 h 8"/>
                <a:gd name="T24" fmla="*/ 2 w 18"/>
                <a:gd name="T25" fmla="*/ 1 h 8"/>
                <a:gd name="T26" fmla="*/ 1 w 18"/>
                <a:gd name="T27" fmla="*/ 4 h 8"/>
                <a:gd name="T28" fmla="*/ 3 w 18"/>
                <a:gd name="T2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8">
                  <a:moveTo>
                    <a:pt x="3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8" y="4"/>
                    <a:pt x="11" y="5"/>
                    <a:pt x="15" y="7"/>
                  </a:cubicBezTo>
                  <a:cubicBezTo>
                    <a:pt x="15" y="8"/>
                    <a:pt x="17" y="7"/>
                    <a:pt x="17" y="6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3" y="1"/>
                    <a:pt x="9" y="0"/>
                    <a:pt x="6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3" name="Freeform 542"/>
            <p:cNvSpPr>
              <a:spLocks/>
            </p:cNvSpPr>
            <p:nvPr userDrawn="1"/>
          </p:nvSpPr>
          <p:spPr bwMode="auto">
            <a:xfrm>
              <a:off x="6761022" y="6529388"/>
              <a:ext cx="23813" cy="57150"/>
            </a:xfrm>
            <a:custGeom>
              <a:avLst/>
              <a:gdLst>
                <a:gd name="T0" fmla="*/ 5 w 6"/>
                <a:gd name="T1" fmla="*/ 12 h 15"/>
                <a:gd name="T2" fmla="*/ 5 w 6"/>
                <a:gd name="T3" fmla="*/ 12 h 15"/>
                <a:gd name="T4" fmla="*/ 4 w 6"/>
                <a:gd name="T5" fmla="*/ 11 h 15"/>
                <a:gd name="T6" fmla="*/ 5 w 6"/>
                <a:gd name="T7" fmla="*/ 2 h 15"/>
                <a:gd name="T8" fmla="*/ 4 w 6"/>
                <a:gd name="T9" fmla="*/ 0 h 15"/>
                <a:gd name="T10" fmla="*/ 2 w 6"/>
                <a:gd name="T11" fmla="*/ 1 h 15"/>
                <a:gd name="T12" fmla="*/ 0 w 6"/>
                <a:gd name="T13" fmla="*/ 11 h 15"/>
                <a:gd name="T14" fmla="*/ 1 w 6"/>
                <a:gd name="T15" fmla="*/ 13 h 15"/>
                <a:gd name="T16" fmla="*/ 3 w 6"/>
                <a:gd name="T17" fmla="*/ 15 h 15"/>
                <a:gd name="T18" fmla="*/ 5 w 6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4" y="9"/>
                    <a:pt x="5" y="6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5"/>
                    <a:pt x="0" y="9"/>
                    <a:pt x="0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4" name="Freeform 543"/>
            <p:cNvSpPr>
              <a:spLocks/>
            </p:cNvSpPr>
            <p:nvPr userDrawn="1"/>
          </p:nvSpPr>
          <p:spPr bwMode="auto">
            <a:xfrm>
              <a:off x="6711808" y="6251575"/>
              <a:ext cx="92077" cy="371475"/>
            </a:xfrm>
            <a:custGeom>
              <a:avLst/>
              <a:gdLst>
                <a:gd name="T0" fmla="*/ 8 w 24"/>
                <a:gd name="T1" fmla="*/ 92 h 95"/>
                <a:gd name="T2" fmla="*/ 8 w 24"/>
                <a:gd name="T3" fmla="*/ 92 h 95"/>
                <a:gd name="T4" fmla="*/ 4 w 24"/>
                <a:gd name="T5" fmla="*/ 67 h 95"/>
                <a:gd name="T6" fmla="*/ 23 w 24"/>
                <a:gd name="T7" fmla="*/ 4 h 95"/>
                <a:gd name="T8" fmla="*/ 23 w 24"/>
                <a:gd name="T9" fmla="*/ 1 h 95"/>
                <a:gd name="T10" fmla="*/ 20 w 24"/>
                <a:gd name="T11" fmla="*/ 2 h 95"/>
                <a:gd name="T12" fmla="*/ 0 w 24"/>
                <a:gd name="T13" fmla="*/ 67 h 95"/>
                <a:gd name="T14" fmla="*/ 5 w 24"/>
                <a:gd name="T15" fmla="*/ 94 h 95"/>
                <a:gd name="T16" fmla="*/ 7 w 24"/>
                <a:gd name="T17" fmla="*/ 95 h 95"/>
                <a:gd name="T18" fmla="*/ 8 w 24"/>
                <a:gd name="T1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5">
                  <a:moveTo>
                    <a:pt x="8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8" y="91"/>
                    <a:pt x="4" y="82"/>
                    <a:pt x="4" y="67"/>
                  </a:cubicBezTo>
                  <a:cubicBezTo>
                    <a:pt x="4" y="51"/>
                    <a:pt x="8" y="29"/>
                    <a:pt x="23" y="4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4" y="27"/>
                    <a:pt x="0" y="50"/>
                    <a:pt x="0" y="67"/>
                  </a:cubicBezTo>
                  <a:cubicBezTo>
                    <a:pt x="0" y="84"/>
                    <a:pt x="5" y="94"/>
                    <a:pt x="5" y="94"/>
                  </a:cubicBezTo>
                  <a:cubicBezTo>
                    <a:pt x="5" y="95"/>
                    <a:pt x="6" y="95"/>
                    <a:pt x="7" y="95"/>
                  </a:cubicBezTo>
                  <a:cubicBezTo>
                    <a:pt x="8" y="95"/>
                    <a:pt x="9" y="93"/>
                    <a:pt x="8" y="9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5" name="Freeform 544"/>
            <p:cNvSpPr>
              <a:spLocks/>
            </p:cNvSpPr>
            <p:nvPr userDrawn="1"/>
          </p:nvSpPr>
          <p:spPr bwMode="auto">
            <a:xfrm>
              <a:off x="6646719" y="6540500"/>
              <a:ext cx="84139" cy="42863"/>
            </a:xfrm>
            <a:custGeom>
              <a:avLst/>
              <a:gdLst>
                <a:gd name="T0" fmla="*/ 4 w 22"/>
                <a:gd name="T1" fmla="*/ 10 h 11"/>
                <a:gd name="T2" fmla="*/ 4 w 22"/>
                <a:gd name="T3" fmla="*/ 10 h 11"/>
                <a:gd name="T4" fmla="*/ 4 w 22"/>
                <a:gd name="T5" fmla="*/ 10 h 11"/>
                <a:gd name="T6" fmla="*/ 4 w 22"/>
                <a:gd name="T7" fmla="*/ 10 h 11"/>
                <a:gd name="T8" fmla="*/ 4 w 22"/>
                <a:gd name="T9" fmla="*/ 10 h 11"/>
                <a:gd name="T10" fmla="*/ 4 w 22"/>
                <a:gd name="T11" fmla="*/ 10 h 11"/>
                <a:gd name="T12" fmla="*/ 20 w 22"/>
                <a:gd name="T13" fmla="*/ 4 h 11"/>
                <a:gd name="T14" fmla="*/ 22 w 22"/>
                <a:gd name="T15" fmla="*/ 2 h 11"/>
                <a:gd name="T16" fmla="*/ 20 w 22"/>
                <a:gd name="T17" fmla="*/ 0 h 11"/>
                <a:gd name="T18" fmla="*/ 1 w 22"/>
                <a:gd name="T19" fmla="*/ 8 h 11"/>
                <a:gd name="T20" fmla="*/ 1 w 22"/>
                <a:gd name="T21" fmla="*/ 10 h 11"/>
                <a:gd name="T22" fmla="*/ 4 w 2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1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9" y="5"/>
                    <a:pt x="20" y="4"/>
                  </a:cubicBezTo>
                  <a:cubicBezTo>
                    <a:pt x="21" y="4"/>
                    <a:pt x="22" y="3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7" y="1"/>
                    <a:pt x="1" y="7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6" name="Freeform 545"/>
            <p:cNvSpPr>
              <a:spLocks/>
            </p:cNvSpPr>
            <p:nvPr userDrawn="1"/>
          </p:nvSpPr>
          <p:spPr bwMode="auto">
            <a:xfrm>
              <a:off x="6700695" y="6564313"/>
              <a:ext cx="33338" cy="30162"/>
            </a:xfrm>
            <a:custGeom>
              <a:avLst/>
              <a:gdLst>
                <a:gd name="T0" fmla="*/ 4 w 9"/>
                <a:gd name="T1" fmla="*/ 7 h 8"/>
                <a:gd name="T2" fmla="*/ 3 w 9"/>
                <a:gd name="T3" fmla="*/ 6 h 8"/>
                <a:gd name="T4" fmla="*/ 4 w 9"/>
                <a:gd name="T5" fmla="*/ 7 h 8"/>
                <a:gd name="T6" fmla="*/ 4 w 9"/>
                <a:gd name="T7" fmla="*/ 7 h 8"/>
                <a:gd name="T8" fmla="*/ 3 w 9"/>
                <a:gd name="T9" fmla="*/ 6 h 8"/>
                <a:gd name="T10" fmla="*/ 4 w 9"/>
                <a:gd name="T11" fmla="*/ 7 h 8"/>
                <a:gd name="T12" fmla="*/ 5 w 9"/>
                <a:gd name="T13" fmla="*/ 6 h 8"/>
                <a:gd name="T14" fmla="*/ 8 w 9"/>
                <a:gd name="T15" fmla="*/ 4 h 8"/>
                <a:gd name="T16" fmla="*/ 9 w 9"/>
                <a:gd name="T17" fmla="*/ 1 h 8"/>
                <a:gd name="T18" fmla="*/ 6 w 9"/>
                <a:gd name="T19" fmla="*/ 0 h 8"/>
                <a:gd name="T20" fmla="*/ 0 w 9"/>
                <a:gd name="T21" fmla="*/ 5 h 8"/>
                <a:gd name="T22" fmla="*/ 1 w 9"/>
                <a:gd name="T23" fmla="*/ 8 h 8"/>
                <a:gd name="T24" fmla="*/ 4 w 9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7" name="Freeform 546"/>
            <p:cNvSpPr>
              <a:spLocks/>
            </p:cNvSpPr>
            <p:nvPr userDrawn="1"/>
          </p:nvSpPr>
          <p:spPr bwMode="auto">
            <a:xfrm>
              <a:off x="6486377" y="6310313"/>
              <a:ext cx="287345" cy="133350"/>
            </a:xfrm>
            <a:custGeom>
              <a:avLst/>
              <a:gdLst>
                <a:gd name="T0" fmla="*/ 4 w 75"/>
                <a:gd name="T1" fmla="*/ 33 h 34"/>
                <a:gd name="T2" fmla="*/ 4 w 75"/>
                <a:gd name="T3" fmla="*/ 33 h 34"/>
                <a:gd name="T4" fmla="*/ 73 w 75"/>
                <a:gd name="T5" fmla="*/ 5 h 34"/>
                <a:gd name="T6" fmla="*/ 75 w 75"/>
                <a:gd name="T7" fmla="*/ 2 h 34"/>
                <a:gd name="T8" fmla="*/ 73 w 75"/>
                <a:gd name="T9" fmla="*/ 1 h 34"/>
                <a:gd name="T10" fmla="*/ 1 w 75"/>
                <a:gd name="T11" fmla="*/ 30 h 34"/>
                <a:gd name="T12" fmla="*/ 1 w 75"/>
                <a:gd name="T13" fmla="*/ 33 h 34"/>
                <a:gd name="T14" fmla="*/ 4 w 75"/>
                <a:gd name="T1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4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7" y="30"/>
                    <a:pt x="33" y="10"/>
                    <a:pt x="73" y="5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1"/>
                  </a:cubicBezTo>
                  <a:cubicBezTo>
                    <a:pt x="28" y="6"/>
                    <a:pt x="2" y="30"/>
                    <a:pt x="1" y="30"/>
                  </a:cubicBezTo>
                  <a:cubicBezTo>
                    <a:pt x="1" y="31"/>
                    <a:pt x="0" y="32"/>
                    <a:pt x="1" y="33"/>
                  </a:cubicBezTo>
                  <a:cubicBezTo>
                    <a:pt x="2" y="34"/>
                    <a:pt x="3" y="34"/>
                    <a:pt x="4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8" name="Freeform 547"/>
            <p:cNvSpPr>
              <a:spLocks/>
            </p:cNvSpPr>
            <p:nvPr userDrawn="1"/>
          </p:nvSpPr>
          <p:spPr bwMode="auto">
            <a:xfrm>
              <a:off x="6532416" y="6200775"/>
              <a:ext cx="138116" cy="125413"/>
            </a:xfrm>
            <a:custGeom>
              <a:avLst/>
              <a:gdLst>
                <a:gd name="T0" fmla="*/ 2 w 36"/>
                <a:gd name="T1" fmla="*/ 2 h 32"/>
                <a:gd name="T2" fmla="*/ 2 w 36"/>
                <a:gd name="T3" fmla="*/ 4 h 32"/>
                <a:gd name="T4" fmla="*/ 2 w 36"/>
                <a:gd name="T5" fmla="*/ 4 h 32"/>
                <a:gd name="T6" fmla="*/ 22 w 36"/>
                <a:gd name="T7" fmla="*/ 13 h 32"/>
                <a:gd name="T8" fmla="*/ 31 w 36"/>
                <a:gd name="T9" fmla="*/ 25 h 32"/>
                <a:gd name="T10" fmla="*/ 32 w 36"/>
                <a:gd name="T11" fmla="*/ 29 h 32"/>
                <a:gd name="T12" fmla="*/ 32 w 36"/>
                <a:gd name="T13" fmla="*/ 30 h 32"/>
                <a:gd name="T14" fmla="*/ 32 w 36"/>
                <a:gd name="T15" fmla="*/ 30 h 32"/>
                <a:gd name="T16" fmla="*/ 32 w 36"/>
                <a:gd name="T17" fmla="*/ 30 h 32"/>
                <a:gd name="T18" fmla="*/ 34 w 36"/>
                <a:gd name="T19" fmla="*/ 30 h 32"/>
                <a:gd name="T20" fmla="*/ 35 w 36"/>
                <a:gd name="T21" fmla="*/ 28 h 32"/>
                <a:gd name="T22" fmla="*/ 34 w 36"/>
                <a:gd name="T23" fmla="*/ 28 h 32"/>
                <a:gd name="T24" fmla="*/ 17 w 36"/>
                <a:gd name="T25" fmla="*/ 19 h 32"/>
                <a:gd name="T26" fmla="*/ 4 w 36"/>
                <a:gd name="T27" fmla="*/ 1 h 32"/>
                <a:gd name="T28" fmla="*/ 2 w 36"/>
                <a:gd name="T29" fmla="*/ 2 h 32"/>
                <a:gd name="T30" fmla="*/ 2 w 36"/>
                <a:gd name="T31" fmla="*/ 4 h 32"/>
                <a:gd name="T32" fmla="*/ 2 w 36"/>
                <a:gd name="T33" fmla="*/ 2 h 32"/>
                <a:gd name="T34" fmla="*/ 0 w 36"/>
                <a:gd name="T35" fmla="*/ 2 h 32"/>
                <a:gd name="T36" fmla="*/ 14 w 36"/>
                <a:gd name="T37" fmla="*/ 22 h 32"/>
                <a:gd name="T38" fmla="*/ 34 w 36"/>
                <a:gd name="T39" fmla="*/ 32 h 32"/>
                <a:gd name="T40" fmla="*/ 36 w 36"/>
                <a:gd name="T41" fmla="*/ 32 h 32"/>
                <a:gd name="T42" fmla="*/ 36 w 36"/>
                <a:gd name="T43" fmla="*/ 30 h 32"/>
                <a:gd name="T44" fmla="*/ 25 w 36"/>
                <a:gd name="T45" fmla="*/ 10 h 32"/>
                <a:gd name="T46" fmla="*/ 3 w 36"/>
                <a:gd name="T47" fmla="*/ 0 h 32"/>
                <a:gd name="T48" fmla="*/ 1 w 36"/>
                <a:gd name="T49" fmla="*/ 1 h 32"/>
                <a:gd name="T50" fmla="*/ 0 w 36"/>
                <a:gd name="T51" fmla="*/ 2 h 32"/>
                <a:gd name="T52" fmla="*/ 2 w 36"/>
                <a:gd name="T5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2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13" y="5"/>
                    <a:pt x="22" y="13"/>
                  </a:cubicBezTo>
                  <a:cubicBezTo>
                    <a:pt x="27" y="17"/>
                    <a:pt x="29" y="22"/>
                    <a:pt x="31" y="25"/>
                  </a:cubicBezTo>
                  <a:cubicBezTo>
                    <a:pt x="31" y="27"/>
                    <a:pt x="32" y="28"/>
                    <a:pt x="32" y="29"/>
                  </a:cubicBezTo>
                  <a:cubicBezTo>
                    <a:pt x="32" y="29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23" y="25"/>
                    <a:pt x="17" y="19"/>
                  </a:cubicBezTo>
                  <a:cubicBezTo>
                    <a:pt x="10" y="13"/>
                    <a:pt x="5" y="5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7" y="15"/>
                    <a:pt x="14" y="22"/>
                  </a:cubicBezTo>
                  <a:cubicBezTo>
                    <a:pt x="22" y="29"/>
                    <a:pt x="34" y="32"/>
                    <a:pt x="34" y="32"/>
                  </a:cubicBezTo>
                  <a:cubicBezTo>
                    <a:pt x="35" y="32"/>
                    <a:pt x="35" y="32"/>
                    <a:pt x="36" y="32"/>
                  </a:cubicBezTo>
                  <a:cubicBezTo>
                    <a:pt x="36" y="31"/>
                    <a:pt x="36" y="31"/>
                    <a:pt x="36" y="30"/>
                  </a:cubicBezTo>
                  <a:cubicBezTo>
                    <a:pt x="36" y="30"/>
                    <a:pt x="35" y="20"/>
                    <a:pt x="25" y="10"/>
                  </a:cubicBezTo>
                  <a:cubicBezTo>
                    <a:pt x="1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9" name="Freeform 548"/>
            <p:cNvSpPr>
              <a:spLocks/>
            </p:cNvSpPr>
            <p:nvPr userDrawn="1"/>
          </p:nvSpPr>
          <p:spPr bwMode="auto">
            <a:xfrm>
              <a:off x="6459389" y="6259513"/>
              <a:ext cx="146054" cy="93662"/>
            </a:xfrm>
            <a:custGeom>
              <a:avLst/>
              <a:gdLst>
                <a:gd name="T0" fmla="*/ 2 w 38"/>
                <a:gd name="T1" fmla="*/ 2 h 24"/>
                <a:gd name="T2" fmla="*/ 2 w 38"/>
                <a:gd name="T3" fmla="*/ 4 h 24"/>
                <a:gd name="T4" fmla="*/ 2 w 38"/>
                <a:gd name="T5" fmla="*/ 4 h 24"/>
                <a:gd name="T6" fmla="*/ 6 w 38"/>
                <a:gd name="T7" fmla="*/ 4 h 24"/>
                <a:gd name="T8" fmla="*/ 22 w 38"/>
                <a:gd name="T9" fmla="*/ 8 h 24"/>
                <a:gd name="T10" fmla="*/ 32 w 38"/>
                <a:gd name="T11" fmla="*/ 18 h 24"/>
                <a:gd name="T12" fmla="*/ 34 w 38"/>
                <a:gd name="T13" fmla="*/ 21 h 24"/>
                <a:gd name="T14" fmla="*/ 34 w 38"/>
                <a:gd name="T15" fmla="*/ 22 h 24"/>
                <a:gd name="T16" fmla="*/ 34 w 38"/>
                <a:gd name="T17" fmla="*/ 22 h 24"/>
                <a:gd name="T18" fmla="*/ 34 w 38"/>
                <a:gd name="T19" fmla="*/ 22 h 24"/>
                <a:gd name="T20" fmla="*/ 34 w 38"/>
                <a:gd name="T21" fmla="*/ 22 h 24"/>
                <a:gd name="T22" fmla="*/ 34 w 38"/>
                <a:gd name="T23" fmla="*/ 22 h 24"/>
                <a:gd name="T24" fmla="*/ 34 w 38"/>
                <a:gd name="T25" fmla="*/ 22 h 24"/>
                <a:gd name="T26" fmla="*/ 34 w 38"/>
                <a:gd name="T27" fmla="*/ 22 h 24"/>
                <a:gd name="T28" fmla="*/ 34 w 38"/>
                <a:gd name="T29" fmla="*/ 22 h 24"/>
                <a:gd name="T30" fmla="*/ 36 w 38"/>
                <a:gd name="T31" fmla="*/ 22 h 24"/>
                <a:gd name="T32" fmla="*/ 36 w 38"/>
                <a:gd name="T33" fmla="*/ 20 h 24"/>
                <a:gd name="T34" fmla="*/ 36 w 38"/>
                <a:gd name="T35" fmla="*/ 20 h 24"/>
                <a:gd name="T36" fmla="*/ 18 w 38"/>
                <a:gd name="T37" fmla="*/ 15 h 24"/>
                <a:gd name="T38" fmla="*/ 9 w 38"/>
                <a:gd name="T39" fmla="*/ 8 h 24"/>
                <a:gd name="T40" fmla="*/ 4 w 38"/>
                <a:gd name="T41" fmla="*/ 1 h 24"/>
                <a:gd name="T42" fmla="*/ 2 w 38"/>
                <a:gd name="T43" fmla="*/ 2 h 24"/>
                <a:gd name="T44" fmla="*/ 2 w 38"/>
                <a:gd name="T45" fmla="*/ 4 h 24"/>
                <a:gd name="T46" fmla="*/ 2 w 38"/>
                <a:gd name="T47" fmla="*/ 2 h 24"/>
                <a:gd name="T48" fmla="*/ 0 w 38"/>
                <a:gd name="T49" fmla="*/ 3 h 24"/>
                <a:gd name="T50" fmla="*/ 6 w 38"/>
                <a:gd name="T51" fmla="*/ 10 h 24"/>
                <a:gd name="T52" fmla="*/ 16 w 38"/>
                <a:gd name="T53" fmla="*/ 18 h 24"/>
                <a:gd name="T54" fmla="*/ 36 w 38"/>
                <a:gd name="T55" fmla="*/ 24 h 24"/>
                <a:gd name="T56" fmla="*/ 38 w 38"/>
                <a:gd name="T57" fmla="*/ 23 h 24"/>
                <a:gd name="T58" fmla="*/ 38 w 38"/>
                <a:gd name="T59" fmla="*/ 21 h 24"/>
                <a:gd name="T60" fmla="*/ 24 w 38"/>
                <a:gd name="T61" fmla="*/ 5 h 24"/>
                <a:gd name="T62" fmla="*/ 6 w 38"/>
                <a:gd name="T63" fmla="*/ 0 h 24"/>
                <a:gd name="T64" fmla="*/ 1 w 38"/>
                <a:gd name="T65" fmla="*/ 0 h 24"/>
                <a:gd name="T66" fmla="*/ 0 w 38"/>
                <a:gd name="T67" fmla="*/ 1 h 24"/>
                <a:gd name="T68" fmla="*/ 0 w 38"/>
                <a:gd name="T69" fmla="*/ 3 h 24"/>
                <a:gd name="T70" fmla="*/ 2 w 38"/>
                <a:gd name="T7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24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9" y="4"/>
                    <a:pt x="16" y="5"/>
                    <a:pt x="22" y="8"/>
                  </a:cubicBezTo>
                  <a:cubicBezTo>
                    <a:pt x="27" y="11"/>
                    <a:pt x="30" y="15"/>
                    <a:pt x="32" y="18"/>
                  </a:cubicBezTo>
                  <a:cubicBezTo>
                    <a:pt x="33" y="19"/>
                    <a:pt x="33" y="20"/>
                    <a:pt x="34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25" y="19"/>
                    <a:pt x="18" y="15"/>
                  </a:cubicBezTo>
                  <a:cubicBezTo>
                    <a:pt x="15" y="13"/>
                    <a:pt x="11" y="10"/>
                    <a:pt x="9" y="8"/>
                  </a:cubicBezTo>
                  <a:cubicBezTo>
                    <a:pt x="6" y="5"/>
                    <a:pt x="4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8"/>
                    <a:pt x="6" y="10"/>
                  </a:cubicBezTo>
                  <a:cubicBezTo>
                    <a:pt x="9" y="13"/>
                    <a:pt x="12" y="16"/>
                    <a:pt x="16" y="18"/>
                  </a:cubicBezTo>
                  <a:cubicBezTo>
                    <a:pt x="25" y="24"/>
                    <a:pt x="36" y="24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8" y="21"/>
                    <a:pt x="35" y="12"/>
                    <a:pt x="24" y="5"/>
                  </a:cubicBezTo>
                  <a:cubicBezTo>
                    <a:pt x="17" y="1"/>
                    <a:pt x="10" y="0"/>
                    <a:pt x="6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0" name="Freeform 549"/>
            <p:cNvSpPr>
              <a:spLocks/>
            </p:cNvSpPr>
            <p:nvPr userDrawn="1"/>
          </p:nvSpPr>
          <p:spPr bwMode="auto">
            <a:xfrm>
              <a:off x="6394299" y="6313488"/>
              <a:ext cx="146054" cy="79375"/>
            </a:xfrm>
            <a:custGeom>
              <a:avLst/>
              <a:gdLst>
                <a:gd name="T0" fmla="*/ 2 w 38"/>
                <a:gd name="T1" fmla="*/ 3 h 20"/>
                <a:gd name="T2" fmla="*/ 3 w 38"/>
                <a:gd name="T3" fmla="*/ 5 h 20"/>
                <a:gd name="T4" fmla="*/ 3 w 38"/>
                <a:gd name="T5" fmla="*/ 5 h 20"/>
                <a:gd name="T6" fmla="*/ 8 w 38"/>
                <a:gd name="T7" fmla="*/ 4 h 20"/>
                <a:gd name="T8" fmla="*/ 19 w 38"/>
                <a:gd name="T9" fmla="*/ 7 h 20"/>
                <a:gd name="T10" fmla="*/ 31 w 38"/>
                <a:gd name="T11" fmla="*/ 15 h 20"/>
                <a:gd name="T12" fmla="*/ 33 w 38"/>
                <a:gd name="T13" fmla="*/ 18 h 20"/>
                <a:gd name="T14" fmla="*/ 34 w 38"/>
                <a:gd name="T15" fmla="*/ 19 h 20"/>
                <a:gd name="T16" fmla="*/ 34 w 38"/>
                <a:gd name="T17" fmla="*/ 19 h 20"/>
                <a:gd name="T18" fmla="*/ 34 w 38"/>
                <a:gd name="T19" fmla="*/ 19 h 20"/>
                <a:gd name="T20" fmla="*/ 36 w 38"/>
                <a:gd name="T21" fmla="*/ 18 h 20"/>
                <a:gd name="T22" fmla="*/ 36 w 38"/>
                <a:gd name="T23" fmla="*/ 16 h 20"/>
                <a:gd name="T24" fmla="*/ 35 w 38"/>
                <a:gd name="T25" fmla="*/ 16 h 20"/>
                <a:gd name="T26" fmla="*/ 34 w 38"/>
                <a:gd name="T27" fmla="*/ 16 h 20"/>
                <a:gd name="T28" fmla="*/ 17 w 38"/>
                <a:gd name="T29" fmla="*/ 13 h 20"/>
                <a:gd name="T30" fmla="*/ 4 w 38"/>
                <a:gd name="T31" fmla="*/ 2 h 20"/>
                <a:gd name="T32" fmla="*/ 2 w 38"/>
                <a:gd name="T33" fmla="*/ 3 h 20"/>
                <a:gd name="T34" fmla="*/ 3 w 38"/>
                <a:gd name="T35" fmla="*/ 5 h 20"/>
                <a:gd name="T36" fmla="*/ 2 w 38"/>
                <a:gd name="T37" fmla="*/ 3 h 20"/>
                <a:gd name="T38" fmla="*/ 0 w 38"/>
                <a:gd name="T39" fmla="*/ 4 h 20"/>
                <a:gd name="T40" fmla="*/ 15 w 38"/>
                <a:gd name="T41" fmla="*/ 16 h 20"/>
                <a:gd name="T42" fmla="*/ 34 w 38"/>
                <a:gd name="T43" fmla="*/ 20 h 20"/>
                <a:gd name="T44" fmla="*/ 36 w 38"/>
                <a:gd name="T45" fmla="*/ 20 h 20"/>
                <a:gd name="T46" fmla="*/ 37 w 38"/>
                <a:gd name="T47" fmla="*/ 19 h 20"/>
                <a:gd name="T48" fmla="*/ 37 w 38"/>
                <a:gd name="T49" fmla="*/ 17 h 20"/>
                <a:gd name="T50" fmla="*/ 21 w 38"/>
                <a:gd name="T51" fmla="*/ 3 h 20"/>
                <a:gd name="T52" fmla="*/ 8 w 38"/>
                <a:gd name="T53" fmla="*/ 0 h 20"/>
                <a:gd name="T54" fmla="*/ 2 w 38"/>
                <a:gd name="T55" fmla="*/ 1 h 20"/>
                <a:gd name="T56" fmla="*/ 0 w 38"/>
                <a:gd name="T57" fmla="*/ 2 h 20"/>
                <a:gd name="T58" fmla="*/ 0 w 38"/>
                <a:gd name="T59" fmla="*/ 4 h 20"/>
                <a:gd name="T60" fmla="*/ 2 w 38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7"/>
                  </a:cubicBezTo>
                  <a:cubicBezTo>
                    <a:pt x="24" y="9"/>
                    <a:pt x="28" y="12"/>
                    <a:pt x="31" y="15"/>
                  </a:cubicBezTo>
                  <a:cubicBezTo>
                    <a:pt x="32" y="16"/>
                    <a:pt x="33" y="17"/>
                    <a:pt x="33" y="18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1" y="16"/>
                    <a:pt x="23" y="16"/>
                    <a:pt x="17" y="13"/>
                  </a:cubicBezTo>
                  <a:cubicBezTo>
                    <a:pt x="10" y="9"/>
                    <a:pt x="6" y="5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8"/>
                    <a:pt x="7" y="12"/>
                    <a:pt x="15" y="16"/>
                  </a:cubicBezTo>
                  <a:cubicBezTo>
                    <a:pt x="23" y="20"/>
                    <a:pt x="31" y="20"/>
                    <a:pt x="34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8" y="18"/>
                    <a:pt x="38" y="18"/>
                    <a:pt x="37" y="17"/>
                  </a:cubicBezTo>
                  <a:cubicBezTo>
                    <a:pt x="37" y="17"/>
                    <a:pt x="33" y="8"/>
                    <a:pt x="21" y="3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1" name="Freeform 550"/>
            <p:cNvSpPr>
              <a:spLocks/>
            </p:cNvSpPr>
            <p:nvPr userDrawn="1"/>
          </p:nvSpPr>
          <p:spPr bwMode="auto">
            <a:xfrm>
              <a:off x="6340323" y="6376988"/>
              <a:ext cx="149229" cy="53975"/>
            </a:xfrm>
            <a:custGeom>
              <a:avLst/>
              <a:gdLst>
                <a:gd name="T0" fmla="*/ 2 w 39"/>
                <a:gd name="T1" fmla="*/ 5 h 14"/>
                <a:gd name="T2" fmla="*/ 3 w 39"/>
                <a:gd name="T3" fmla="*/ 7 h 14"/>
                <a:gd name="T4" fmla="*/ 3 w 39"/>
                <a:gd name="T5" fmla="*/ 7 h 14"/>
                <a:gd name="T6" fmla="*/ 15 w 39"/>
                <a:gd name="T7" fmla="*/ 4 h 14"/>
                <a:gd name="T8" fmla="*/ 18 w 39"/>
                <a:gd name="T9" fmla="*/ 4 h 14"/>
                <a:gd name="T10" fmla="*/ 31 w 39"/>
                <a:gd name="T11" fmla="*/ 9 h 14"/>
                <a:gd name="T12" fmla="*/ 34 w 39"/>
                <a:gd name="T13" fmla="*/ 11 h 14"/>
                <a:gd name="T14" fmla="*/ 35 w 39"/>
                <a:gd name="T15" fmla="*/ 12 h 14"/>
                <a:gd name="T16" fmla="*/ 35 w 39"/>
                <a:gd name="T17" fmla="*/ 12 h 14"/>
                <a:gd name="T18" fmla="*/ 35 w 39"/>
                <a:gd name="T19" fmla="*/ 12 h 14"/>
                <a:gd name="T20" fmla="*/ 37 w 39"/>
                <a:gd name="T21" fmla="*/ 10 h 14"/>
                <a:gd name="T22" fmla="*/ 36 w 39"/>
                <a:gd name="T23" fmla="*/ 8 h 14"/>
                <a:gd name="T24" fmla="*/ 36 w 39"/>
                <a:gd name="T25" fmla="*/ 9 h 14"/>
                <a:gd name="T26" fmla="*/ 24 w 39"/>
                <a:gd name="T27" fmla="*/ 10 h 14"/>
                <a:gd name="T28" fmla="*/ 19 w 39"/>
                <a:gd name="T29" fmla="*/ 10 h 14"/>
                <a:gd name="T30" fmla="*/ 4 w 39"/>
                <a:gd name="T31" fmla="*/ 3 h 14"/>
                <a:gd name="T32" fmla="*/ 2 w 39"/>
                <a:gd name="T33" fmla="*/ 5 h 14"/>
                <a:gd name="T34" fmla="*/ 3 w 39"/>
                <a:gd name="T35" fmla="*/ 7 h 14"/>
                <a:gd name="T36" fmla="*/ 2 w 39"/>
                <a:gd name="T37" fmla="*/ 5 h 14"/>
                <a:gd name="T38" fmla="*/ 1 w 39"/>
                <a:gd name="T39" fmla="*/ 7 h 14"/>
                <a:gd name="T40" fmla="*/ 18 w 39"/>
                <a:gd name="T41" fmla="*/ 14 h 14"/>
                <a:gd name="T42" fmla="*/ 24 w 39"/>
                <a:gd name="T43" fmla="*/ 14 h 14"/>
                <a:gd name="T44" fmla="*/ 37 w 39"/>
                <a:gd name="T45" fmla="*/ 12 h 14"/>
                <a:gd name="T46" fmla="*/ 39 w 39"/>
                <a:gd name="T47" fmla="*/ 11 h 14"/>
                <a:gd name="T48" fmla="*/ 38 w 39"/>
                <a:gd name="T49" fmla="*/ 9 h 14"/>
                <a:gd name="T50" fmla="*/ 19 w 39"/>
                <a:gd name="T51" fmla="*/ 0 h 14"/>
                <a:gd name="T52" fmla="*/ 15 w 39"/>
                <a:gd name="T53" fmla="*/ 0 h 14"/>
                <a:gd name="T54" fmla="*/ 1 w 39"/>
                <a:gd name="T55" fmla="*/ 3 h 14"/>
                <a:gd name="T56" fmla="*/ 0 w 39"/>
                <a:gd name="T57" fmla="*/ 5 h 14"/>
                <a:gd name="T58" fmla="*/ 1 w 39"/>
                <a:gd name="T59" fmla="*/ 7 h 14"/>
                <a:gd name="T60" fmla="*/ 2 w 39"/>
                <a:gd name="T6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14">
                  <a:moveTo>
                    <a:pt x="2" y="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9" y="4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4" y="5"/>
                    <a:pt x="28" y="7"/>
                    <a:pt x="31" y="9"/>
                  </a:cubicBezTo>
                  <a:cubicBezTo>
                    <a:pt x="33" y="10"/>
                    <a:pt x="34" y="10"/>
                    <a:pt x="34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0" y="10"/>
                    <a:pt x="24" y="10"/>
                  </a:cubicBezTo>
                  <a:cubicBezTo>
                    <a:pt x="22" y="10"/>
                    <a:pt x="20" y="10"/>
                    <a:pt x="19" y="10"/>
                  </a:cubicBezTo>
                  <a:cubicBezTo>
                    <a:pt x="11" y="9"/>
                    <a:pt x="7" y="6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9"/>
                    <a:pt x="10" y="13"/>
                    <a:pt x="18" y="14"/>
                  </a:cubicBezTo>
                  <a:cubicBezTo>
                    <a:pt x="20" y="14"/>
                    <a:pt x="22" y="14"/>
                    <a:pt x="24" y="14"/>
                  </a:cubicBezTo>
                  <a:cubicBezTo>
                    <a:pt x="31" y="14"/>
                    <a:pt x="37" y="12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1" y="2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7" y="0"/>
                    <a:pt x="2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2" name="Freeform 551"/>
            <p:cNvSpPr>
              <a:spLocks/>
            </p:cNvSpPr>
            <p:nvPr userDrawn="1"/>
          </p:nvSpPr>
          <p:spPr bwMode="auto">
            <a:xfrm>
              <a:off x="6356198" y="6438900"/>
              <a:ext cx="122241" cy="112713"/>
            </a:xfrm>
            <a:custGeom>
              <a:avLst/>
              <a:gdLst>
                <a:gd name="T0" fmla="*/ 2 w 32"/>
                <a:gd name="T1" fmla="*/ 27 h 29"/>
                <a:gd name="T2" fmla="*/ 4 w 32"/>
                <a:gd name="T3" fmla="*/ 27 h 29"/>
                <a:gd name="T4" fmla="*/ 4 w 32"/>
                <a:gd name="T5" fmla="*/ 27 h 29"/>
                <a:gd name="T6" fmla="*/ 13 w 32"/>
                <a:gd name="T7" fmla="*/ 13 h 29"/>
                <a:gd name="T8" fmla="*/ 25 w 32"/>
                <a:gd name="T9" fmla="*/ 6 h 29"/>
                <a:gd name="T10" fmla="*/ 29 w 32"/>
                <a:gd name="T11" fmla="*/ 5 h 29"/>
                <a:gd name="T12" fmla="*/ 30 w 32"/>
                <a:gd name="T13" fmla="*/ 4 h 29"/>
                <a:gd name="T14" fmla="*/ 30 w 32"/>
                <a:gd name="T15" fmla="*/ 4 h 29"/>
                <a:gd name="T16" fmla="*/ 30 w 32"/>
                <a:gd name="T17" fmla="*/ 4 h 29"/>
                <a:gd name="T18" fmla="*/ 30 w 32"/>
                <a:gd name="T19" fmla="*/ 2 h 29"/>
                <a:gd name="T20" fmla="*/ 28 w 32"/>
                <a:gd name="T21" fmla="*/ 2 h 29"/>
                <a:gd name="T22" fmla="*/ 28 w 32"/>
                <a:gd name="T23" fmla="*/ 2 h 29"/>
                <a:gd name="T24" fmla="*/ 18 w 32"/>
                <a:gd name="T25" fmla="*/ 17 h 29"/>
                <a:gd name="T26" fmla="*/ 2 w 32"/>
                <a:gd name="T27" fmla="*/ 25 h 29"/>
                <a:gd name="T28" fmla="*/ 2 w 32"/>
                <a:gd name="T29" fmla="*/ 27 h 29"/>
                <a:gd name="T30" fmla="*/ 4 w 32"/>
                <a:gd name="T31" fmla="*/ 27 h 29"/>
                <a:gd name="T32" fmla="*/ 2 w 32"/>
                <a:gd name="T33" fmla="*/ 27 h 29"/>
                <a:gd name="T34" fmla="*/ 3 w 32"/>
                <a:gd name="T35" fmla="*/ 29 h 29"/>
                <a:gd name="T36" fmla="*/ 20 w 32"/>
                <a:gd name="T37" fmla="*/ 20 h 29"/>
                <a:gd name="T38" fmla="*/ 32 w 32"/>
                <a:gd name="T39" fmla="*/ 3 h 29"/>
                <a:gd name="T40" fmla="*/ 32 w 32"/>
                <a:gd name="T41" fmla="*/ 1 h 29"/>
                <a:gd name="T42" fmla="*/ 30 w 32"/>
                <a:gd name="T43" fmla="*/ 0 h 29"/>
                <a:gd name="T44" fmla="*/ 10 w 32"/>
                <a:gd name="T45" fmla="*/ 10 h 29"/>
                <a:gd name="T46" fmla="*/ 0 w 32"/>
                <a:gd name="T47" fmla="*/ 26 h 29"/>
                <a:gd name="T48" fmla="*/ 1 w 32"/>
                <a:gd name="T49" fmla="*/ 28 h 29"/>
                <a:gd name="T50" fmla="*/ 3 w 32"/>
                <a:gd name="T51" fmla="*/ 29 h 29"/>
                <a:gd name="T52" fmla="*/ 2 w 32"/>
                <a:gd name="T5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9">
                  <a:moveTo>
                    <a:pt x="2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6"/>
                    <a:pt x="7" y="18"/>
                    <a:pt x="13" y="13"/>
                  </a:cubicBezTo>
                  <a:cubicBezTo>
                    <a:pt x="17" y="9"/>
                    <a:pt x="22" y="7"/>
                    <a:pt x="25" y="6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4" y="12"/>
                    <a:pt x="18" y="17"/>
                  </a:cubicBezTo>
                  <a:cubicBezTo>
                    <a:pt x="11" y="22"/>
                    <a:pt x="6" y="24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7" y="28"/>
                    <a:pt x="13" y="26"/>
                    <a:pt x="20" y="20"/>
                  </a:cubicBezTo>
                  <a:cubicBezTo>
                    <a:pt x="28" y="13"/>
                    <a:pt x="32" y="3"/>
                    <a:pt x="32" y="3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20" y="1"/>
                    <a:pt x="10" y="10"/>
                  </a:cubicBezTo>
                  <a:cubicBezTo>
                    <a:pt x="2" y="17"/>
                    <a:pt x="1" y="26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2" y="29"/>
                    <a:pt x="3" y="29"/>
                  </a:cubicBezTo>
                  <a:lnTo>
                    <a:pt x="2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3" name="Freeform 552"/>
            <p:cNvSpPr>
              <a:spLocks/>
            </p:cNvSpPr>
            <p:nvPr userDrawn="1"/>
          </p:nvSpPr>
          <p:spPr bwMode="auto">
            <a:xfrm>
              <a:off x="6470501" y="6446838"/>
              <a:ext cx="53976" cy="112712"/>
            </a:xfrm>
            <a:custGeom>
              <a:avLst/>
              <a:gdLst>
                <a:gd name="T0" fmla="*/ 3 w 14"/>
                <a:gd name="T1" fmla="*/ 27 h 29"/>
                <a:gd name="T2" fmla="*/ 5 w 14"/>
                <a:gd name="T3" fmla="*/ 27 h 29"/>
                <a:gd name="T4" fmla="*/ 5 w 14"/>
                <a:gd name="T5" fmla="*/ 27 h 29"/>
                <a:gd name="T6" fmla="*/ 4 w 14"/>
                <a:gd name="T7" fmla="*/ 21 h 29"/>
                <a:gd name="T8" fmla="*/ 5 w 14"/>
                <a:gd name="T9" fmla="*/ 14 h 29"/>
                <a:gd name="T10" fmla="*/ 10 w 14"/>
                <a:gd name="T11" fmla="*/ 6 h 29"/>
                <a:gd name="T12" fmla="*/ 12 w 14"/>
                <a:gd name="T13" fmla="*/ 4 h 29"/>
                <a:gd name="T14" fmla="*/ 13 w 14"/>
                <a:gd name="T15" fmla="*/ 4 h 29"/>
                <a:gd name="T16" fmla="*/ 13 w 14"/>
                <a:gd name="T17" fmla="*/ 4 h 29"/>
                <a:gd name="T18" fmla="*/ 13 w 14"/>
                <a:gd name="T19" fmla="*/ 4 h 29"/>
                <a:gd name="T20" fmla="*/ 13 w 14"/>
                <a:gd name="T21" fmla="*/ 3 h 29"/>
                <a:gd name="T22" fmla="*/ 13 w 14"/>
                <a:gd name="T23" fmla="*/ 4 h 29"/>
                <a:gd name="T24" fmla="*/ 13 w 14"/>
                <a:gd name="T25" fmla="*/ 4 h 29"/>
                <a:gd name="T26" fmla="*/ 13 w 14"/>
                <a:gd name="T27" fmla="*/ 3 h 29"/>
                <a:gd name="T28" fmla="*/ 13 w 14"/>
                <a:gd name="T29" fmla="*/ 4 h 29"/>
                <a:gd name="T30" fmla="*/ 12 w 14"/>
                <a:gd name="T31" fmla="*/ 2 h 29"/>
                <a:gd name="T32" fmla="*/ 10 w 14"/>
                <a:gd name="T33" fmla="*/ 2 h 29"/>
                <a:gd name="T34" fmla="*/ 10 w 14"/>
                <a:gd name="T35" fmla="*/ 2 h 29"/>
                <a:gd name="T36" fmla="*/ 10 w 14"/>
                <a:gd name="T37" fmla="*/ 6 h 29"/>
                <a:gd name="T38" fmla="*/ 9 w 14"/>
                <a:gd name="T39" fmla="*/ 16 h 29"/>
                <a:gd name="T40" fmla="*/ 2 w 14"/>
                <a:gd name="T41" fmla="*/ 26 h 29"/>
                <a:gd name="T42" fmla="*/ 3 w 14"/>
                <a:gd name="T43" fmla="*/ 27 h 29"/>
                <a:gd name="T44" fmla="*/ 5 w 14"/>
                <a:gd name="T45" fmla="*/ 27 h 29"/>
                <a:gd name="T46" fmla="*/ 3 w 14"/>
                <a:gd name="T47" fmla="*/ 27 h 29"/>
                <a:gd name="T48" fmla="*/ 4 w 14"/>
                <a:gd name="T49" fmla="*/ 29 h 29"/>
                <a:gd name="T50" fmla="*/ 12 w 14"/>
                <a:gd name="T51" fmla="*/ 18 h 29"/>
                <a:gd name="T52" fmla="*/ 14 w 14"/>
                <a:gd name="T53" fmla="*/ 6 h 29"/>
                <a:gd name="T54" fmla="*/ 14 w 14"/>
                <a:gd name="T55" fmla="*/ 2 h 29"/>
                <a:gd name="T56" fmla="*/ 13 w 14"/>
                <a:gd name="T57" fmla="*/ 0 h 29"/>
                <a:gd name="T58" fmla="*/ 11 w 14"/>
                <a:gd name="T59" fmla="*/ 0 h 29"/>
                <a:gd name="T60" fmla="*/ 1 w 14"/>
                <a:gd name="T61" fmla="*/ 13 h 29"/>
                <a:gd name="T62" fmla="*/ 0 w 14"/>
                <a:gd name="T63" fmla="*/ 21 h 29"/>
                <a:gd name="T64" fmla="*/ 1 w 14"/>
                <a:gd name="T65" fmla="*/ 28 h 29"/>
                <a:gd name="T66" fmla="*/ 2 w 14"/>
                <a:gd name="T67" fmla="*/ 29 h 29"/>
                <a:gd name="T68" fmla="*/ 4 w 14"/>
                <a:gd name="T69" fmla="*/ 29 h 29"/>
                <a:gd name="T70" fmla="*/ 3 w 14"/>
                <a:gd name="T7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9">
                  <a:moveTo>
                    <a:pt x="3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4"/>
                    <a:pt x="4" y="21"/>
                  </a:cubicBezTo>
                  <a:cubicBezTo>
                    <a:pt x="4" y="19"/>
                    <a:pt x="4" y="17"/>
                    <a:pt x="5" y="14"/>
                  </a:cubicBezTo>
                  <a:cubicBezTo>
                    <a:pt x="6" y="10"/>
                    <a:pt x="9" y="8"/>
                    <a:pt x="10" y="6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9"/>
                    <a:pt x="10" y="13"/>
                    <a:pt x="9" y="16"/>
                  </a:cubicBezTo>
                  <a:cubicBezTo>
                    <a:pt x="6" y="21"/>
                    <a:pt x="4" y="24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7"/>
                    <a:pt x="10" y="24"/>
                    <a:pt x="12" y="18"/>
                  </a:cubicBezTo>
                  <a:cubicBezTo>
                    <a:pt x="14" y="14"/>
                    <a:pt x="14" y="9"/>
                    <a:pt x="14" y="6"/>
                  </a:cubicBezTo>
                  <a:cubicBezTo>
                    <a:pt x="14" y="4"/>
                    <a:pt x="14" y="2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5" y="4"/>
                    <a:pt x="1" y="13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5"/>
                    <a:pt x="1" y="28"/>
                    <a:pt x="1" y="28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3" y="29"/>
                    <a:pt x="3" y="29"/>
                    <a:pt x="4" y="29"/>
                  </a:cubicBezTo>
                  <a:lnTo>
                    <a:pt x="3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4" name="Freeform 553"/>
            <p:cNvSpPr>
              <a:spLocks/>
            </p:cNvSpPr>
            <p:nvPr userDrawn="1"/>
          </p:nvSpPr>
          <p:spPr bwMode="auto">
            <a:xfrm>
              <a:off x="6532416" y="6415088"/>
              <a:ext cx="57151" cy="136525"/>
            </a:xfrm>
            <a:custGeom>
              <a:avLst/>
              <a:gdLst>
                <a:gd name="T0" fmla="*/ 5 w 15"/>
                <a:gd name="T1" fmla="*/ 33 h 35"/>
                <a:gd name="T2" fmla="*/ 6 w 15"/>
                <a:gd name="T3" fmla="*/ 32 h 35"/>
                <a:gd name="T4" fmla="*/ 6 w 15"/>
                <a:gd name="T5" fmla="*/ 32 h 35"/>
                <a:gd name="T6" fmla="*/ 4 w 15"/>
                <a:gd name="T7" fmla="*/ 22 h 35"/>
                <a:gd name="T8" fmla="*/ 5 w 15"/>
                <a:gd name="T9" fmla="*/ 17 h 35"/>
                <a:gd name="T10" fmla="*/ 10 w 15"/>
                <a:gd name="T11" fmla="*/ 7 h 35"/>
                <a:gd name="T12" fmla="*/ 12 w 15"/>
                <a:gd name="T13" fmla="*/ 4 h 35"/>
                <a:gd name="T14" fmla="*/ 13 w 15"/>
                <a:gd name="T15" fmla="*/ 4 h 35"/>
                <a:gd name="T16" fmla="*/ 13 w 15"/>
                <a:gd name="T17" fmla="*/ 4 h 35"/>
                <a:gd name="T18" fmla="*/ 13 w 15"/>
                <a:gd name="T19" fmla="*/ 4 h 35"/>
                <a:gd name="T20" fmla="*/ 12 w 15"/>
                <a:gd name="T21" fmla="*/ 3 h 35"/>
                <a:gd name="T22" fmla="*/ 13 w 15"/>
                <a:gd name="T23" fmla="*/ 4 h 35"/>
                <a:gd name="T24" fmla="*/ 13 w 15"/>
                <a:gd name="T25" fmla="*/ 4 h 35"/>
                <a:gd name="T26" fmla="*/ 12 w 15"/>
                <a:gd name="T27" fmla="*/ 3 h 35"/>
                <a:gd name="T28" fmla="*/ 13 w 15"/>
                <a:gd name="T29" fmla="*/ 4 h 35"/>
                <a:gd name="T30" fmla="*/ 12 w 15"/>
                <a:gd name="T31" fmla="*/ 2 h 35"/>
                <a:gd name="T32" fmla="*/ 10 w 15"/>
                <a:gd name="T33" fmla="*/ 3 h 35"/>
                <a:gd name="T34" fmla="*/ 10 w 15"/>
                <a:gd name="T35" fmla="*/ 3 h 35"/>
                <a:gd name="T36" fmla="*/ 11 w 15"/>
                <a:gd name="T37" fmla="*/ 12 h 35"/>
                <a:gd name="T38" fmla="*/ 10 w 15"/>
                <a:gd name="T39" fmla="*/ 19 h 35"/>
                <a:gd name="T40" fmla="*/ 3 w 15"/>
                <a:gd name="T41" fmla="*/ 31 h 35"/>
                <a:gd name="T42" fmla="*/ 5 w 15"/>
                <a:gd name="T43" fmla="*/ 33 h 35"/>
                <a:gd name="T44" fmla="*/ 6 w 15"/>
                <a:gd name="T45" fmla="*/ 32 h 35"/>
                <a:gd name="T46" fmla="*/ 5 w 15"/>
                <a:gd name="T47" fmla="*/ 33 h 35"/>
                <a:gd name="T48" fmla="*/ 6 w 15"/>
                <a:gd name="T49" fmla="*/ 34 h 35"/>
                <a:gd name="T50" fmla="*/ 14 w 15"/>
                <a:gd name="T51" fmla="*/ 20 h 35"/>
                <a:gd name="T52" fmla="*/ 15 w 15"/>
                <a:gd name="T53" fmla="*/ 12 h 35"/>
                <a:gd name="T54" fmla="*/ 13 w 15"/>
                <a:gd name="T55" fmla="*/ 2 h 35"/>
                <a:gd name="T56" fmla="*/ 12 w 15"/>
                <a:gd name="T57" fmla="*/ 0 h 35"/>
                <a:gd name="T58" fmla="*/ 10 w 15"/>
                <a:gd name="T59" fmla="*/ 0 h 35"/>
                <a:gd name="T60" fmla="*/ 1 w 15"/>
                <a:gd name="T61" fmla="*/ 16 h 35"/>
                <a:gd name="T62" fmla="*/ 0 w 15"/>
                <a:gd name="T63" fmla="*/ 22 h 35"/>
                <a:gd name="T64" fmla="*/ 3 w 15"/>
                <a:gd name="T65" fmla="*/ 33 h 35"/>
                <a:gd name="T66" fmla="*/ 4 w 15"/>
                <a:gd name="T67" fmla="*/ 35 h 35"/>
                <a:gd name="T68" fmla="*/ 6 w 15"/>
                <a:gd name="T69" fmla="*/ 34 h 35"/>
                <a:gd name="T70" fmla="*/ 5 w 15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35">
                  <a:moveTo>
                    <a:pt x="5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7"/>
                    <a:pt x="4" y="22"/>
                  </a:cubicBezTo>
                  <a:cubicBezTo>
                    <a:pt x="4" y="20"/>
                    <a:pt x="5" y="19"/>
                    <a:pt x="5" y="17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11" y="17"/>
                    <a:pt x="10" y="19"/>
                  </a:cubicBezTo>
                  <a:cubicBezTo>
                    <a:pt x="8" y="26"/>
                    <a:pt x="6" y="29"/>
                    <a:pt x="3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1"/>
                    <a:pt x="12" y="27"/>
                    <a:pt x="14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6"/>
                    <a:pt x="14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4" y="6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8"/>
                    <a:pt x="3" y="33"/>
                    <a:pt x="3" y="33"/>
                  </a:cubicBezTo>
                  <a:cubicBezTo>
                    <a:pt x="3" y="34"/>
                    <a:pt x="3" y="34"/>
                    <a:pt x="4" y="35"/>
                  </a:cubicBezTo>
                  <a:cubicBezTo>
                    <a:pt x="5" y="35"/>
                    <a:pt x="5" y="35"/>
                    <a:pt x="6" y="34"/>
                  </a:cubicBezTo>
                  <a:lnTo>
                    <a:pt x="5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5" name="Freeform 554"/>
            <p:cNvSpPr>
              <a:spLocks/>
            </p:cNvSpPr>
            <p:nvPr userDrawn="1"/>
          </p:nvSpPr>
          <p:spPr bwMode="auto">
            <a:xfrm>
              <a:off x="6592743" y="6396038"/>
              <a:ext cx="53976" cy="136525"/>
            </a:xfrm>
            <a:custGeom>
              <a:avLst/>
              <a:gdLst>
                <a:gd name="T0" fmla="*/ 4 w 14"/>
                <a:gd name="T1" fmla="*/ 33 h 35"/>
                <a:gd name="T2" fmla="*/ 6 w 14"/>
                <a:gd name="T3" fmla="*/ 32 h 35"/>
                <a:gd name="T4" fmla="*/ 6 w 14"/>
                <a:gd name="T5" fmla="*/ 32 h 35"/>
                <a:gd name="T6" fmla="*/ 4 w 14"/>
                <a:gd name="T7" fmla="*/ 21 h 35"/>
                <a:gd name="T8" fmla="*/ 4 w 14"/>
                <a:gd name="T9" fmla="*/ 17 h 35"/>
                <a:gd name="T10" fmla="*/ 8 w 14"/>
                <a:gd name="T11" fmla="*/ 7 h 35"/>
                <a:gd name="T12" fmla="*/ 10 w 14"/>
                <a:gd name="T13" fmla="*/ 4 h 35"/>
                <a:gd name="T14" fmla="*/ 10 w 14"/>
                <a:gd name="T15" fmla="*/ 3 h 35"/>
                <a:gd name="T16" fmla="*/ 11 w 14"/>
                <a:gd name="T17" fmla="*/ 3 h 35"/>
                <a:gd name="T18" fmla="*/ 11 w 14"/>
                <a:gd name="T19" fmla="*/ 3 h 35"/>
                <a:gd name="T20" fmla="*/ 10 w 14"/>
                <a:gd name="T21" fmla="*/ 3 h 35"/>
                <a:gd name="T22" fmla="*/ 11 w 14"/>
                <a:gd name="T23" fmla="*/ 3 h 35"/>
                <a:gd name="T24" fmla="*/ 11 w 14"/>
                <a:gd name="T25" fmla="*/ 3 h 35"/>
                <a:gd name="T26" fmla="*/ 10 w 14"/>
                <a:gd name="T27" fmla="*/ 3 h 35"/>
                <a:gd name="T28" fmla="*/ 11 w 14"/>
                <a:gd name="T29" fmla="*/ 3 h 35"/>
                <a:gd name="T30" fmla="*/ 9 w 14"/>
                <a:gd name="T31" fmla="*/ 2 h 35"/>
                <a:gd name="T32" fmla="*/ 7 w 14"/>
                <a:gd name="T33" fmla="*/ 2 h 35"/>
                <a:gd name="T34" fmla="*/ 8 w 14"/>
                <a:gd name="T35" fmla="*/ 3 h 35"/>
                <a:gd name="T36" fmla="*/ 10 w 14"/>
                <a:gd name="T37" fmla="*/ 15 h 35"/>
                <a:gd name="T38" fmla="*/ 9 w 14"/>
                <a:gd name="T39" fmla="*/ 19 h 35"/>
                <a:gd name="T40" fmla="*/ 3 w 14"/>
                <a:gd name="T41" fmla="*/ 32 h 35"/>
                <a:gd name="T42" fmla="*/ 4 w 14"/>
                <a:gd name="T43" fmla="*/ 33 h 35"/>
                <a:gd name="T44" fmla="*/ 6 w 14"/>
                <a:gd name="T45" fmla="*/ 32 h 35"/>
                <a:gd name="T46" fmla="*/ 4 w 14"/>
                <a:gd name="T47" fmla="*/ 33 h 35"/>
                <a:gd name="T48" fmla="*/ 6 w 14"/>
                <a:gd name="T49" fmla="*/ 34 h 35"/>
                <a:gd name="T50" fmla="*/ 13 w 14"/>
                <a:gd name="T51" fmla="*/ 19 h 35"/>
                <a:gd name="T52" fmla="*/ 14 w 14"/>
                <a:gd name="T53" fmla="*/ 15 h 35"/>
                <a:gd name="T54" fmla="*/ 11 w 14"/>
                <a:gd name="T55" fmla="*/ 1 h 35"/>
                <a:gd name="T56" fmla="*/ 10 w 14"/>
                <a:gd name="T57" fmla="*/ 0 h 35"/>
                <a:gd name="T58" fmla="*/ 8 w 14"/>
                <a:gd name="T59" fmla="*/ 0 h 35"/>
                <a:gd name="T60" fmla="*/ 0 w 14"/>
                <a:gd name="T61" fmla="*/ 17 h 35"/>
                <a:gd name="T62" fmla="*/ 0 w 14"/>
                <a:gd name="T63" fmla="*/ 21 h 35"/>
                <a:gd name="T64" fmla="*/ 2 w 14"/>
                <a:gd name="T65" fmla="*/ 34 h 35"/>
                <a:gd name="T66" fmla="*/ 4 w 14"/>
                <a:gd name="T67" fmla="*/ 35 h 35"/>
                <a:gd name="T68" fmla="*/ 6 w 14"/>
                <a:gd name="T69" fmla="*/ 34 h 35"/>
                <a:gd name="T70" fmla="*/ 4 w 14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5">
                  <a:moveTo>
                    <a:pt x="4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6"/>
                    <a:pt x="4" y="21"/>
                  </a:cubicBezTo>
                  <a:cubicBezTo>
                    <a:pt x="4" y="20"/>
                    <a:pt x="4" y="19"/>
                    <a:pt x="4" y="17"/>
                  </a:cubicBezTo>
                  <a:cubicBezTo>
                    <a:pt x="5" y="13"/>
                    <a:pt x="7" y="9"/>
                    <a:pt x="8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10" y="9"/>
                    <a:pt x="10" y="15"/>
                  </a:cubicBezTo>
                  <a:cubicBezTo>
                    <a:pt x="10" y="16"/>
                    <a:pt x="10" y="17"/>
                    <a:pt x="9" y="19"/>
                  </a:cubicBezTo>
                  <a:cubicBezTo>
                    <a:pt x="8" y="25"/>
                    <a:pt x="5" y="29"/>
                    <a:pt x="3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2"/>
                    <a:pt x="12" y="27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cubicBezTo>
                    <a:pt x="14" y="8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2" y="6"/>
                    <a:pt x="0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8"/>
                    <a:pt x="2" y="34"/>
                    <a:pt x="2" y="34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4" y="35"/>
                    <a:pt x="5" y="35"/>
                    <a:pt x="6" y="34"/>
                  </a:cubicBezTo>
                  <a:lnTo>
                    <a:pt x="4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6" name="Freeform 555"/>
            <p:cNvSpPr>
              <a:spLocks/>
            </p:cNvSpPr>
            <p:nvPr userDrawn="1"/>
          </p:nvSpPr>
          <p:spPr bwMode="auto">
            <a:xfrm>
              <a:off x="6654656" y="6364288"/>
              <a:ext cx="49214" cy="149225"/>
            </a:xfrm>
            <a:custGeom>
              <a:avLst/>
              <a:gdLst>
                <a:gd name="T0" fmla="*/ 8 w 13"/>
                <a:gd name="T1" fmla="*/ 36 h 38"/>
                <a:gd name="T2" fmla="*/ 9 w 13"/>
                <a:gd name="T3" fmla="*/ 35 h 38"/>
                <a:gd name="T4" fmla="*/ 9 w 13"/>
                <a:gd name="T5" fmla="*/ 35 h 38"/>
                <a:gd name="T6" fmla="*/ 4 w 13"/>
                <a:gd name="T7" fmla="*/ 20 h 38"/>
                <a:gd name="T8" fmla="*/ 4 w 13"/>
                <a:gd name="T9" fmla="*/ 16 h 38"/>
                <a:gd name="T10" fmla="*/ 5 w 13"/>
                <a:gd name="T11" fmla="*/ 7 h 38"/>
                <a:gd name="T12" fmla="*/ 6 w 13"/>
                <a:gd name="T13" fmla="*/ 4 h 38"/>
                <a:gd name="T14" fmla="*/ 6 w 13"/>
                <a:gd name="T15" fmla="*/ 3 h 38"/>
                <a:gd name="T16" fmla="*/ 7 w 13"/>
                <a:gd name="T17" fmla="*/ 3 h 38"/>
                <a:gd name="T18" fmla="*/ 7 w 13"/>
                <a:gd name="T19" fmla="*/ 3 h 38"/>
                <a:gd name="T20" fmla="*/ 5 w 13"/>
                <a:gd name="T21" fmla="*/ 2 h 38"/>
                <a:gd name="T22" fmla="*/ 3 w 13"/>
                <a:gd name="T23" fmla="*/ 3 h 38"/>
                <a:gd name="T24" fmla="*/ 3 w 13"/>
                <a:gd name="T25" fmla="*/ 3 h 38"/>
                <a:gd name="T26" fmla="*/ 9 w 13"/>
                <a:gd name="T27" fmla="*/ 19 h 38"/>
                <a:gd name="T28" fmla="*/ 9 w 13"/>
                <a:gd name="T29" fmla="*/ 22 h 38"/>
                <a:gd name="T30" fmla="*/ 6 w 13"/>
                <a:gd name="T31" fmla="*/ 35 h 38"/>
                <a:gd name="T32" fmla="*/ 8 w 13"/>
                <a:gd name="T33" fmla="*/ 36 h 38"/>
                <a:gd name="T34" fmla="*/ 9 w 13"/>
                <a:gd name="T35" fmla="*/ 35 h 38"/>
                <a:gd name="T36" fmla="*/ 8 w 13"/>
                <a:gd name="T37" fmla="*/ 36 h 38"/>
                <a:gd name="T38" fmla="*/ 10 w 13"/>
                <a:gd name="T39" fmla="*/ 37 h 38"/>
                <a:gd name="T40" fmla="*/ 13 w 13"/>
                <a:gd name="T41" fmla="*/ 22 h 38"/>
                <a:gd name="T42" fmla="*/ 13 w 13"/>
                <a:gd name="T43" fmla="*/ 19 h 38"/>
                <a:gd name="T44" fmla="*/ 7 w 13"/>
                <a:gd name="T45" fmla="*/ 1 h 38"/>
                <a:gd name="T46" fmla="*/ 5 w 13"/>
                <a:gd name="T47" fmla="*/ 0 h 38"/>
                <a:gd name="T48" fmla="*/ 3 w 13"/>
                <a:gd name="T49" fmla="*/ 1 h 38"/>
                <a:gd name="T50" fmla="*/ 0 w 13"/>
                <a:gd name="T51" fmla="*/ 16 h 38"/>
                <a:gd name="T52" fmla="*/ 0 w 13"/>
                <a:gd name="T53" fmla="*/ 21 h 38"/>
                <a:gd name="T54" fmla="*/ 6 w 13"/>
                <a:gd name="T55" fmla="*/ 37 h 38"/>
                <a:gd name="T56" fmla="*/ 8 w 13"/>
                <a:gd name="T57" fmla="*/ 38 h 38"/>
                <a:gd name="T58" fmla="*/ 10 w 13"/>
                <a:gd name="T59" fmla="*/ 37 h 38"/>
                <a:gd name="T60" fmla="*/ 8 w 13"/>
                <a:gd name="T6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38">
                  <a:moveTo>
                    <a:pt x="8" y="36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4"/>
                    <a:pt x="5" y="28"/>
                    <a:pt x="4" y="20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4" y="12"/>
                    <a:pt x="4" y="9"/>
                    <a:pt x="5" y="7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9" y="12"/>
                    <a:pt x="9" y="19"/>
                  </a:cubicBezTo>
                  <a:cubicBezTo>
                    <a:pt x="9" y="20"/>
                    <a:pt x="9" y="21"/>
                    <a:pt x="9" y="22"/>
                  </a:cubicBezTo>
                  <a:cubicBezTo>
                    <a:pt x="9" y="28"/>
                    <a:pt x="7" y="32"/>
                    <a:pt x="6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4"/>
                    <a:pt x="13" y="29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2" y="9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0" y="7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1" y="30"/>
                    <a:pt x="6" y="37"/>
                    <a:pt x="6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9" y="38"/>
                    <a:pt x="9" y="38"/>
                    <a:pt x="10" y="37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7" name="Freeform 556"/>
            <p:cNvSpPr>
              <a:spLocks/>
            </p:cNvSpPr>
            <p:nvPr userDrawn="1"/>
          </p:nvSpPr>
          <p:spPr bwMode="auto">
            <a:xfrm>
              <a:off x="5829135" y="6586538"/>
              <a:ext cx="49214" cy="106362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0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2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0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8" name="Freeform 557"/>
            <p:cNvSpPr>
              <a:spLocks/>
            </p:cNvSpPr>
            <p:nvPr userDrawn="1"/>
          </p:nvSpPr>
          <p:spPr bwMode="auto">
            <a:xfrm>
              <a:off x="5897399" y="6586538"/>
              <a:ext cx="53976" cy="106362"/>
            </a:xfrm>
            <a:custGeom>
              <a:avLst/>
              <a:gdLst>
                <a:gd name="T0" fmla="*/ 12 w 14"/>
                <a:gd name="T1" fmla="*/ 25 h 27"/>
                <a:gd name="T2" fmla="*/ 12 w 14"/>
                <a:gd name="T3" fmla="*/ 23 h 27"/>
                <a:gd name="T4" fmla="*/ 4 w 14"/>
                <a:gd name="T5" fmla="*/ 23 h 27"/>
                <a:gd name="T6" fmla="*/ 4 w 14"/>
                <a:gd name="T7" fmla="*/ 5 h 27"/>
                <a:gd name="T8" fmla="*/ 6 w 14"/>
                <a:gd name="T9" fmla="*/ 4 h 27"/>
                <a:gd name="T10" fmla="*/ 8 w 14"/>
                <a:gd name="T11" fmla="*/ 4 h 27"/>
                <a:gd name="T12" fmla="*/ 10 w 14"/>
                <a:gd name="T13" fmla="*/ 5 h 27"/>
                <a:gd name="T14" fmla="*/ 10 w 14"/>
                <a:gd name="T15" fmla="*/ 25 h 27"/>
                <a:gd name="T16" fmla="*/ 12 w 14"/>
                <a:gd name="T17" fmla="*/ 25 h 27"/>
                <a:gd name="T18" fmla="*/ 12 w 14"/>
                <a:gd name="T19" fmla="*/ 23 h 27"/>
                <a:gd name="T20" fmla="*/ 12 w 14"/>
                <a:gd name="T21" fmla="*/ 25 h 27"/>
                <a:gd name="T22" fmla="*/ 14 w 14"/>
                <a:gd name="T23" fmla="*/ 25 h 27"/>
                <a:gd name="T24" fmla="*/ 14 w 14"/>
                <a:gd name="T25" fmla="*/ 5 h 27"/>
                <a:gd name="T26" fmla="*/ 8 w 14"/>
                <a:gd name="T27" fmla="*/ 0 h 27"/>
                <a:gd name="T28" fmla="*/ 6 w 14"/>
                <a:gd name="T29" fmla="*/ 0 h 27"/>
                <a:gd name="T30" fmla="*/ 0 w 14"/>
                <a:gd name="T31" fmla="*/ 5 h 27"/>
                <a:gd name="T32" fmla="*/ 0 w 14"/>
                <a:gd name="T33" fmla="*/ 25 h 27"/>
                <a:gd name="T34" fmla="*/ 1 w 14"/>
                <a:gd name="T35" fmla="*/ 26 h 27"/>
                <a:gd name="T36" fmla="*/ 2 w 14"/>
                <a:gd name="T37" fmla="*/ 27 h 27"/>
                <a:gd name="T38" fmla="*/ 12 w 14"/>
                <a:gd name="T39" fmla="*/ 27 h 27"/>
                <a:gd name="T40" fmla="*/ 13 w 14"/>
                <a:gd name="T41" fmla="*/ 26 h 27"/>
                <a:gd name="T42" fmla="*/ 14 w 14"/>
                <a:gd name="T43" fmla="*/ 25 h 27"/>
                <a:gd name="T44" fmla="*/ 12 w 14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7">
                  <a:moveTo>
                    <a:pt x="12" y="25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9" name="Freeform 558"/>
            <p:cNvSpPr>
              <a:spLocks/>
            </p:cNvSpPr>
            <p:nvPr userDrawn="1"/>
          </p:nvSpPr>
          <p:spPr bwMode="auto">
            <a:xfrm>
              <a:off x="5970426" y="6586538"/>
              <a:ext cx="49213" cy="106362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1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3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0" name="Freeform 559"/>
            <p:cNvSpPr>
              <a:spLocks/>
            </p:cNvSpPr>
            <p:nvPr userDrawn="1"/>
          </p:nvSpPr>
          <p:spPr bwMode="auto">
            <a:xfrm>
              <a:off x="5767221" y="6599238"/>
              <a:ext cx="309570" cy="171450"/>
            </a:xfrm>
            <a:custGeom>
              <a:avLst/>
              <a:gdLst>
                <a:gd name="T0" fmla="*/ 0 w 81"/>
                <a:gd name="T1" fmla="*/ 2 h 44"/>
                <a:gd name="T2" fmla="*/ 0 w 81"/>
                <a:gd name="T3" fmla="*/ 42 h 44"/>
                <a:gd name="T4" fmla="*/ 1 w 81"/>
                <a:gd name="T5" fmla="*/ 43 h 44"/>
                <a:gd name="T6" fmla="*/ 2 w 81"/>
                <a:gd name="T7" fmla="*/ 44 h 44"/>
                <a:gd name="T8" fmla="*/ 79 w 81"/>
                <a:gd name="T9" fmla="*/ 44 h 44"/>
                <a:gd name="T10" fmla="*/ 80 w 81"/>
                <a:gd name="T11" fmla="*/ 43 h 44"/>
                <a:gd name="T12" fmla="*/ 81 w 81"/>
                <a:gd name="T13" fmla="*/ 42 h 44"/>
                <a:gd name="T14" fmla="*/ 81 w 81"/>
                <a:gd name="T15" fmla="*/ 2 h 44"/>
                <a:gd name="T16" fmla="*/ 79 w 81"/>
                <a:gd name="T17" fmla="*/ 0 h 44"/>
                <a:gd name="T18" fmla="*/ 77 w 81"/>
                <a:gd name="T19" fmla="*/ 2 h 44"/>
                <a:gd name="T20" fmla="*/ 77 w 81"/>
                <a:gd name="T21" fmla="*/ 40 h 44"/>
                <a:gd name="T22" fmla="*/ 4 w 81"/>
                <a:gd name="T23" fmla="*/ 40 h 44"/>
                <a:gd name="T24" fmla="*/ 4 w 81"/>
                <a:gd name="T25" fmla="*/ 2 h 44"/>
                <a:gd name="T26" fmla="*/ 2 w 81"/>
                <a:gd name="T27" fmla="*/ 0 h 44"/>
                <a:gd name="T28" fmla="*/ 0 w 81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4">
                  <a:moveTo>
                    <a:pt x="0" y="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80" y="44"/>
                    <a:pt x="80" y="43"/>
                  </a:cubicBezTo>
                  <a:cubicBezTo>
                    <a:pt x="80" y="43"/>
                    <a:pt x="81" y="42"/>
                    <a:pt x="81" y="4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7" y="1"/>
                    <a:pt x="77" y="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1" name="Freeform 560"/>
            <p:cNvSpPr>
              <a:spLocks/>
            </p:cNvSpPr>
            <p:nvPr userDrawn="1"/>
          </p:nvSpPr>
          <p:spPr bwMode="auto">
            <a:xfrm>
              <a:off x="6062504" y="6508750"/>
              <a:ext cx="122240" cy="261938"/>
            </a:xfrm>
            <a:custGeom>
              <a:avLst/>
              <a:gdLst>
                <a:gd name="T0" fmla="*/ 2 w 32"/>
                <a:gd name="T1" fmla="*/ 67 h 67"/>
                <a:gd name="T2" fmla="*/ 30 w 32"/>
                <a:gd name="T3" fmla="*/ 67 h 67"/>
                <a:gd name="T4" fmla="*/ 32 w 32"/>
                <a:gd name="T5" fmla="*/ 66 h 67"/>
                <a:gd name="T6" fmla="*/ 32 w 32"/>
                <a:gd name="T7" fmla="*/ 65 h 67"/>
                <a:gd name="T8" fmla="*/ 32 w 32"/>
                <a:gd name="T9" fmla="*/ 2 h 67"/>
                <a:gd name="T10" fmla="*/ 30 w 32"/>
                <a:gd name="T11" fmla="*/ 0 h 67"/>
                <a:gd name="T12" fmla="*/ 28 w 32"/>
                <a:gd name="T13" fmla="*/ 2 h 67"/>
                <a:gd name="T14" fmla="*/ 28 w 32"/>
                <a:gd name="T15" fmla="*/ 63 h 67"/>
                <a:gd name="T16" fmla="*/ 2 w 32"/>
                <a:gd name="T17" fmla="*/ 63 h 67"/>
                <a:gd name="T18" fmla="*/ 0 w 32"/>
                <a:gd name="T19" fmla="*/ 65 h 67"/>
                <a:gd name="T20" fmla="*/ 2 w 32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67">
                  <a:moveTo>
                    <a:pt x="2" y="67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2" name="Freeform 561"/>
            <p:cNvSpPr>
              <a:spLocks/>
            </p:cNvSpPr>
            <p:nvPr userDrawn="1"/>
          </p:nvSpPr>
          <p:spPr bwMode="auto">
            <a:xfrm>
              <a:off x="6103780" y="6516688"/>
              <a:ext cx="42863" cy="128587"/>
            </a:xfrm>
            <a:custGeom>
              <a:avLst/>
              <a:gdLst>
                <a:gd name="T0" fmla="*/ 9 w 11"/>
                <a:gd name="T1" fmla="*/ 31 h 33"/>
                <a:gd name="T2" fmla="*/ 9 w 11"/>
                <a:gd name="T3" fmla="*/ 29 h 33"/>
                <a:gd name="T4" fmla="*/ 4 w 11"/>
                <a:gd name="T5" fmla="*/ 29 h 33"/>
                <a:gd name="T6" fmla="*/ 4 w 11"/>
                <a:gd name="T7" fmla="*/ 5 h 33"/>
                <a:gd name="T8" fmla="*/ 5 w 11"/>
                <a:gd name="T9" fmla="*/ 4 h 33"/>
                <a:gd name="T10" fmla="*/ 7 w 11"/>
                <a:gd name="T11" fmla="*/ 4 h 33"/>
                <a:gd name="T12" fmla="*/ 7 w 11"/>
                <a:gd name="T13" fmla="*/ 5 h 33"/>
                <a:gd name="T14" fmla="*/ 7 w 11"/>
                <a:gd name="T15" fmla="*/ 31 h 33"/>
                <a:gd name="T16" fmla="*/ 9 w 11"/>
                <a:gd name="T17" fmla="*/ 31 h 33"/>
                <a:gd name="T18" fmla="*/ 9 w 11"/>
                <a:gd name="T19" fmla="*/ 29 h 33"/>
                <a:gd name="T20" fmla="*/ 9 w 11"/>
                <a:gd name="T21" fmla="*/ 31 h 33"/>
                <a:gd name="T22" fmla="*/ 11 w 11"/>
                <a:gd name="T23" fmla="*/ 31 h 33"/>
                <a:gd name="T24" fmla="*/ 11 w 11"/>
                <a:gd name="T25" fmla="*/ 5 h 33"/>
                <a:gd name="T26" fmla="*/ 7 w 11"/>
                <a:gd name="T27" fmla="*/ 0 h 33"/>
                <a:gd name="T28" fmla="*/ 5 w 11"/>
                <a:gd name="T29" fmla="*/ 0 h 33"/>
                <a:gd name="T30" fmla="*/ 0 w 11"/>
                <a:gd name="T31" fmla="*/ 5 h 33"/>
                <a:gd name="T32" fmla="*/ 0 w 11"/>
                <a:gd name="T33" fmla="*/ 31 h 33"/>
                <a:gd name="T34" fmla="*/ 1 w 11"/>
                <a:gd name="T35" fmla="*/ 32 h 33"/>
                <a:gd name="T36" fmla="*/ 2 w 11"/>
                <a:gd name="T37" fmla="*/ 33 h 33"/>
                <a:gd name="T38" fmla="*/ 9 w 11"/>
                <a:gd name="T39" fmla="*/ 33 h 33"/>
                <a:gd name="T40" fmla="*/ 11 w 11"/>
                <a:gd name="T41" fmla="*/ 32 h 33"/>
                <a:gd name="T42" fmla="*/ 11 w 11"/>
                <a:gd name="T43" fmla="*/ 31 h 33"/>
                <a:gd name="T44" fmla="*/ 9 w 11"/>
                <a:gd name="T4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33">
                  <a:moveTo>
                    <a:pt x="9" y="31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1" y="32"/>
                    <a:pt x="2" y="33"/>
                    <a:pt x="2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3"/>
                    <a:pt x="10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lnTo>
                    <a:pt x="9" y="3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3" name="Freeform 562"/>
            <p:cNvSpPr>
              <a:spLocks/>
            </p:cNvSpPr>
            <p:nvPr userDrawn="1"/>
          </p:nvSpPr>
          <p:spPr bwMode="auto">
            <a:xfrm>
              <a:off x="5756108" y="6411913"/>
              <a:ext cx="336559" cy="179387"/>
            </a:xfrm>
            <a:custGeom>
              <a:avLst/>
              <a:gdLst>
                <a:gd name="T0" fmla="*/ 25 w 88"/>
                <a:gd name="T1" fmla="*/ 37 h 46"/>
                <a:gd name="T2" fmla="*/ 25 w 88"/>
                <a:gd name="T3" fmla="*/ 39 h 46"/>
                <a:gd name="T4" fmla="*/ 33 w 88"/>
                <a:gd name="T5" fmla="*/ 44 h 46"/>
                <a:gd name="T6" fmla="*/ 35 w 88"/>
                <a:gd name="T7" fmla="*/ 45 h 46"/>
                <a:gd name="T8" fmla="*/ 36 w 88"/>
                <a:gd name="T9" fmla="*/ 44 h 46"/>
                <a:gd name="T10" fmla="*/ 44 w 88"/>
                <a:gd name="T11" fmla="*/ 39 h 46"/>
                <a:gd name="T12" fmla="*/ 52 w 88"/>
                <a:gd name="T13" fmla="*/ 44 h 46"/>
                <a:gd name="T14" fmla="*/ 53 w 88"/>
                <a:gd name="T15" fmla="*/ 45 h 46"/>
                <a:gd name="T16" fmla="*/ 55 w 88"/>
                <a:gd name="T17" fmla="*/ 44 h 46"/>
                <a:gd name="T18" fmla="*/ 63 w 88"/>
                <a:gd name="T19" fmla="*/ 39 h 46"/>
                <a:gd name="T20" fmla="*/ 71 w 88"/>
                <a:gd name="T21" fmla="*/ 44 h 46"/>
                <a:gd name="T22" fmla="*/ 72 w 88"/>
                <a:gd name="T23" fmla="*/ 46 h 46"/>
                <a:gd name="T24" fmla="*/ 86 w 88"/>
                <a:gd name="T25" fmla="*/ 46 h 46"/>
                <a:gd name="T26" fmla="*/ 87 w 88"/>
                <a:gd name="T27" fmla="*/ 45 h 46"/>
                <a:gd name="T28" fmla="*/ 88 w 88"/>
                <a:gd name="T29" fmla="*/ 44 h 46"/>
                <a:gd name="T30" fmla="*/ 44 w 88"/>
                <a:gd name="T31" fmla="*/ 0 h 46"/>
                <a:gd name="T32" fmla="*/ 0 w 88"/>
                <a:gd name="T33" fmla="*/ 44 h 46"/>
                <a:gd name="T34" fmla="*/ 1 w 88"/>
                <a:gd name="T35" fmla="*/ 45 h 46"/>
                <a:gd name="T36" fmla="*/ 2 w 88"/>
                <a:gd name="T37" fmla="*/ 46 h 46"/>
                <a:gd name="T38" fmla="*/ 16 w 88"/>
                <a:gd name="T39" fmla="*/ 46 h 46"/>
                <a:gd name="T40" fmla="*/ 17 w 88"/>
                <a:gd name="T41" fmla="*/ 44 h 46"/>
                <a:gd name="T42" fmla="*/ 25 w 88"/>
                <a:gd name="T43" fmla="*/ 39 h 46"/>
                <a:gd name="T44" fmla="*/ 25 w 88"/>
                <a:gd name="T45" fmla="*/ 37 h 46"/>
                <a:gd name="T46" fmla="*/ 25 w 88"/>
                <a:gd name="T47" fmla="*/ 35 h 46"/>
                <a:gd name="T48" fmla="*/ 14 w 88"/>
                <a:gd name="T49" fmla="*/ 43 h 46"/>
                <a:gd name="T50" fmla="*/ 16 w 88"/>
                <a:gd name="T51" fmla="*/ 44 h 46"/>
                <a:gd name="T52" fmla="*/ 16 w 88"/>
                <a:gd name="T53" fmla="*/ 42 h 46"/>
                <a:gd name="T54" fmla="*/ 2 w 88"/>
                <a:gd name="T55" fmla="*/ 42 h 46"/>
                <a:gd name="T56" fmla="*/ 2 w 88"/>
                <a:gd name="T57" fmla="*/ 44 h 46"/>
                <a:gd name="T58" fmla="*/ 4 w 88"/>
                <a:gd name="T59" fmla="*/ 44 h 46"/>
                <a:gd name="T60" fmla="*/ 44 w 88"/>
                <a:gd name="T61" fmla="*/ 4 h 46"/>
                <a:gd name="T62" fmla="*/ 84 w 88"/>
                <a:gd name="T63" fmla="*/ 44 h 46"/>
                <a:gd name="T64" fmla="*/ 86 w 88"/>
                <a:gd name="T65" fmla="*/ 44 h 46"/>
                <a:gd name="T66" fmla="*/ 86 w 88"/>
                <a:gd name="T67" fmla="*/ 42 h 46"/>
                <a:gd name="T68" fmla="*/ 72 w 88"/>
                <a:gd name="T69" fmla="*/ 42 h 46"/>
                <a:gd name="T70" fmla="*/ 72 w 88"/>
                <a:gd name="T71" fmla="*/ 44 h 46"/>
                <a:gd name="T72" fmla="*/ 74 w 88"/>
                <a:gd name="T73" fmla="*/ 43 h 46"/>
                <a:gd name="T74" fmla="*/ 63 w 88"/>
                <a:gd name="T75" fmla="*/ 35 h 46"/>
                <a:gd name="T76" fmla="*/ 52 w 88"/>
                <a:gd name="T77" fmla="*/ 42 h 46"/>
                <a:gd name="T78" fmla="*/ 53 w 88"/>
                <a:gd name="T79" fmla="*/ 43 h 46"/>
                <a:gd name="T80" fmla="*/ 55 w 88"/>
                <a:gd name="T81" fmla="*/ 42 h 46"/>
                <a:gd name="T82" fmla="*/ 44 w 88"/>
                <a:gd name="T83" fmla="*/ 35 h 46"/>
                <a:gd name="T84" fmla="*/ 33 w 88"/>
                <a:gd name="T85" fmla="*/ 42 h 46"/>
                <a:gd name="T86" fmla="*/ 35 w 88"/>
                <a:gd name="T87" fmla="*/ 43 h 46"/>
                <a:gd name="T88" fmla="*/ 36 w 88"/>
                <a:gd name="T89" fmla="*/ 42 h 46"/>
                <a:gd name="T90" fmla="*/ 25 w 88"/>
                <a:gd name="T91" fmla="*/ 35 h 46"/>
                <a:gd name="T92" fmla="*/ 25 w 88"/>
                <a:gd name="T9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46">
                  <a:moveTo>
                    <a:pt x="25" y="37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9" y="39"/>
                    <a:pt x="31" y="41"/>
                    <a:pt x="33" y="44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5"/>
                    <a:pt x="36" y="45"/>
                    <a:pt x="36" y="44"/>
                  </a:cubicBezTo>
                  <a:cubicBezTo>
                    <a:pt x="38" y="41"/>
                    <a:pt x="41" y="39"/>
                    <a:pt x="44" y="39"/>
                  </a:cubicBezTo>
                  <a:cubicBezTo>
                    <a:pt x="47" y="39"/>
                    <a:pt x="50" y="41"/>
                    <a:pt x="52" y="44"/>
                  </a:cubicBezTo>
                  <a:cubicBezTo>
                    <a:pt x="52" y="44"/>
                    <a:pt x="53" y="45"/>
                    <a:pt x="53" y="45"/>
                  </a:cubicBezTo>
                  <a:cubicBezTo>
                    <a:pt x="54" y="45"/>
                    <a:pt x="55" y="44"/>
                    <a:pt x="55" y="44"/>
                  </a:cubicBezTo>
                  <a:cubicBezTo>
                    <a:pt x="57" y="41"/>
                    <a:pt x="59" y="39"/>
                    <a:pt x="63" y="39"/>
                  </a:cubicBezTo>
                  <a:cubicBezTo>
                    <a:pt x="66" y="39"/>
                    <a:pt x="69" y="41"/>
                    <a:pt x="71" y="44"/>
                  </a:cubicBezTo>
                  <a:cubicBezTo>
                    <a:pt x="71" y="45"/>
                    <a:pt x="72" y="46"/>
                    <a:pt x="72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6"/>
                    <a:pt x="87" y="45"/>
                    <a:pt x="87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7" y="20"/>
                    <a:pt x="68" y="0"/>
                    <a:pt x="44" y="0"/>
                  </a:cubicBezTo>
                  <a:cubicBezTo>
                    <a:pt x="20" y="0"/>
                    <a:pt x="1" y="20"/>
                    <a:pt x="0" y="44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1" y="45"/>
                    <a:pt x="2" y="46"/>
                    <a:pt x="2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9" y="41"/>
                    <a:pt x="22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0" y="35"/>
                    <a:pt x="16" y="38"/>
                    <a:pt x="14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22"/>
                    <a:pt x="22" y="4"/>
                    <a:pt x="44" y="4"/>
                  </a:cubicBezTo>
                  <a:cubicBezTo>
                    <a:pt x="66" y="4"/>
                    <a:pt x="83" y="22"/>
                    <a:pt x="84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38"/>
                    <a:pt x="68" y="35"/>
                    <a:pt x="63" y="35"/>
                  </a:cubicBezTo>
                  <a:cubicBezTo>
                    <a:pt x="58" y="35"/>
                    <a:pt x="54" y="38"/>
                    <a:pt x="52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38"/>
                    <a:pt x="49" y="35"/>
                    <a:pt x="44" y="35"/>
                  </a:cubicBezTo>
                  <a:cubicBezTo>
                    <a:pt x="39" y="35"/>
                    <a:pt x="35" y="38"/>
                    <a:pt x="33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38"/>
                    <a:pt x="30" y="35"/>
                    <a:pt x="25" y="35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4" name="Freeform 563"/>
            <p:cNvSpPr>
              <a:spLocks/>
            </p:cNvSpPr>
            <p:nvPr userDrawn="1"/>
          </p:nvSpPr>
          <p:spPr bwMode="auto">
            <a:xfrm>
              <a:off x="5889461" y="6205538"/>
              <a:ext cx="69852" cy="14287"/>
            </a:xfrm>
            <a:custGeom>
              <a:avLst/>
              <a:gdLst>
                <a:gd name="T0" fmla="*/ 2 w 18"/>
                <a:gd name="T1" fmla="*/ 4 h 4"/>
                <a:gd name="T2" fmla="*/ 16 w 18"/>
                <a:gd name="T3" fmla="*/ 4 h 4"/>
                <a:gd name="T4" fmla="*/ 18 w 18"/>
                <a:gd name="T5" fmla="*/ 2 h 4"/>
                <a:gd name="T6" fmla="*/ 16 w 18"/>
                <a:gd name="T7" fmla="*/ 0 h 4"/>
                <a:gd name="T8" fmla="*/ 2 w 18"/>
                <a:gd name="T9" fmla="*/ 0 h 4"/>
                <a:gd name="T10" fmla="*/ 0 w 18"/>
                <a:gd name="T11" fmla="*/ 2 h 4"/>
                <a:gd name="T12" fmla="*/ 2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5" name="Freeform 564"/>
            <p:cNvSpPr>
              <a:spLocks/>
            </p:cNvSpPr>
            <p:nvPr userDrawn="1"/>
          </p:nvSpPr>
          <p:spPr bwMode="auto">
            <a:xfrm>
              <a:off x="6081554" y="6232525"/>
              <a:ext cx="46038" cy="80963"/>
            </a:xfrm>
            <a:custGeom>
              <a:avLst/>
              <a:gdLst>
                <a:gd name="T0" fmla="*/ 8 w 12"/>
                <a:gd name="T1" fmla="*/ 2 h 21"/>
                <a:gd name="T2" fmla="*/ 9 w 12"/>
                <a:gd name="T3" fmla="*/ 2 h 21"/>
                <a:gd name="T4" fmla="*/ 8 w 12"/>
                <a:gd name="T5" fmla="*/ 1 h 21"/>
                <a:gd name="T6" fmla="*/ 8 w 12"/>
                <a:gd name="T7" fmla="*/ 2 h 21"/>
                <a:gd name="T8" fmla="*/ 9 w 12"/>
                <a:gd name="T9" fmla="*/ 2 h 21"/>
                <a:gd name="T10" fmla="*/ 8 w 12"/>
                <a:gd name="T11" fmla="*/ 1 h 21"/>
                <a:gd name="T12" fmla="*/ 9 w 12"/>
                <a:gd name="T13" fmla="*/ 2 h 21"/>
                <a:gd name="T14" fmla="*/ 8 w 12"/>
                <a:gd name="T15" fmla="*/ 1 h 21"/>
                <a:gd name="T16" fmla="*/ 8 w 12"/>
                <a:gd name="T17" fmla="*/ 1 h 21"/>
                <a:gd name="T18" fmla="*/ 9 w 12"/>
                <a:gd name="T19" fmla="*/ 2 h 21"/>
                <a:gd name="T20" fmla="*/ 8 w 12"/>
                <a:gd name="T21" fmla="*/ 1 h 21"/>
                <a:gd name="T22" fmla="*/ 8 w 12"/>
                <a:gd name="T23" fmla="*/ 1 h 21"/>
                <a:gd name="T24" fmla="*/ 6 w 12"/>
                <a:gd name="T25" fmla="*/ 3 h 21"/>
                <a:gd name="T26" fmla="*/ 2 w 12"/>
                <a:gd name="T27" fmla="*/ 6 h 21"/>
                <a:gd name="T28" fmla="*/ 0 w 12"/>
                <a:gd name="T29" fmla="*/ 12 h 21"/>
                <a:gd name="T30" fmla="*/ 1 w 12"/>
                <a:gd name="T31" fmla="*/ 17 h 21"/>
                <a:gd name="T32" fmla="*/ 5 w 12"/>
                <a:gd name="T33" fmla="*/ 21 h 21"/>
                <a:gd name="T34" fmla="*/ 10 w 12"/>
                <a:gd name="T35" fmla="*/ 21 h 21"/>
                <a:gd name="T36" fmla="*/ 12 w 12"/>
                <a:gd name="T37" fmla="*/ 19 h 21"/>
                <a:gd name="T38" fmla="*/ 10 w 12"/>
                <a:gd name="T39" fmla="*/ 17 h 21"/>
                <a:gd name="T40" fmla="*/ 6 w 12"/>
                <a:gd name="T41" fmla="*/ 16 h 21"/>
                <a:gd name="T42" fmla="*/ 5 w 12"/>
                <a:gd name="T43" fmla="*/ 15 h 21"/>
                <a:gd name="T44" fmla="*/ 4 w 12"/>
                <a:gd name="T45" fmla="*/ 12 h 21"/>
                <a:gd name="T46" fmla="*/ 5 w 12"/>
                <a:gd name="T47" fmla="*/ 10 h 21"/>
                <a:gd name="T48" fmla="*/ 9 w 12"/>
                <a:gd name="T49" fmla="*/ 6 h 21"/>
                <a:gd name="T50" fmla="*/ 11 w 12"/>
                <a:gd name="T51" fmla="*/ 4 h 21"/>
                <a:gd name="T52" fmla="*/ 11 w 12"/>
                <a:gd name="T53" fmla="*/ 3 h 21"/>
                <a:gd name="T54" fmla="*/ 12 w 12"/>
                <a:gd name="T55" fmla="*/ 2 h 21"/>
                <a:gd name="T56" fmla="*/ 10 w 12"/>
                <a:gd name="T57" fmla="*/ 0 h 21"/>
                <a:gd name="T58" fmla="*/ 8 w 12"/>
                <a:gd name="T5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21">
                  <a:moveTo>
                    <a:pt x="8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7" y="21"/>
                    <a:pt x="9" y="21"/>
                    <a:pt x="10" y="21"/>
                  </a:cubicBezTo>
                  <a:cubicBezTo>
                    <a:pt x="11" y="21"/>
                    <a:pt x="12" y="20"/>
                    <a:pt x="12" y="19"/>
                  </a:cubicBezTo>
                  <a:cubicBezTo>
                    <a:pt x="12" y="18"/>
                    <a:pt x="11" y="17"/>
                    <a:pt x="10" y="17"/>
                  </a:cubicBezTo>
                  <a:cubicBezTo>
                    <a:pt x="9" y="17"/>
                    <a:pt x="7" y="17"/>
                    <a:pt x="6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4" y="14"/>
                    <a:pt x="4" y="14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6" name="Freeform 565"/>
            <p:cNvSpPr>
              <a:spLocks/>
            </p:cNvSpPr>
            <p:nvPr userDrawn="1"/>
          </p:nvSpPr>
          <p:spPr bwMode="auto">
            <a:xfrm>
              <a:off x="6089491" y="6205538"/>
              <a:ext cx="60327" cy="14287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7" name="Freeform 566"/>
            <p:cNvSpPr>
              <a:spLocks/>
            </p:cNvSpPr>
            <p:nvPr userDrawn="1"/>
          </p:nvSpPr>
          <p:spPr bwMode="auto">
            <a:xfrm>
              <a:off x="5859298" y="6235700"/>
              <a:ext cx="73027" cy="144463"/>
            </a:xfrm>
            <a:custGeom>
              <a:avLst/>
              <a:gdLst>
                <a:gd name="T0" fmla="*/ 17 w 19"/>
                <a:gd name="T1" fmla="*/ 33 h 37"/>
                <a:gd name="T2" fmla="*/ 17 w 19"/>
                <a:gd name="T3" fmla="*/ 33 h 37"/>
                <a:gd name="T4" fmla="*/ 10 w 19"/>
                <a:gd name="T5" fmla="*/ 31 h 37"/>
                <a:gd name="T6" fmla="*/ 6 w 19"/>
                <a:gd name="T7" fmla="*/ 28 h 37"/>
                <a:gd name="T8" fmla="*/ 4 w 19"/>
                <a:gd name="T9" fmla="*/ 22 h 37"/>
                <a:gd name="T10" fmla="*/ 5 w 19"/>
                <a:gd name="T11" fmla="*/ 17 h 37"/>
                <a:gd name="T12" fmla="*/ 12 w 19"/>
                <a:gd name="T13" fmla="*/ 12 h 37"/>
                <a:gd name="T14" fmla="*/ 19 w 19"/>
                <a:gd name="T15" fmla="*/ 3 h 37"/>
                <a:gd name="T16" fmla="*/ 18 w 19"/>
                <a:gd name="T17" fmla="*/ 1 h 37"/>
                <a:gd name="T18" fmla="*/ 15 w 19"/>
                <a:gd name="T19" fmla="*/ 2 h 37"/>
                <a:gd name="T20" fmla="*/ 12 w 19"/>
                <a:gd name="T21" fmla="*/ 6 h 37"/>
                <a:gd name="T22" fmla="*/ 5 w 19"/>
                <a:gd name="T23" fmla="*/ 12 h 37"/>
                <a:gd name="T24" fmla="*/ 1 w 19"/>
                <a:gd name="T25" fmla="*/ 17 h 37"/>
                <a:gd name="T26" fmla="*/ 0 w 19"/>
                <a:gd name="T27" fmla="*/ 22 h 37"/>
                <a:gd name="T28" fmla="*/ 3 w 19"/>
                <a:gd name="T29" fmla="*/ 31 h 37"/>
                <a:gd name="T30" fmla="*/ 12 w 19"/>
                <a:gd name="T31" fmla="*/ 36 h 37"/>
                <a:gd name="T32" fmla="*/ 17 w 19"/>
                <a:gd name="T33" fmla="*/ 37 h 37"/>
                <a:gd name="T34" fmla="*/ 19 w 19"/>
                <a:gd name="T35" fmla="*/ 35 h 37"/>
                <a:gd name="T36" fmla="*/ 17 w 19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7"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3" y="33"/>
                    <a:pt x="10" y="31"/>
                  </a:cubicBezTo>
                  <a:cubicBezTo>
                    <a:pt x="8" y="30"/>
                    <a:pt x="7" y="29"/>
                    <a:pt x="6" y="28"/>
                  </a:cubicBezTo>
                  <a:cubicBezTo>
                    <a:pt x="5" y="27"/>
                    <a:pt x="4" y="25"/>
                    <a:pt x="4" y="22"/>
                  </a:cubicBezTo>
                  <a:cubicBezTo>
                    <a:pt x="4" y="20"/>
                    <a:pt x="4" y="19"/>
                    <a:pt x="5" y="17"/>
                  </a:cubicBezTo>
                  <a:cubicBezTo>
                    <a:pt x="7" y="15"/>
                    <a:pt x="10" y="14"/>
                    <a:pt x="12" y="12"/>
                  </a:cubicBezTo>
                  <a:cubicBezTo>
                    <a:pt x="15" y="10"/>
                    <a:pt x="18" y="7"/>
                    <a:pt x="19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0" y="8"/>
                    <a:pt x="7" y="10"/>
                    <a:pt x="5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0" y="26"/>
                    <a:pt x="1" y="29"/>
                    <a:pt x="3" y="31"/>
                  </a:cubicBezTo>
                  <a:cubicBezTo>
                    <a:pt x="5" y="34"/>
                    <a:pt x="9" y="35"/>
                    <a:pt x="12" y="36"/>
                  </a:cubicBezTo>
                  <a:cubicBezTo>
                    <a:pt x="15" y="37"/>
                    <a:pt x="17" y="37"/>
                    <a:pt x="17" y="37"/>
                  </a:cubicBez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8" y="33"/>
                    <a:pt x="17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8" name="Freeform 567"/>
            <p:cNvSpPr>
              <a:spLocks/>
            </p:cNvSpPr>
            <p:nvPr userDrawn="1"/>
          </p:nvSpPr>
          <p:spPr bwMode="auto">
            <a:xfrm>
              <a:off x="5916450" y="6235700"/>
              <a:ext cx="73027" cy="144463"/>
            </a:xfrm>
            <a:custGeom>
              <a:avLst/>
              <a:gdLst>
                <a:gd name="T0" fmla="*/ 2 w 19"/>
                <a:gd name="T1" fmla="*/ 37 h 37"/>
                <a:gd name="T2" fmla="*/ 10 w 19"/>
                <a:gd name="T3" fmla="*/ 35 h 37"/>
                <a:gd name="T4" fmla="*/ 16 w 19"/>
                <a:gd name="T5" fmla="*/ 31 h 37"/>
                <a:gd name="T6" fmla="*/ 19 w 19"/>
                <a:gd name="T7" fmla="*/ 22 h 37"/>
                <a:gd name="T8" fmla="*/ 17 w 19"/>
                <a:gd name="T9" fmla="*/ 15 h 37"/>
                <a:gd name="T10" fmla="*/ 9 w 19"/>
                <a:gd name="T11" fmla="*/ 8 h 37"/>
                <a:gd name="T12" fmla="*/ 4 w 19"/>
                <a:gd name="T13" fmla="*/ 2 h 37"/>
                <a:gd name="T14" fmla="*/ 1 w 19"/>
                <a:gd name="T15" fmla="*/ 1 h 37"/>
                <a:gd name="T16" fmla="*/ 0 w 19"/>
                <a:gd name="T17" fmla="*/ 3 h 37"/>
                <a:gd name="T18" fmla="*/ 4 w 19"/>
                <a:gd name="T19" fmla="*/ 9 h 37"/>
                <a:gd name="T20" fmla="*/ 12 w 19"/>
                <a:gd name="T21" fmla="*/ 15 h 37"/>
                <a:gd name="T22" fmla="*/ 14 w 19"/>
                <a:gd name="T23" fmla="*/ 18 h 37"/>
                <a:gd name="T24" fmla="*/ 15 w 19"/>
                <a:gd name="T25" fmla="*/ 22 h 37"/>
                <a:gd name="T26" fmla="*/ 13 w 19"/>
                <a:gd name="T27" fmla="*/ 28 h 37"/>
                <a:gd name="T28" fmla="*/ 6 w 19"/>
                <a:gd name="T29" fmla="*/ 32 h 37"/>
                <a:gd name="T30" fmla="*/ 3 w 19"/>
                <a:gd name="T31" fmla="*/ 33 h 37"/>
                <a:gd name="T32" fmla="*/ 2 w 19"/>
                <a:gd name="T33" fmla="*/ 33 h 37"/>
                <a:gd name="T34" fmla="*/ 2 w 19"/>
                <a:gd name="T35" fmla="*/ 33 h 37"/>
                <a:gd name="T36" fmla="*/ 2 w 19"/>
                <a:gd name="T37" fmla="*/ 33 h 37"/>
                <a:gd name="T38" fmla="*/ 0 w 19"/>
                <a:gd name="T39" fmla="*/ 35 h 37"/>
                <a:gd name="T40" fmla="*/ 2 w 1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7">
                  <a:moveTo>
                    <a:pt x="2" y="37"/>
                  </a:moveTo>
                  <a:cubicBezTo>
                    <a:pt x="2" y="37"/>
                    <a:pt x="6" y="37"/>
                    <a:pt x="10" y="35"/>
                  </a:cubicBezTo>
                  <a:cubicBezTo>
                    <a:pt x="12" y="34"/>
                    <a:pt x="15" y="33"/>
                    <a:pt x="16" y="31"/>
                  </a:cubicBezTo>
                  <a:cubicBezTo>
                    <a:pt x="18" y="29"/>
                    <a:pt x="19" y="26"/>
                    <a:pt x="19" y="22"/>
                  </a:cubicBezTo>
                  <a:cubicBezTo>
                    <a:pt x="19" y="19"/>
                    <a:pt x="18" y="17"/>
                    <a:pt x="17" y="15"/>
                  </a:cubicBezTo>
                  <a:cubicBezTo>
                    <a:pt x="15" y="12"/>
                    <a:pt x="12" y="10"/>
                    <a:pt x="9" y="8"/>
                  </a:cubicBezTo>
                  <a:cubicBezTo>
                    <a:pt x="7" y="6"/>
                    <a:pt x="5" y="5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6"/>
                    <a:pt x="2" y="8"/>
                    <a:pt x="4" y="9"/>
                  </a:cubicBezTo>
                  <a:cubicBezTo>
                    <a:pt x="7" y="12"/>
                    <a:pt x="10" y="13"/>
                    <a:pt x="12" y="15"/>
                  </a:cubicBezTo>
                  <a:cubicBezTo>
                    <a:pt x="13" y="16"/>
                    <a:pt x="14" y="17"/>
                    <a:pt x="14" y="18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5" y="25"/>
                    <a:pt x="14" y="27"/>
                    <a:pt x="13" y="28"/>
                  </a:cubicBezTo>
                  <a:cubicBezTo>
                    <a:pt x="11" y="30"/>
                    <a:pt x="9" y="32"/>
                    <a:pt x="6" y="32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9" name="Freeform 568"/>
            <p:cNvSpPr>
              <a:spLocks/>
            </p:cNvSpPr>
            <p:nvPr userDrawn="1"/>
          </p:nvSpPr>
          <p:spPr bwMode="auto">
            <a:xfrm>
              <a:off x="5916450" y="6176963"/>
              <a:ext cx="15875" cy="82550"/>
            </a:xfrm>
            <a:custGeom>
              <a:avLst/>
              <a:gdLst>
                <a:gd name="T0" fmla="*/ 0 w 4"/>
                <a:gd name="T1" fmla="*/ 2 h 21"/>
                <a:gd name="T2" fmla="*/ 0 w 4"/>
                <a:gd name="T3" fmla="*/ 19 h 21"/>
                <a:gd name="T4" fmla="*/ 2 w 4"/>
                <a:gd name="T5" fmla="*/ 21 h 21"/>
                <a:gd name="T6" fmla="*/ 4 w 4"/>
                <a:gd name="T7" fmla="*/ 19 h 21"/>
                <a:gd name="T8" fmla="*/ 4 w 4"/>
                <a:gd name="T9" fmla="*/ 2 h 21"/>
                <a:gd name="T10" fmla="*/ 2 w 4"/>
                <a:gd name="T11" fmla="*/ 0 h 21"/>
                <a:gd name="T12" fmla="*/ 0 w 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3" y="21"/>
                    <a:pt x="4" y="20"/>
                    <a:pt x="4" y="1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0" name="Freeform 569"/>
            <p:cNvSpPr>
              <a:spLocks/>
            </p:cNvSpPr>
            <p:nvPr userDrawn="1"/>
          </p:nvSpPr>
          <p:spPr bwMode="auto">
            <a:xfrm>
              <a:off x="5889461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1" name="Freeform 570"/>
            <p:cNvSpPr>
              <a:spLocks/>
            </p:cNvSpPr>
            <p:nvPr userDrawn="1"/>
          </p:nvSpPr>
          <p:spPr bwMode="auto">
            <a:xfrm>
              <a:off x="5943438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2" name="Freeform 571"/>
            <p:cNvSpPr>
              <a:spLocks/>
            </p:cNvSpPr>
            <p:nvPr userDrawn="1"/>
          </p:nvSpPr>
          <p:spPr bwMode="auto">
            <a:xfrm>
              <a:off x="6111717" y="6184900"/>
              <a:ext cx="46039" cy="128588"/>
            </a:xfrm>
            <a:custGeom>
              <a:avLst/>
              <a:gdLst>
                <a:gd name="T0" fmla="*/ 0 w 12"/>
                <a:gd name="T1" fmla="*/ 2 h 33"/>
                <a:gd name="T2" fmla="*/ 0 w 12"/>
                <a:gd name="T3" fmla="*/ 14 h 33"/>
                <a:gd name="T4" fmla="*/ 1 w 12"/>
                <a:gd name="T5" fmla="*/ 16 h 33"/>
                <a:gd name="T6" fmla="*/ 3 w 12"/>
                <a:gd name="T7" fmla="*/ 18 h 33"/>
                <a:gd name="T8" fmla="*/ 6 w 12"/>
                <a:gd name="T9" fmla="*/ 21 h 33"/>
                <a:gd name="T10" fmla="*/ 8 w 12"/>
                <a:gd name="T11" fmla="*/ 24 h 33"/>
                <a:gd name="T12" fmla="*/ 7 w 12"/>
                <a:gd name="T13" fmla="*/ 27 h 33"/>
                <a:gd name="T14" fmla="*/ 5 w 12"/>
                <a:gd name="T15" fmla="*/ 29 h 33"/>
                <a:gd name="T16" fmla="*/ 2 w 12"/>
                <a:gd name="T17" fmla="*/ 29 h 33"/>
                <a:gd name="T18" fmla="*/ 0 w 12"/>
                <a:gd name="T19" fmla="*/ 31 h 33"/>
                <a:gd name="T20" fmla="*/ 2 w 12"/>
                <a:gd name="T21" fmla="*/ 33 h 33"/>
                <a:gd name="T22" fmla="*/ 8 w 12"/>
                <a:gd name="T23" fmla="*/ 32 h 33"/>
                <a:gd name="T24" fmla="*/ 11 w 12"/>
                <a:gd name="T25" fmla="*/ 29 h 33"/>
                <a:gd name="T26" fmla="*/ 12 w 12"/>
                <a:gd name="T27" fmla="*/ 24 h 33"/>
                <a:gd name="T28" fmla="*/ 10 w 12"/>
                <a:gd name="T29" fmla="*/ 19 h 33"/>
                <a:gd name="T30" fmla="*/ 6 w 12"/>
                <a:gd name="T31" fmla="*/ 15 h 33"/>
                <a:gd name="T32" fmla="*/ 4 w 12"/>
                <a:gd name="T33" fmla="*/ 14 h 33"/>
                <a:gd name="T34" fmla="*/ 4 w 12"/>
                <a:gd name="T35" fmla="*/ 13 h 33"/>
                <a:gd name="T36" fmla="*/ 3 w 12"/>
                <a:gd name="T37" fmla="*/ 14 h 33"/>
                <a:gd name="T38" fmla="*/ 4 w 12"/>
                <a:gd name="T39" fmla="*/ 14 h 33"/>
                <a:gd name="T40" fmla="*/ 4 w 12"/>
                <a:gd name="T41" fmla="*/ 13 h 33"/>
                <a:gd name="T42" fmla="*/ 3 w 12"/>
                <a:gd name="T43" fmla="*/ 14 h 33"/>
                <a:gd name="T44" fmla="*/ 4 w 12"/>
                <a:gd name="T45" fmla="*/ 14 h 33"/>
                <a:gd name="T46" fmla="*/ 4 w 12"/>
                <a:gd name="T47" fmla="*/ 2 h 33"/>
                <a:gd name="T48" fmla="*/ 2 w 12"/>
                <a:gd name="T49" fmla="*/ 0 h 33"/>
                <a:gd name="T50" fmla="*/ 0 w 12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3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8" y="26"/>
                    <a:pt x="8" y="26"/>
                    <a:pt x="7" y="27"/>
                  </a:cubicBezTo>
                  <a:cubicBezTo>
                    <a:pt x="7" y="28"/>
                    <a:pt x="6" y="28"/>
                    <a:pt x="5" y="29"/>
                  </a:cubicBezTo>
                  <a:cubicBezTo>
                    <a:pt x="4" y="29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4" y="33"/>
                    <a:pt x="6" y="33"/>
                    <a:pt x="8" y="32"/>
                  </a:cubicBezTo>
                  <a:cubicBezTo>
                    <a:pt x="9" y="31"/>
                    <a:pt x="10" y="30"/>
                    <a:pt x="11" y="29"/>
                  </a:cubicBezTo>
                  <a:cubicBezTo>
                    <a:pt x="12" y="28"/>
                    <a:pt x="12" y="26"/>
                    <a:pt x="12" y="24"/>
                  </a:cubicBezTo>
                  <a:cubicBezTo>
                    <a:pt x="12" y="23"/>
                    <a:pt x="11" y="21"/>
                    <a:pt x="10" y="19"/>
                  </a:cubicBezTo>
                  <a:cubicBezTo>
                    <a:pt x="9" y="17"/>
                    <a:pt x="7" y="16"/>
                    <a:pt x="6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3" name="Freeform 572"/>
            <p:cNvSpPr>
              <a:spLocks/>
            </p:cNvSpPr>
            <p:nvPr userDrawn="1"/>
          </p:nvSpPr>
          <p:spPr bwMode="auto">
            <a:xfrm>
              <a:off x="6095842" y="6294438"/>
              <a:ext cx="46039" cy="82550"/>
            </a:xfrm>
            <a:custGeom>
              <a:avLst/>
              <a:gdLst>
                <a:gd name="T0" fmla="*/ 0 w 12"/>
                <a:gd name="T1" fmla="*/ 2 h 21"/>
                <a:gd name="T2" fmla="*/ 0 w 12"/>
                <a:gd name="T3" fmla="*/ 19 h 21"/>
                <a:gd name="T4" fmla="*/ 0 w 12"/>
                <a:gd name="T5" fmla="*/ 20 h 21"/>
                <a:gd name="T6" fmla="*/ 2 w 12"/>
                <a:gd name="T7" fmla="*/ 21 h 21"/>
                <a:gd name="T8" fmla="*/ 10 w 12"/>
                <a:gd name="T9" fmla="*/ 21 h 21"/>
                <a:gd name="T10" fmla="*/ 12 w 12"/>
                <a:gd name="T11" fmla="*/ 20 h 21"/>
                <a:gd name="T12" fmla="*/ 12 w 12"/>
                <a:gd name="T13" fmla="*/ 19 h 21"/>
                <a:gd name="T14" fmla="*/ 12 w 12"/>
                <a:gd name="T15" fmla="*/ 3 h 21"/>
                <a:gd name="T16" fmla="*/ 10 w 12"/>
                <a:gd name="T17" fmla="*/ 1 h 21"/>
                <a:gd name="T18" fmla="*/ 8 w 12"/>
                <a:gd name="T19" fmla="*/ 3 h 21"/>
                <a:gd name="T20" fmla="*/ 8 w 12"/>
                <a:gd name="T21" fmla="*/ 17 h 21"/>
                <a:gd name="T22" fmla="*/ 4 w 12"/>
                <a:gd name="T23" fmla="*/ 17 h 21"/>
                <a:gd name="T24" fmla="*/ 4 w 12"/>
                <a:gd name="T25" fmla="*/ 2 h 21"/>
                <a:gd name="T26" fmla="*/ 2 w 12"/>
                <a:gd name="T27" fmla="*/ 0 h 21"/>
                <a:gd name="T28" fmla="*/ 0 w 12"/>
                <a:gd name="T2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9" y="1"/>
                    <a:pt x="8" y="1"/>
                    <a:pt x="8" y="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4" name="Freeform 573"/>
            <p:cNvSpPr>
              <a:spLocks/>
            </p:cNvSpPr>
            <p:nvPr userDrawn="1"/>
          </p:nvSpPr>
          <p:spPr bwMode="auto">
            <a:xfrm>
              <a:off x="6038690" y="6356350"/>
              <a:ext cx="73027" cy="133350"/>
            </a:xfrm>
            <a:custGeom>
              <a:avLst/>
              <a:gdLst>
                <a:gd name="T0" fmla="*/ 16 w 19"/>
                <a:gd name="T1" fmla="*/ 1 h 34"/>
                <a:gd name="T2" fmla="*/ 9 w 19"/>
                <a:gd name="T3" fmla="*/ 6 h 34"/>
                <a:gd name="T4" fmla="*/ 1 w 19"/>
                <a:gd name="T5" fmla="*/ 18 h 34"/>
                <a:gd name="T6" fmla="*/ 1 w 19"/>
                <a:gd name="T7" fmla="*/ 18 h 34"/>
                <a:gd name="T8" fmla="*/ 1 w 19"/>
                <a:gd name="T9" fmla="*/ 19 h 34"/>
                <a:gd name="T10" fmla="*/ 3 w 19"/>
                <a:gd name="T11" fmla="*/ 25 h 34"/>
                <a:gd name="T12" fmla="*/ 5 w 19"/>
                <a:gd name="T13" fmla="*/ 28 h 34"/>
                <a:gd name="T14" fmla="*/ 6 w 19"/>
                <a:gd name="T15" fmla="*/ 26 h 34"/>
                <a:gd name="T16" fmla="*/ 4 w 19"/>
                <a:gd name="T17" fmla="*/ 25 h 34"/>
                <a:gd name="T18" fmla="*/ 1 w 19"/>
                <a:gd name="T19" fmla="*/ 30 h 34"/>
                <a:gd name="T20" fmla="*/ 2 w 19"/>
                <a:gd name="T21" fmla="*/ 33 h 34"/>
                <a:gd name="T22" fmla="*/ 4 w 19"/>
                <a:gd name="T23" fmla="*/ 32 h 34"/>
                <a:gd name="T24" fmla="*/ 8 w 19"/>
                <a:gd name="T25" fmla="*/ 27 h 34"/>
                <a:gd name="T26" fmla="*/ 8 w 19"/>
                <a:gd name="T27" fmla="*/ 25 h 34"/>
                <a:gd name="T28" fmla="*/ 7 w 19"/>
                <a:gd name="T29" fmla="*/ 25 h 34"/>
                <a:gd name="T30" fmla="*/ 6 w 19"/>
                <a:gd name="T31" fmla="*/ 23 h 34"/>
                <a:gd name="T32" fmla="*/ 5 w 19"/>
                <a:gd name="T33" fmla="*/ 19 h 34"/>
                <a:gd name="T34" fmla="*/ 5 w 19"/>
                <a:gd name="T35" fmla="*/ 19 h 34"/>
                <a:gd name="T36" fmla="*/ 3 w 19"/>
                <a:gd name="T37" fmla="*/ 19 h 34"/>
                <a:gd name="T38" fmla="*/ 5 w 19"/>
                <a:gd name="T39" fmla="*/ 19 h 34"/>
                <a:gd name="T40" fmla="*/ 11 w 19"/>
                <a:gd name="T41" fmla="*/ 9 h 34"/>
                <a:gd name="T42" fmla="*/ 16 w 19"/>
                <a:gd name="T43" fmla="*/ 6 h 34"/>
                <a:gd name="T44" fmla="*/ 17 w 19"/>
                <a:gd name="T45" fmla="*/ 5 h 34"/>
                <a:gd name="T46" fmla="*/ 18 w 19"/>
                <a:gd name="T47" fmla="*/ 4 h 34"/>
                <a:gd name="T48" fmla="*/ 18 w 19"/>
                <a:gd name="T49" fmla="*/ 4 h 34"/>
                <a:gd name="T50" fmla="*/ 18 w 19"/>
                <a:gd name="T51" fmla="*/ 2 h 34"/>
                <a:gd name="T52" fmla="*/ 16 w 19"/>
                <a:gd name="T5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4">
                  <a:moveTo>
                    <a:pt x="16" y="1"/>
                  </a:moveTo>
                  <a:cubicBezTo>
                    <a:pt x="16" y="1"/>
                    <a:pt x="12" y="3"/>
                    <a:pt x="9" y="6"/>
                  </a:cubicBezTo>
                  <a:cubicBezTo>
                    <a:pt x="5" y="9"/>
                    <a:pt x="1" y="13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2"/>
                    <a:pt x="2" y="24"/>
                    <a:pt x="3" y="25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2" y="34"/>
                    <a:pt x="4" y="33"/>
                    <a:pt x="4" y="3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4"/>
                    <a:pt x="6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5"/>
                    <a:pt x="8" y="12"/>
                    <a:pt x="11" y="9"/>
                  </a:cubicBezTo>
                  <a:cubicBezTo>
                    <a:pt x="13" y="7"/>
                    <a:pt x="15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1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5" name="Freeform 574"/>
            <p:cNvSpPr>
              <a:spLocks/>
            </p:cNvSpPr>
            <p:nvPr userDrawn="1"/>
          </p:nvSpPr>
          <p:spPr bwMode="auto">
            <a:xfrm>
              <a:off x="6049803" y="6356350"/>
              <a:ext cx="149229" cy="144463"/>
            </a:xfrm>
            <a:custGeom>
              <a:avLst/>
              <a:gdLst>
                <a:gd name="T0" fmla="*/ 21 w 39"/>
                <a:gd name="T1" fmla="*/ 4 h 37"/>
                <a:gd name="T2" fmla="*/ 21 w 39"/>
                <a:gd name="T3" fmla="*/ 4 h 37"/>
                <a:gd name="T4" fmla="*/ 28 w 39"/>
                <a:gd name="T5" fmla="*/ 9 h 37"/>
                <a:gd name="T6" fmla="*/ 34 w 39"/>
                <a:gd name="T7" fmla="*/ 19 h 37"/>
                <a:gd name="T8" fmla="*/ 36 w 39"/>
                <a:gd name="T9" fmla="*/ 19 h 37"/>
                <a:gd name="T10" fmla="*/ 34 w 39"/>
                <a:gd name="T11" fmla="*/ 19 h 37"/>
                <a:gd name="T12" fmla="*/ 34 w 39"/>
                <a:gd name="T13" fmla="*/ 19 h 37"/>
                <a:gd name="T14" fmla="*/ 33 w 39"/>
                <a:gd name="T15" fmla="*/ 23 h 37"/>
                <a:gd name="T16" fmla="*/ 32 w 39"/>
                <a:gd name="T17" fmla="*/ 24 h 37"/>
                <a:gd name="T18" fmla="*/ 32 w 39"/>
                <a:gd name="T19" fmla="*/ 25 h 37"/>
                <a:gd name="T20" fmla="*/ 31 w 39"/>
                <a:gd name="T21" fmla="*/ 25 h 37"/>
                <a:gd name="T22" fmla="*/ 31 w 39"/>
                <a:gd name="T23" fmla="*/ 25 h 37"/>
                <a:gd name="T24" fmla="*/ 31 w 39"/>
                <a:gd name="T25" fmla="*/ 27 h 37"/>
                <a:gd name="T26" fmla="*/ 34 w 39"/>
                <a:gd name="T27" fmla="*/ 33 h 37"/>
                <a:gd name="T28" fmla="*/ 2 w 39"/>
                <a:gd name="T29" fmla="*/ 33 h 37"/>
                <a:gd name="T30" fmla="*/ 0 w 39"/>
                <a:gd name="T31" fmla="*/ 35 h 37"/>
                <a:gd name="T32" fmla="*/ 2 w 39"/>
                <a:gd name="T33" fmla="*/ 37 h 37"/>
                <a:gd name="T34" fmla="*/ 37 w 39"/>
                <a:gd name="T35" fmla="*/ 37 h 37"/>
                <a:gd name="T36" fmla="*/ 39 w 39"/>
                <a:gd name="T37" fmla="*/ 36 h 37"/>
                <a:gd name="T38" fmla="*/ 39 w 39"/>
                <a:gd name="T39" fmla="*/ 34 h 37"/>
                <a:gd name="T40" fmla="*/ 35 w 39"/>
                <a:gd name="T41" fmla="*/ 25 h 37"/>
                <a:gd name="T42" fmla="*/ 33 w 39"/>
                <a:gd name="T43" fmla="*/ 26 h 37"/>
                <a:gd name="T44" fmla="*/ 34 w 39"/>
                <a:gd name="T45" fmla="*/ 28 h 37"/>
                <a:gd name="T46" fmla="*/ 36 w 39"/>
                <a:gd name="T47" fmla="*/ 25 h 37"/>
                <a:gd name="T48" fmla="*/ 38 w 39"/>
                <a:gd name="T49" fmla="*/ 19 h 37"/>
                <a:gd name="T50" fmla="*/ 38 w 39"/>
                <a:gd name="T51" fmla="*/ 18 h 37"/>
                <a:gd name="T52" fmla="*/ 38 w 39"/>
                <a:gd name="T53" fmla="*/ 18 h 37"/>
                <a:gd name="T54" fmla="*/ 30 w 39"/>
                <a:gd name="T55" fmla="*/ 6 h 37"/>
                <a:gd name="T56" fmla="*/ 23 w 39"/>
                <a:gd name="T57" fmla="*/ 1 h 37"/>
                <a:gd name="T58" fmla="*/ 20 w 39"/>
                <a:gd name="T59" fmla="*/ 2 h 37"/>
                <a:gd name="T60" fmla="*/ 21 w 39"/>
                <a:gd name="T6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37"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5"/>
                    <a:pt x="25" y="7"/>
                    <a:pt x="28" y="9"/>
                  </a:cubicBezTo>
                  <a:cubicBezTo>
                    <a:pt x="31" y="12"/>
                    <a:pt x="34" y="16"/>
                    <a:pt x="34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0"/>
                    <a:pt x="34" y="22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7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6"/>
                    <a:pt x="0" y="37"/>
                    <a:pt x="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8" y="36"/>
                    <a:pt x="39" y="36"/>
                  </a:cubicBezTo>
                  <a:cubicBezTo>
                    <a:pt x="39" y="35"/>
                    <a:pt x="39" y="34"/>
                    <a:pt x="39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5" y="27"/>
                    <a:pt x="36" y="25"/>
                  </a:cubicBezTo>
                  <a:cubicBezTo>
                    <a:pt x="37" y="24"/>
                    <a:pt x="38" y="22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3"/>
                    <a:pt x="34" y="9"/>
                    <a:pt x="30" y="6"/>
                  </a:cubicBezTo>
                  <a:cubicBezTo>
                    <a:pt x="27" y="3"/>
                    <a:pt x="23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20" y="3"/>
                    <a:pt x="20" y="4"/>
                    <a:pt x="2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6" name="Freeform 575"/>
            <p:cNvSpPr>
              <a:spLocks/>
            </p:cNvSpPr>
            <p:nvPr userDrawn="1"/>
          </p:nvSpPr>
          <p:spPr bwMode="auto">
            <a:xfrm>
              <a:off x="4143166" y="6411913"/>
              <a:ext cx="79377" cy="26987"/>
            </a:xfrm>
            <a:custGeom>
              <a:avLst/>
              <a:gdLst>
                <a:gd name="T0" fmla="*/ 4 w 21"/>
                <a:gd name="T1" fmla="*/ 6 h 7"/>
                <a:gd name="T2" fmla="*/ 3 w 21"/>
                <a:gd name="T3" fmla="*/ 6 h 7"/>
                <a:gd name="T4" fmla="*/ 4 w 21"/>
                <a:gd name="T5" fmla="*/ 6 h 7"/>
                <a:gd name="T6" fmla="*/ 4 w 21"/>
                <a:gd name="T7" fmla="*/ 6 h 7"/>
                <a:gd name="T8" fmla="*/ 3 w 21"/>
                <a:gd name="T9" fmla="*/ 6 h 7"/>
                <a:gd name="T10" fmla="*/ 4 w 21"/>
                <a:gd name="T11" fmla="*/ 6 h 7"/>
                <a:gd name="T12" fmla="*/ 4 w 21"/>
                <a:gd name="T13" fmla="*/ 6 h 7"/>
                <a:gd name="T14" fmla="*/ 12 w 21"/>
                <a:gd name="T15" fmla="*/ 4 h 7"/>
                <a:gd name="T16" fmla="*/ 18 w 21"/>
                <a:gd name="T17" fmla="*/ 4 h 7"/>
                <a:gd name="T18" fmla="*/ 21 w 21"/>
                <a:gd name="T19" fmla="*/ 3 h 7"/>
                <a:gd name="T20" fmla="*/ 19 w 21"/>
                <a:gd name="T21" fmla="*/ 0 h 7"/>
                <a:gd name="T22" fmla="*/ 12 w 21"/>
                <a:gd name="T23" fmla="*/ 0 h 7"/>
                <a:gd name="T24" fmla="*/ 1 w 21"/>
                <a:gd name="T25" fmla="*/ 4 h 7"/>
                <a:gd name="T26" fmla="*/ 1 w 21"/>
                <a:gd name="T27" fmla="*/ 7 h 7"/>
                <a:gd name="T28" fmla="*/ 4 w 21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4"/>
                    <a:pt x="12" y="4"/>
                  </a:cubicBezTo>
                  <a:cubicBezTo>
                    <a:pt x="14" y="4"/>
                    <a:pt x="16" y="4"/>
                    <a:pt x="18" y="4"/>
                  </a:cubicBezTo>
                  <a:cubicBezTo>
                    <a:pt x="19" y="5"/>
                    <a:pt x="20" y="4"/>
                    <a:pt x="21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4" y="0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7" name="Freeform 576"/>
            <p:cNvSpPr>
              <a:spLocks/>
            </p:cNvSpPr>
            <p:nvPr userDrawn="1"/>
          </p:nvSpPr>
          <p:spPr bwMode="auto">
            <a:xfrm>
              <a:off x="4249532" y="6411913"/>
              <a:ext cx="80964" cy="23812"/>
            </a:xfrm>
            <a:custGeom>
              <a:avLst/>
              <a:gdLst>
                <a:gd name="T0" fmla="*/ 4 w 21"/>
                <a:gd name="T1" fmla="*/ 5 h 6"/>
                <a:gd name="T2" fmla="*/ 4 w 21"/>
                <a:gd name="T3" fmla="*/ 5 h 6"/>
                <a:gd name="T4" fmla="*/ 4 w 21"/>
                <a:gd name="T5" fmla="*/ 5 h 6"/>
                <a:gd name="T6" fmla="*/ 4 w 21"/>
                <a:gd name="T7" fmla="*/ 5 h 6"/>
                <a:gd name="T8" fmla="*/ 4 w 21"/>
                <a:gd name="T9" fmla="*/ 5 h 6"/>
                <a:gd name="T10" fmla="*/ 4 w 21"/>
                <a:gd name="T11" fmla="*/ 5 h 6"/>
                <a:gd name="T12" fmla="*/ 11 w 21"/>
                <a:gd name="T13" fmla="*/ 4 h 6"/>
                <a:gd name="T14" fmla="*/ 18 w 21"/>
                <a:gd name="T15" fmla="*/ 4 h 6"/>
                <a:gd name="T16" fmla="*/ 20 w 21"/>
                <a:gd name="T17" fmla="*/ 3 h 6"/>
                <a:gd name="T18" fmla="*/ 19 w 21"/>
                <a:gd name="T19" fmla="*/ 0 h 6"/>
                <a:gd name="T20" fmla="*/ 11 w 21"/>
                <a:gd name="T21" fmla="*/ 0 h 6"/>
                <a:gd name="T22" fmla="*/ 1 w 21"/>
                <a:gd name="T23" fmla="*/ 2 h 6"/>
                <a:gd name="T24" fmla="*/ 1 w 21"/>
                <a:gd name="T25" fmla="*/ 5 h 6"/>
                <a:gd name="T26" fmla="*/ 4 w 21"/>
                <a:gd name="T2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6" y="4"/>
                    <a:pt x="11" y="4"/>
                  </a:cubicBezTo>
                  <a:cubicBezTo>
                    <a:pt x="13" y="4"/>
                    <a:pt x="15" y="4"/>
                    <a:pt x="18" y="4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8" name="Freeform 577"/>
            <p:cNvSpPr>
              <a:spLocks/>
            </p:cNvSpPr>
            <p:nvPr userDrawn="1"/>
          </p:nvSpPr>
          <p:spPr bwMode="auto">
            <a:xfrm>
              <a:off x="4047913" y="6200775"/>
              <a:ext cx="309571" cy="269875"/>
            </a:xfrm>
            <a:custGeom>
              <a:avLst/>
              <a:gdLst>
                <a:gd name="T0" fmla="*/ 7 w 81"/>
                <a:gd name="T1" fmla="*/ 52 h 69"/>
                <a:gd name="T2" fmla="*/ 12 w 81"/>
                <a:gd name="T3" fmla="*/ 60 h 69"/>
                <a:gd name="T4" fmla="*/ 15 w 81"/>
                <a:gd name="T5" fmla="*/ 58 h 69"/>
                <a:gd name="T6" fmla="*/ 17 w 81"/>
                <a:gd name="T7" fmla="*/ 53 h 69"/>
                <a:gd name="T8" fmla="*/ 17 w 81"/>
                <a:gd name="T9" fmla="*/ 52 h 69"/>
                <a:gd name="T10" fmla="*/ 17 w 81"/>
                <a:gd name="T11" fmla="*/ 51 h 69"/>
                <a:gd name="T12" fmla="*/ 20 w 81"/>
                <a:gd name="T13" fmla="*/ 30 h 69"/>
                <a:gd name="T14" fmla="*/ 29 w 81"/>
                <a:gd name="T15" fmla="*/ 11 h 69"/>
                <a:gd name="T16" fmla="*/ 65 w 81"/>
                <a:gd name="T17" fmla="*/ 17 h 69"/>
                <a:gd name="T18" fmla="*/ 74 w 81"/>
                <a:gd name="T19" fmla="*/ 42 h 69"/>
                <a:gd name="T20" fmla="*/ 74 w 81"/>
                <a:gd name="T21" fmla="*/ 51 h 69"/>
                <a:gd name="T22" fmla="*/ 74 w 81"/>
                <a:gd name="T23" fmla="*/ 67 h 69"/>
                <a:gd name="T24" fmla="*/ 78 w 81"/>
                <a:gd name="T25" fmla="*/ 68 h 69"/>
                <a:gd name="T26" fmla="*/ 81 w 81"/>
                <a:gd name="T27" fmla="*/ 46 h 69"/>
                <a:gd name="T28" fmla="*/ 73 w 81"/>
                <a:gd name="T29" fmla="*/ 12 h 69"/>
                <a:gd name="T30" fmla="*/ 41 w 81"/>
                <a:gd name="T31" fmla="*/ 0 h 69"/>
                <a:gd name="T32" fmla="*/ 10 w 81"/>
                <a:gd name="T33" fmla="*/ 13 h 69"/>
                <a:gd name="T34" fmla="*/ 1 w 81"/>
                <a:gd name="T35" fmla="*/ 45 h 69"/>
                <a:gd name="T36" fmla="*/ 3 w 81"/>
                <a:gd name="T37" fmla="*/ 45 h 69"/>
                <a:gd name="T38" fmla="*/ 2 w 81"/>
                <a:gd name="T39" fmla="*/ 45 h 69"/>
                <a:gd name="T40" fmla="*/ 7 w 81"/>
                <a:gd name="T41" fmla="*/ 52 h 69"/>
                <a:gd name="T42" fmla="*/ 11 w 81"/>
                <a:gd name="T43" fmla="*/ 51 h 69"/>
                <a:gd name="T44" fmla="*/ 3 w 81"/>
                <a:gd name="T45" fmla="*/ 41 h 69"/>
                <a:gd name="T46" fmla="*/ 2 w 81"/>
                <a:gd name="T47" fmla="*/ 41 h 69"/>
                <a:gd name="T48" fmla="*/ 4 w 81"/>
                <a:gd name="T49" fmla="*/ 44 h 69"/>
                <a:gd name="T50" fmla="*/ 25 w 81"/>
                <a:gd name="T51" fmla="*/ 7 h 69"/>
                <a:gd name="T52" fmla="*/ 52 w 81"/>
                <a:gd name="T53" fmla="*/ 5 h 69"/>
                <a:gd name="T54" fmla="*/ 76 w 81"/>
                <a:gd name="T55" fmla="*/ 32 h 69"/>
                <a:gd name="T56" fmla="*/ 76 w 81"/>
                <a:gd name="T57" fmla="*/ 58 h 69"/>
                <a:gd name="T58" fmla="*/ 76 w 81"/>
                <a:gd name="T59" fmla="*/ 67 h 69"/>
                <a:gd name="T60" fmla="*/ 78 w 81"/>
                <a:gd name="T61" fmla="*/ 62 h 69"/>
                <a:gd name="T62" fmla="*/ 78 w 81"/>
                <a:gd name="T63" fmla="*/ 50 h 69"/>
                <a:gd name="T64" fmla="*/ 77 w 81"/>
                <a:gd name="T65" fmla="*/ 28 h 69"/>
                <a:gd name="T66" fmla="*/ 42 w 81"/>
                <a:gd name="T67" fmla="*/ 3 h 69"/>
                <a:gd name="T68" fmla="*/ 20 w 81"/>
                <a:gd name="T69" fmla="*/ 18 h 69"/>
                <a:gd name="T70" fmla="*/ 12 w 81"/>
                <a:gd name="T71" fmla="*/ 43 h 69"/>
                <a:gd name="T72" fmla="*/ 15 w 81"/>
                <a:gd name="T73" fmla="*/ 51 h 69"/>
                <a:gd name="T74" fmla="*/ 11 w 81"/>
                <a:gd name="T75" fmla="*/ 58 h 69"/>
                <a:gd name="T76" fmla="*/ 12 w 81"/>
                <a:gd name="T77" fmla="*/ 56 h 69"/>
                <a:gd name="T78" fmla="*/ 12 w 81"/>
                <a:gd name="T79" fmla="*/ 56 h 69"/>
                <a:gd name="T80" fmla="*/ 12 w 81"/>
                <a:gd name="T81" fmla="*/ 57 h 69"/>
                <a:gd name="T82" fmla="*/ 12 w 81"/>
                <a:gd name="T83" fmla="*/ 56 h 69"/>
                <a:gd name="T84" fmla="*/ 12 w 81"/>
                <a:gd name="T85" fmla="*/ 56 h 69"/>
                <a:gd name="T86" fmla="*/ 12 w 81"/>
                <a:gd name="T87" fmla="*/ 56 h 69"/>
                <a:gd name="T88" fmla="*/ 11 w 81"/>
                <a:gd name="T8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" h="69">
                  <a:moveTo>
                    <a:pt x="9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5"/>
                    <a:pt x="8" y="57"/>
                    <a:pt x="9" y="58"/>
                  </a:cubicBezTo>
                  <a:cubicBezTo>
                    <a:pt x="10" y="60"/>
                    <a:pt x="11" y="60"/>
                    <a:pt x="12" y="60"/>
                  </a:cubicBezTo>
                  <a:cubicBezTo>
                    <a:pt x="13" y="60"/>
                    <a:pt x="14" y="60"/>
                    <a:pt x="14" y="60"/>
                  </a:cubicBezTo>
                  <a:cubicBezTo>
                    <a:pt x="15" y="59"/>
                    <a:pt x="15" y="59"/>
                    <a:pt x="15" y="58"/>
                  </a:cubicBezTo>
                  <a:cubicBezTo>
                    <a:pt x="15" y="57"/>
                    <a:pt x="16" y="55"/>
                    <a:pt x="16" y="54"/>
                  </a:cubicBezTo>
                  <a:cubicBezTo>
                    <a:pt x="16" y="54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6" y="48"/>
                    <a:pt x="16" y="46"/>
                    <a:pt x="16" y="43"/>
                  </a:cubicBezTo>
                  <a:cubicBezTo>
                    <a:pt x="16" y="38"/>
                    <a:pt x="19" y="34"/>
                    <a:pt x="20" y="30"/>
                  </a:cubicBezTo>
                  <a:cubicBezTo>
                    <a:pt x="21" y="27"/>
                    <a:pt x="22" y="23"/>
                    <a:pt x="24" y="20"/>
                  </a:cubicBezTo>
                  <a:cubicBezTo>
                    <a:pt x="25" y="16"/>
                    <a:pt x="27" y="13"/>
                    <a:pt x="29" y="11"/>
                  </a:cubicBezTo>
                  <a:cubicBezTo>
                    <a:pt x="31" y="8"/>
                    <a:pt x="36" y="7"/>
                    <a:pt x="42" y="7"/>
                  </a:cubicBezTo>
                  <a:cubicBezTo>
                    <a:pt x="50" y="7"/>
                    <a:pt x="59" y="10"/>
                    <a:pt x="65" y="17"/>
                  </a:cubicBezTo>
                  <a:cubicBezTo>
                    <a:pt x="69" y="21"/>
                    <a:pt x="71" y="25"/>
                    <a:pt x="73" y="29"/>
                  </a:cubicBezTo>
                  <a:cubicBezTo>
                    <a:pt x="74" y="33"/>
                    <a:pt x="74" y="37"/>
                    <a:pt x="74" y="42"/>
                  </a:cubicBezTo>
                  <a:cubicBezTo>
                    <a:pt x="74" y="44"/>
                    <a:pt x="74" y="47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6"/>
                    <a:pt x="74" y="59"/>
                    <a:pt x="74" y="62"/>
                  </a:cubicBezTo>
                  <a:cubicBezTo>
                    <a:pt x="74" y="64"/>
                    <a:pt x="74" y="65"/>
                    <a:pt x="74" y="67"/>
                  </a:cubicBezTo>
                  <a:cubicBezTo>
                    <a:pt x="74" y="68"/>
                    <a:pt x="75" y="69"/>
                    <a:pt x="76" y="69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9" y="65"/>
                    <a:pt x="80" y="62"/>
                    <a:pt x="80" y="59"/>
                  </a:cubicBezTo>
                  <a:cubicBezTo>
                    <a:pt x="80" y="55"/>
                    <a:pt x="81" y="50"/>
                    <a:pt x="81" y="46"/>
                  </a:cubicBezTo>
                  <a:cubicBezTo>
                    <a:pt x="81" y="41"/>
                    <a:pt x="80" y="36"/>
                    <a:pt x="80" y="32"/>
                  </a:cubicBezTo>
                  <a:cubicBezTo>
                    <a:pt x="80" y="24"/>
                    <a:pt x="77" y="17"/>
                    <a:pt x="73" y="12"/>
                  </a:cubicBezTo>
                  <a:cubicBezTo>
                    <a:pt x="68" y="6"/>
                    <a:pt x="61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ubicBezTo>
                    <a:pt x="34" y="0"/>
                    <a:pt x="29" y="1"/>
                    <a:pt x="24" y="3"/>
                  </a:cubicBezTo>
                  <a:cubicBezTo>
                    <a:pt x="18" y="5"/>
                    <a:pt x="14" y="8"/>
                    <a:pt x="10" y="13"/>
                  </a:cubicBezTo>
                  <a:cubicBezTo>
                    <a:pt x="2" y="23"/>
                    <a:pt x="1" y="38"/>
                    <a:pt x="0" y="43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5" y="46"/>
                    <a:pt x="6" y="48"/>
                    <a:pt x="7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47"/>
                    <a:pt x="9" y="44"/>
                    <a:pt x="7" y="43"/>
                  </a:cubicBezTo>
                  <a:cubicBezTo>
                    <a:pt x="6" y="41"/>
                    <a:pt x="3" y="42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39"/>
                    <a:pt x="6" y="24"/>
                    <a:pt x="13" y="16"/>
                  </a:cubicBezTo>
                  <a:cubicBezTo>
                    <a:pt x="17" y="11"/>
                    <a:pt x="21" y="8"/>
                    <a:pt x="25" y="7"/>
                  </a:cubicBezTo>
                  <a:cubicBezTo>
                    <a:pt x="30" y="5"/>
                    <a:pt x="35" y="4"/>
                    <a:pt x="41" y="4"/>
                  </a:cubicBezTo>
                  <a:cubicBezTo>
                    <a:pt x="44" y="4"/>
                    <a:pt x="48" y="4"/>
                    <a:pt x="52" y="5"/>
                  </a:cubicBezTo>
                  <a:cubicBezTo>
                    <a:pt x="60" y="6"/>
                    <a:pt x="66" y="9"/>
                    <a:pt x="70" y="14"/>
                  </a:cubicBezTo>
                  <a:cubicBezTo>
                    <a:pt x="74" y="19"/>
                    <a:pt x="76" y="25"/>
                    <a:pt x="76" y="32"/>
                  </a:cubicBezTo>
                  <a:cubicBezTo>
                    <a:pt x="76" y="37"/>
                    <a:pt x="77" y="41"/>
                    <a:pt x="77" y="46"/>
                  </a:cubicBezTo>
                  <a:cubicBezTo>
                    <a:pt x="77" y="50"/>
                    <a:pt x="76" y="55"/>
                    <a:pt x="76" y="58"/>
                  </a:cubicBezTo>
                  <a:cubicBezTo>
                    <a:pt x="76" y="62"/>
                    <a:pt x="75" y="65"/>
                    <a:pt x="74" y="66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78" y="64"/>
                    <a:pt x="78" y="62"/>
                  </a:cubicBezTo>
                  <a:cubicBezTo>
                    <a:pt x="78" y="59"/>
                    <a:pt x="78" y="56"/>
                    <a:pt x="78" y="51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7"/>
                    <a:pt x="78" y="44"/>
                    <a:pt x="78" y="42"/>
                  </a:cubicBezTo>
                  <a:cubicBezTo>
                    <a:pt x="78" y="37"/>
                    <a:pt x="78" y="32"/>
                    <a:pt x="77" y="28"/>
                  </a:cubicBezTo>
                  <a:cubicBezTo>
                    <a:pt x="75" y="23"/>
                    <a:pt x="73" y="18"/>
                    <a:pt x="68" y="14"/>
                  </a:cubicBezTo>
                  <a:cubicBezTo>
                    <a:pt x="61" y="7"/>
                    <a:pt x="51" y="3"/>
                    <a:pt x="42" y="3"/>
                  </a:cubicBezTo>
                  <a:cubicBezTo>
                    <a:pt x="35" y="3"/>
                    <a:pt x="30" y="4"/>
                    <a:pt x="26" y="8"/>
                  </a:cubicBezTo>
                  <a:cubicBezTo>
                    <a:pt x="24" y="11"/>
                    <a:pt x="22" y="14"/>
                    <a:pt x="20" y="18"/>
                  </a:cubicBezTo>
                  <a:cubicBezTo>
                    <a:pt x="19" y="22"/>
                    <a:pt x="17" y="26"/>
                    <a:pt x="16" y="29"/>
                  </a:cubicBezTo>
                  <a:cubicBezTo>
                    <a:pt x="15" y="32"/>
                    <a:pt x="12" y="37"/>
                    <a:pt x="12" y="43"/>
                  </a:cubicBezTo>
                  <a:cubicBezTo>
                    <a:pt x="12" y="46"/>
                    <a:pt x="12" y="49"/>
                    <a:pt x="13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1" y="54"/>
                    <a:pt x="11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1" y="55"/>
                    <a:pt x="11" y="53"/>
                    <a:pt x="11" y="51"/>
                  </a:cubicBezTo>
                  <a:lnTo>
                    <a:pt x="9" y="5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9" name="Freeform 578"/>
            <p:cNvSpPr>
              <a:spLocks/>
            </p:cNvSpPr>
            <p:nvPr userDrawn="1"/>
          </p:nvSpPr>
          <p:spPr bwMode="auto">
            <a:xfrm>
              <a:off x="4039976" y="6213475"/>
              <a:ext cx="304808" cy="409575"/>
            </a:xfrm>
            <a:custGeom>
              <a:avLst/>
              <a:gdLst>
                <a:gd name="T0" fmla="*/ 80 w 80"/>
                <a:gd name="T1" fmla="*/ 39 h 105"/>
                <a:gd name="T2" fmla="*/ 44 w 80"/>
                <a:gd name="T3" fmla="*/ 0 h 105"/>
                <a:gd name="T4" fmla="*/ 18 w 80"/>
                <a:gd name="T5" fmla="*/ 26 h 105"/>
                <a:gd name="T6" fmla="*/ 17 w 80"/>
                <a:gd name="T7" fmla="*/ 48 h 105"/>
                <a:gd name="T8" fmla="*/ 15 w 80"/>
                <a:gd name="T9" fmla="*/ 55 h 105"/>
                <a:gd name="T10" fmla="*/ 14 w 80"/>
                <a:gd name="T11" fmla="*/ 53 h 105"/>
                <a:gd name="T12" fmla="*/ 14 w 80"/>
                <a:gd name="T13" fmla="*/ 53 h 105"/>
                <a:gd name="T14" fmla="*/ 13 w 80"/>
                <a:gd name="T15" fmla="*/ 48 h 105"/>
                <a:gd name="T16" fmla="*/ 4 w 80"/>
                <a:gd name="T17" fmla="*/ 38 h 105"/>
                <a:gd name="T18" fmla="*/ 1 w 80"/>
                <a:gd name="T19" fmla="*/ 41 h 105"/>
                <a:gd name="T20" fmla="*/ 5 w 80"/>
                <a:gd name="T21" fmla="*/ 60 h 105"/>
                <a:gd name="T22" fmla="*/ 6 w 80"/>
                <a:gd name="T23" fmla="*/ 68 h 105"/>
                <a:gd name="T24" fmla="*/ 12 w 80"/>
                <a:gd name="T25" fmla="*/ 71 h 105"/>
                <a:gd name="T26" fmla="*/ 10 w 80"/>
                <a:gd name="T27" fmla="*/ 71 h 105"/>
                <a:gd name="T28" fmla="*/ 36 w 80"/>
                <a:gd name="T29" fmla="*/ 104 h 105"/>
                <a:gd name="T30" fmla="*/ 34 w 80"/>
                <a:gd name="T31" fmla="*/ 94 h 105"/>
                <a:gd name="T32" fmla="*/ 47 w 80"/>
                <a:gd name="T33" fmla="*/ 82 h 105"/>
                <a:gd name="T34" fmla="*/ 55 w 80"/>
                <a:gd name="T35" fmla="*/ 83 h 105"/>
                <a:gd name="T36" fmla="*/ 63 w 80"/>
                <a:gd name="T37" fmla="*/ 80 h 105"/>
                <a:gd name="T38" fmla="*/ 70 w 80"/>
                <a:gd name="T39" fmla="*/ 86 h 105"/>
                <a:gd name="T40" fmla="*/ 77 w 80"/>
                <a:gd name="T41" fmla="*/ 78 h 105"/>
                <a:gd name="T42" fmla="*/ 80 w 80"/>
                <a:gd name="T43" fmla="*/ 48 h 105"/>
                <a:gd name="T44" fmla="*/ 76 w 80"/>
                <a:gd name="T45" fmla="*/ 47 h 105"/>
                <a:gd name="T46" fmla="*/ 76 w 80"/>
                <a:gd name="T47" fmla="*/ 64 h 105"/>
                <a:gd name="T48" fmla="*/ 72 w 80"/>
                <a:gd name="T49" fmla="*/ 85 h 105"/>
                <a:gd name="T50" fmla="*/ 63 w 80"/>
                <a:gd name="T51" fmla="*/ 76 h 105"/>
                <a:gd name="T52" fmla="*/ 55 w 80"/>
                <a:gd name="T53" fmla="*/ 79 h 105"/>
                <a:gd name="T54" fmla="*/ 55 w 80"/>
                <a:gd name="T55" fmla="*/ 79 h 105"/>
                <a:gd name="T56" fmla="*/ 55 w 80"/>
                <a:gd name="T57" fmla="*/ 79 h 105"/>
                <a:gd name="T58" fmla="*/ 52 w 80"/>
                <a:gd name="T59" fmla="*/ 78 h 105"/>
                <a:gd name="T60" fmla="*/ 35 w 80"/>
                <a:gd name="T61" fmla="*/ 83 h 105"/>
                <a:gd name="T62" fmla="*/ 33 w 80"/>
                <a:gd name="T63" fmla="*/ 104 h 105"/>
                <a:gd name="T64" fmla="*/ 18 w 80"/>
                <a:gd name="T65" fmla="*/ 82 h 105"/>
                <a:gd name="T66" fmla="*/ 14 w 80"/>
                <a:gd name="T67" fmla="*/ 69 h 105"/>
                <a:gd name="T68" fmla="*/ 10 w 80"/>
                <a:gd name="T69" fmla="*/ 67 h 105"/>
                <a:gd name="T70" fmla="*/ 10 w 80"/>
                <a:gd name="T71" fmla="*/ 66 h 105"/>
                <a:gd name="T72" fmla="*/ 10 w 80"/>
                <a:gd name="T73" fmla="*/ 66 h 105"/>
                <a:gd name="T74" fmla="*/ 6 w 80"/>
                <a:gd name="T75" fmla="*/ 49 h 105"/>
                <a:gd name="T76" fmla="*/ 5 w 80"/>
                <a:gd name="T77" fmla="*/ 42 h 105"/>
                <a:gd name="T78" fmla="*/ 5 w 80"/>
                <a:gd name="T79" fmla="*/ 42 h 105"/>
                <a:gd name="T80" fmla="*/ 4 w 80"/>
                <a:gd name="T81" fmla="*/ 40 h 105"/>
                <a:gd name="T82" fmla="*/ 5 w 80"/>
                <a:gd name="T83" fmla="*/ 40 h 105"/>
                <a:gd name="T84" fmla="*/ 9 w 80"/>
                <a:gd name="T85" fmla="*/ 49 h 105"/>
                <a:gd name="T86" fmla="*/ 16 w 80"/>
                <a:gd name="T87" fmla="*/ 57 h 105"/>
                <a:gd name="T88" fmla="*/ 19 w 80"/>
                <a:gd name="T89" fmla="*/ 50 h 105"/>
                <a:gd name="T90" fmla="*/ 19 w 80"/>
                <a:gd name="T91" fmla="*/ 49 h 105"/>
                <a:gd name="T92" fmla="*/ 22 w 80"/>
                <a:gd name="T93" fmla="*/ 27 h 105"/>
                <a:gd name="T94" fmla="*/ 44 w 80"/>
                <a:gd name="T95" fmla="*/ 4 h 105"/>
                <a:gd name="T96" fmla="*/ 76 w 80"/>
                <a:gd name="T9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05">
                  <a:moveTo>
                    <a:pt x="78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4"/>
                    <a:pt x="80" y="41"/>
                    <a:pt x="80" y="39"/>
                  </a:cubicBezTo>
                  <a:cubicBezTo>
                    <a:pt x="80" y="34"/>
                    <a:pt x="80" y="29"/>
                    <a:pt x="79" y="25"/>
                  </a:cubicBezTo>
                  <a:cubicBezTo>
                    <a:pt x="77" y="20"/>
                    <a:pt x="75" y="15"/>
                    <a:pt x="70" y="11"/>
                  </a:cubicBezTo>
                  <a:cubicBezTo>
                    <a:pt x="63" y="4"/>
                    <a:pt x="53" y="0"/>
                    <a:pt x="44" y="0"/>
                  </a:cubicBezTo>
                  <a:cubicBezTo>
                    <a:pt x="37" y="0"/>
                    <a:pt x="32" y="1"/>
                    <a:pt x="28" y="5"/>
                  </a:cubicBezTo>
                  <a:cubicBezTo>
                    <a:pt x="26" y="8"/>
                    <a:pt x="24" y="11"/>
                    <a:pt x="22" y="15"/>
                  </a:cubicBezTo>
                  <a:cubicBezTo>
                    <a:pt x="21" y="19"/>
                    <a:pt x="19" y="23"/>
                    <a:pt x="18" y="26"/>
                  </a:cubicBezTo>
                  <a:cubicBezTo>
                    <a:pt x="17" y="29"/>
                    <a:pt x="14" y="34"/>
                    <a:pt x="14" y="40"/>
                  </a:cubicBezTo>
                  <a:cubicBezTo>
                    <a:pt x="14" y="43"/>
                    <a:pt x="14" y="46"/>
                    <a:pt x="15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3" y="51"/>
                    <a:pt x="13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2" y="44"/>
                    <a:pt x="11" y="41"/>
                    <a:pt x="9" y="40"/>
                  </a:cubicBezTo>
                  <a:cubicBezTo>
                    <a:pt x="8" y="38"/>
                    <a:pt x="5" y="39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6"/>
                    <a:pt x="1" y="48"/>
                    <a:pt x="2" y="50"/>
                  </a:cubicBezTo>
                  <a:cubicBezTo>
                    <a:pt x="3" y="53"/>
                    <a:pt x="4" y="57"/>
                    <a:pt x="5" y="60"/>
                  </a:cubicBezTo>
                  <a:cubicBezTo>
                    <a:pt x="5" y="62"/>
                    <a:pt x="5" y="64"/>
                    <a:pt x="5" y="65"/>
                  </a:cubicBezTo>
                  <a:cubicBezTo>
                    <a:pt x="5" y="66"/>
                    <a:pt x="5" y="66"/>
                    <a:pt x="6" y="67"/>
                  </a:cubicBezTo>
                  <a:cubicBezTo>
                    <a:pt x="6" y="67"/>
                    <a:pt x="6" y="68"/>
                    <a:pt x="6" y="68"/>
                  </a:cubicBezTo>
                  <a:cubicBezTo>
                    <a:pt x="7" y="69"/>
                    <a:pt x="7" y="70"/>
                    <a:pt x="8" y="71"/>
                  </a:cubicBezTo>
                  <a:cubicBezTo>
                    <a:pt x="9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1" y="74"/>
                    <a:pt x="13" y="80"/>
                    <a:pt x="16" y="86"/>
                  </a:cubicBezTo>
                  <a:cubicBezTo>
                    <a:pt x="20" y="93"/>
                    <a:pt x="26" y="100"/>
                    <a:pt x="34" y="104"/>
                  </a:cubicBezTo>
                  <a:cubicBezTo>
                    <a:pt x="35" y="105"/>
                    <a:pt x="36" y="105"/>
                    <a:pt x="36" y="104"/>
                  </a:cubicBezTo>
                  <a:cubicBezTo>
                    <a:pt x="37" y="103"/>
                    <a:pt x="37" y="102"/>
                    <a:pt x="36" y="101"/>
                  </a:cubicBezTo>
                  <a:cubicBezTo>
                    <a:pt x="35" y="100"/>
                    <a:pt x="34" y="97"/>
                    <a:pt x="34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2"/>
                    <a:pt x="35" y="89"/>
                    <a:pt x="38" y="86"/>
                  </a:cubicBezTo>
                  <a:cubicBezTo>
                    <a:pt x="40" y="84"/>
                    <a:pt x="43" y="82"/>
                    <a:pt x="45" y="82"/>
                  </a:cubicBezTo>
                  <a:cubicBezTo>
                    <a:pt x="46" y="82"/>
                    <a:pt x="46" y="82"/>
                    <a:pt x="47" y="82"/>
                  </a:cubicBezTo>
                  <a:cubicBezTo>
                    <a:pt x="49" y="82"/>
                    <a:pt x="50" y="82"/>
                    <a:pt x="51" y="82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6" y="83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1" y="81"/>
                    <a:pt x="62" y="80"/>
                    <a:pt x="63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65" y="81"/>
                    <a:pt x="66" y="81"/>
                  </a:cubicBezTo>
                  <a:cubicBezTo>
                    <a:pt x="67" y="82"/>
                    <a:pt x="69" y="84"/>
                    <a:pt x="70" y="86"/>
                  </a:cubicBezTo>
                  <a:cubicBezTo>
                    <a:pt x="71" y="86"/>
                    <a:pt x="71" y="87"/>
                    <a:pt x="72" y="87"/>
                  </a:cubicBezTo>
                  <a:cubicBezTo>
                    <a:pt x="73" y="87"/>
                    <a:pt x="74" y="86"/>
                    <a:pt x="74" y="86"/>
                  </a:cubicBezTo>
                  <a:cubicBezTo>
                    <a:pt x="75" y="83"/>
                    <a:pt x="76" y="81"/>
                    <a:pt x="77" y="78"/>
                  </a:cubicBezTo>
                  <a:cubicBezTo>
                    <a:pt x="79" y="71"/>
                    <a:pt x="80" y="67"/>
                    <a:pt x="80" y="64"/>
                  </a:cubicBezTo>
                  <a:cubicBezTo>
                    <a:pt x="80" y="62"/>
                    <a:pt x="80" y="61"/>
                    <a:pt x="80" y="59"/>
                  </a:cubicBezTo>
                  <a:cubicBezTo>
                    <a:pt x="80" y="56"/>
                    <a:pt x="80" y="53"/>
                    <a:pt x="80" y="48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53"/>
                    <a:pt x="76" y="56"/>
                    <a:pt x="76" y="59"/>
                  </a:cubicBezTo>
                  <a:cubicBezTo>
                    <a:pt x="76" y="61"/>
                    <a:pt x="76" y="62"/>
                    <a:pt x="76" y="64"/>
                  </a:cubicBezTo>
                  <a:cubicBezTo>
                    <a:pt x="76" y="66"/>
                    <a:pt x="75" y="70"/>
                    <a:pt x="73" y="77"/>
                  </a:cubicBezTo>
                  <a:cubicBezTo>
                    <a:pt x="72" y="79"/>
                    <a:pt x="71" y="82"/>
                    <a:pt x="70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2" y="81"/>
                    <a:pt x="70" y="79"/>
                    <a:pt x="68" y="78"/>
                  </a:cubicBezTo>
                  <a:cubicBezTo>
                    <a:pt x="66" y="77"/>
                    <a:pt x="64" y="76"/>
                    <a:pt x="63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59" y="77"/>
                    <a:pt x="58" y="78"/>
                  </a:cubicBezTo>
                  <a:cubicBezTo>
                    <a:pt x="57" y="78"/>
                    <a:pt x="56" y="78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4" y="79"/>
                    <a:pt x="53" y="79"/>
                    <a:pt x="52" y="78"/>
                  </a:cubicBezTo>
                  <a:cubicBezTo>
                    <a:pt x="51" y="78"/>
                    <a:pt x="49" y="78"/>
                    <a:pt x="47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1" y="78"/>
                    <a:pt x="37" y="80"/>
                    <a:pt x="35" y="83"/>
                  </a:cubicBezTo>
                  <a:cubicBezTo>
                    <a:pt x="32" y="86"/>
                    <a:pt x="30" y="90"/>
                    <a:pt x="30" y="9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9"/>
                    <a:pt x="32" y="102"/>
                    <a:pt x="33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7" y="96"/>
                    <a:pt x="22" y="88"/>
                    <a:pt x="18" y="82"/>
                  </a:cubicBezTo>
                  <a:cubicBezTo>
                    <a:pt x="17" y="78"/>
                    <a:pt x="16" y="75"/>
                    <a:pt x="15" y="73"/>
                  </a:cubicBezTo>
                  <a:cubicBezTo>
                    <a:pt x="15" y="72"/>
                    <a:pt x="14" y="71"/>
                    <a:pt x="14" y="7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8"/>
                    <a:pt x="13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0" y="67"/>
                  </a:cubicBezTo>
                  <a:cubicBezTo>
                    <a:pt x="10" y="67"/>
                    <a:pt x="10" y="67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9" y="65"/>
                    <a:pt x="9" y="64"/>
                  </a:cubicBezTo>
                  <a:cubicBezTo>
                    <a:pt x="9" y="62"/>
                    <a:pt x="9" y="59"/>
                    <a:pt x="8" y="56"/>
                  </a:cubicBezTo>
                  <a:cubicBezTo>
                    <a:pt x="7" y="54"/>
                    <a:pt x="7" y="51"/>
                    <a:pt x="6" y="49"/>
                  </a:cubicBezTo>
                  <a:cubicBezTo>
                    <a:pt x="5" y="47"/>
                    <a:pt x="4" y="45"/>
                    <a:pt x="4" y="44"/>
                  </a:cubicBezTo>
                  <a:cubicBezTo>
                    <a:pt x="4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6" y="43"/>
                    <a:pt x="7" y="43"/>
                  </a:cubicBezTo>
                  <a:cubicBezTo>
                    <a:pt x="7" y="43"/>
                    <a:pt x="8" y="45"/>
                    <a:pt x="9" y="49"/>
                  </a:cubicBezTo>
                  <a:cubicBezTo>
                    <a:pt x="9" y="52"/>
                    <a:pt x="10" y="54"/>
                    <a:pt x="11" y="55"/>
                  </a:cubicBezTo>
                  <a:cubicBezTo>
                    <a:pt x="12" y="57"/>
                    <a:pt x="13" y="57"/>
                    <a:pt x="14" y="57"/>
                  </a:cubicBezTo>
                  <a:cubicBezTo>
                    <a:pt x="15" y="57"/>
                    <a:pt x="16" y="57"/>
                    <a:pt x="16" y="57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7" y="54"/>
                    <a:pt x="18" y="52"/>
                    <a:pt x="18" y="51"/>
                  </a:cubicBezTo>
                  <a:cubicBezTo>
                    <a:pt x="18" y="51"/>
                    <a:pt x="19" y="50"/>
                    <a:pt x="19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8" y="45"/>
                    <a:pt x="18" y="43"/>
                    <a:pt x="18" y="40"/>
                  </a:cubicBezTo>
                  <a:cubicBezTo>
                    <a:pt x="18" y="35"/>
                    <a:pt x="21" y="31"/>
                    <a:pt x="22" y="27"/>
                  </a:cubicBezTo>
                  <a:cubicBezTo>
                    <a:pt x="23" y="24"/>
                    <a:pt x="24" y="20"/>
                    <a:pt x="26" y="17"/>
                  </a:cubicBezTo>
                  <a:cubicBezTo>
                    <a:pt x="27" y="13"/>
                    <a:pt x="29" y="10"/>
                    <a:pt x="31" y="8"/>
                  </a:cubicBezTo>
                  <a:cubicBezTo>
                    <a:pt x="33" y="5"/>
                    <a:pt x="38" y="4"/>
                    <a:pt x="44" y="4"/>
                  </a:cubicBezTo>
                  <a:cubicBezTo>
                    <a:pt x="52" y="4"/>
                    <a:pt x="61" y="7"/>
                    <a:pt x="67" y="14"/>
                  </a:cubicBezTo>
                  <a:cubicBezTo>
                    <a:pt x="71" y="18"/>
                    <a:pt x="73" y="22"/>
                    <a:pt x="75" y="26"/>
                  </a:cubicBezTo>
                  <a:cubicBezTo>
                    <a:pt x="76" y="30"/>
                    <a:pt x="76" y="34"/>
                    <a:pt x="76" y="39"/>
                  </a:cubicBezTo>
                  <a:cubicBezTo>
                    <a:pt x="76" y="41"/>
                    <a:pt x="76" y="44"/>
                    <a:pt x="76" y="47"/>
                  </a:cubicBezTo>
                  <a:lnTo>
                    <a:pt x="78" y="4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0" name="Freeform 579"/>
            <p:cNvSpPr>
              <a:spLocks/>
            </p:cNvSpPr>
            <p:nvPr userDrawn="1"/>
          </p:nvSpPr>
          <p:spPr bwMode="auto">
            <a:xfrm>
              <a:off x="4176505" y="6556375"/>
              <a:ext cx="123828" cy="80963"/>
            </a:xfrm>
            <a:custGeom>
              <a:avLst/>
              <a:gdLst>
                <a:gd name="T0" fmla="*/ 28 w 32"/>
                <a:gd name="T1" fmla="*/ 10 h 21"/>
                <a:gd name="T2" fmla="*/ 23 w 32"/>
                <a:gd name="T3" fmla="*/ 1 h 21"/>
                <a:gd name="T4" fmla="*/ 15 w 32"/>
                <a:gd name="T5" fmla="*/ 5 h 21"/>
                <a:gd name="T6" fmla="*/ 15 w 32"/>
                <a:gd name="T7" fmla="*/ 9 h 21"/>
                <a:gd name="T8" fmla="*/ 14 w 32"/>
                <a:gd name="T9" fmla="*/ 6 h 21"/>
                <a:gd name="T10" fmla="*/ 8 w 32"/>
                <a:gd name="T11" fmla="*/ 7 h 21"/>
                <a:gd name="T12" fmla="*/ 5 w 32"/>
                <a:gd name="T13" fmla="*/ 15 h 21"/>
                <a:gd name="T14" fmla="*/ 8 w 32"/>
                <a:gd name="T15" fmla="*/ 13 h 21"/>
                <a:gd name="T16" fmla="*/ 1 w 32"/>
                <a:gd name="T17" fmla="*/ 11 h 21"/>
                <a:gd name="T18" fmla="*/ 0 w 32"/>
                <a:gd name="T19" fmla="*/ 16 h 21"/>
                <a:gd name="T20" fmla="*/ 17 w 32"/>
                <a:gd name="T21" fmla="*/ 21 h 21"/>
                <a:gd name="T22" fmla="*/ 25 w 32"/>
                <a:gd name="T23" fmla="*/ 18 h 21"/>
                <a:gd name="T24" fmla="*/ 32 w 32"/>
                <a:gd name="T25" fmla="*/ 10 h 21"/>
                <a:gd name="T26" fmla="*/ 31 w 32"/>
                <a:gd name="T27" fmla="*/ 6 h 21"/>
                <a:gd name="T28" fmla="*/ 27 w 32"/>
                <a:gd name="T29" fmla="*/ 7 h 21"/>
                <a:gd name="T30" fmla="*/ 26 w 32"/>
                <a:gd name="T31" fmla="*/ 10 h 21"/>
                <a:gd name="T32" fmla="*/ 26 w 32"/>
                <a:gd name="T33" fmla="*/ 10 h 21"/>
                <a:gd name="T34" fmla="*/ 29 w 32"/>
                <a:gd name="T35" fmla="*/ 10 h 21"/>
                <a:gd name="T36" fmla="*/ 30 w 32"/>
                <a:gd name="T37" fmla="*/ 8 h 21"/>
                <a:gd name="T38" fmla="*/ 28 w 32"/>
                <a:gd name="T39" fmla="*/ 10 h 21"/>
                <a:gd name="T40" fmla="*/ 28 w 32"/>
                <a:gd name="T41" fmla="*/ 9 h 21"/>
                <a:gd name="T42" fmla="*/ 17 w 32"/>
                <a:gd name="T43" fmla="*/ 17 h 21"/>
                <a:gd name="T44" fmla="*/ 17 w 32"/>
                <a:gd name="T45" fmla="*/ 17 h 21"/>
                <a:gd name="T46" fmla="*/ 2 w 32"/>
                <a:gd name="T47" fmla="*/ 16 h 21"/>
                <a:gd name="T48" fmla="*/ 4 w 32"/>
                <a:gd name="T49" fmla="*/ 16 h 21"/>
                <a:gd name="T50" fmla="*/ 8 w 32"/>
                <a:gd name="T51" fmla="*/ 17 h 21"/>
                <a:gd name="T52" fmla="*/ 9 w 32"/>
                <a:gd name="T53" fmla="*/ 15 h 21"/>
                <a:gd name="T54" fmla="*/ 10 w 32"/>
                <a:gd name="T55" fmla="*/ 11 h 21"/>
                <a:gd name="T56" fmla="*/ 10 w 32"/>
                <a:gd name="T57" fmla="*/ 10 h 21"/>
                <a:gd name="T58" fmla="*/ 13 w 32"/>
                <a:gd name="T59" fmla="*/ 10 h 21"/>
                <a:gd name="T60" fmla="*/ 14 w 32"/>
                <a:gd name="T61" fmla="*/ 11 h 21"/>
                <a:gd name="T62" fmla="*/ 16 w 32"/>
                <a:gd name="T63" fmla="*/ 10 h 21"/>
                <a:gd name="T64" fmla="*/ 19 w 32"/>
                <a:gd name="T65" fmla="*/ 7 h 21"/>
                <a:gd name="T66" fmla="*/ 22 w 32"/>
                <a:gd name="T67" fmla="*/ 3 h 21"/>
                <a:gd name="T68" fmla="*/ 23 w 32"/>
                <a:gd name="T69" fmla="*/ 8 h 21"/>
                <a:gd name="T70" fmla="*/ 26 w 32"/>
                <a:gd name="T71" fmla="*/ 12 h 21"/>
                <a:gd name="T72" fmla="*/ 26 w 32"/>
                <a:gd name="T7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1">
                  <a:moveTo>
                    <a:pt x="26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8"/>
                    <a:pt x="27" y="7"/>
                    <a:pt x="26" y="5"/>
                  </a:cubicBezTo>
                  <a:cubicBezTo>
                    <a:pt x="26" y="4"/>
                    <a:pt x="24" y="3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19" y="2"/>
                    <a:pt x="17" y="3"/>
                    <a:pt x="15" y="5"/>
                  </a:cubicBezTo>
                  <a:cubicBezTo>
                    <a:pt x="14" y="6"/>
                    <a:pt x="13" y="8"/>
                    <a:pt x="13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2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6" y="20"/>
                    <a:pt x="11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21"/>
                    <a:pt x="22" y="20"/>
                    <a:pt x="25" y="18"/>
                  </a:cubicBezTo>
                  <a:cubicBezTo>
                    <a:pt x="27" y="17"/>
                    <a:pt x="29" y="14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6"/>
                    <a:pt x="31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8" y="6"/>
                    <a:pt x="28" y="6"/>
                    <a:pt x="27" y="7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2"/>
                    <a:pt x="24" y="14"/>
                    <a:pt x="22" y="15"/>
                  </a:cubicBezTo>
                  <a:cubicBezTo>
                    <a:pt x="20" y="17"/>
                    <a:pt x="19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2" y="17"/>
                    <a:pt x="7" y="16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6"/>
                    <a:pt x="21" y="5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7"/>
                    <a:pt x="23" y="8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6" y="12"/>
                    <a:pt x="27" y="12"/>
                    <a:pt x="28" y="11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1" name="Freeform 580"/>
            <p:cNvSpPr>
              <a:spLocks/>
            </p:cNvSpPr>
            <p:nvPr userDrawn="1"/>
          </p:nvSpPr>
          <p:spPr bwMode="auto">
            <a:xfrm>
              <a:off x="4154279" y="6508750"/>
              <a:ext cx="179392" cy="120650"/>
            </a:xfrm>
            <a:custGeom>
              <a:avLst/>
              <a:gdLst>
                <a:gd name="T0" fmla="*/ 44 w 47"/>
                <a:gd name="T1" fmla="*/ 8 h 31"/>
                <a:gd name="T2" fmla="*/ 32 w 47"/>
                <a:gd name="T3" fmla="*/ 0 h 31"/>
                <a:gd name="T4" fmla="*/ 25 w 47"/>
                <a:gd name="T5" fmla="*/ 3 h 31"/>
                <a:gd name="T6" fmla="*/ 25 w 47"/>
                <a:gd name="T7" fmla="*/ 3 h 31"/>
                <a:gd name="T8" fmla="*/ 25 w 47"/>
                <a:gd name="T9" fmla="*/ 3 h 31"/>
                <a:gd name="T10" fmla="*/ 25 w 47"/>
                <a:gd name="T11" fmla="*/ 3 h 31"/>
                <a:gd name="T12" fmla="*/ 14 w 47"/>
                <a:gd name="T13" fmla="*/ 2 h 31"/>
                <a:gd name="T14" fmla="*/ 0 w 47"/>
                <a:gd name="T15" fmla="*/ 19 h 31"/>
                <a:gd name="T16" fmla="*/ 6 w 47"/>
                <a:gd name="T17" fmla="*/ 31 h 31"/>
                <a:gd name="T18" fmla="*/ 10 w 47"/>
                <a:gd name="T19" fmla="*/ 28 h 31"/>
                <a:gd name="T20" fmla="*/ 14 w 47"/>
                <a:gd name="T21" fmla="*/ 29 h 31"/>
                <a:gd name="T22" fmla="*/ 15 w 47"/>
                <a:gd name="T23" fmla="*/ 24 h 31"/>
                <a:gd name="T24" fmla="*/ 16 w 47"/>
                <a:gd name="T25" fmla="*/ 22 h 31"/>
                <a:gd name="T26" fmla="*/ 19 w 47"/>
                <a:gd name="T27" fmla="*/ 23 h 31"/>
                <a:gd name="T28" fmla="*/ 22 w 47"/>
                <a:gd name="T29" fmla="*/ 22 h 31"/>
                <a:gd name="T30" fmla="*/ 29 w 47"/>
                <a:gd name="T31" fmla="*/ 16 h 31"/>
                <a:gd name="T32" fmla="*/ 29 w 47"/>
                <a:gd name="T33" fmla="*/ 20 h 31"/>
                <a:gd name="T34" fmla="*/ 34 w 47"/>
                <a:gd name="T35" fmla="*/ 23 h 31"/>
                <a:gd name="T36" fmla="*/ 36 w 47"/>
                <a:gd name="T37" fmla="*/ 20 h 31"/>
                <a:gd name="T38" fmla="*/ 34 w 47"/>
                <a:gd name="T39" fmla="*/ 23 h 31"/>
                <a:gd name="T40" fmla="*/ 40 w 47"/>
                <a:gd name="T41" fmla="*/ 23 h 31"/>
                <a:gd name="T42" fmla="*/ 38 w 47"/>
                <a:gd name="T43" fmla="*/ 22 h 31"/>
                <a:gd name="T44" fmla="*/ 38 w 47"/>
                <a:gd name="T45" fmla="*/ 22 h 31"/>
                <a:gd name="T46" fmla="*/ 36 w 47"/>
                <a:gd name="T47" fmla="*/ 24 h 31"/>
                <a:gd name="T48" fmla="*/ 40 w 47"/>
                <a:gd name="T49" fmla="*/ 28 h 31"/>
                <a:gd name="T50" fmla="*/ 46 w 47"/>
                <a:gd name="T51" fmla="*/ 15 h 31"/>
                <a:gd name="T52" fmla="*/ 43 w 47"/>
                <a:gd name="T53" fmla="*/ 19 h 31"/>
                <a:gd name="T54" fmla="*/ 38 w 47"/>
                <a:gd name="T55" fmla="*/ 23 h 31"/>
                <a:gd name="T56" fmla="*/ 41 w 47"/>
                <a:gd name="T57" fmla="*/ 22 h 31"/>
                <a:gd name="T58" fmla="*/ 37 w 47"/>
                <a:gd name="T59" fmla="*/ 20 h 31"/>
                <a:gd name="T60" fmla="*/ 38 w 47"/>
                <a:gd name="T61" fmla="*/ 23 h 31"/>
                <a:gd name="T62" fmla="*/ 37 w 47"/>
                <a:gd name="T63" fmla="*/ 18 h 31"/>
                <a:gd name="T64" fmla="*/ 31 w 47"/>
                <a:gd name="T65" fmla="*/ 20 h 31"/>
                <a:gd name="T66" fmla="*/ 32 w 47"/>
                <a:gd name="T67" fmla="*/ 17 h 31"/>
                <a:gd name="T68" fmla="*/ 21 w 47"/>
                <a:gd name="T69" fmla="*/ 17 h 31"/>
                <a:gd name="T70" fmla="*/ 22 w 47"/>
                <a:gd name="T71" fmla="*/ 19 h 31"/>
                <a:gd name="T72" fmla="*/ 14 w 47"/>
                <a:gd name="T73" fmla="*/ 19 h 31"/>
                <a:gd name="T74" fmla="*/ 13 w 47"/>
                <a:gd name="T75" fmla="*/ 27 h 31"/>
                <a:gd name="T76" fmla="*/ 7 w 47"/>
                <a:gd name="T77" fmla="*/ 23 h 31"/>
                <a:gd name="T78" fmla="*/ 5 w 47"/>
                <a:gd name="T79" fmla="*/ 29 h 31"/>
                <a:gd name="T80" fmla="*/ 8 w 47"/>
                <a:gd name="T81" fmla="*/ 28 h 31"/>
                <a:gd name="T82" fmla="*/ 8 w 47"/>
                <a:gd name="T83" fmla="*/ 28 h 31"/>
                <a:gd name="T84" fmla="*/ 4 w 47"/>
                <a:gd name="T85" fmla="*/ 19 h 31"/>
                <a:gd name="T86" fmla="*/ 8 w 47"/>
                <a:gd name="T87" fmla="*/ 10 h 31"/>
                <a:gd name="T88" fmla="*/ 21 w 47"/>
                <a:gd name="T89" fmla="*/ 6 h 31"/>
                <a:gd name="T90" fmla="*/ 25 w 47"/>
                <a:gd name="T91" fmla="*/ 7 h 31"/>
                <a:gd name="T92" fmla="*/ 33 w 47"/>
                <a:gd name="T93" fmla="*/ 4 h 31"/>
                <a:gd name="T94" fmla="*/ 33 w 47"/>
                <a:gd name="T95" fmla="*/ 4 h 31"/>
                <a:gd name="T96" fmla="*/ 42 w 47"/>
                <a:gd name="T97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31">
                  <a:moveTo>
                    <a:pt x="44" y="16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2"/>
                    <a:pt x="45" y="10"/>
                    <a:pt x="44" y="8"/>
                  </a:cubicBezTo>
                  <a:cubicBezTo>
                    <a:pt x="42" y="5"/>
                    <a:pt x="40" y="3"/>
                    <a:pt x="38" y="2"/>
                  </a:cubicBezTo>
                  <a:cubicBezTo>
                    <a:pt x="36" y="1"/>
                    <a:pt x="34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29" y="1"/>
                    <a:pt x="28" y="2"/>
                  </a:cubicBezTo>
                  <a:cubicBezTo>
                    <a:pt x="27" y="2"/>
                    <a:pt x="26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1" y="2"/>
                    <a:pt x="7" y="4"/>
                    <a:pt x="5" y="7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3" y="28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9" y="31"/>
                    <a:pt x="9" y="30"/>
                    <a:pt x="9" y="3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5"/>
                    <a:pt x="15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8"/>
                    <a:pt x="27" y="17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8" y="19"/>
                    <a:pt x="29" y="20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1" y="23"/>
                    <a:pt x="31" y="24"/>
                    <a:pt x="32" y="24"/>
                  </a:cubicBezTo>
                  <a:cubicBezTo>
                    <a:pt x="32" y="24"/>
                    <a:pt x="33" y="24"/>
                    <a:pt x="34" y="23"/>
                  </a:cubicBezTo>
                  <a:cubicBezTo>
                    <a:pt x="34" y="23"/>
                    <a:pt x="35" y="23"/>
                    <a:pt x="35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5" y="25"/>
                  </a:cubicBezTo>
                  <a:cubicBezTo>
                    <a:pt x="35" y="26"/>
                    <a:pt x="36" y="26"/>
                    <a:pt x="37" y="2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6" y="24"/>
                  </a:cubicBezTo>
                  <a:cubicBezTo>
                    <a:pt x="36" y="24"/>
                    <a:pt x="35" y="25"/>
                    <a:pt x="36" y="26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6" y="24"/>
                    <a:pt x="47" y="22"/>
                    <a:pt x="47" y="19"/>
                  </a:cubicBezTo>
                  <a:cubicBezTo>
                    <a:pt x="47" y="18"/>
                    <a:pt x="46" y="17"/>
                    <a:pt x="46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3" y="18"/>
                    <a:pt x="43" y="19"/>
                  </a:cubicBezTo>
                  <a:cubicBezTo>
                    <a:pt x="43" y="22"/>
                    <a:pt x="42" y="23"/>
                    <a:pt x="42" y="23"/>
                  </a:cubicBezTo>
                  <a:cubicBezTo>
                    <a:pt x="41" y="23"/>
                    <a:pt x="41" y="24"/>
                    <a:pt x="40" y="24"/>
                  </a:cubicBezTo>
                  <a:cubicBezTo>
                    <a:pt x="39" y="24"/>
                    <a:pt x="39" y="23"/>
                    <a:pt x="38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5"/>
                    <a:pt x="41" y="23"/>
                    <a:pt x="41" y="22"/>
                  </a:cubicBezTo>
                  <a:cubicBezTo>
                    <a:pt x="41" y="22"/>
                    <a:pt x="40" y="21"/>
                    <a:pt x="40" y="21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7" y="18"/>
                    <a:pt x="37" y="18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4" y="18"/>
                    <a:pt x="34" y="18"/>
                    <a:pt x="33" y="19"/>
                  </a:cubicBezTo>
                  <a:cubicBezTo>
                    <a:pt x="32" y="19"/>
                    <a:pt x="32" y="20"/>
                    <a:pt x="31" y="2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2" y="16"/>
                    <a:pt x="30" y="15"/>
                    <a:pt x="29" y="13"/>
                  </a:cubicBezTo>
                  <a:cubicBezTo>
                    <a:pt x="29" y="13"/>
                    <a:pt x="28" y="12"/>
                    <a:pt x="27" y="13"/>
                  </a:cubicBezTo>
                  <a:cubicBezTo>
                    <a:pt x="25" y="14"/>
                    <a:pt x="23" y="15"/>
                    <a:pt x="21" y="17"/>
                  </a:cubicBezTo>
                  <a:cubicBezTo>
                    <a:pt x="20" y="18"/>
                    <a:pt x="19" y="20"/>
                    <a:pt x="19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0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3" y="20"/>
                    <a:pt x="12" y="21"/>
                    <a:pt x="12" y="22"/>
                  </a:cubicBezTo>
                  <a:cubicBezTo>
                    <a:pt x="11" y="24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7"/>
                    <a:pt x="6" y="25"/>
                  </a:cubicBezTo>
                  <a:cubicBezTo>
                    <a:pt x="5" y="24"/>
                    <a:pt x="4" y="21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6"/>
                    <a:pt x="5" y="13"/>
                    <a:pt x="8" y="10"/>
                  </a:cubicBezTo>
                  <a:cubicBezTo>
                    <a:pt x="10" y="8"/>
                    <a:pt x="13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9" y="6"/>
                    <a:pt x="20" y="6"/>
                    <a:pt x="21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7" y="6"/>
                  </a:cubicBezTo>
                  <a:cubicBezTo>
                    <a:pt x="28" y="6"/>
                    <a:pt x="29" y="6"/>
                    <a:pt x="30" y="5"/>
                  </a:cubicBezTo>
                  <a:cubicBezTo>
                    <a:pt x="31" y="5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5" y="5"/>
                    <a:pt x="36" y="5"/>
                  </a:cubicBezTo>
                  <a:cubicBezTo>
                    <a:pt x="37" y="6"/>
                    <a:pt x="39" y="8"/>
                    <a:pt x="40" y="10"/>
                  </a:cubicBezTo>
                  <a:cubicBezTo>
                    <a:pt x="41" y="11"/>
                    <a:pt x="42" y="13"/>
                    <a:pt x="42" y="16"/>
                  </a:cubicBezTo>
                  <a:lnTo>
                    <a:pt x="44" y="1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2" name="Freeform 581"/>
            <p:cNvSpPr>
              <a:spLocks/>
            </p:cNvSpPr>
            <p:nvPr userDrawn="1"/>
          </p:nvSpPr>
          <p:spPr bwMode="auto">
            <a:xfrm>
              <a:off x="4314620" y="6556375"/>
              <a:ext cx="130178" cy="209550"/>
            </a:xfrm>
            <a:custGeom>
              <a:avLst/>
              <a:gdLst>
                <a:gd name="T0" fmla="*/ 1 w 34"/>
                <a:gd name="T1" fmla="*/ 4 h 54"/>
                <a:gd name="T2" fmla="*/ 1 w 34"/>
                <a:gd name="T3" fmla="*/ 4 h 54"/>
                <a:gd name="T4" fmla="*/ 30 w 34"/>
                <a:gd name="T5" fmla="*/ 52 h 54"/>
                <a:gd name="T6" fmla="*/ 33 w 34"/>
                <a:gd name="T7" fmla="*/ 54 h 54"/>
                <a:gd name="T8" fmla="*/ 34 w 34"/>
                <a:gd name="T9" fmla="*/ 52 h 54"/>
                <a:gd name="T10" fmla="*/ 3 w 34"/>
                <a:gd name="T11" fmla="*/ 1 h 54"/>
                <a:gd name="T12" fmla="*/ 0 w 34"/>
                <a:gd name="T13" fmla="*/ 1 h 54"/>
                <a:gd name="T14" fmla="*/ 1 w 34"/>
                <a:gd name="T1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25" y="23"/>
                    <a:pt x="30" y="52"/>
                  </a:cubicBezTo>
                  <a:cubicBezTo>
                    <a:pt x="30" y="53"/>
                    <a:pt x="31" y="54"/>
                    <a:pt x="33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28" y="18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3" name="Freeform 582"/>
            <p:cNvSpPr>
              <a:spLocks/>
            </p:cNvSpPr>
            <p:nvPr userDrawn="1"/>
          </p:nvSpPr>
          <p:spPr bwMode="auto">
            <a:xfrm>
              <a:off x="4306683" y="6599238"/>
              <a:ext cx="111128" cy="166687"/>
            </a:xfrm>
            <a:custGeom>
              <a:avLst/>
              <a:gdLst>
                <a:gd name="T0" fmla="*/ 0 w 29"/>
                <a:gd name="T1" fmla="*/ 3 h 43"/>
                <a:gd name="T2" fmla="*/ 4 w 29"/>
                <a:gd name="T3" fmla="*/ 8 h 43"/>
                <a:gd name="T4" fmla="*/ 16 w 29"/>
                <a:gd name="T5" fmla="*/ 26 h 43"/>
                <a:gd name="T6" fmla="*/ 22 w 29"/>
                <a:gd name="T7" fmla="*/ 35 h 43"/>
                <a:gd name="T8" fmla="*/ 25 w 29"/>
                <a:gd name="T9" fmla="*/ 42 h 43"/>
                <a:gd name="T10" fmla="*/ 28 w 29"/>
                <a:gd name="T11" fmla="*/ 43 h 43"/>
                <a:gd name="T12" fmla="*/ 29 w 29"/>
                <a:gd name="T13" fmla="*/ 40 h 43"/>
                <a:gd name="T14" fmla="*/ 24 w 29"/>
                <a:gd name="T15" fmla="*/ 30 h 43"/>
                <a:gd name="T16" fmla="*/ 4 w 29"/>
                <a:gd name="T17" fmla="*/ 1 h 43"/>
                <a:gd name="T18" fmla="*/ 1 w 29"/>
                <a:gd name="T19" fmla="*/ 1 h 43"/>
                <a:gd name="T20" fmla="*/ 0 w 29"/>
                <a:gd name="T2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3">
                  <a:moveTo>
                    <a:pt x="0" y="3"/>
                  </a:moveTo>
                  <a:cubicBezTo>
                    <a:pt x="0" y="3"/>
                    <a:pt x="2" y="5"/>
                    <a:pt x="4" y="8"/>
                  </a:cubicBezTo>
                  <a:cubicBezTo>
                    <a:pt x="7" y="13"/>
                    <a:pt x="12" y="19"/>
                    <a:pt x="16" y="26"/>
                  </a:cubicBezTo>
                  <a:cubicBezTo>
                    <a:pt x="18" y="29"/>
                    <a:pt x="20" y="32"/>
                    <a:pt x="22" y="35"/>
                  </a:cubicBezTo>
                  <a:cubicBezTo>
                    <a:pt x="23" y="38"/>
                    <a:pt x="25" y="40"/>
                    <a:pt x="25" y="42"/>
                  </a:cubicBezTo>
                  <a:cubicBezTo>
                    <a:pt x="25" y="43"/>
                    <a:pt x="27" y="43"/>
                    <a:pt x="28" y="43"/>
                  </a:cubicBezTo>
                  <a:cubicBezTo>
                    <a:pt x="29" y="43"/>
                    <a:pt x="29" y="41"/>
                    <a:pt x="29" y="40"/>
                  </a:cubicBezTo>
                  <a:cubicBezTo>
                    <a:pt x="28" y="38"/>
                    <a:pt x="26" y="34"/>
                    <a:pt x="24" y="30"/>
                  </a:cubicBezTo>
                  <a:cubicBezTo>
                    <a:pt x="16" y="18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4" name="Freeform 583"/>
            <p:cNvSpPr>
              <a:spLocks/>
            </p:cNvSpPr>
            <p:nvPr userDrawn="1"/>
          </p:nvSpPr>
          <p:spPr bwMode="auto">
            <a:xfrm>
              <a:off x="4195555" y="6607175"/>
              <a:ext cx="161929" cy="136525"/>
            </a:xfrm>
            <a:custGeom>
              <a:avLst/>
              <a:gdLst>
                <a:gd name="T0" fmla="*/ 18 w 42"/>
                <a:gd name="T1" fmla="*/ 4 h 35"/>
                <a:gd name="T2" fmla="*/ 21 w 42"/>
                <a:gd name="T3" fmla="*/ 7 h 35"/>
                <a:gd name="T4" fmla="*/ 31 w 42"/>
                <a:gd name="T5" fmla="*/ 19 h 35"/>
                <a:gd name="T6" fmla="*/ 36 w 42"/>
                <a:gd name="T7" fmla="*/ 25 h 35"/>
                <a:gd name="T8" fmla="*/ 38 w 42"/>
                <a:gd name="T9" fmla="*/ 28 h 35"/>
                <a:gd name="T10" fmla="*/ 38 w 42"/>
                <a:gd name="T11" fmla="*/ 28 h 35"/>
                <a:gd name="T12" fmla="*/ 37 w 42"/>
                <a:gd name="T13" fmla="*/ 30 h 35"/>
                <a:gd name="T14" fmla="*/ 33 w 42"/>
                <a:gd name="T15" fmla="*/ 31 h 35"/>
                <a:gd name="T16" fmla="*/ 26 w 42"/>
                <a:gd name="T17" fmla="*/ 28 h 35"/>
                <a:gd name="T18" fmla="*/ 12 w 42"/>
                <a:gd name="T19" fmla="*/ 13 h 35"/>
                <a:gd name="T20" fmla="*/ 6 w 42"/>
                <a:gd name="T21" fmla="*/ 6 h 35"/>
                <a:gd name="T22" fmla="*/ 4 w 42"/>
                <a:gd name="T23" fmla="*/ 3 h 35"/>
                <a:gd name="T24" fmla="*/ 1 w 42"/>
                <a:gd name="T25" fmla="*/ 3 h 35"/>
                <a:gd name="T26" fmla="*/ 1 w 42"/>
                <a:gd name="T27" fmla="*/ 6 h 35"/>
                <a:gd name="T28" fmla="*/ 23 w 42"/>
                <a:gd name="T29" fmla="*/ 31 h 35"/>
                <a:gd name="T30" fmla="*/ 33 w 42"/>
                <a:gd name="T31" fmla="*/ 35 h 35"/>
                <a:gd name="T32" fmla="*/ 39 w 42"/>
                <a:gd name="T33" fmla="*/ 33 h 35"/>
                <a:gd name="T34" fmla="*/ 42 w 42"/>
                <a:gd name="T35" fmla="*/ 28 h 35"/>
                <a:gd name="T36" fmla="*/ 41 w 42"/>
                <a:gd name="T37" fmla="*/ 26 h 35"/>
                <a:gd name="T38" fmla="*/ 40 w 42"/>
                <a:gd name="T39" fmla="*/ 24 h 35"/>
                <a:gd name="T40" fmla="*/ 21 w 42"/>
                <a:gd name="T41" fmla="*/ 1 h 35"/>
                <a:gd name="T42" fmla="*/ 19 w 42"/>
                <a:gd name="T43" fmla="*/ 1 h 35"/>
                <a:gd name="T44" fmla="*/ 18 w 42"/>
                <a:gd name="T4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4"/>
                  </a:moveTo>
                  <a:cubicBezTo>
                    <a:pt x="18" y="4"/>
                    <a:pt x="19" y="5"/>
                    <a:pt x="21" y="7"/>
                  </a:cubicBezTo>
                  <a:cubicBezTo>
                    <a:pt x="24" y="10"/>
                    <a:pt x="28" y="15"/>
                    <a:pt x="31" y="19"/>
                  </a:cubicBezTo>
                  <a:cubicBezTo>
                    <a:pt x="33" y="21"/>
                    <a:pt x="34" y="23"/>
                    <a:pt x="36" y="25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7" y="30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1"/>
                    <a:pt x="29" y="30"/>
                    <a:pt x="26" y="28"/>
                  </a:cubicBezTo>
                  <a:cubicBezTo>
                    <a:pt x="22" y="24"/>
                    <a:pt x="16" y="18"/>
                    <a:pt x="12" y="13"/>
                  </a:cubicBezTo>
                  <a:cubicBezTo>
                    <a:pt x="9" y="10"/>
                    <a:pt x="7" y="8"/>
                    <a:pt x="6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5" y="22"/>
                    <a:pt x="23" y="31"/>
                  </a:cubicBezTo>
                  <a:cubicBezTo>
                    <a:pt x="26" y="34"/>
                    <a:pt x="30" y="35"/>
                    <a:pt x="33" y="35"/>
                  </a:cubicBezTo>
                  <a:cubicBezTo>
                    <a:pt x="35" y="35"/>
                    <a:pt x="38" y="34"/>
                    <a:pt x="39" y="33"/>
                  </a:cubicBezTo>
                  <a:cubicBezTo>
                    <a:pt x="41" y="32"/>
                    <a:pt x="42" y="30"/>
                    <a:pt x="42" y="28"/>
                  </a:cubicBezTo>
                  <a:cubicBezTo>
                    <a:pt x="42" y="28"/>
                    <a:pt x="42" y="27"/>
                    <a:pt x="41" y="26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35" y="18"/>
                    <a:pt x="21" y="1"/>
                    <a:pt x="21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5" name="Freeform 584"/>
            <p:cNvSpPr>
              <a:spLocks/>
            </p:cNvSpPr>
            <p:nvPr userDrawn="1"/>
          </p:nvSpPr>
          <p:spPr bwMode="auto">
            <a:xfrm>
              <a:off x="4151104" y="6594475"/>
              <a:ext cx="144466" cy="171450"/>
            </a:xfrm>
            <a:custGeom>
              <a:avLst/>
              <a:gdLst>
                <a:gd name="T0" fmla="*/ 1 w 38"/>
                <a:gd name="T1" fmla="*/ 4 h 44"/>
                <a:gd name="T2" fmla="*/ 5 w 38"/>
                <a:gd name="T3" fmla="*/ 8 h 44"/>
                <a:gd name="T4" fmla="*/ 34 w 38"/>
                <a:gd name="T5" fmla="*/ 43 h 44"/>
                <a:gd name="T6" fmla="*/ 37 w 38"/>
                <a:gd name="T7" fmla="*/ 44 h 44"/>
                <a:gd name="T8" fmla="*/ 37 w 38"/>
                <a:gd name="T9" fmla="*/ 41 h 44"/>
                <a:gd name="T10" fmla="*/ 4 w 38"/>
                <a:gd name="T11" fmla="*/ 1 h 44"/>
                <a:gd name="T12" fmla="*/ 1 w 38"/>
                <a:gd name="T13" fmla="*/ 1 h 44"/>
                <a:gd name="T14" fmla="*/ 1 w 38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4">
                  <a:moveTo>
                    <a:pt x="1" y="4"/>
                  </a:moveTo>
                  <a:cubicBezTo>
                    <a:pt x="1" y="4"/>
                    <a:pt x="2" y="5"/>
                    <a:pt x="5" y="8"/>
                  </a:cubicBezTo>
                  <a:cubicBezTo>
                    <a:pt x="12" y="16"/>
                    <a:pt x="27" y="33"/>
                    <a:pt x="34" y="43"/>
                  </a:cubicBezTo>
                  <a:cubicBezTo>
                    <a:pt x="35" y="44"/>
                    <a:pt x="36" y="44"/>
                    <a:pt x="37" y="44"/>
                  </a:cubicBezTo>
                  <a:cubicBezTo>
                    <a:pt x="38" y="43"/>
                    <a:pt x="38" y="42"/>
                    <a:pt x="37" y="41"/>
                  </a:cubicBezTo>
                  <a:cubicBezTo>
                    <a:pt x="28" y="27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6" name="Freeform 585"/>
            <p:cNvSpPr>
              <a:spLocks/>
            </p:cNvSpPr>
            <p:nvPr userDrawn="1"/>
          </p:nvSpPr>
          <p:spPr bwMode="auto">
            <a:xfrm>
              <a:off x="4012987" y="6470650"/>
              <a:ext cx="125416" cy="295275"/>
            </a:xfrm>
            <a:custGeom>
              <a:avLst/>
              <a:gdLst>
                <a:gd name="T0" fmla="*/ 14 w 33"/>
                <a:gd name="T1" fmla="*/ 0 h 76"/>
                <a:gd name="T2" fmla="*/ 12 w 33"/>
                <a:gd name="T3" fmla="*/ 3 h 76"/>
                <a:gd name="T4" fmla="*/ 9 w 33"/>
                <a:gd name="T5" fmla="*/ 12 h 76"/>
                <a:gd name="T6" fmla="*/ 9 w 33"/>
                <a:gd name="T7" fmla="*/ 14 h 76"/>
                <a:gd name="T8" fmla="*/ 11 w 33"/>
                <a:gd name="T9" fmla="*/ 14 h 76"/>
                <a:gd name="T10" fmla="*/ 10 w 33"/>
                <a:gd name="T11" fmla="*/ 13 h 76"/>
                <a:gd name="T12" fmla="*/ 4 w 33"/>
                <a:gd name="T13" fmla="*/ 20 h 76"/>
                <a:gd name="T14" fmla="*/ 0 w 33"/>
                <a:gd name="T15" fmla="*/ 31 h 76"/>
                <a:gd name="T16" fmla="*/ 0 w 33"/>
                <a:gd name="T17" fmla="*/ 33 h 76"/>
                <a:gd name="T18" fmla="*/ 0 w 33"/>
                <a:gd name="T19" fmla="*/ 34 h 76"/>
                <a:gd name="T20" fmla="*/ 2 w 33"/>
                <a:gd name="T21" fmla="*/ 37 h 76"/>
                <a:gd name="T22" fmla="*/ 29 w 33"/>
                <a:gd name="T23" fmla="*/ 75 h 76"/>
                <a:gd name="T24" fmla="*/ 32 w 33"/>
                <a:gd name="T25" fmla="*/ 76 h 76"/>
                <a:gd name="T26" fmla="*/ 32 w 33"/>
                <a:gd name="T27" fmla="*/ 73 h 76"/>
                <a:gd name="T28" fmla="*/ 28 w 33"/>
                <a:gd name="T29" fmla="*/ 67 h 76"/>
                <a:gd name="T30" fmla="*/ 14 w 33"/>
                <a:gd name="T31" fmla="*/ 47 h 76"/>
                <a:gd name="T32" fmla="*/ 7 w 33"/>
                <a:gd name="T33" fmla="*/ 37 h 76"/>
                <a:gd name="T34" fmla="*/ 4 w 33"/>
                <a:gd name="T35" fmla="*/ 32 h 76"/>
                <a:gd name="T36" fmla="*/ 2 w 33"/>
                <a:gd name="T37" fmla="*/ 33 h 76"/>
                <a:gd name="T38" fmla="*/ 4 w 33"/>
                <a:gd name="T39" fmla="*/ 33 h 76"/>
                <a:gd name="T40" fmla="*/ 4 w 33"/>
                <a:gd name="T41" fmla="*/ 31 h 76"/>
                <a:gd name="T42" fmla="*/ 7 w 33"/>
                <a:gd name="T43" fmla="*/ 23 h 76"/>
                <a:gd name="T44" fmla="*/ 13 w 33"/>
                <a:gd name="T45" fmla="*/ 15 h 76"/>
                <a:gd name="T46" fmla="*/ 13 w 33"/>
                <a:gd name="T47" fmla="*/ 13 h 76"/>
                <a:gd name="T48" fmla="*/ 13 w 33"/>
                <a:gd name="T49" fmla="*/ 12 h 76"/>
                <a:gd name="T50" fmla="*/ 15 w 33"/>
                <a:gd name="T51" fmla="*/ 6 h 76"/>
                <a:gd name="T52" fmla="*/ 16 w 33"/>
                <a:gd name="T53" fmla="*/ 4 h 76"/>
                <a:gd name="T54" fmla="*/ 16 w 33"/>
                <a:gd name="T55" fmla="*/ 4 h 76"/>
                <a:gd name="T56" fmla="*/ 17 w 33"/>
                <a:gd name="T57" fmla="*/ 4 h 76"/>
                <a:gd name="T58" fmla="*/ 16 w 33"/>
                <a:gd name="T59" fmla="*/ 3 h 76"/>
                <a:gd name="T60" fmla="*/ 17 w 33"/>
                <a:gd name="T61" fmla="*/ 4 h 76"/>
                <a:gd name="T62" fmla="*/ 17 w 33"/>
                <a:gd name="T63" fmla="*/ 4 h 76"/>
                <a:gd name="T64" fmla="*/ 16 w 33"/>
                <a:gd name="T65" fmla="*/ 3 h 76"/>
                <a:gd name="T66" fmla="*/ 17 w 33"/>
                <a:gd name="T67" fmla="*/ 4 h 76"/>
                <a:gd name="T68" fmla="*/ 17 w 33"/>
                <a:gd name="T69" fmla="*/ 1 h 76"/>
                <a:gd name="T70" fmla="*/ 14 w 3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76">
                  <a:moveTo>
                    <a:pt x="14" y="0"/>
                  </a:moveTo>
                  <a:cubicBezTo>
                    <a:pt x="14" y="1"/>
                    <a:pt x="13" y="1"/>
                    <a:pt x="12" y="3"/>
                  </a:cubicBezTo>
                  <a:cubicBezTo>
                    <a:pt x="10" y="5"/>
                    <a:pt x="9" y="8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6" y="17"/>
                    <a:pt x="4" y="20"/>
                  </a:cubicBezTo>
                  <a:cubicBezTo>
                    <a:pt x="2" y="23"/>
                    <a:pt x="0" y="27"/>
                    <a:pt x="0" y="31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7"/>
                  </a:cubicBezTo>
                  <a:cubicBezTo>
                    <a:pt x="9" y="47"/>
                    <a:pt x="29" y="75"/>
                    <a:pt x="29" y="75"/>
                  </a:cubicBezTo>
                  <a:cubicBezTo>
                    <a:pt x="29" y="76"/>
                    <a:pt x="31" y="76"/>
                    <a:pt x="32" y="76"/>
                  </a:cubicBezTo>
                  <a:cubicBezTo>
                    <a:pt x="32" y="75"/>
                    <a:pt x="33" y="74"/>
                    <a:pt x="32" y="73"/>
                  </a:cubicBezTo>
                  <a:cubicBezTo>
                    <a:pt x="32" y="73"/>
                    <a:pt x="30" y="71"/>
                    <a:pt x="28" y="67"/>
                  </a:cubicBezTo>
                  <a:cubicBezTo>
                    <a:pt x="24" y="62"/>
                    <a:pt x="18" y="54"/>
                    <a:pt x="14" y="47"/>
                  </a:cubicBezTo>
                  <a:cubicBezTo>
                    <a:pt x="11" y="43"/>
                    <a:pt x="9" y="40"/>
                    <a:pt x="7" y="37"/>
                  </a:cubicBezTo>
                  <a:cubicBezTo>
                    <a:pt x="5" y="35"/>
                    <a:pt x="4" y="33"/>
                    <a:pt x="4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4" y="28"/>
                    <a:pt x="5" y="25"/>
                    <a:pt x="7" y="23"/>
                  </a:cubicBezTo>
                  <a:cubicBezTo>
                    <a:pt x="9" y="20"/>
                    <a:pt x="12" y="17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9"/>
                    <a:pt x="14" y="7"/>
                    <a:pt x="15" y="6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8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7" name="Freeform 586"/>
            <p:cNvSpPr>
              <a:spLocks/>
            </p:cNvSpPr>
            <p:nvPr userDrawn="1"/>
          </p:nvSpPr>
          <p:spPr bwMode="auto">
            <a:xfrm>
              <a:off x="3997112" y="6591300"/>
              <a:ext cx="31751" cy="31750"/>
            </a:xfrm>
            <a:custGeom>
              <a:avLst/>
              <a:gdLst>
                <a:gd name="T0" fmla="*/ 4 w 8"/>
                <a:gd name="T1" fmla="*/ 1 h 8"/>
                <a:gd name="T2" fmla="*/ 1 w 8"/>
                <a:gd name="T3" fmla="*/ 4 h 8"/>
                <a:gd name="T4" fmla="*/ 1 w 8"/>
                <a:gd name="T5" fmla="*/ 7 h 8"/>
                <a:gd name="T6" fmla="*/ 4 w 8"/>
                <a:gd name="T7" fmla="*/ 7 h 8"/>
                <a:gd name="T8" fmla="*/ 7 w 8"/>
                <a:gd name="T9" fmla="*/ 3 h 8"/>
                <a:gd name="T10" fmla="*/ 7 w 8"/>
                <a:gd name="T11" fmla="*/ 0 h 8"/>
                <a:gd name="T12" fmla="*/ 4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8" name="Freeform 307"/>
            <p:cNvSpPr>
              <a:spLocks/>
            </p:cNvSpPr>
            <p:nvPr userDrawn="1"/>
          </p:nvSpPr>
          <p:spPr bwMode="auto">
            <a:xfrm flipH="1">
              <a:off x="11295040" y="6384925"/>
              <a:ext cx="896960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9" name="Freeform 16"/>
            <p:cNvSpPr>
              <a:spLocks/>
            </p:cNvSpPr>
            <p:nvPr userDrawn="1"/>
          </p:nvSpPr>
          <p:spPr bwMode="auto">
            <a:xfrm>
              <a:off x="-8255" y="6384925"/>
              <a:ext cx="881086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</p:grpSp>
      <p:sp>
        <p:nvSpPr>
          <p:cNvPr id="38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2" y="-2"/>
            <a:ext cx="12191999" cy="5029202"/>
          </a:xfrm>
          <a:custGeom>
            <a:avLst/>
            <a:gdLst>
              <a:gd name="connsiteX0" fmla="*/ 0 w 12191999"/>
              <a:gd name="connsiteY0" fmla="*/ 0 h 5029202"/>
              <a:gd name="connsiteX1" fmla="*/ 4876037 w 12191999"/>
              <a:gd name="connsiteY1" fmla="*/ 0 h 5029202"/>
              <a:gd name="connsiteX2" fmla="*/ 12191999 w 12191999"/>
              <a:gd name="connsiteY2" fmla="*/ 0 h 5029202"/>
              <a:gd name="connsiteX3" fmla="*/ 12191999 w 12191999"/>
              <a:gd name="connsiteY3" fmla="*/ 5029202 h 5029202"/>
              <a:gd name="connsiteX4" fmla="*/ 12190094 w 12191999"/>
              <a:gd name="connsiteY4" fmla="*/ 5029174 h 5029202"/>
              <a:gd name="connsiteX5" fmla="*/ 12190094 w 12191999"/>
              <a:gd name="connsiteY5" fmla="*/ 5029201 h 5029202"/>
              <a:gd name="connsiteX6" fmla="*/ 11909880 w 12191999"/>
              <a:gd name="connsiteY6" fmla="*/ 5027918 h 5029202"/>
              <a:gd name="connsiteX7" fmla="*/ 10162242 w 12191999"/>
              <a:gd name="connsiteY7" fmla="*/ 4954378 h 5029202"/>
              <a:gd name="connsiteX8" fmla="*/ 9748647 w 12191999"/>
              <a:gd name="connsiteY8" fmla="*/ 4917661 h 5029202"/>
              <a:gd name="connsiteX9" fmla="*/ 9748647 w 12191999"/>
              <a:gd name="connsiteY9" fmla="*/ 4917065 h 5029202"/>
              <a:gd name="connsiteX10" fmla="*/ 9734425 w 12191999"/>
              <a:gd name="connsiteY10" fmla="*/ 4915803 h 5029202"/>
              <a:gd name="connsiteX11" fmla="*/ 7565115 w 12191999"/>
              <a:gd name="connsiteY11" fmla="*/ 4581985 h 5029202"/>
              <a:gd name="connsiteX12" fmla="*/ 7310627 w 12191999"/>
              <a:gd name="connsiteY12" fmla="*/ 4528640 h 5029202"/>
              <a:gd name="connsiteX13" fmla="*/ 7310627 w 12191999"/>
              <a:gd name="connsiteY13" fmla="*/ 4525762 h 5029202"/>
              <a:gd name="connsiteX14" fmla="*/ 7266097 w 12191999"/>
              <a:gd name="connsiteY14" fmla="*/ 4516429 h 5029202"/>
              <a:gd name="connsiteX15" fmla="*/ 4925899 w 12191999"/>
              <a:gd name="connsiteY15" fmla="*/ 4054497 h 5029202"/>
              <a:gd name="connsiteX16" fmla="*/ 4876037 w 12191999"/>
              <a:gd name="connsiteY16" fmla="*/ 4048363 h 5029202"/>
              <a:gd name="connsiteX17" fmla="*/ 4876037 w 12191999"/>
              <a:gd name="connsiteY17" fmla="*/ 4047938 h 5029202"/>
              <a:gd name="connsiteX18" fmla="*/ 4620741 w 12191999"/>
              <a:gd name="connsiteY18" fmla="*/ 4016446 h 5029202"/>
              <a:gd name="connsiteX19" fmla="*/ 2457524 w 12191999"/>
              <a:gd name="connsiteY19" fmla="*/ 3968312 h 5029202"/>
              <a:gd name="connsiteX20" fmla="*/ 2444875 w 12191999"/>
              <a:gd name="connsiteY20" fmla="*/ 3969182 h 5029202"/>
              <a:gd name="connsiteX21" fmla="*/ 2444875 w 12191999"/>
              <a:gd name="connsiteY21" fmla="*/ 3969656 h 5029202"/>
              <a:gd name="connsiteX22" fmla="*/ 2029755 w 12191999"/>
              <a:gd name="connsiteY22" fmla="*/ 3998161 h 5029202"/>
              <a:gd name="connsiteX23" fmla="*/ 0 w 12191999"/>
              <a:gd name="connsiteY23" fmla="*/ 4256580 h 5029202"/>
              <a:gd name="connsiteX24" fmla="*/ 0 w 12191999"/>
              <a:gd name="connsiteY24" fmla="*/ 4037970 h 50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9" h="5029202">
                <a:moveTo>
                  <a:pt x="0" y="0"/>
                </a:moveTo>
                <a:lnTo>
                  <a:pt x="4876037" y="0"/>
                </a:lnTo>
                <a:lnTo>
                  <a:pt x="12191999" y="0"/>
                </a:lnTo>
                <a:lnTo>
                  <a:pt x="12191999" y="5029202"/>
                </a:lnTo>
                <a:lnTo>
                  <a:pt x="12190094" y="5029174"/>
                </a:lnTo>
                <a:lnTo>
                  <a:pt x="12190094" y="5029201"/>
                </a:lnTo>
                <a:lnTo>
                  <a:pt x="11909880" y="5027918"/>
                </a:lnTo>
                <a:cubicBezTo>
                  <a:pt x="11261821" y="5021930"/>
                  <a:pt x="10684607" y="4995414"/>
                  <a:pt x="10162242" y="4954378"/>
                </a:cubicBezTo>
                <a:lnTo>
                  <a:pt x="9748647" y="4917661"/>
                </a:lnTo>
                <a:lnTo>
                  <a:pt x="9748647" y="4917065"/>
                </a:lnTo>
                <a:lnTo>
                  <a:pt x="9734425" y="4915803"/>
                </a:lnTo>
                <a:cubicBezTo>
                  <a:pt x="8890432" y="4832071"/>
                  <a:pt x="8194193" y="4710710"/>
                  <a:pt x="7565115" y="4581985"/>
                </a:cubicBezTo>
                <a:lnTo>
                  <a:pt x="7310627" y="4528640"/>
                </a:lnTo>
                <a:lnTo>
                  <a:pt x="7310627" y="4525762"/>
                </a:lnTo>
                <a:lnTo>
                  <a:pt x="7266097" y="4516429"/>
                </a:lnTo>
                <a:cubicBezTo>
                  <a:pt x="6454191" y="4342670"/>
                  <a:pt x="5737804" y="4164783"/>
                  <a:pt x="4925899" y="4054497"/>
                </a:cubicBezTo>
                <a:lnTo>
                  <a:pt x="4876037" y="4048363"/>
                </a:lnTo>
                <a:lnTo>
                  <a:pt x="4876037" y="4047938"/>
                </a:lnTo>
                <a:lnTo>
                  <a:pt x="4620741" y="4016446"/>
                </a:lnTo>
                <a:cubicBezTo>
                  <a:pt x="3993431" y="3947247"/>
                  <a:pt x="3299148" y="3921115"/>
                  <a:pt x="2457524" y="3968312"/>
                </a:cubicBezTo>
                <a:lnTo>
                  <a:pt x="2444875" y="3969182"/>
                </a:lnTo>
                <a:lnTo>
                  <a:pt x="2444875" y="3969656"/>
                </a:lnTo>
                <a:lnTo>
                  <a:pt x="2029755" y="3998161"/>
                </a:lnTo>
                <a:cubicBezTo>
                  <a:pt x="1432768" y="4046481"/>
                  <a:pt x="764143" y="4129631"/>
                  <a:pt x="0" y="4256580"/>
                </a:cubicBezTo>
                <a:lnTo>
                  <a:pt x="0" y="403797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8852" y="2378311"/>
            <a:ext cx="1599732" cy="159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38852" y="4131194"/>
            <a:ext cx="1599732" cy="159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685766" y="2378311"/>
            <a:ext cx="1599732" cy="159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685766" y="4131194"/>
            <a:ext cx="1599732" cy="159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432680" y="2378311"/>
            <a:ext cx="1599732" cy="159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432680" y="4131194"/>
            <a:ext cx="1599732" cy="159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179594" y="2378311"/>
            <a:ext cx="1599732" cy="159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179594" y="4131194"/>
            <a:ext cx="1599732" cy="159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926508" y="2378311"/>
            <a:ext cx="1599732" cy="159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926508" y="4131194"/>
            <a:ext cx="1599732" cy="159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673422" y="2378311"/>
            <a:ext cx="1599732" cy="159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673422" y="4131194"/>
            <a:ext cx="1599732" cy="15997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pic" sz="quarter" idx="13"/>
          </p:nvPr>
        </p:nvSpPr>
        <p:spPr>
          <a:xfrm>
            <a:off x="1413341" y="2333052"/>
            <a:ext cx="2891959" cy="2746948"/>
          </a:xfrm>
          <a:custGeom>
            <a:avLst/>
            <a:gdLst>
              <a:gd name="connsiteX0" fmla="*/ 0 w 3273706"/>
              <a:gd name="connsiteY0" fmla="*/ 0 h 3092450"/>
              <a:gd name="connsiteX1" fmla="*/ 3273706 w 3273706"/>
              <a:gd name="connsiteY1" fmla="*/ 0 h 3092450"/>
              <a:gd name="connsiteX2" fmla="*/ 3273706 w 3273706"/>
              <a:gd name="connsiteY2" fmla="*/ 3092450 h 3092450"/>
              <a:gd name="connsiteX3" fmla="*/ 0 w 3273706"/>
              <a:gd name="connsiteY3" fmla="*/ 3092450 h 3092450"/>
              <a:gd name="connsiteX4" fmla="*/ 0 w 3273706"/>
              <a:gd name="connsiteY4" fmla="*/ 0 h 3092450"/>
              <a:gd name="connsiteX0" fmla="*/ 0 w 3300600"/>
              <a:gd name="connsiteY0" fmla="*/ 0 h 3146238"/>
              <a:gd name="connsiteX1" fmla="*/ 3273706 w 3300600"/>
              <a:gd name="connsiteY1" fmla="*/ 0 h 3146238"/>
              <a:gd name="connsiteX2" fmla="*/ 3300600 w 3300600"/>
              <a:gd name="connsiteY2" fmla="*/ 3146238 h 3146238"/>
              <a:gd name="connsiteX3" fmla="*/ 0 w 3300600"/>
              <a:gd name="connsiteY3" fmla="*/ 3092450 h 3146238"/>
              <a:gd name="connsiteX4" fmla="*/ 0 w 3300600"/>
              <a:gd name="connsiteY4" fmla="*/ 0 h 3146238"/>
              <a:gd name="connsiteX0" fmla="*/ 0 w 3300600"/>
              <a:gd name="connsiteY0" fmla="*/ 0 h 3146238"/>
              <a:gd name="connsiteX1" fmla="*/ 3273706 w 3300600"/>
              <a:gd name="connsiteY1" fmla="*/ 0 h 3146238"/>
              <a:gd name="connsiteX2" fmla="*/ 3300600 w 3300600"/>
              <a:gd name="connsiteY2" fmla="*/ 3146238 h 3146238"/>
              <a:gd name="connsiteX3" fmla="*/ 0 w 3300600"/>
              <a:gd name="connsiteY3" fmla="*/ 2931085 h 3146238"/>
              <a:gd name="connsiteX4" fmla="*/ 0 w 3300600"/>
              <a:gd name="connsiteY4" fmla="*/ 0 h 3146238"/>
              <a:gd name="connsiteX0" fmla="*/ 0 w 3300600"/>
              <a:gd name="connsiteY0" fmla="*/ 0 h 3146238"/>
              <a:gd name="connsiteX1" fmla="*/ 3273706 w 3300600"/>
              <a:gd name="connsiteY1" fmla="*/ 941294 h 3146238"/>
              <a:gd name="connsiteX2" fmla="*/ 3300600 w 3300600"/>
              <a:gd name="connsiteY2" fmla="*/ 3146238 h 3146238"/>
              <a:gd name="connsiteX3" fmla="*/ 0 w 3300600"/>
              <a:gd name="connsiteY3" fmla="*/ 2931085 h 3146238"/>
              <a:gd name="connsiteX4" fmla="*/ 0 w 3300600"/>
              <a:gd name="connsiteY4" fmla="*/ 0 h 3146238"/>
              <a:gd name="connsiteX0" fmla="*/ 0 w 3300600"/>
              <a:gd name="connsiteY0" fmla="*/ 0 h 3186580"/>
              <a:gd name="connsiteX1" fmla="*/ 3273706 w 3300600"/>
              <a:gd name="connsiteY1" fmla="*/ 981636 h 3186580"/>
              <a:gd name="connsiteX2" fmla="*/ 3300600 w 3300600"/>
              <a:gd name="connsiteY2" fmla="*/ 3186580 h 3186580"/>
              <a:gd name="connsiteX3" fmla="*/ 0 w 3300600"/>
              <a:gd name="connsiteY3" fmla="*/ 2971427 h 3186580"/>
              <a:gd name="connsiteX4" fmla="*/ 0 w 3300600"/>
              <a:gd name="connsiteY4" fmla="*/ 0 h 318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0600" h="3186580">
                <a:moveTo>
                  <a:pt x="0" y="0"/>
                </a:moveTo>
                <a:lnTo>
                  <a:pt x="3273706" y="981636"/>
                </a:lnTo>
                <a:lnTo>
                  <a:pt x="3300600" y="3186580"/>
                </a:lnTo>
                <a:lnTo>
                  <a:pt x="0" y="29714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pic" sz="quarter" idx="13"/>
          </p:nvPr>
        </p:nvSpPr>
        <p:spPr>
          <a:xfrm>
            <a:off x="7696200" y="2603500"/>
            <a:ext cx="3610534" cy="2794000"/>
          </a:xfrm>
          <a:custGeom>
            <a:avLst/>
            <a:gdLst>
              <a:gd name="connsiteX0" fmla="*/ 0 w 3453925"/>
              <a:gd name="connsiteY0" fmla="*/ 0 h 2385746"/>
              <a:gd name="connsiteX1" fmla="*/ 3453925 w 3453925"/>
              <a:gd name="connsiteY1" fmla="*/ 0 h 2385746"/>
              <a:gd name="connsiteX2" fmla="*/ 3453925 w 3453925"/>
              <a:gd name="connsiteY2" fmla="*/ 2385746 h 2385746"/>
              <a:gd name="connsiteX3" fmla="*/ 0 w 3453925"/>
              <a:gd name="connsiteY3" fmla="*/ 2385746 h 2385746"/>
              <a:gd name="connsiteX4" fmla="*/ 0 w 3453925"/>
              <a:gd name="connsiteY4" fmla="*/ 0 h 2385746"/>
              <a:gd name="connsiteX0" fmla="*/ 0 w 3534607"/>
              <a:gd name="connsiteY0" fmla="*/ 376518 h 2762264"/>
              <a:gd name="connsiteX1" fmla="*/ 3534607 w 3534607"/>
              <a:gd name="connsiteY1" fmla="*/ 0 h 2762264"/>
              <a:gd name="connsiteX2" fmla="*/ 3453925 w 3534607"/>
              <a:gd name="connsiteY2" fmla="*/ 2762264 h 2762264"/>
              <a:gd name="connsiteX3" fmla="*/ 0 w 3534607"/>
              <a:gd name="connsiteY3" fmla="*/ 2762264 h 2762264"/>
              <a:gd name="connsiteX4" fmla="*/ 0 w 3534607"/>
              <a:gd name="connsiteY4" fmla="*/ 376518 h 2762264"/>
              <a:gd name="connsiteX0" fmla="*/ 0 w 3534607"/>
              <a:gd name="connsiteY0" fmla="*/ 376518 h 3152228"/>
              <a:gd name="connsiteX1" fmla="*/ 3534607 w 3534607"/>
              <a:gd name="connsiteY1" fmla="*/ 0 h 3152228"/>
              <a:gd name="connsiteX2" fmla="*/ 2996725 w 3534607"/>
              <a:gd name="connsiteY2" fmla="*/ 3152228 h 3152228"/>
              <a:gd name="connsiteX3" fmla="*/ 0 w 3534607"/>
              <a:gd name="connsiteY3" fmla="*/ 2762264 h 3152228"/>
              <a:gd name="connsiteX4" fmla="*/ 0 w 3534607"/>
              <a:gd name="connsiteY4" fmla="*/ 376518 h 3152228"/>
              <a:gd name="connsiteX0" fmla="*/ 658905 w 4193512"/>
              <a:gd name="connsiteY0" fmla="*/ 376518 h 3206017"/>
              <a:gd name="connsiteX1" fmla="*/ 4193512 w 4193512"/>
              <a:gd name="connsiteY1" fmla="*/ 0 h 3206017"/>
              <a:gd name="connsiteX2" fmla="*/ 3655630 w 4193512"/>
              <a:gd name="connsiteY2" fmla="*/ 3152228 h 3206017"/>
              <a:gd name="connsiteX3" fmla="*/ 0 w 4193512"/>
              <a:gd name="connsiteY3" fmla="*/ 3206017 h 3206017"/>
              <a:gd name="connsiteX4" fmla="*/ 658905 w 4193512"/>
              <a:gd name="connsiteY4" fmla="*/ 376518 h 3206017"/>
              <a:gd name="connsiteX0" fmla="*/ 645458 w 4193512"/>
              <a:gd name="connsiteY0" fmla="*/ 416859 h 3206017"/>
              <a:gd name="connsiteX1" fmla="*/ 4193512 w 4193512"/>
              <a:gd name="connsiteY1" fmla="*/ 0 h 3206017"/>
              <a:gd name="connsiteX2" fmla="*/ 3655630 w 4193512"/>
              <a:gd name="connsiteY2" fmla="*/ 3152228 h 3206017"/>
              <a:gd name="connsiteX3" fmla="*/ 0 w 4193512"/>
              <a:gd name="connsiteY3" fmla="*/ 3206017 h 3206017"/>
              <a:gd name="connsiteX4" fmla="*/ 645458 w 4193512"/>
              <a:gd name="connsiteY4" fmla="*/ 416859 h 3206017"/>
              <a:gd name="connsiteX0" fmla="*/ 645458 w 4180065"/>
              <a:gd name="connsiteY0" fmla="*/ 389965 h 3179123"/>
              <a:gd name="connsiteX1" fmla="*/ 4180065 w 4180065"/>
              <a:gd name="connsiteY1" fmla="*/ 0 h 3179123"/>
              <a:gd name="connsiteX2" fmla="*/ 3655630 w 4180065"/>
              <a:gd name="connsiteY2" fmla="*/ 3125334 h 3179123"/>
              <a:gd name="connsiteX3" fmla="*/ 0 w 4180065"/>
              <a:gd name="connsiteY3" fmla="*/ 3179123 h 3179123"/>
              <a:gd name="connsiteX4" fmla="*/ 645458 w 4180065"/>
              <a:gd name="connsiteY4" fmla="*/ 389965 h 3179123"/>
              <a:gd name="connsiteX0" fmla="*/ 645458 w 4180065"/>
              <a:gd name="connsiteY0" fmla="*/ 389965 h 3179123"/>
              <a:gd name="connsiteX1" fmla="*/ 4180065 w 4180065"/>
              <a:gd name="connsiteY1" fmla="*/ 0 h 3179123"/>
              <a:gd name="connsiteX2" fmla="*/ 3655630 w 4180065"/>
              <a:gd name="connsiteY2" fmla="*/ 3084993 h 3179123"/>
              <a:gd name="connsiteX3" fmla="*/ 0 w 4180065"/>
              <a:gd name="connsiteY3" fmla="*/ 3179123 h 3179123"/>
              <a:gd name="connsiteX4" fmla="*/ 645458 w 4180065"/>
              <a:gd name="connsiteY4" fmla="*/ 389965 h 3179123"/>
              <a:gd name="connsiteX0" fmla="*/ 605117 w 4139724"/>
              <a:gd name="connsiteY0" fmla="*/ 389965 h 3138781"/>
              <a:gd name="connsiteX1" fmla="*/ 4139724 w 4139724"/>
              <a:gd name="connsiteY1" fmla="*/ 0 h 3138781"/>
              <a:gd name="connsiteX2" fmla="*/ 3615289 w 4139724"/>
              <a:gd name="connsiteY2" fmla="*/ 3084993 h 3138781"/>
              <a:gd name="connsiteX3" fmla="*/ 0 w 4139724"/>
              <a:gd name="connsiteY3" fmla="*/ 3138781 h 3138781"/>
              <a:gd name="connsiteX4" fmla="*/ 605117 w 4139724"/>
              <a:gd name="connsiteY4" fmla="*/ 389965 h 3138781"/>
              <a:gd name="connsiteX0" fmla="*/ 605117 w 4139724"/>
              <a:gd name="connsiteY0" fmla="*/ 389965 h 3165675"/>
              <a:gd name="connsiteX1" fmla="*/ 4139724 w 4139724"/>
              <a:gd name="connsiteY1" fmla="*/ 0 h 3165675"/>
              <a:gd name="connsiteX2" fmla="*/ 3615289 w 4139724"/>
              <a:gd name="connsiteY2" fmla="*/ 3084993 h 3165675"/>
              <a:gd name="connsiteX3" fmla="*/ 0 w 4139724"/>
              <a:gd name="connsiteY3" fmla="*/ 3165675 h 3165675"/>
              <a:gd name="connsiteX4" fmla="*/ 605117 w 4139724"/>
              <a:gd name="connsiteY4" fmla="*/ 389965 h 31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724" h="3165675">
                <a:moveTo>
                  <a:pt x="605117" y="389965"/>
                </a:moveTo>
                <a:lnTo>
                  <a:pt x="4139724" y="0"/>
                </a:lnTo>
                <a:lnTo>
                  <a:pt x="3615289" y="3084993"/>
                </a:lnTo>
                <a:lnTo>
                  <a:pt x="0" y="3165675"/>
                </a:lnTo>
                <a:lnTo>
                  <a:pt x="605117" y="38996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 rtl="0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/>
          </p:cNvSpPr>
          <p:nvPr>
            <p:ph type="pic" sz="quarter" idx="13"/>
          </p:nvPr>
        </p:nvSpPr>
        <p:spPr>
          <a:xfrm>
            <a:off x="1110603" y="2362201"/>
            <a:ext cx="3791597" cy="2921000"/>
          </a:xfrm>
          <a:custGeom>
            <a:avLst/>
            <a:gdLst>
              <a:gd name="connsiteX0" fmla="*/ 0 w 3624256"/>
              <a:gd name="connsiteY0" fmla="*/ 0 h 2385746"/>
              <a:gd name="connsiteX1" fmla="*/ 3624256 w 3624256"/>
              <a:gd name="connsiteY1" fmla="*/ 0 h 2385746"/>
              <a:gd name="connsiteX2" fmla="*/ 3624256 w 3624256"/>
              <a:gd name="connsiteY2" fmla="*/ 2385746 h 2385746"/>
              <a:gd name="connsiteX3" fmla="*/ 0 w 3624256"/>
              <a:gd name="connsiteY3" fmla="*/ 2385746 h 2385746"/>
              <a:gd name="connsiteX4" fmla="*/ 0 w 3624256"/>
              <a:gd name="connsiteY4" fmla="*/ 0 h 2385746"/>
              <a:gd name="connsiteX0" fmla="*/ 0 w 3624256"/>
              <a:gd name="connsiteY0" fmla="*/ 0 h 3084994"/>
              <a:gd name="connsiteX1" fmla="*/ 3624256 w 3624256"/>
              <a:gd name="connsiteY1" fmla="*/ 0 h 3084994"/>
              <a:gd name="connsiteX2" fmla="*/ 3624256 w 3624256"/>
              <a:gd name="connsiteY2" fmla="*/ 2385746 h 3084994"/>
              <a:gd name="connsiteX3" fmla="*/ 497541 w 3624256"/>
              <a:gd name="connsiteY3" fmla="*/ 3084994 h 3084994"/>
              <a:gd name="connsiteX4" fmla="*/ 0 w 3624256"/>
              <a:gd name="connsiteY4" fmla="*/ 0 h 3084994"/>
              <a:gd name="connsiteX0" fmla="*/ 0 w 4148691"/>
              <a:gd name="connsiteY0" fmla="*/ 0 h 3138782"/>
              <a:gd name="connsiteX1" fmla="*/ 3624256 w 4148691"/>
              <a:gd name="connsiteY1" fmla="*/ 0 h 3138782"/>
              <a:gd name="connsiteX2" fmla="*/ 4148691 w 4148691"/>
              <a:gd name="connsiteY2" fmla="*/ 3138782 h 3138782"/>
              <a:gd name="connsiteX3" fmla="*/ 497541 w 4148691"/>
              <a:gd name="connsiteY3" fmla="*/ 3084994 h 3138782"/>
              <a:gd name="connsiteX4" fmla="*/ 0 w 4148691"/>
              <a:gd name="connsiteY4" fmla="*/ 0 h 3138782"/>
              <a:gd name="connsiteX0" fmla="*/ 0 w 4148691"/>
              <a:gd name="connsiteY0" fmla="*/ 0 h 3138782"/>
              <a:gd name="connsiteX1" fmla="*/ 3530127 w 4148691"/>
              <a:gd name="connsiteY1" fmla="*/ 336177 h 3138782"/>
              <a:gd name="connsiteX2" fmla="*/ 4148691 w 4148691"/>
              <a:gd name="connsiteY2" fmla="*/ 3138782 h 3138782"/>
              <a:gd name="connsiteX3" fmla="*/ 497541 w 4148691"/>
              <a:gd name="connsiteY3" fmla="*/ 3084994 h 3138782"/>
              <a:gd name="connsiteX4" fmla="*/ 0 w 4148691"/>
              <a:gd name="connsiteY4" fmla="*/ 0 h 3138782"/>
              <a:gd name="connsiteX0" fmla="*/ 0 w 4175585"/>
              <a:gd name="connsiteY0" fmla="*/ 0 h 3192570"/>
              <a:gd name="connsiteX1" fmla="*/ 3557021 w 4175585"/>
              <a:gd name="connsiteY1" fmla="*/ 389965 h 3192570"/>
              <a:gd name="connsiteX2" fmla="*/ 4175585 w 4175585"/>
              <a:gd name="connsiteY2" fmla="*/ 3192570 h 3192570"/>
              <a:gd name="connsiteX3" fmla="*/ 524435 w 4175585"/>
              <a:gd name="connsiteY3" fmla="*/ 3138782 h 3192570"/>
              <a:gd name="connsiteX4" fmla="*/ 0 w 4175585"/>
              <a:gd name="connsiteY4" fmla="*/ 0 h 319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5585" h="3192570">
                <a:moveTo>
                  <a:pt x="0" y="0"/>
                </a:moveTo>
                <a:lnTo>
                  <a:pt x="3557021" y="389965"/>
                </a:lnTo>
                <a:lnTo>
                  <a:pt x="4175585" y="3192570"/>
                </a:lnTo>
                <a:lnTo>
                  <a:pt x="524435" y="31387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pic" sz="quarter" idx="13"/>
          </p:nvPr>
        </p:nvSpPr>
        <p:spPr>
          <a:xfrm rot="1760388">
            <a:off x="2608329" y="2235026"/>
            <a:ext cx="1109192" cy="2730978"/>
          </a:xfrm>
          <a:custGeom>
            <a:avLst/>
            <a:gdLst>
              <a:gd name="connsiteX0" fmla="*/ 0 w 1336165"/>
              <a:gd name="connsiteY0" fmla="*/ 0 h 2385746"/>
              <a:gd name="connsiteX1" fmla="*/ 1336165 w 1336165"/>
              <a:gd name="connsiteY1" fmla="*/ 0 h 2385746"/>
              <a:gd name="connsiteX2" fmla="*/ 1336165 w 1336165"/>
              <a:gd name="connsiteY2" fmla="*/ 2385746 h 2385746"/>
              <a:gd name="connsiteX3" fmla="*/ 0 w 1336165"/>
              <a:gd name="connsiteY3" fmla="*/ 2385746 h 2385746"/>
              <a:gd name="connsiteX4" fmla="*/ 0 w 1336165"/>
              <a:gd name="connsiteY4" fmla="*/ 0 h 2385746"/>
              <a:gd name="connsiteX0" fmla="*/ 0 w 1336165"/>
              <a:gd name="connsiteY0" fmla="*/ 0 h 2788628"/>
              <a:gd name="connsiteX1" fmla="*/ 1336165 w 1336165"/>
              <a:gd name="connsiteY1" fmla="*/ 0 h 2788628"/>
              <a:gd name="connsiteX2" fmla="*/ 1336165 w 1336165"/>
              <a:gd name="connsiteY2" fmla="*/ 2385746 h 2788628"/>
              <a:gd name="connsiteX3" fmla="*/ 10495 w 1336165"/>
              <a:gd name="connsiteY3" fmla="*/ 2788628 h 2788628"/>
              <a:gd name="connsiteX4" fmla="*/ 0 w 1336165"/>
              <a:gd name="connsiteY4" fmla="*/ 0 h 2788628"/>
              <a:gd name="connsiteX0" fmla="*/ 0 w 1336165"/>
              <a:gd name="connsiteY0" fmla="*/ 0 h 2788628"/>
              <a:gd name="connsiteX1" fmla="*/ 1336165 w 1336165"/>
              <a:gd name="connsiteY1" fmla="*/ 0 h 2788628"/>
              <a:gd name="connsiteX2" fmla="*/ 1274222 w 1336165"/>
              <a:gd name="connsiteY2" fmla="*/ 2536257 h 2788628"/>
              <a:gd name="connsiteX3" fmla="*/ 10495 w 1336165"/>
              <a:gd name="connsiteY3" fmla="*/ 2788628 h 2788628"/>
              <a:gd name="connsiteX4" fmla="*/ 0 w 1336165"/>
              <a:gd name="connsiteY4" fmla="*/ 0 h 2788628"/>
              <a:gd name="connsiteX0" fmla="*/ 0 w 1274222"/>
              <a:gd name="connsiteY0" fmla="*/ 346877 h 3135505"/>
              <a:gd name="connsiteX1" fmla="*/ 1226030 w 1274222"/>
              <a:gd name="connsiteY1" fmla="*/ 0 h 3135505"/>
              <a:gd name="connsiteX2" fmla="*/ 1274222 w 1274222"/>
              <a:gd name="connsiteY2" fmla="*/ 2883134 h 3135505"/>
              <a:gd name="connsiteX3" fmla="*/ 10495 w 1274222"/>
              <a:gd name="connsiteY3" fmla="*/ 3135505 h 3135505"/>
              <a:gd name="connsiteX4" fmla="*/ 0 w 1274222"/>
              <a:gd name="connsiteY4" fmla="*/ 346877 h 3135505"/>
              <a:gd name="connsiteX0" fmla="*/ 0 w 1270199"/>
              <a:gd name="connsiteY0" fmla="*/ 367755 h 3135505"/>
              <a:gd name="connsiteX1" fmla="*/ 1222007 w 1270199"/>
              <a:gd name="connsiteY1" fmla="*/ 0 h 3135505"/>
              <a:gd name="connsiteX2" fmla="*/ 1270199 w 1270199"/>
              <a:gd name="connsiteY2" fmla="*/ 2883134 h 3135505"/>
              <a:gd name="connsiteX3" fmla="*/ 6472 w 1270199"/>
              <a:gd name="connsiteY3" fmla="*/ 3135505 h 3135505"/>
              <a:gd name="connsiteX4" fmla="*/ 0 w 1270199"/>
              <a:gd name="connsiteY4" fmla="*/ 367755 h 3135505"/>
              <a:gd name="connsiteX0" fmla="*/ 0 w 1272038"/>
              <a:gd name="connsiteY0" fmla="*/ 391926 h 3135505"/>
              <a:gd name="connsiteX1" fmla="*/ 1223846 w 1272038"/>
              <a:gd name="connsiteY1" fmla="*/ 0 h 3135505"/>
              <a:gd name="connsiteX2" fmla="*/ 1272038 w 1272038"/>
              <a:gd name="connsiteY2" fmla="*/ 2883134 h 3135505"/>
              <a:gd name="connsiteX3" fmla="*/ 8311 w 1272038"/>
              <a:gd name="connsiteY3" fmla="*/ 3135505 h 3135505"/>
              <a:gd name="connsiteX4" fmla="*/ 0 w 1272038"/>
              <a:gd name="connsiteY4" fmla="*/ 391926 h 3135505"/>
              <a:gd name="connsiteX0" fmla="*/ 3459 w 1264503"/>
              <a:gd name="connsiteY0" fmla="*/ 370321 h 3135505"/>
              <a:gd name="connsiteX1" fmla="*/ 1216311 w 1264503"/>
              <a:gd name="connsiteY1" fmla="*/ 0 h 3135505"/>
              <a:gd name="connsiteX2" fmla="*/ 1264503 w 1264503"/>
              <a:gd name="connsiteY2" fmla="*/ 2883134 h 3135505"/>
              <a:gd name="connsiteX3" fmla="*/ 776 w 1264503"/>
              <a:gd name="connsiteY3" fmla="*/ 3135505 h 3135505"/>
              <a:gd name="connsiteX4" fmla="*/ 3459 w 1264503"/>
              <a:gd name="connsiteY4" fmla="*/ 370321 h 3135505"/>
              <a:gd name="connsiteX0" fmla="*/ 0 w 1282649"/>
              <a:gd name="connsiteY0" fmla="*/ 359327 h 3135505"/>
              <a:gd name="connsiteX1" fmla="*/ 1234457 w 1282649"/>
              <a:gd name="connsiteY1" fmla="*/ 0 h 3135505"/>
              <a:gd name="connsiteX2" fmla="*/ 1282649 w 1282649"/>
              <a:gd name="connsiteY2" fmla="*/ 2883134 h 3135505"/>
              <a:gd name="connsiteX3" fmla="*/ 18922 w 1282649"/>
              <a:gd name="connsiteY3" fmla="*/ 3135505 h 3135505"/>
              <a:gd name="connsiteX4" fmla="*/ 0 w 1282649"/>
              <a:gd name="connsiteY4" fmla="*/ 359327 h 3135505"/>
              <a:gd name="connsiteX0" fmla="*/ 0 w 1273492"/>
              <a:gd name="connsiteY0" fmla="*/ 361894 h 3135505"/>
              <a:gd name="connsiteX1" fmla="*/ 1225300 w 1273492"/>
              <a:gd name="connsiteY1" fmla="*/ 0 h 3135505"/>
              <a:gd name="connsiteX2" fmla="*/ 1273492 w 1273492"/>
              <a:gd name="connsiteY2" fmla="*/ 2883134 h 3135505"/>
              <a:gd name="connsiteX3" fmla="*/ 9765 w 1273492"/>
              <a:gd name="connsiteY3" fmla="*/ 3135505 h 3135505"/>
              <a:gd name="connsiteX4" fmla="*/ 0 w 1273492"/>
              <a:gd name="connsiteY4" fmla="*/ 361894 h 3135505"/>
              <a:gd name="connsiteX0" fmla="*/ 0 w 1273492"/>
              <a:gd name="connsiteY0" fmla="*/ 343583 h 3117194"/>
              <a:gd name="connsiteX1" fmla="*/ 1220167 w 1273492"/>
              <a:gd name="connsiteY1" fmla="*/ 0 h 3117194"/>
              <a:gd name="connsiteX2" fmla="*/ 1273492 w 1273492"/>
              <a:gd name="connsiteY2" fmla="*/ 2864823 h 3117194"/>
              <a:gd name="connsiteX3" fmla="*/ 9765 w 1273492"/>
              <a:gd name="connsiteY3" fmla="*/ 3117194 h 3117194"/>
              <a:gd name="connsiteX4" fmla="*/ 0 w 1273492"/>
              <a:gd name="connsiteY4" fmla="*/ 343583 h 3117194"/>
              <a:gd name="connsiteX0" fmla="*/ 0 w 1273492"/>
              <a:gd name="connsiteY0" fmla="*/ 367756 h 3141367"/>
              <a:gd name="connsiteX1" fmla="*/ 1222006 w 1273492"/>
              <a:gd name="connsiteY1" fmla="*/ 0 h 3141367"/>
              <a:gd name="connsiteX2" fmla="*/ 1273492 w 1273492"/>
              <a:gd name="connsiteY2" fmla="*/ 2888996 h 3141367"/>
              <a:gd name="connsiteX3" fmla="*/ 9765 w 1273492"/>
              <a:gd name="connsiteY3" fmla="*/ 3141367 h 3141367"/>
              <a:gd name="connsiteX4" fmla="*/ 0 w 1273492"/>
              <a:gd name="connsiteY4" fmla="*/ 367756 h 3141367"/>
              <a:gd name="connsiteX0" fmla="*/ 0 w 1273492"/>
              <a:gd name="connsiteY0" fmla="*/ 361895 h 3135506"/>
              <a:gd name="connsiteX1" fmla="*/ 1225301 w 1273492"/>
              <a:gd name="connsiteY1" fmla="*/ 0 h 3135506"/>
              <a:gd name="connsiteX2" fmla="*/ 1273492 w 1273492"/>
              <a:gd name="connsiteY2" fmla="*/ 2883135 h 3135506"/>
              <a:gd name="connsiteX3" fmla="*/ 9765 w 1273492"/>
              <a:gd name="connsiteY3" fmla="*/ 3135506 h 3135506"/>
              <a:gd name="connsiteX4" fmla="*/ 0 w 1273492"/>
              <a:gd name="connsiteY4" fmla="*/ 361895 h 313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492" h="3135506">
                <a:moveTo>
                  <a:pt x="0" y="361895"/>
                </a:moveTo>
                <a:lnTo>
                  <a:pt x="1225301" y="0"/>
                </a:lnTo>
                <a:lnTo>
                  <a:pt x="1273492" y="2883135"/>
                </a:lnTo>
                <a:lnTo>
                  <a:pt x="9765" y="3135506"/>
                </a:lnTo>
                <a:cubicBezTo>
                  <a:pt x="6267" y="2205963"/>
                  <a:pt x="3498" y="1291438"/>
                  <a:pt x="0" y="361895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400630" y="2505136"/>
            <a:ext cx="1810512" cy="31089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014599" y="2505136"/>
            <a:ext cx="1810512" cy="31089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61271"/>
            <a:ext cx="10972800" cy="5088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" y="685800"/>
            <a:ext cx="10972800" cy="3053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94"/>
          <p:cNvGrpSpPr>
            <a:grpSpLocks/>
          </p:cNvGrpSpPr>
          <p:nvPr userDrawn="1"/>
        </p:nvGrpSpPr>
        <p:grpSpPr bwMode="auto">
          <a:xfrm>
            <a:off x="-7938" y="6176963"/>
            <a:ext cx="12199938" cy="596900"/>
            <a:chOff x="-8255" y="6176963"/>
            <a:chExt cx="12200255" cy="596900"/>
          </a:xfrm>
        </p:grpSpPr>
        <p:grpSp>
          <p:nvGrpSpPr>
            <p:cNvPr id="1027" name="Group 205"/>
            <p:cNvGrpSpPr>
              <a:grpSpLocks/>
            </p:cNvGrpSpPr>
            <p:nvPr userDrawn="1"/>
          </p:nvGrpSpPr>
          <p:grpSpPr bwMode="auto">
            <a:xfrm>
              <a:off x="883175" y="6181726"/>
              <a:ext cx="10298113" cy="588963"/>
              <a:chOff x="600" y="3894"/>
              <a:chExt cx="6487" cy="371"/>
            </a:xfrm>
          </p:grpSpPr>
          <p:sp>
            <p:nvSpPr>
              <p:cNvPr id="393" name="Freeform 5"/>
              <p:cNvSpPr>
                <a:spLocks/>
              </p:cNvSpPr>
              <p:nvPr userDrawn="1"/>
            </p:nvSpPr>
            <p:spPr bwMode="auto">
              <a:xfrm>
                <a:off x="1530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4" name="Oval 6"/>
              <p:cNvSpPr>
                <a:spLocks noChangeArrowheads="1"/>
              </p:cNvSpPr>
              <p:nvPr userDrawn="1"/>
            </p:nvSpPr>
            <p:spPr bwMode="auto">
              <a:xfrm>
                <a:off x="1540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 userDrawn="1"/>
            </p:nvSpPr>
            <p:spPr bwMode="auto">
              <a:xfrm>
                <a:off x="1595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6" name="Oval 8"/>
              <p:cNvSpPr>
                <a:spLocks noChangeArrowheads="1"/>
              </p:cNvSpPr>
              <p:nvPr userDrawn="1"/>
            </p:nvSpPr>
            <p:spPr bwMode="auto">
              <a:xfrm>
                <a:off x="1605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7" name="Freeform 9"/>
              <p:cNvSpPr>
                <a:spLocks noEditPoints="1"/>
              </p:cNvSpPr>
              <p:nvPr userDrawn="1"/>
            </p:nvSpPr>
            <p:spPr bwMode="auto">
              <a:xfrm>
                <a:off x="1542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 userDrawn="1"/>
            </p:nvSpPr>
            <p:spPr bwMode="auto">
              <a:xfrm>
                <a:off x="1562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9" name="Freeform 11"/>
              <p:cNvSpPr>
                <a:spLocks/>
              </p:cNvSpPr>
              <p:nvPr userDrawn="1"/>
            </p:nvSpPr>
            <p:spPr bwMode="auto">
              <a:xfrm>
                <a:off x="1540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0" name="Freeform 12"/>
              <p:cNvSpPr>
                <a:spLocks/>
              </p:cNvSpPr>
              <p:nvPr userDrawn="1"/>
            </p:nvSpPr>
            <p:spPr bwMode="auto">
              <a:xfrm>
                <a:off x="1547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1" name="Freeform 13"/>
              <p:cNvSpPr>
                <a:spLocks noEditPoints="1"/>
              </p:cNvSpPr>
              <p:nvPr userDrawn="1"/>
            </p:nvSpPr>
            <p:spPr bwMode="auto">
              <a:xfrm>
                <a:off x="1441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2" name="Freeform 14"/>
              <p:cNvSpPr>
                <a:spLocks/>
              </p:cNvSpPr>
              <p:nvPr userDrawn="1"/>
            </p:nvSpPr>
            <p:spPr bwMode="auto">
              <a:xfrm>
                <a:off x="2351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3" name="Freeform 15"/>
              <p:cNvSpPr>
                <a:spLocks noEditPoints="1"/>
              </p:cNvSpPr>
              <p:nvPr userDrawn="1"/>
            </p:nvSpPr>
            <p:spPr bwMode="auto">
              <a:xfrm>
                <a:off x="2219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5" name="Freeform 17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6" name="Freeform 18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7" name="Freeform 19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8" name="Freeform 20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09" name="Freeform 21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0" name="Freeform 22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1" name="Freeform 23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2" name="Freeform 24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3" name="Freeform 25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4" name="Freeform 26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5" name="Freeform 27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6" name="Freeform 28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7" name="Freeform 29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8" name="Freeform 30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19" name="Freeform 31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0" name="Freeform 32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1" name="Freeform 33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2" name="Freeform 34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8" name="Freeform 40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29" name="Freeform 41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0" name="Freeform 42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1" name="Freeform 43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2" name="Freeform 44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3" name="Freeform 45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4" name="Freeform 46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5" name="Freeform 47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6" name="Freeform 48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7" name="Freeform 49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8" name="Freeform 50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39" name="Freeform 51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0" name="Freeform 52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1" name="Freeform 53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2" name="Freeform 54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3" name="Freeform 55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4" name="Freeform 56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5" name="Freeform 57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6" name="Freeform 58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7" name="Freeform 59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8" name="Freeform 60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49" name="Freeform 61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0" name="Freeform 62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1" name="Freeform 63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2" name="Freeform 64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3" name="Freeform 65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4" name="Freeform 66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5" name="Freeform 67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6" name="Freeform 68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7" name="Freeform 69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8" name="Freeform 70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59" name="Freeform 71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0" name="Freeform 72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1" name="Freeform 73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2" name="Freeform 74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3" name="Freeform 75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4" name="Freeform 76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5" name="Freeform 77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6" name="Freeform 78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7" name="Freeform 79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8" name="Freeform 80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69" name="Freeform 81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0" name="Freeform 82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1" name="Freeform 83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2" name="Freeform 84"/>
              <p:cNvSpPr>
                <a:spLocks noEditPoints="1"/>
              </p:cNvSpPr>
              <p:nvPr userDrawn="1"/>
            </p:nvSpPr>
            <p:spPr bwMode="auto">
              <a:xfrm>
                <a:off x="3240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3" name="Freeform 85"/>
              <p:cNvSpPr>
                <a:spLocks noEditPoints="1"/>
              </p:cNvSpPr>
              <p:nvPr userDrawn="1"/>
            </p:nvSpPr>
            <p:spPr bwMode="auto">
              <a:xfrm>
                <a:off x="3259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4" name="Freeform 86"/>
              <p:cNvSpPr>
                <a:spLocks/>
              </p:cNvSpPr>
              <p:nvPr userDrawn="1"/>
            </p:nvSpPr>
            <p:spPr bwMode="auto">
              <a:xfrm>
                <a:off x="3305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5" name="Freeform 87"/>
              <p:cNvSpPr>
                <a:spLocks noEditPoints="1"/>
              </p:cNvSpPr>
              <p:nvPr userDrawn="1"/>
            </p:nvSpPr>
            <p:spPr bwMode="auto">
              <a:xfrm>
                <a:off x="3240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6" name="Freeform 88"/>
              <p:cNvSpPr>
                <a:spLocks/>
              </p:cNvSpPr>
              <p:nvPr userDrawn="1"/>
            </p:nvSpPr>
            <p:spPr bwMode="auto">
              <a:xfrm>
                <a:off x="3286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7" name="Freeform 89"/>
              <p:cNvSpPr>
                <a:spLocks noEditPoints="1"/>
              </p:cNvSpPr>
              <p:nvPr userDrawn="1"/>
            </p:nvSpPr>
            <p:spPr bwMode="auto">
              <a:xfrm>
                <a:off x="3259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8" name="Freeform 90"/>
              <p:cNvSpPr>
                <a:spLocks noEditPoints="1"/>
              </p:cNvSpPr>
              <p:nvPr userDrawn="1"/>
            </p:nvSpPr>
            <p:spPr bwMode="auto">
              <a:xfrm>
                <a:off x="3459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79" name="Freeform 91"/>
              <p:cNvSpPr>
                <a:spLocks/>
              </p:cNvSpPr>
              <p:nvPr userDrawn="1"/>
            </p:nvSpPr>
            <p:spPr bwMode="auto">
              <a:xfrm>
                <a:off x="3305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0" name="Freeform 92"/>
              <p:cNvSpPr>
                <a:spLocks noEditPoints="1"/>
              </p:cNvSpPr>
              <p:nvPr userDrawn="1"/>
            </p:nvSpPr>
            <p:spPr bwMode="auto">
              <a:xfrm>
                <a:off x="3469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1" name="Freeform 93"/>
              <p:cNvSpPr>
                <a:spLocks noEditPoints="1"/>
              </p:cNvSpPr>
              <p:nvPr userDrawn="1"/>
            </p:nvSpPr>
            <p:spPr bwMode="auto">
              <a:xfrm>
                <a:off x="3510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2" name="Freeform 94"/>
              <p:cNvSpPr>
                <a:spLocks/>
              </p:cNvSpPr>
              <p:nvPr userDrawn="1"/>
            </p:nvSpPr>
            <p:spPr bwMode="auto">
              <a:xfrm>
                <a:off x="3514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3" name="Freeform 95"/>
              <p:cNvSpPr>
                <a:spLocks noEditPoints="1"/>
              </p:cNvSpPr>
              <p:nvPr userDrawn="1"/>
            </p:nvSpPr>
            <p:spPr bwMode="auto">
              <a:xfrm>
                <a:off x="1793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4" name="Freeform 96"/>
              <p:cNvSpPr>
                <a:spLocks/>
              </p:cNvSpPr>
              <p:nvPr userDrawn="1"/>
            </p:nvSpPr>
            <p:spPr bwMode="auto">
              <a:xfrm>
                <a:off x="1915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5" name="Freeform 97"/>
              <p:cNvSpPr>
                <a:spLocks/>
              </p:cNvSpPr>
              <p:nvPr userDrawn="1"/>
            </p:nvSpPr>
            <p:spPr bwMode="auto">
              <a:xfrm>
                <a:off x="1915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6" name="Freeform 98"/>
              <p:cNvSpPr>
                <a:spLocks/>
              </p:cNvSpPr>
              <p:nvPr userDrawn="1"/>
            </p:nvSpPr>
            <p:spPr bwMode="auto">
              <a:xfrm>
                <a:off x="1915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7" name="Freeform 99"/>
              <p:cNvSpPr>
                <a:spLocks/>
              </p:cNvSpPr>
              <p:nvPr userDrawn="1"/>
            </p:nvSpPr>
            <p:spPr bwMode="auto">
              <a:xfrm>
                <a:off x="1915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8" name="Freeform 100"/>
              <p:cNvSpPr>
                <a:spLocks/>
              </p:cNvSpPr>
              <p:nvPr userDrawn="1"/>
            </p:nvSpPr>
            <p:spPr bwMode="auto">
              <a:xfrm>
                <a:off x="1915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89" name="Freeform 101"/>
              <p:cNvSpPr>
                <a:spLocks/>
              </p:cNvSpPr>
              <p:nvPr userDrawn="1"/>
            </p:nvSpPr>
            <p:spPr bwMode="auto">
              <a:xfrm>
                <a:off x="1915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0" name="Freeform 102"/>
              <p:cNvSpPr>
                <a:spLocks/>
              </p:cNvSpPr>
              <p:nvPr userDrawn="1"/>
            </p:nvSpPr>
            <p:spPr bwMode="auto">
              <a:xfrm>
                <a:off x="1891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1" name="Freeform 103"/>
              <p:cNvSpPr>
                <a:spLocks/>
              </p:cNvSpPr>
              <p:nvPr userDrawn="1"/>
            </p:nvSpPr>
            <p:spPr bwMode="auto">
              <a:xfrm>
                <a:off x="1891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2" name="Freeform 104"/>
              <p:cNvSpPr>
                <a:spLocks/>
              </p:cNvSpPr>
              <p:nvPr userDrawn="1"/>
            </p:nvSpPr>
            <p:spPr bwMode="auto">
              <a:xfrm>
                <a:off x="1891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3" name="Freeform 105"/>
              <p:cNvSpPr>
                <a:spLocks/>
              </p:cNvSpPr>
              <p:nvPr userDrawn="1"/>
            </p:nvSpPr>
            <p:spPr bwMode="auto">
              <a:xfrm>
                <a:off x="1891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4" name="Freeform 106"/>
              <p:cNvSpPr>
                <a:spLocks/>
              </p:cNvSpPr>
              <p:nvPr userDrawn="1"/>
            </p:nvSpPr>
            <p:spPr bwMode="auto">
              <a:xfrm>
                <a:off x="1915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5" name="Freeform 107"/>
              <p:cNvSpPr>
                <a:spLocks/>
              </p:cNvSpPr>
              <p:nvPr userDrawn="1"/>
            </p:nvSpPr>
            <p:spPr bwMode="auto">
              <a:xfrm>
                <a:off x="1915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6" name="Freeform 108"/>
              <p:cNvSpPr>
                <a:spLocks/>
              </p:cNvSpPr>
              <p:nvPr userDrawn="1"/>
            </p:nvSpPr>
            <p:spPr bwMode="auto">
              <a:xfrm>
                <a:off x="1915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7" name="Freeform 109"/>
              <p:cNvSpPr>
                <a:spLocks/>
              </p:cNvSpPr>
              <p:nvPr userDrawn="1"/>
            </p:nvSpPr>
            <p:spPr bwMode="auto">
              <a:xfrm>
                <a:off x="1891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8" name="Freeform 110"/>
              <p:cNvSpPr>
                <a:spLocks/>
              </p:cNvSpPr>
              <p:nvPr userDrawn="1"/>
            </p:nvSpPr>
            <p:spPr bwMode="auto">
              <a:xfrm>
                <a:off x="1891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499" name="Freeform 111"/>
              <p:cNvSpPr>
                <a:spLocks/>
              </p:cNvSpPr>
              <p:nvPr userDrawn="1"/>
            </p:nvSpPr>
            <p:spPr bwMode="auto">
              <a:xfrm>
                <a:off x="1891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0" name="Freeform 112"/>
              <p:cNvSpPr>
                <a:spLocks/>
              </p:cNvSpPr>
              <p:nvPr userDrawn="1"/>
            </p:nvSpPr>
            <p:spPr bwMode="auto">
              <a:xfrm>
                <a:off x="1915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1" name="Freeform 113"/>
              <p:cNvSpPr>
                <a:spLocks/>
              </p:cNvSpPr>
              <p:nvPr userDrawn="1"/>
            </p:nvSpPr>
            <p:spPr bwMode="auto">
              <a:xfrm>
                <a:off x="1891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2" name="Freeform 114"/>
              <p:cNvSpPr>
                <a:spLocks/>
              </p:cNvSpPr>
              <p:nvPr userDrawn="1"/>
            </p:nvSpPr>
            <p:spPr bwMode="auto">
              <a:xfrm>
                <a:off x="1891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3" name="Freeform 115"/>
              <p:cNvSpPr>
                <a:spLocks/>
              </p:cNvSpPr>
              <p:nvPr userDrawn="1"/>
            </p:nvSpPr>
            <p:spPr bwMode="auto">
              <a:xfrm>
                <a:off x="1891" y="420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4" name="Freeform 116"/>
              <p:cNvSpPr>
                <a:spLocks noEditPoints="1"/>
              </p:cNvSpPr>
              <p:nvPr userDrawn="1"/>
            </p:nvSpPr>
            <p:spPr bwMode="auto">
              <a:xfrm>
                <a:off x="2048" y="3963"/>
                <a:ext cx="106" cy="277"/>
              </a:xfrm>
              <a:custGeom>
                <a:avLst/>
                <a:gdLst>
                  <a:gd name="T0" fmla="*/ 37 w 44"/>
                  <a:gd name="T1" fmla="*/ 30 h 113"/>
                  <a:gd name="T2" fmla="*/ 28 w 44"/>
                  <a:gd name="T3" fmla="*/ 0 h 113"/>
                  <a:gd name="T4" fmla="*/ 27 w 44"/>
                  <a:gd name="T5" fmla="*/ 4 h 113"/>
                  <a:gd name="T6" fmla="*/ 32 w 44"/>
                  <a:gd name="T7" fmla="*/ 32 h 113"/>
                  <a:gd name="T8" fmla="*/ 37 w 44"/>
                  <a:gd name="T9" fmla="*/ 35 h 113"/>
                  <a:gd name="T10" fmla="*/ 33 w 44"/>
                  <a:gd name="T11" fmla="*/ 52 h 113"/>
                  <a:gd name="T12" fmla="*/ 28 w 44"/>
                  <a:gd name="T13" fmla="*/ 62 h 113"/>
                  <a:gd name="T14" fmla="*/ 30 w 44"/>
                  <a:gd name="T15" fmla="*/ 67 h 113"/>
                  <a:gd name="T16" fmla="*/ 24 w 44"/>
                  <a:gd name="T17" fmla="*/ 75 h 113"/>
                  <a:gd name="T18" fmla="*/ 22 w 44"/>
                  <a:gd name="T19" fmla="*/ 20 h 113"/>
                  <a:gd name="T20" fmla="*/ 20 w 44"/>
                  <a:gd name="T21" fmla="*/ 75 h 113"/>
                  <a:gd name="T22" fmla="*/ 15 w 44"/>
                  <a:gd name="T23" fmla="*/ 67 h 113"/>
                  <a:gd name="T24" fmla="*/ 16 w 44"/>
                  <a:gd name="T25" fmla="*/ 62 h 113"/>
                  <a:gd name="T26" fmla="*/ 11 w 44"/>
                  <a:gd name="T27" fmla="*/ 52 h 113"/>
                  <a:gd name="T28" fmla="*/ 7 w 44"/>
                  <a:gd name="T29" fmla="*/ 35 h 113"/>
                  <a:gd name="T30" fmla="*/ 13 w 44"/>
                  <a:gd name="T31" fmla="*/ 32 h 113"/>
                  <a:gd name="T32" fmla="*/ 18 w 44"/>
                  <a:gd name="T33" fmla="*/ 4 h 113"/>
                  <a:gd name="T34" fmla="*/ 16 w 44"/>
                  <a:gd name="T35" fmla="*/ 0 h 113"/>
                  <a:gd name="T36" fmla="*/ 7 w 44"/>
                  <a:gd name="T37" fmla="*/ 30 h 113"/>
                  <a:gd name="T38" fmla="*/ 2 w 44"/>
                  <a:gd name="T39" fmla="*/ 35 h 113"/>
                  <a:gd name="T40" fmla="*/ 8 w 44"/>
                  <a:gd name="T41" fmla="*/ 47 h 113"/>
                  <a:gd name="T42" fmla="*/ 11 w 44"/>
                  <a:gd name="T43" fmla="*/ 63 h 113"/>
                  <a:gd name="T44" fmla="*/ 18 w 44"/>
                  <a:gd name="T45" fmla="*/ 79 h 113"/>
                  <a:gd name="T46" fmla="*/ 20 w 44"/>
                  <a:gd name="T47" fmla="*/ 85 h 113"/>
                  <a:gd name="T48" fmla="*/ 20 w 44"/>
                  <a:gd name="T49" fmla="*/ 89 h 113"/>
                  <a:gd name="T50" fmla="*/ 18 w 44"/>
                  <a:gd name="T51" fmla="*/ 91 h 113"/>
                  <a:gd name="T52" fmla="*/ 17 w 44"/>
                  <a:gd name="T53" fmla="*/ 102 h 113"/>
                  <a:gd name="T54" fmla="*/ 18 w 44"/>
                  <a:gd name="T55" fmla="*/ 109 h 113"/>
                  <a:gd name="T56" fmla="*/ 22 w 44"/>
                  <a:gd name="T57" fmla="*/ 113 h 113"/>
                  <a:gd name="T58" fmla="*/ 27 w 44"/>
                  <a:gd name="T59" fmla="*/ 109 h 113"/>
                  <a:gd name="T60" fmla="*/ 27 w 44"/>
                  <a:gd name="T61" fmla="*/ 102 h 113"/>
                  <a:gd name="T62" fmla="*/ 26 w 44"/>
                  <a:gd name="T63" fmla="*/ 91 h 113"/>
                  <a:gd name="T64" fmla="*/ 24 w 44"/>
                  <a:gd name="T65" fmla="*/ 89 h 113"/>
                  <a:gd name="T66" fmla="*/ 24 w 44"/>
                  <a:gd name="T67" fmla="*/ 85 h 113"/>
                  <a:gd name="T68" fmla="*/ 27 w 44"/>
                  <a:gd name="T69" fmla="*/ 79 h 113"/>
                  <a:gd name="T70" fmla="*/ 33 w 44"/>
                  <a:gd name="T71" fmla="*/ 63 h 113"/>
                  <a:gd name="T72" fmla="*/ 40 w 44"/>
                  <a:gd name="T73" fmla="*/ 49 h 113"/>
                  <a:gd name="T74" fmla="*/ 36 w 44"/>
                  <a:gd name="T75" fmla="*/ 48 h 113"/>
                  <a:gd name="T76" fmla="*/ 38 w 44"/>
                  <a:gd name="T77" fmla="*/ 30 h 113"/>
                  <a:gd name="T78" fmla="*/ 22 w 44"/>
                  <a:gd name="T79" fmla="*/ 108 h 113"/>
                  <a:gd name="T80" fmla="*/ 21 w 44"/>
                  <a:gd name="T81" fmla="*/ 102 h 113"/>
                  <a:gd name="T82" fmla="*/ 23 w 44"/>
                  <a:gd name="T83" fmla="*/ 107 h 113"/>
                  <a:gd name="T84" fmla="*/ 27 w 44"/>
                  <a:gd name="T85" fmla="*/ 97 h 113"/>
                  <a:gd name="T86" fmla="*/ 18 w 44"/>
                  <a:gd name="T87" fmla="*/ 97 h 113"/>
                  <a:gd name="T88" fmla="*/ 18 w 44"/>
                  <a:gd name="T89" fmla="*/ 9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113">
                    <a:moveTo>
                      <a:pt x="38" y="30"/>
                    </a:moveTo>
                    <a:cubicBezTo>
                      <a:pt x="37" y="30"/>
                      <a:pt x="37" y="30"/>
                      <a:pt x="37" y="30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4" y="17"/>
                      <a:pt x="39" y="4"/>
                      <a:pt x="28" y="0"/>
                    </a:cubicBezTo>
                    <a:cubicBezTo>
                      <a:pt x="27" y="0"/>
                      <a:pt x="26" y="0"/>
                      <a:pt x="25" y="2"/>
                    </a:cubicBezTo>
                    <a:cubicBezTo>
                      <a:pt x="25" y="3"/>
                      <a:pt x="25" y="4"/>
                      <a:pt x="27" y="4"/>
                    </a:cubicBezTo>
                    <a:cubicBezTo>
                      <a:pt x="35" y="7"/>
                      <a:pt x="39" y="17"/>
                      <a:pt x="35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4"/>
                      <a:pt x="33" y="36"/>
                      <a:pt x="35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8"/>
                      <a:pt x="34" y="42"/>
                      <a:pt x="30" y="48"/>
                    </a:cubicBezTo>
                    <a:cubicBezTo>
                      <a:pt x="29" y="50"/>
                      <a:pt x="31" y="53"/>
                      <a:pt x="33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3" y="55"/>
                      <a:pt x="31" y="58"/>
                      <a:pt x="28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6"/>
                      <a:pt x="29" y="66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9"/>
                      <a:pt x="27" y="72"/>
                      <a:pt x="24" y="7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3" y="20"/>
                      <a:pt x="22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8" y="72"/>
                      <a:pt x="15" y="69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7" y="65"/>
                    </a:cubicBezTo>
                    <a:cubicBezTo>
                      <a:pt x="17" y="64"/>
                      <a:pt x="17" y="63"/>
                      <a:pt x="16" y="62"/>
                    </a:cubicBezTo>
                    <a:cubicBezTo>
                      <a:pt x="13" y="58"/>
                      <a:pt x="11" y="55"/>
                      <a:pt x="9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3"/>
                      <a:pt x="15" y="50"/>
                      <a:pt x="14" y="48"/>
                    </a:cubicBezTo>
                    <a:cubicBezTo>
                      <a:pt x="11" y="42"/>
                      <a:pt x="8" y="38"/>
                      <a:pt x="7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4" y="34"/>
                      <a:pt x="13" y="3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5" y="17"/>
                      <a:pt x="10" y="7"/>
                      <a:pt x="18" y="4"/>
                    </a:cubicBezTo>
                    <a:cubicBezTo>
                      <a:pt x="19" y="4"/>
                      <a:pt x="20" y="3"/>
                      <a:pt x="19" y="2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6" y="4"/>
                      <a:pt x="0" y="17"/>
                      <a:pt x="6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4" y="29"/>
                      <a:pt x="1" y="32"/>
                      <a:pt x="2" y="35"/>
                    </a:cubicBezTo>
                    <a:cubicBezTo>
                      <a:pt x="4" y="38"/>
                      <a:pt x="6" y="42"/>
                      <a:pt x="9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5" y="47"/>
                      <a:pt x="3" y="50"/>
                      <a:pt x="5" y="53"/>
                    </a:cubicBezTo>
                    <a:cubicBezTo>
                      <a:pt x="6" y="55"/>
                      <a:pt x="9" y="59"/>
                      <a:pt x="11" y="63"/>
                    </a:cubicBezTo>
                    <a:cubicBezTo>
                      <a:pt x="9" y="64"/>
                      <a:pt x="8" y="66"/>
                      <a:pt x="10" y="68"/>
                    </a:cubicBezTo>
                    <a:cubicBezTo>
                      <a:pt x="11" y="71"/>
                      <a:pt x="14" y="75"/>
                      <a:pt x="18" y="79"/>
                    </a:cubicBezTo>
                    <a:cubicBezTo>
                      <a:pt x="18" y="80"/>
                      <a:pt x="19" y="81"/>
                      <a:pt x="20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9" y="85"/>
                      <a:pt x="18" y="86"/>
                      <a:pt x="18" y="87"/>
                    </a:cubicBezTo>
                    <a:cubicBezTo>
                      <a:pt x="18" y="88"/>
                      <a:pt x="19" y="89"/>
                      <a:pt x="20" y="89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6" y="91"/>
                      <a:pt x="13" y="94"/>
                      <a:pt x="13" y="97"/>
                    </a:cubicBezTo>
                    <a:cubicBezTo>
                      <a:pt x="13" y="99"/>
                      <a:pt x="15" y="101"/>
                      <a:pt x="17" y="102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7" y="108"/>
                      <a:pt x="17" y="108"/>
                      <a:pt x="18" y="109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12"/>
                      <a:pt x="21" y="113"/>
                      <a:pt x="22" y="113"/>
                    </a:cubicBezTo>
                    <a:cubicBezTo>
                      <a:pt x="23" y="113"/>
                      <a:pt x="24" y="112"/>
                      <a:pt x="25" y="112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08"/>
                      <a:pt x="27" y="108"/>
                      <a:pt x="27" y="107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0" y="101"/>
                      <a:pt x="31" y="99"/>
                      <a:pt x="31" y="97"/>
                    </a:cubicBezTo>
                    <a:cubicBezTo>
                      <a:pt x="31" y="94"/>
                      <a:pt x="29" y="91"/>
                      <a:pt x="26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5" y="89"/>
                      <a:pt x="26" y="88"/>
                      <a:pt x="26" y="87"/>
                    </a:cubicBezTo>
                    <a:cubicBezTo>
                      <a:pt x="26" y="86"/>
                      <a:pt x="25" y="85"/>
                      <a:pt x="24" y="8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6" y="80"/>
                      <a:pt x="27" y="79"/>
                    </a:cubicBezTo>
                    <a:cubicBezTo>
                      <a:pt x="30" y="75"/>
                      <a:pt x="33" y="70"/>
                      <a:pt x="35" y="68"/>
                    </a:cubicBezTo>
                    <a:cubicBezTo>
                      <a:pt x="36" y="66"/>
                      <a:pt x="35" y="64"/>
                      <a:pt x="33" y="63"/>
                    </a:cubicBezTo>
                    <a:cubicBezTo>
                      <a:pt x="36" y="59"/>
                      <a:pt x="38" y="55"/>
                      <a:pt x="40" y="53"/>
                    </a:cubicBezTo>
                    <a:cubicBezTo>
                      <a:pt x="40" y="52"/>
                      <a:pt x="40" y="50"/>
                      <a:pt x="40" y="49"/>
                    </a:cubicBezTo>
                    <a:cubicBezTo>
                      <a:pt x="39" y="48"/>
                      <a:pt x="37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9" y="42"/>
                      <a:pt x="41" y="38"/>
                      <a:pt x="42" y="35"/>
                    </a:cubicBezTo>
                    <a:cubicBezTo>
                      <a:pt x="43" y="32"/>
                      <a:pt x="41" y="29"/>
                      <a:pt x="38" y="30"/>
                    </a:cubicBezTo>
                    <a:close/>
                    <a:moveTo>
                      <a:pt x="23" y="107"/>
                    </a:moveTo>
                    <a:cubicBezTo>
                      <a:pt x="22" y="108"/>
                      <a:pt x="22" y="108"/>
                      <a:pt x="22" y="108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3" y="102"/>
                      <a:pt x="23" y="102"/>
                      <a:pt x="23" y="102"/>
                    </a:cubicBezTo>
                    <a:lnTo>
                      <a:pt x="23" y="107"/>
                    </a:lnTo>
                    <a:close/>
                    <a:moveTo>
                      <a:pt x="26" y="96"/>
                    </a:moveTo>
                    <a:cubicBezTo>
                      <a:pt x="26" y="96"/>
                      <a:pt x="27" y="96"/>
                      <a:pt x="27" y="97"/>
                    </a:cubicBezTo>
                    <a:cubicBezTo>
                      <a:pt x="27" y="97"/>
                      <a:pt x="26" y="97"/>
                      <a:pt x="26" y="97"/>
                    </a:cubicBezTo>
                    <a:cubicBezTo>
                      <a:pt x="23" y="97"/>
                      <a:pt x="21" y="97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26" y="9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5" name="Freeform 117"/>
              <p:cNvSpPr>
                <a:spLocks noEditPoints="1"/>
              </p:cNvSpPr>
              <p:nvPr userDrawn="1"/>
            </p:nvSpPr>
            <p:spPr bwMode="auto">
              <a:xfrm>
                <a:off x="6933" y="4206"/>
                <a:ext cx="31" cy="3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14 h 14"/>
                  <a:gd name="T4" fmla="*/ 13 w 13"/>
                  <a:gd name="T5" fmla="*/ 7 h 14"/>
                  <a:gd name="T6" fmla="*/ 7 w 13"/>
                  <a:gd name="T7" fmla="*/ 0 h 14"/>
                  <a:gd name="T8" fmla="*/ 0 w 13"/>
                  <a:gd name="T9" fmla="*/ 7 h 14"/>
                  <a:gd name="T10" fmla="*/ 9 w 13"/>
                  <a:gd name="T11" fmla="*/ 7 h 14"/>
                  <a:gd name="T12" fmla="*/ 7 w 13"/>
                  <a:gd name="T13" fmla="*/ 9 h 14"/>
                  <a:gd name="T14" fmla="*/ 4 w 13"/>
                  <a:gd name="T15" fmla="*/ 7 h 14"/>
                  <a:gd name="T16" fmla="*/ 7 w 13"/>
                  <a:gd name="T17" fmla="*/ 5 h 14"/>
                  <a:gd name="T18" fmla="*/ 9 w 13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cubicBezTo>
                      <a:pt x="0" y="11"/>
                      <a:pt x="3" y="14"/>
                      <a:pt x="7" y="14"/>
                    </a:cubicBezTo>
                    <a:cubicBezTo>
                      <a:pt x="10" y="14"/>
                      <a:pt x="13" y="11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9" y="7"/>
                    </a:moveTo>
                    <a:cubicBezTo>
                      <a:pt x="9" y="8"/>
                      <a:pt x="8" y="9"/>
                      <a:pt x="7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6"/>
                      <a:pt x="5" y="5"/>
                      <a:pt x="7" y="5"/>
                    </a:cubicBezTo>
                    <a:cubicBezTo>
                      <a:pt x="8" y="5"/>
                      <a:pt x="9" y="6"/>
                      <a:pt x="9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6" name="Freeform 118"/>
              <p:cNvSpPr>
                <a:spLocks/>
              </p:cNvSpPr>
              <p:nvPr userDrawn="1"/>
            </p:nvSpPr>
            <p:spPr bwMode="auto">
              <a:xfrm>
                <a:off x="6863" y="4078"/>
                <a:ext cx="92" cy="12"/>
              </a:xfrm>
              <a:custGeom>
                <a:avLst/>
                <a:gdLst>
                  <a:gd name="T0" fmla="*/ 38 w 38"/>
                  <a:gd name="T1" fmla="*/ 2 h 5"/>
                  <a:gd name="T2" fmla="*/ 36 w 38"/>
                  <a:gd name="T3" fmla="*/ 0 h 5"/>
                  <a:gd name="T4" fmla="*/ 2 w 38"/>
                  <a:gd name="T5" fmla="*/ 0 h 5"/>
                  <a:gd name="T6" fmla="*/ 0 w 38"/>
                  <a:gd name="T7" fmla="*/ 2 h 5"/>
                  <a:gd name="T8" fmla="*/ 2 w 38"/>
                  <a:gd name="T9" fmla="*/ 5 h 5"/>
                  <a:gd name="T10" fmla="*/ 36 w 38"/>
                  <a:gd name="T11" fmla="*/ 5 h 5"/>
                  <a:gd name="T12" fmla="*/ 38 w 3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">
                    <a:moveTo>
                      <a:pt x="38" y="2"/>
                    </a:moveTo>
                    <a:cubicBezTo>
                      <a:pt x="38" y="1"/>
                      <a:pt x="37" y="0"/>
                      <a:pt x="3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8" y="4"/>
                      <a:pt x="3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7" name="Freeform 119"/>
              <p:cNvSpPr>
                <a:spLocks/>
              </p:cNvSpPr>
              <p:nvPr userDrawn="1"/>
            </p:nvSpPr>
            <p:spPr bwMode="auto">
              <a:xfrm>
                <a:off x="6863" y="4002"/>
                <a:ext cx="171" cy="10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8" name="Freeform 120"/>
              <p:cNvSpPr>
                <a:spLocks/>
              </p:cNvSpPr>
              <p:nvPr userDrawn="1"/>
            </p:nvSpPr>
            <p:spPr bwMode="auto">
              <a:xfrm>
                <a:off x="6863" y="4027"/>
                <a:ext cx="171" cy="12"/>
              </a:xfrm>
              <a:custGeom>
                <a:avLst/>
                <a:gdLst>
                  <a:gd name="T0" fmla="*/ 69 w 71"/>
                  <a:gd name="T1" fmla="*/ 0 h 5"/>
                  <a:gd name="T2" fmla="*/ 2 w 71"/>
                  <a:gd name="T3" fmla="*/ 0 h 5"/>
                  <a:gd name="T4" fmla="*/ 0 w 71"/>
                  <a:gd name="T5" fmla="*/ 3 h 5"/>
                  <a:gd name="T6" fmla="*/ 2 w 71"/>
                  <a:gd name="T7" fmla="*/ 5 h 5"/>
                  <a:gd name="T8" fmla="*/ 69 w 71"/>
                  <a:gd name="T9" fmla="*/ 5 h 5"/>
                  <a:gd name="T10" fmla="*/ 71 w 71"/>
                  <a:gd name="T11" fmla="*/ 3 h 5"/>
                  <a:gd name="T12" fmla="*/ 69 w 7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5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1" y="4"/>
                      <a:pt x="71" y="3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09" name="Freeform 121"/>
              <p:cNvSpPr>
                <a:spLocks/>
              </p:cNvSpPr>
              <p:nvPr userDrawn="1"/>
            </p:nvSpPr>
            <p:spPr bwMode="auto">
              <a:xfrm>
                <a:off x="6863" y="4054"/>
                <a:ext cx="171" cy="9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0" name="Freeform 122"/>
              <p:cNvSpPr>
                <a:spLocks/>
              </p:cNvSpPr>
              <p:nvPr userDrawn="1"/>
            </p:nvSpPr>
            <p:spPr bwMode="auto">
              <a:xfrm>
                <a:off x="6863" y="3977"/>
                <a:ext cx="171" cy="10"/>
              </a:xfrm>
              <a:custGeom>
                <a:avLst/>
                <a:gdLst>
                  <a:gd name="T0" fmla="*/ 0 w 71"/>
                  <a:gd name="T1" fmla="*/ 2 h 4"/>
                  <a:gd name="T2" fmla="*/ 2 w 71"/>
                  <a:gd name="T3" fmla="*/ 4 h 4"/>
                  <a:gd name="T4" fmla="*/ 69 w 71"/>
                  <a:gd name="T5" fmla="*/ 4 h 4"/>
                  <a:gd name="T6" fmla="*/ 71 w 71"/>
                  <a:gd name="T7" fmla="*/ 2 h 4"/>
                  <a:gd name="T8" fmla="*/ 69 w 71"/>
                  <a:gd name="T9" fmla="*/ 0 h 4"/>
                  <a:gd name="T10" fmla="*/ 2 w 71"/>
                  <a:gd name="T11" fmla="*/ 0 h 4"/>
                  <a:gd name="T12" fmla="*/ 0 w 7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1" name="Freeform 123"/>
              <p:cNvSpPr>
                <a:spLocks/>
              </p:cNvSpPr>
              <p:nvPr userDrawn="1"/>
            </p:nvSpPr>
            <p:spPr bwMode="auto">
              <a:xfrm>
                <a:off x="6868" y="415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2" name="Freeform 124"/>
              <p:cNvSpPr>
                <a:spLocks/>
              </p:cNvSpPr>
              <p:nvPr userDrawn="1"/>
            </p:nvSpPr>
            <p:spPr bwMode="auto">
              <a:xfrm>
                <a:off x="6916" y="4152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3" name="Freeform 125"/>
              <p:cNvSpPr>
                <a:spLocks/>
              </p:cNvSpPr>
              <p:nvPr userDrawn="1"/>
            </p:nvSpPr>
            <p:spPr bwMode="auto">
              <a:xfrm>
                <a:off x="6892" y="4152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4" name="Freeform 126"/>
              <p:cNvSpPr>
                <a:spLocks/>
              </p:cNvSpPr>
              <p:nvPr userDrawn="1"/>
            </p:nvSpPr>
            <p:spPr bwMode="auto">
              <a:xfrm>
                <a:off x="6996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5" name="Freeform 127"/>
              <p:cNvSpPr>
                <a:spLocks/>
              </p:cNvSpPr>
              <p:nvPr userDrawn="1"/>
            </p:nvSpPr>
            <p:spPr bwMode="auto">
              <a:xfrm>
                <a:off x="6943" y="4152"/>
                <a:ext cx="14" cy="10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6" name="Freeform 128"/>
              <p:cNvSpPr>
                <a:spLocks/>
              </p:cNvSpPr>
              <p:nvPr userDrawn="1"/>
            </p:nvSpPr>
            <p:spPr bwMode="auto">
              <a:xfrm>
                <a:off x="6969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7" name="Freeform 129"/>
              <p:cNvSpPr>
                <a:spLocks/>
              </p:cNvSpPr>
              <p:nvPr userDrawn="1"/>
            </p:nvSpPr>
            <p:spPr bwMode="auto">
              <a:xfrm>
                <a:off x="7020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8" name="Freeform 130"/>
              <p:cNvSpPr>
                <a:spLocks/>
              </p:cNvSpPr>
              <p:nvPr userDrawn="1"/>
            </p:nvSpPr>
            <p:spPr bwMode="auto">
              <a:xfrm>
                <a:off x="6868" y="4172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19" name="Freeform 131"/>
              <p:cNvSpPr>
                <a:spLocks/>
              </p:cNvSpPr>
              <p:nvPr userDrawn="1"/>
            </p:nvSpPr>
            <p:spPr bwMode="auto">
              <a:xfrm>
                <a:off x="6943" y="4172"/>
                <a:ext cx="14" cy="9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0" name="Freeform 132"/>
              <p:cNvSpPr>
                <a:spLocks/>
              </p:cNvSpPr>
              <p:nvPr userDrawn="1"/>
            </p:nvSpPr>
            <p:spPr bwMode="auto">
              <a:xfrm>
                <a:off x="6916" y="4172"/>
                <a:ext cx="15" cy="9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1" name="Freeform 133"/>
              <p:cNvSpPr>
                <a:spLocks/>
              </p:cNvSpPr>
              <p:nvPr userDrawn="1"/>
            </p:nvSpPr>
            <p:spPr bwMode="auto">
              <a:xfrm>
                <a:off x="6996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2" name="Freeform 134"/>
              <p:cNvSpPr>
                <a:spLocks/>
              </p:cNvSpPr>
              <p:nvPr userDrawn="1"/>
            </p:nvSpPr>
            <p:spPr bwMode="auto">
              <a:xfrm>
                <a:off x="6892" y="4172"/>
                <a:ext cx="12" cy="9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3" name="Freeform 135"/>
              <p:cNvSpPr>
                <a:spLocks/>
              </p:cNvSpPr>
              <p:nvPr userDrawn="1"/>
            </p:nvSpPr>
            <p:spPr bwMode="auto">
              <a:xfrm>
                <a:off x="6969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4" name="Freeform 136"/>
              <p:cNvSpPr>
                <a:spLocks/>
              </p:cNvSpPr>
              <p:nvPr userDrawn="1"/>
            </p:nvSpPr>
            <p:spPr bwMode="auto">
              <a:xfrm>
                <a:off x="7020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5" name="Freeform 137"/>
              <p:cNvSpPr>
                <a:spLocks/>
              </p:cNvSpPr>
              <p:nvPr userDrawn="1"/>
            </p:nvSpPr>
            <p:spPr bwMode="auto">
              <a:xfrm>
                <a:off x="6868" y="4130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2 w 4"/>
                  <a:gd name="T9" fmla="*/ 5 h 5"/>
                  <a:gd name="T10" fmla="*/ 4 w 4"/>
                  <a:gd name="T11" fmla="*/ 3 h 5"/>
                  <a:gd name="T12" fmla="*/ 2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6" name="Freeform 138"/>
              <p:cNvSpPr>
                <a:spLocks/>
              </p:cNvSpPr>
              <p:nvPr userDrawn="1"/>
            </p:nvSpPr>
            <p:spPr bwMode="auto">
              <a:xfrm>
                <a:off x="6943" y="4130"/>
                <a:ext cx="14" cy="12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3 w 6"/>
                  <a:gd name="T9" fmla="*/ 5 h 5"/>
                  <a:gd name="T10" fmla="*/ 6 w 6"/>
                  <a:gd name="T11" fmla="*/ 3 h 5"/>
                  <a:gd name="T12" fmla="*/ 3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7" name="Freeform 139"/>
              <p:cNvSpPr>
                <a:spLocks/>
              </p:cNvSpPr>
              <p:nvPr userDrawn="1"/>
            </p:nvSpPr>
            <p:spPr bwMode="auto">
              <a:xfrm>
                <a:off x="6892" y="4130"/>
                <a:ext cx="12" cy="12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5 w 5"/>
                  <a:gd name="T11" fmla="*/ 3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8" name="Freeform 140"/>
              <p:cNvSpPr>
                <a:spLocks/>
              </p:cNvSpPr>
              <p:nvPr userDrawn="1"/>
            </p:nvSpPr>
            <p:spPr bwMode="auto">
              <a:xfrm>
                <a:off x="6916" y="4130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29" name="Freeform 141"/>
              <p:cNvSpPr>
                <a:spLocks/>
              </p:cNvSpPr>
              <p:nvPr userDrawn="1"/>
            </p:nvSpPr>
            <p:spPr bwMode="auto">
              <a:xfrm>
                <a:off x="6969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0" name="Freeform 142"/>
              <p:cNvSpPr>
                <a:spLocks/>
              </p:cNvSpPr>
              <p:nvPr userDrawn="1"/>
            </p:nvSpPr>
            <p:spPr bwMode="auto">
              <a:xfrm>
                <a:off x="6996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1" name="Freeform 143"/>
              <p:cNvSpPr>
                <a:spLocks/>
              </p:cNvSpPr>
              <p:nvPr userDrawn="1"/>
            </p:nvSpPr>
            <p:spPr bwMode="auto">
              <a:xfrm>
                <a:off x="7020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2" name="Freeform 144"/>
              <p:cNvSpPr>
                <a:spLocks noEditPoints="1"/>
              </p:cNvSpPr>
              <p:nvPr userDrawn="1"/>
            </p:nvSpPr>
            <p:spPr bwMode="auto">
              <a:xfrm>
                <a:off x="6837" y="3918"/>
                <a:ext cx="226" cy="286"/>
              </a:xfrm>
              <a:custGeom>
                <a:avLst/>
                <a:gdLst>
                  <a:gd name="T0" fmla="*/ 94 w 94"/>
                  <a:gd name="T1" fmla="*/ 112 h 116"/>
                  <a:gd name="T2" fmla="*/ 94 w 94"/>
                  <a:gd name="T3" fmla="*/ 112 h 116"/>
                  <a:gd name="T4" fmla="*/ 94 w 94"/>
                  <a:gd name="T5" fmla="*/ 4 h 116"/>
                  <a:gd name="T6" fmla="*/ 90 w 94"/>
                  <a:gd name="T7" fmla="*/ 0 h 116"/>
                  <a:gd name="T8" fmla="*/ 3 w 94"/>
                  <a:gd name="T9" fmla="*/ 0 h 116"/>
                  <a:gd name="T10" fmla="*/ 0 w 94"/>
                  <a:gd name="T11" fmla="*/ 4 h 116"/>
                  <a:gd name="T12" fmla="*/ 0 w 94"/>
                  <a:gd name="T13" fmla="*/ 112 h 116"/>
                  <a:gd name="T14" fmla="*/ 3 w 94"/>
                  <a:gd name="T15" fmla="*/ 116 h 116"/>
                  <a:gd name="T16" fmla="*/ 90 w 94"/>
                  <a:gd name="T17" fmla="*/ 116 h 116"/>
                  <a:gd name="T18" fmla="*/ 94 w 94"/>
                  <a:gd name="T19" fmla="*/ 112 h 116"/>
                  <a:gd name="T20" fmla="*/ 4 w 94"/>
                  <a:gd name="T21" fmla="*/ 4 h 116"/>
                  <a:gd name="T22" fmla="*/ 12 w 94"/>
                  <a:gd name="T23" fmla="*/ 4 h 116"/>
                  <a:gd name="T24" fmla="*/ 12 w 94"/>
                  <a:gd name="T25" fmla="*/ 11 h 116"/>
                  <a:gd name="T26" fmla="*/ 4 w 94"/>
                  <a:gd name="T27" fmla="*/ 11 h 116"/>
                  <a:gd name="T28" fmla="*/ 4 w 94"/>
                  <a:gd name="T29" fmla="*/ 4 h 116"/>
                  <a:gd name="T30" fmla="*/ 89 w 94"/>
                  <a:gd name="T31" fmla="*/ 78 h 116"/>
                  <a:gd name="T32" fmla="*/ 52 w 94"/>
                  <a:gd name="T33" fmla="*/ 78 h 116"/>
                  <a:gd name="T34" fmla="*/ 50 w 94"/>
                  <a:gd name="T35" fmla="*/ 80 h 116"/>
                  <a:gd name="T36" fmla="*/ 52 w 94"/>
                  <a:gd name="T37" fmla="*/ 83 h 116"/>
                  <a:gd name="T38" fmla="*/ 89 w 94"/>
                  <a:gd name="T39" fmla="*/ 83 h 116"/>
                  <a:gd name="T40" fmla="*/ 89 w 94"/>
                  <a:gd name="T41" fmla="*/ 112 h 116"/>
                  <a:gd name="T42" fmla="*/ 4 w 94"/>
                  <a:gd name="T43" fmla="*/ 112 h 116"/>
                  <a:gd name="T44" fmla="*/ 4 w 94"/>
                  <a:gd name="T45" fmla="*/ 83 h 116"/>
                  <a:gd name="T46" fmla="*/ 42 w 94"/>
                  <a:gd name="T47" fmla="*/ 83 h 116"/>
                  <a:gd name="T48" fmla="*/ 44 w 94"/>
                  <a:gd name="T49" fmla="*/ 80 h 116"/>
                  <a:gd name="T50" fmla="*/ 42 w 94"/>
                  <a:gd name="T51" fmla="*/ 78 h 116"/>
                  <a:gd name="T52" fmla="*/ 4 w 94"/>
                  <a:gd name="T53" fmla="*/ 78 h 116"/>
                  <a:gd name="T54" fmla="*/ 4 w 94"/>
                  <a:gd name="T55" fmla="*/ 16 h 116"/>
                  <a:gd name="T56" fmla="*/ 89 w 94"/>
                  <a:gd name="T57" fmla="*/ 16 h 116"/>
                  <a:gd name="T58" fmla="*/ 89 w 94"/>
                  <a:gd name="T59" fmla="*/ 78 h 116"/>
                  <a:gd name="T60" fmla="*/ 89 w 94"/>
                  <a:gd name="T61" fmla="*/ 11 h 116"/>
                  <a:gd name="T62" fmla="*/ 17 w 94"/>
                  <a:gd name="T63" fmla="*/ 11 h 116"/>
                  <a:gd name="T64" fmla="*/ 17 w 94"/>
                  <a:gd name="T65" fmla="*/ 4 h 116"/>
                  <a:gd name="T66" fmla="*/ 89 w 94"/>
                  <a:gd name="T67" fmla="*/ 4 h 116"/>
                  <a:gd name="T68" fmla="*/ 89 w 94"/>
                  <a:gd name="T69" fmla="*/ 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16">
                    <a:moveTo>
                      <a:pt x="94" y="112"/>
                    </a:moveTo>
                    <a:cubicBezTo>
                      <a:pt x="94" y="112"/>
                      <a:pt x="94" y="112"/>
                      <a:pt x="94" y="112"/>
                    </a:cubicBezTo>
                    <a:cubicBezTo>
                      <a:pt x="94" y="110"/>
                      <a:pt x="94" y="7"/>
                      <a:pt x="94" y="4"/>
                    </a:cubicBezTo>
                    <a:cubicBezTo>
                      <a:pt x="94" y="2"/>
                      <a:pt x="92" y="0"/>
                      <a:pt x="90" y="0"/>
                    </a:cubicBezTo>
                    <a:cubicBezTo>
                      <a:pt x="87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0" y="109"/>
                      <a:pt x="0" y="112"/>
                    </a:cubicBezTo>
                    <a:cubicBezTo>
                      <a:pt x="0" y="114"/>
                      <a:pt x="1" y="116"/>
                      <a:pt x="3" y="116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92" y="116"/>
                      <a:pt x="94" y="114"/>
                      <a:pt x="94" y="112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4" y="4"/>
                    </a:lnTo>
                    <a:close/>
                    <a:moveTo>
                      <a:pt x="89" y="78"/>
                    </a:move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0" y="79"/>
                      <a:pt x="50" y="80"/>
                    </a:cubicBezTo>
                    <a:cubicBezTo>
                      <a:pt x="50" y="82"/>
                      <a:pt x="51" y="83"/>
                      <a:pt x="52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3" y="83"/>
                      <a:pt x="44" y="82"/>
                      <a:pt x="44" y="80"/>
                    </a:cubicBezTo>
                    <a:cubicBezTo>
                      <a:pt x="44" y="79"/>
                      <a:pt x="43" y="78"/>
                      <a:pt x="42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6"/>
                      <a:pt x="85" y="16"/>
                      <a:pt x="89" y="16"/>
                    </a:cubicBezTo>
                    <a:lnTo>
                      <a:pt x="89" y="78"/>
                    </a:lnTo>
                    <a:close/>
                    <a:moveTo>
                      <a:pt x="89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89" y="4"/>
                      <a:pt x="89" y="4"/>
                      <a:pt x="89" y="4"/>
                    </a:cubicBez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3" name="Freeform 145"/>
              <p:cNvSpPr>
                <a:spLocks/>
              </p:cNvSpPr>
              <p:nvPr userDrawn="1"/>
            </p:nvSpPr>
            <p:spPr bwMode="auto">
              <a:xfrm>
                <a:off x="6813" y="3894"/>
                <a:ext cx="274" cy="364"/>
              </a:xfrm>
              <a:custGeom>
                <a:avLst/>
                <a:gdLst>
                  <a:gd name="T0" fmla="*/ 111 w 114"/>
                  <a:gd name="T1" fmla="*/ 71 h 148"/>
                  <a:gd name="T2" fmla="*/ 114 w 114"/>
                  <a:gd name="T3" fmla="*/ 69 h 148"/>
                  <a:gd name="T4" fmla="*/ 114 w 114"/>
                  <a:gd name="T5" fmla="*/ 14 h 148"/>
                  <a:gd name="T6" fmla="*/ 100 w 114"/>
                  <a:gd name="T7" fmla="*/ 0 h 148"/>
                  <a:gd name="T8" fmla="*/ 13 w 114"/>
                  <a:gd name="T9" fmla="*/ 0 h 148"/>
                  <a:gd name="T10" fmla="*/ 0 w 114"/>
                  <a:gd name="T11" fmla="*/ 14 h 148"/>
                  <a:gd name="T12" fmla="*/ 0 w 114"/>
                  <a:gd name="T13" fmla="*/ 135 h 148"/>
                  <a:gd name="T14" fmla="*/ 13 w 114"/>
                  <a:gd name="T15" fmla="*/ 148 h 148"/>
                  <a:gd name="T16" fmla="*/ 100 w 114"/>
                  <a:gd name="T17" fmla="*/ 148 h 148"/>
                  <a:gd name="T18" fmla="*/ 114 w 114"/>
                  <a:gd name="T19" fmla="*/ 135 h 148"/>
                  <a:gd name="T20" fmla="*/ 114 w 114"/>
                  <a:gd name="T21" fmla="*/ 79 h 148"/>
                  <a:gd name="T22" fmla="*/ 111 w 114"/>
                  <a:gd name="T23" fmla="*/ 77 h 148"/>
                  <a:gd name="T24" fmla="*/ 109 w 114"/>
                  <a:gd name="T25" fmla="*/ 79 h 148"/>
                  <a:gd name="T26" fmla="*/ 109 w 114"/>
                  <a:gd name="T27" fmla="*/ 135 h 148"/>
                  <a:gd name="T28" fmla="*/ 100 w 114"/>
                  <a:gd name="T29" fmla="*/ 144 h 148"/>
                  <a:gd name="T30" fmla="*/ 13 w 114"/>
                  <a:gd name="T31" fmla="*/ 144 h 148"/>
                  <a:gd name="T32" fmla="*/ 4 w 114"/>
                  <a:gd name="T33" fmla="*/ 135 h 148"/>
                  <a:gd name="T34" fmla="*/ 4 w 114"/>
                  <a:gd name="T35" fmla="*/ 14 h 148"/>
                  <a:gd name="T36" fmla="*/ 13 w 114"/>
                  <a:gd name="T37" fmla="*/ 5 h 148"/>
                  <a:gd name="T38" fmla="*/ 100 w 114"/>
                  <a:gd name="T39" fmla="*/ 5 h 148"/>
                  <a:gd name="T40" fmla="*/ 109 w 114"/>
                  <a:gd name="T41" fmla="*/ 14 h 148"/>
                  <a:gd name="T42" fmla="*/ 109 w 114"/>
                  <a:gd name="T43" fmla="*/ 69 h 148"/>
                  <a:gd name="T44" fmla="*/ 111 w 114"/>
                  <a:gd name="T45" fmla="*/ 7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148">
                    <a:moveTo>
                      <a:pt x="111" y="71"/>
                    </a:moveTo>
                    <a:cubicBezTo>
                      <a:pt x="113" y="71"/>
                      <a:pt x="114" y="70"/>
                      <a:pt x="114" y="69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6"/>
                      <a:pt x="108" y="0"/>
                      <a:pt x="10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2"/>
                      <a:pt x="6" y="148"/>
                      <a:pt x="13" y="148"/>
                    </a:cubicBez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8" y="148"/>
                      <a:pt x="114" y="142"/>
                      <a:pt x="114" y="135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78"/>
                      <a:pt x="113" y="77"/>
                      <a:pt x="111" y="77"/>
                    </a:cubicBezTo>
                    <a:cubicBezTo>
                      <a:pt x="110" y="77"/>
                      <a:pt x="109" y="78"/>
                      <a:pt x="109" y="79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09" y="140"/>
                      <a:pt x="105" y="144"/>
                      <a:pt x="100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8" y="144"/>
                      <a:pt x="4" y="140"/>
                      <a:pt x="4" y="13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5" y="5"/>
                      <a:pt x="109" y="9"/>
                      <a:pt x="109" y="14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70"/>
                      <a:pt x="110" y="71"/>
                      <a:pt x="111" y="7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4" name="Freeform 146"/>
              <p:cNvSpPr>
                <a:spLocks noEditPoints="1"/>
              </p:cNvSpPr>
              <p:nvPr userDrawn="1"/>
            </p:nvSpPr>
            <p:spPr bwMode="auto">
              <a:xfrm>
                <a:off x="6056" y="3901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5" name="Freeform 14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109"/>
              </a:xfrm>
              <a:custGeom>
                <a:avLst/>
                <a:gdLst>
                  <a:gd name="T0" fmla="*/ 17 w 20"/>
                  <a:gd name="T1" fmla="*/ 44 h 44"/>
                  <a:gd name="T2" fmla="*/ 2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2 w 20"/>
                  <a:gd name="T9" fmla="*/ 0 h 44"/>
                  <a:gd name="T10" fmla="*/ 17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7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7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7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6" name="Freeform 148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133"/>
              </a:xfrm>
              <a:custGeom>
                <a:avLst/>
                <a:gdLst>
                  <a:gd name="T0" fmla="*/ 17 w 20"/>
                  <a:gd name="T1" fmla="*/ 54 h 54"/>
                  <a:gd name="T2" fmla="*/ 3 w 20"/>
                  <a:gd name="T3" fmla="*/ 54 h 54"/>
                  <a:gd name="T4" fmla="*/ 0 w 20"/>
                  <a:gd name="T5" fmla="*/ 51 h 54"/>
                  <a:gd name="T6" fmla="*/ 0 w 20"/>
                  <a:gd name="T7" fmla="*/ 2 h 54"/>
                  <a:gd name="T8" fmla="*/ 3 w 20"/>
                  <a:gd name="T9" fmla="*/ 0 h 54"/>
                  <a:gd name="T10" fmla="*/ 17 w 20"/>
                  <a:gd name="T11" fmla="*/ 0 h 54"/>
                  <a:gd name="T12" fmla="*/ 20 w 20"/>
                  <a:gd name="T13" fmla="*/ 2 h 54"/>
                  <a:gd name="T14" fmla="*/ 20 w 20"/>
                  <a:gd name="T15" fmla="*/ 51 h 54"/>
                  <a:gd name="T16" fmla="*/ 17 w 20"/>
                  <a:gd name="T17" fmla="*/ 54 h 54"/>
                  <a:gd name="T18" fmla="*/ 5 w 20"/>
                  <a:gd name="T19" fmla="*/ 49 h 54"/>
                  <a:gd name="T20" fmla="*/ 15 w 20"/>
                  <a:gd name="T21" fmla="*/ 49 h 54"/>
                  <a:gd name="T22" fmla="*/ 15 w 20"/>
                  <a:gd name="T23" fmla="*/ 5 h 54"/>
                  <a:gd name="T24" fmla="*/ 5 w 20"/>
                  <a:gd name="T25" fmla="*/ 5 h 54"/>
                  <a:gd name="T26" fmla="*/ 5 w 20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7" y="54"/>
                    </a:moveTo>
                    <a:cubicBezTo>
                      <a:pt x="3" y="54"/>
                      <a:pt x="3" y="54"/>
                      <a:pt x="3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3"/>
                      <a:pt x="19" y="54"/>
                      <a:pt x="17" y="54"/>
                    </a:cubicBezTo>
                    <a:close/>
                    <a:moveTo>
                      <a:pt x="5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7" name="Freeform 149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99"/>
              </a:xfrm>
              <a:custGeom>
                <a:avLst/>
                <a:gdLst>
                  <a:gd name="T0" fmla="*/ 17 w 19"/>
                  <a:gd name="T1" fmla="*/ 40 h 40"/>
                  <a:gd name="T2" fmla="*/ 2 w 19"/>
                  <a:gd name="T3" fmla="*/ 40 h 40"/>
                  <a:gd name="T4" fmla="*/ 0 w 19"/>
                  <a:gd name="T5" fmla="*/ 37 h 40"/>
                  <a:gd name="T6" fmla="*/ 0 w 19"/>
                  <a:gd name="T7" fmla="*/ 3 h 40"/>
                  <a:gd name="T8" fmla="*/ 2 w 19"/>
                  <a:gd name="T9" fmla="*/ 0 h 40"/>
                  <a:gd name="T10" fmla="*/ 17 w 19"/>
                  <a:gd name="T11" fmla="*/ 0 h 40"/>
                  <a:gd name="T12" fmla="*/ 19 w 19"/>
                  <a:gd name="T13" fmla="*/ 3 h 40"/>
                  <a:gd name="T14" fmla="*/ 19 w 19"/>
                  <a:gd name="T15" fmla="*/ 37 h 40"/>
                  <a:gd name="T16" fmla="*/ 17 w 19"/>
                  <a:gd name="T17" fmla="*/ 40 h 40"/>
                  <a:gd name="T18" fmla="*/ 5 w 19"/>
                  <a:gd name="T19" fmla="*/ 35 h 40"/>
                  <a:gd name="T20" fmla="*/ 14 w 19"/>
                  <a:gd name="T21" fmla="*/ 35 h 40"/>
                  <a:gd name="T22" fmla="*/ 14 w 19"/>
                  <a:gd name="T23" fmla="*/ 5 h 40"/>
                  <a:gd name="T24" fmla="*/ 5 w 19"/>
                  <a:gd name="T25" fmla="*/ 5 h 40"/>
                  <a:gd name="T26" fmla="*/ 5 w 19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9"/>
                      <a:pt x="18" y="40"/>
                      <a:pt x="17" y="40"/>
                    </a:cubicBezTo>
                    <a:close/>
                    <a:moveTo>
                      <a:pt x="5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8" name="Freeform 150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109"/>
              </a:xfrm>
              <a:custGeom>
                <a:avLst/>
                <a:gdLst>
                  <a:gd name="T0" fmla="*/ 18 w 20"/>
                  <a:gd name="T1" fmla="*/ 44 h 44"/>
                  <a:gd name="T2" fmla="*/ 3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3 w 20"/>
                  <a:gd name="T9" fmla="*/ 0 h 44"/>
                  <a:gd name="T10" fmla="*/ 18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8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8" y="44"/>
                    </a:moveTo>
                    <a:cubicBezTo>
                      <a:pt x="3" y="44"/>
                      <a:pt x="3" y="44"/>
                      <a:pt x="3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8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39" name="Freeform 151"/>
              <p:cNvSpPr>
                <a:spLocks noEditPoints="1"/>
              </p:cNvSpPr>
              <p:nvPr userDrawn="1"/>
            </p:nvSpPr>
            <p:spPr bwMode="auto">
              <a:xfrm>
                <a:off x="6056" y="4046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0" name="Freeform 152"/>
              <p:cNvSpPr>
                <a:spLocks noEditPoints="1"/>
              </p:cNvSpPr>
              <p:nvPr userDrawn="1"/>
            </p:nvSpPr>
            <p:spPr bwMode="auto">
              <a:xfrm>
                <a:off x="6056" y="4191"/>
                <a:ext cx="155" cy="71"/>
              </a:xfrm>
              <a:custGeom>
                <a:avLst/>
                <a:gdLst>
                  <a:gd name="T0" fmla="*/ 62 w 64"/>
                  <a:gd name="T1" fmla="*/ 29 h 29"/>
                  <a:gd name="T2" fmla="*/ 3 w 64"/>
                  <a:gd name="T3" fmla="*/ 29 h 29"/>
                  <a:gd name="T4" fmla="*/ 0 w 64"/>
                  <a:gd name="T5" fmla="*/ 27 h 29"/>
                  <a:gd name="T6" fmla="*/ 0 w 64"/>
                  <a:gd name="T7" fmla="*/ 2 h 29"/>
                  <a:gd name="T8" fmla="*/ 3 w 64"/>
                  <a:gd name="T9" fmla="*/ 0 h 29"/>
                  <a:gd name="T10" fmla="*/ 62 w 64"/>
                  <a:gd name="T11" fmla="*/ 0 h 29"/>
                  <a:gd name="T12" fmla="*/ 64 w 64"/>
                  <a:gd name="T13" fmla="*/ 2 h 29"/>
                  <a:gd name="T14" fmla="*/ 64 w 64"/>
                  <a:gd name="T15" fmla="*/ 27 h 29"/>
                  <a:gd name="T16" fmla="*/ 62 w 64"/>
                  <a:gd name="T17" fmla="*/ 29 h 29"/>
                  <a:gd name="T18" fmla="*/ 5 w 64"/>
                  <a:gd name="T19" fmla="*/ 24 h 29"/>
                  <a:gd name="T20" fmla="*/ 59 w 64"/>
                  <a:gd name="T21" fmla="*/ 24 h 29"/>
                  <a:gd name="T22" fmla="*/ 59 w 64"/>
                  <a:gd name="T23" fmla="*/ 5 h 29"/>
                  <a:gd name="T24" fmla="*/ 5 w 64"/>
                  <a:gd name="T25" fmla="*/ 5 h 29"/>
                  <a:gd name="T26" fmla="*/ 5 w 64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29">
                    <a:moveTo>
                      <a:pt x="62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8"/>
                      <a:pt x="63" y="29"/>
                      <a:pt x="62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1" name="Freeform 153"/>
              <p:cNvSpPr>
                <a:spLocks noEditPoints="1"/>
              </p:cNvSpPr>
              <p:nvPr userDrawn="1"/>
            </p:nvSpPr>
            <p:spPr bwMode="auto">
              <a:xfrm>
                <a:off x="6259" y="4191"/>
                <a:ext cx="151" cy="71"/>
              </a:xfrm>
              <a:custGeom>
                <a:avLst/>
                <a:gdLst>
                  <a:gd name="T0" fmla="*/ 61 w 63"/>
                  <a:gd name="T1" fmla="*/ 29 h 29"/>
                  <a:gd name="T2" fmla="*/ 2 w 63"/>
                  <a:gd name="T3" fmla="*/ 29 h 29"/>
                  <a:gd name="T4" fmla="*/ 0 w 63"/>
                  <a:gd name="T5" fmla="*/ 27 h 29"/>
                  <a:gd name="T6" fmla="*/ 0 w 63"/>
                  <a:gd name="T7" fmla="*/ 2 h 29"/>
                  <a:gd name="T8" fmla="*/ 2 w 63"/>
                  <a:gd name="T9" fmla="*/ 0 h 29"/>
                  <a:gd name="T10" fmla="*/ 61 w 63"/>
                  <a:gd name="T11" fmla="*/ 0 h 29"/>
                  <a:gd name="T12" fmla="*/ 63 w 63"/>
                  <a:gd name="T13" fmla="*/ 2 h 29"/>
                  <a:gd name="T14" fmla="*/ 63 w 63"/>
                  <a:gd name="T15" fmla="*/ 27 h 29"/>
                  <a:gd name="T16" fmla="*/ 61 w 63"/>
                  <a:gd name="T17" fmla="*/ 29 h 29"/>
                  <a:gd name="T18" fmla="*/ 5 w 63"/>
                  <a:gd name="T19" fmla="*/ 24 h 29"/>
                  <a:gd name="T20" fmla="*/ 59 w 63"/>
                  <a:gd name="T21" fmla="*/ 24 h 29"/>
                  <a:gd name="T22" fmla="*/ 59 w 63"/>
                  <a:gd name="T23" fmla="*/ 5 h 29"/>
                  <a:gd name="T24" fmla="*/ 5 w 63"/>
                  <a:gd name="T25" fmla="*/ 5 h 29"/>
                  <a:gd name="T26" fmla="*/ 5 w 63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29">
                    <a:moveTo>
                      <a:pt x="61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1"/>
                      <a:pt x="63" y="2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2" y="29"/>
                      <a:pt x="61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2" name="Oval 154"/>
              <p:cNvSpPr>
                <a:spLocks noChangeArrowheads="1"/>
              </p:cNvSpPr>
              <p:nvPr userDrawn="1"/>
            </p:nvSpPr>
            <p:spPr bwMode="auto">
              <a:xfrm>
                <a:off x="61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3" name="Oval 155"/>
              <p:cNvSpPr>
                <a:spLocks noChangeArrowheads="1"/>
              </p:cNvSpPr>
              <p:nvPr userDrawn="1"/>
            </p:nvSpPr>
            <p:spPr bwMode="auto">
              <a:xfrm>
                <a:off x="63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4" name="Freeform 156"/>
              <p:cNvSpPr>
                <a:spLocks noEditPoints="1"/>
              </p:cNvSpPr>
              <p:nvPr userDrawn="1"/>
            </p:nvSpPr>
            <p:spPr bwMode="auto">
              <a:xfrm>
                <a:off x="6199" y="4191"/>
                <a:ext cx="72" cy="71"/>
              </a:xfrm>
              <a:custGeom>
                <a:avLst/>
                <a:gdLst>
                  <a:gd name="T0" fmla="*/ 27 w 30"/>
                  <a:gd name="T1" fmla="*/ 29 h 29"/>
                  <a:gd name="T2" fmla="*/ 3 w 30"/>
                  <a:gd name="T3" fmla="*/ 29 h 29"/>
                  <a:gd name="T4" fmla="*/ 0 w 30"/>
                  <a:gd name="T5" fmla="*/ 27 h 29"/>
                  <a:gd name="T6" fmla="*/ 0 w 30"/>
                  <a:gd name="T7" fmla="*/ 2 h 29"/>
                  <a:gd name="T8" fmla="*/ 3 w 30"/>
                  <a:gd name="T9" fmla="*/ 0 h 29"/>
                  <a:gd name="T10" fmla="*/ 27 w 30"/>
                  <a:gd name="T11" fmla="*/ 0 h 29"/>
                  <a:gd name="T12" fmla="*/ 30 w 30"/>
                  <a:gd name="T13" fmla="*/ 2 h 29"/>
                  <a:gd name="T14" fmla="*/ 30 w 30"/>
                  <a:gd name="T15" fmla="*/ 27 h 29"/>
                  <a:gd name="T16" fmla="*/ 27 w 30"/>
                  <a:gd name="T17" fmla="*/ 29 h 29"/>
                  <a:gd name="T18" fmla="*/ 5 w 30"/>
                  <a:gd name="T19" fmla="*/ 24 h 29"/>
                  <a:gd name="T20" fmla="*/ 25 w 30"/>
                  <a:gd name="T21" fmla="*/ 24 h 29"/>
                  <a:gd name="T22" fmla="*/ 25 w 30"/>
                  <a:gd name="T23" fmla="*/ 5 h 29"/>
                  <a:gd name="T24" fmla="*/ 5 w 30"/>
                  <a:gd name="T25" fmla="*/ 5 h 29"/>
                  <a:gd name="T26" fmla="*/ 5 w 30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9">
                    <a:moveTo>
                      <a:pt x="27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0" y="1"/>
                      <a:pt x="30" y="2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29" y="29"/>
                      <a:pt x="27" y="29"/>
                    </a:cubicBezTo>
                    <a:close/>
                    <a:moveTo>
                      <a:pt x="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5" name="Freeform 15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35"/>
              </a:xfrm>
              <a:custGeom>
                <a:avLst/>
                <a:gdLst>
                  <a:gd name="T0" fmla="*/ 17 w 20"/>
                  <a:gd name="T1" fmla="*/ 14 h 14"/>
                  <a:gd name="T2" fmla="*/ 2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2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7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6" name="Freeform 158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37"/>
              </a:xfrm>
              <a:custGeom>
                <a:avLst/>
                <a:gdLst>
                  <a:gd name="T0" fmla="*/ 17 w 19"/>
                  <a:gd name="T1" fmla="*/ 15 h 15"/>
                  <a:gd name="T2" fmla="*/ 2 w 19"/>
                  <a:gd name="T3" fmla="*/ 15 h 15"/>
                  <a:gd name="T4" fmla="*/ 0 w 19"/>
                  <a:gd name="T5" fmla="*/ 13 h 15"/>
                  <a:gd name="T6" fmla="*/ 0 w 19"/>
                  <a:gd name="T7" fmla="*/ 3 h 15"/>
                  <a:gd name="T8" fmla="*/ 2 w 19"/>
                  <a:gd name="T9" fmla="*/ 0 h 15"/>
                  <a:gd name="T10" fmla="*/ 17 w 19"/>
                  <a:gd name="T11" fmla="*/ 0 h 15"/>
                  <a:gd name="T12" fmla="*/ 19 w 19"/>
                  <a:gd name="T13" fmla="*/ 3 h 15"/>
                  <a:gd name="T14" fmla="*/ 19 w 19"/>
                  <a:gd name="T15" fmla="*/ 13 h 15"/>
                  <a:gd name="T16" fmla="*/ 17 w 19"/>
                  <a:gd name="T17" fmla="*/ 15 h 15"/>
                  <a:gd name="T18" fmla="*/ 5 w 19"/>
                  <a:gd name="T19" fmla="*/ 10 h 15"/>
                  <a:gd name="T20" fmla="*/ 14 w 19"/>
                  <a:gd name="T21" fmla="*/ 10 h 15"/>
                  <a:gd name="T22" fmla="*/ 14 w 19"/>
                  <a:gd name="T23" fmla="*/ 5 h 15"/>
                  <a:gd name="T24" fmla="*/ 5 w 19"/>
                  <a:gd name="T25" fmla="*/ 5 h 15"/>
                  <a:gd name="T26" fmla="*/ 5 w 19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5">
                    <a:moveTo>
                      <a:pt x="17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8" y="15"/>
                      <a:pt x="17" y="15"/>
                    </a:cubicBezTo>
                    <a:close/>
                    <a:moveTo>
                      <a:pt x="5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7" name="Freeform 159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35"/>
              </a:xfrm>
              <a:custGeom>
                <a:avLst/>
                <a:gdLst>
                  <a:gd name="T0" fmla="*/ 18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8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8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8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8" name="Freeform 160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34"/>
              </a:xfrm>
              <a:custGeom>
                <a:avLst/>
                <a:gdLst>
                  <a:gd name="T0" fmla="*/ 17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10 h 14"/>
                  <a:gd name="T20" fmla="*/ 15 w 20"/>
                  <a:gd name="T21" fmla="*/ 10 h 14"/>
                  <a:gd name="T22" fmla="*/ 15 w 20"/>
                  <a:gd name="T23" fmla="*/ 5 h 14"/>
                  <a:gd name="T24" fmla="*/ 5 w 20"/>
                  <a:gd name="T25" fmla="*/ 5 h 14"/>
                  <a:gd name="T26" fmla="*/ 5 w 20"/>
                  <a:gd name="T2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4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19" y="14"/>
                      <a:pt x="17" y="14"/>
                    </a:cubicBezTo>
                    <a:close/>
                    <a:moveTo>
                      <a:pt x="5" y="10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49" name="Freeform 161"/>
              <p:cNvSpPr>
                <a:spLocks noEditPoints="1"/>
              </p:cNvSpPr>
              <p:nvPr userDrawn="1"/>
            </p:nvSpPr>
            <p:spPr bwMode="auto">
              <a:xfrm>
                <a:off x="6232" y="3943"/>
                <a:ext cx="85" cy="116"/>
              </a:xfrm>
              <a:custGeom>
                <a:avLst/>
                <a:gdLst>
                  <a:gd name="T0" fmla="*/ 20 w 35"/>
                  <a:gd name="T1" fmla="*/ 47 h 47"/>
                  <a:gd name="T2" fmla="*/ 18 w 35"/>
                  <a:gd name="T3" fmla="*/ 46 h 47"/>
                  <a:gd name="T4" fmla="*/ 0 w 35"/>
                  <a:gd name="T5" fmla="*/ 10 h 47"/>
                  <a:gd name="T6" fmla="*/ 0 w 35"/>
                  <a:gd name="T7" fmla="*/ 8 h 47"/>
                  <a:gd name="T8" fmla="*/ 1 w 35"/>
                  <a:gd name="T9" fmla="*/ 7 h 47"/>
                  <a:gd name="T10" fmla="*/ 15 w 35"/>
                  <a:gd name="T11" fmla="*/ 0 h 47"/>
                  <a:gd name="T12" fmla="*/ 17 w 35"/>
                  <a:gd name="T13" fmla="*/ 0 h 47"/>
                  <a:gd name="T14" fmla="*/ 18 w 35"/>
                  <a:gd name="T15" fmla="*/ 2 h 47"/>
                  <a:gd name="T16" fmla="*/ 35 w 35"/>
                  <a:gd name="T17" fmla="*/ 37 h 47"/>
                  <a:gd name="T18" fmla="*/ 34 w 35"/>
                  <a:gd name="T19" fmla="*/ 40 h 47"/>
                  <a:gd name="T20" fmla="*/ 21 w 35"/>
                  <a:gd name="T21" fmla="*/ 46 h 47"/>
                  <a:gd name="T22" fmla="*/ 20 w 35"/>
                  <a:gd name="T23" fmla="*/ 47 h 47"/>
                  <a:gd name="T24" fmla="*/ 6 w 35"/>
                  <a:gd name="T25" fmla="*/ 10 h 47"/>
                  <a:gd name="T26" fmla="*/ 22 w 35"/>
                  <a:gd name="T27" fmla="*/ 41 h 47"/>
                  <a:gd name="T28" fmla="*/ 30 w 35"/>
                  <a:gd name="T29" fmla="*/ 37 h 47"/>
                  <a:gd name="T30" fmla="*/ 15 w 35"/>
                  <a:gd name="T31" fmla="*/ 6 h 47"/>
                  <a:gd name="T32" fmla="*/ 6 w 35"/>
                  <a:gd name="T3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7">
                    <a:moveTo>
                      <a:pt x="20" y="47"/>
                    </a:moveTo>
                    <a:cubicBezTo>
                      <a:pt x="19" y="47"/>
                      <a:pt x="19" y="46"/>
                      <a:pt x="18" y="4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8"/>
                      <a:pt x="35" y="40"/>
                      <a:pt x="34" y="4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0" y="47"/>
                    </a:cubicBezTo>
                    <a:close/>
                    <a:moveTo>
                      <a:pt x="6" y="10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0" name="Freeform 162"/>
              <p:cNvSpPr>
                <a:spLocks noEditPoints="1"/>
              </p:cNvSpPr>
              <p:nvPr userDrawn="1"/>
            </p:nvSpPr>
            <p:spPr bwMode="auto">
              <a:xfrm>
                <a:off x="6223" y="3921"/>
                <a:ext cx="53" cy="49"/>
              </a:xfrm>
              <a:custGeom>
                <a:avLst/>
                <a:gdLst>
                  <a:gd name="T0" fmla="*/ 7 w 22"/>
                  <a:gd name="T1" fmla="*/ 20 h 20"/>
                  <a:gd name="T2" fmla="*/ 4 w 22"/>
                  <a:gd name="T3" fmla="*/ 19 h 20"/>
                  <a:gd name="T4" fmla="*/ 0 w 22"/>
                  <a:gd name="T5" fmla="*/ 10 h 20"/>
                  <a:gd name="T6" fmla="*/ 1 w 22"/>
                  <a:gd name="T7" fmla="*/ 7 h 20"/>
                  <a:gd name="T8" fmla="*/ 15 w 22"/>
                  <a:gd name="T9" fmla="*/ 1 h 20"/>
                  <a:gd name="T10" fmla="*/ 17 w 22"/>
                  <a:gd name="T11" fmla="*/ 1 h 20"/>
                  <a:gd name="T12" fmla="*/ 18 w 22"/>
                  <a:gd name="T13" fmla="*/ 2 h 20"/>
                  <a:gd name="T14" fmla="*/ 22 w 22"/>
                  <a:gd name="T15" fmla="*/ 11 h 20"/>
                  <a:gd name="T16" fmla="*/ 21 w 22"/>
                  <a:gd name="T17" fmla="*/ 14 h 20"/>
                  <a:gd name="T18" fmla="*/ 8 w 22"/>
                  <a:gd name="T19" fmla="*/ 20 h 20"/>
                  <a:gd name="T20" fmla="*/ 7 w 22"/>
                  <a:gd name="T21" fmla="*/ 20 h 20"/>
                  <a:gd name="T22" fmla="*/ 6 w 22"/>
                  <a:gd name="T23" fmla="*/ 10 h 20"/>
                  <a:gd name="T24" fmla="*/ 8 w 22"/>
                  <a:gd name="T25" fmla="*/ 15 h 20"/>
                  <a:gd name="T26" fmla="*/ 17 w 22"/>
                  <a:gd name="T27" fmla="*/ 11 h 20"/>
                  <a:gd name="T28" fmla="*/ 14 w 22"/>
                  <a:gd name="T29" fmla="*/ 6 h 20"/>
                  <a:gd name="T30" fmla="*/ 6 w 22"/>
                  <a:gd name="T3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0">
                    <a:moveTo>
                      <a:pt x="7" y="20"/>
                    </a:moveTo>
                    <a:cubicBezTo>
                      <a:pt x="6" y="20"/>
                      <a:pt x="5" y="20"/>
                      <a:pt x="4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3"/>
                      <a:pt x="2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lose/>
                    <a:moveTo>
                      <a:pt x="6" y="10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1" name="Freeform 163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121"/>
              </a:xfrm>
              <a:custGeom>
                <a:avLst/>
                <a:gdLst>
                  <a:gd name="T0" fmla="*/ 22 w 24"/>
                  <a:gd name="T1" fmla="*/ 49 h 49"/>
                  <a:gd name="T2" fmla="*/ 2 w 24"/>
                  <a:gd name="T3" fmla="*/ 49 h 49"/>
                  <a:gd name="T4" fmla="*/ 0 w 24"/>
                  <a:gd name="T5" fmla="*/ 46 h 49"/>
                  <a:gd name="T6" fmla="*/ 0 w 24"/>
                  <a:gd name="T7" fmla="*/ 2 h 49"/>
                  <a:gd name="T8" fmla="*/ 2 w 24"/>
                  <a:gd name="T9" fmla="*/ 0 h 49"/>
                  <a:gd name="T10" fmla="*/ 22 w 24"/>
                  <a:gd name="T11" fmla="*/ 0 h 49"/>
                  <a:gd name="T12" fmla="*/ 24 w 24"/>
                  <a:gd name="T13" fmla="*/ 2 h 49"/>
                  <a:gd name="T14" fmla="*/ 24 w 24"/>
                  <a:gd name="T15" fmla="*/ 46 h 49"/>
                  <a:gd name="T16" fmla="*/ 22 w 24"/>
                  <a:gd name="T17" fmla="*/ 49 h 49"/>
                  <a:gd name="T18" fmla="*/ 5 w 24"/>
                  <a:gd name="T19" fmla="*/ 44 h 49"/>
                  <a:gd name="T20" fmla="*/ 20 w 24"/>
                  <a:gd name="T21" fmla="*/ 44 h 49"/>
                  <a:gd name="T22" fmla="*/ 20 w 24"/>
                  <a:gd name="T23" fmla="*/ 4 h 49"/>
                  <a:gd name="T24" fmla="*/ 5 w 24"/>
                  <a:gd name="T25" fmla="*/ 4 h 49"/>
                  <a:gd name="T26" fmla="*/ 5 w 24"/>
                  <a:gd name="T2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9">
                    <a:moveTo>
                      <a:pt x="2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8"/>
                      <a:pt x="23" y="49"/>
                      <a:pt x="22" y="49"/>
                    </a:cubicBezTo>
                    <a:close/>
                    <a:moveTo>
                      <a:pt x="5" y="44"/>
                    </a:move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2" name="Freeform 164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35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5 w 24"/>
                  <a:gd name="T19" fmla="*/ 9 h 14"/>
                  <a:gd name="T20" fmla="*/ 20 w 24"/>
                  <a:gd name="T21" fmla="*/ 9 h 14"/>
                  <a:gd name="T22" fmla="*/ 20 w 24"/>
                  <a:gd name="T23" fmla="*/ 4 h 14"/>
                  <a:gd name="T24" fmla="*/ 5 w 24"/>
                  <a:gd name="T25" fmla="*/ 4 h 14"/>
                  <a:gd name="T26" fmla="*/ 5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5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3" name="Freeform 165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133"/>
              </a:xfrm>
              <a:custGeom>
                <a:avLst/>
                <a:gdLst>
                  <a:gd name="T0" fmla="*/ 22 w 24"/>
                  <a:gd name="T1" fmla="*/ 54 h 54"/>
                  <a:gd name="T2" fmla="*/ 2 w 24"/>
                  <a:gd name="T3" fmla="*/ 54 h 54"/>
                  <a:gd name="T4" fmla="*/ 0 w 24"/>
                  <a:gd name="T5" fmla="*/ 51 h 54"/>
                  <a:gd name="T6" fmla="*/ 0 w 24"/>
                  <a:gd name="T7" fmla="*/ 2 h 54"/>
                  <a:gd name="T8" fmla="*/ 2 w 24"/>
                  <a:gd name="T9" fmla="*/ 0 h 54"/>
                  <a:gd name="T10" fmla="*/ 22 w 24"/>
                  <a:gd name="T11" fmla="*/ 0 h 54"/>
                  <a:gd name="T12" fmla="*/ 24 w 24"/>
                  <a:gd name="T13" fmla="*/ 2 h 54"/>
                  <a:gd name="T14" fmla="*/ 24 w 24"/>
                  <a:gd name="T15" fmla="*/ 51 h 54"/>
                  <a:gd name="T16" fmla="*/ 22 w 24"/>
                  <a:gd name="T17" fmla="*/ 54 h 54"/>
                  <a:gd name="T18" fmla="*/ 4 w 24"/>
                  <a:gd name="T19" fmla="*/ 49 h 54"/>
                  <a:gd name="T20" fmla="*/ 19 w 24"/>
                  <a:gd name="T21" fmla="*/ 49 h 54"/>
                  <a:gd name="T22" fmla="*/ 19 w 24"/>
                  <a:gd name="T23" fmla="*/ 5 h 54"/>
                  <a:gd name="T24" fmla="*/ 4 w 24"/>
                  <a:gd name="T25" fmla="*/ 5 h 54"/>
                  <a:gd name="T26" fmla="*/ 4 w 24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4">
                    <a:moveTo>
                      <a:pt x="22" y="54"/>
                    </a:moveTo>
                    <a:cubicBezTo>
                      <a:pt x="2" y="54"/>
                      <a:pt x="2" y="54"/>
                      <a:pt x="2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3"/>
                      <a:pt x="23" y="54"/>
                      <a:pt x="22" y="54"/>
                    </a:cubicBezTo>
                    <a:close/>
                    <a:moveTo>
                      <a:pt x="4" y="49"/>
                    </a:move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4" name="Freeform 166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34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4 w 24"/>
                  <a:gd name="T19" fmla="*/ 9 h 14"/>
                  <a:gd name="T20" fmla="*/ 19 w 24"/>
                  <a:gd name="T21" fmla="*/ 9 h 14"/>
                  <a:gd name="T22" fmla="*/ 19 w 24"/>
                  <a:gd name="T23" fmla="*/ 5 h 14"/>
                  <a:gd name="T24" fmla="*/ 4 w 24"/>
                  <a:gd name="T25" fmla="*/ 5 h 14"/>
                  <a:gd name="T26" fmla="*/ 4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4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5" name="Freeform 167"/>
              <p:cNvSpPr>
                <a:spLocks/>
              </p:cNvSpPr>
              <p:nvPr userDrawn="1"/>
            </p:nvSpPr>
            <p:spPr bwMode="auto">
              <a:xfrm>
                <a:off x="6117" y="4130"/>
                <a:ext cx="12" cy="49"/>
              </a:xfrm>
              <a:custGeom>
                <a:avLst/>
                <a:gdLst>
                  <a:gd name="T0" fmla="*/ 2 w 5"/>
                  <a:gd name="T1" fmla="*/ 20 h 20"/>
                  <a:gd name="T2" fmla="*/ 0 w 5"/>
                  <a:gd name="T3" fmla="*/ 17 h 20"/>
                  <a:gd name="T4" fmla="*/ 0 w 5"/>
                  <a:gd name="T5" fmla="*/ 3 h 20"/>
                  <a:gd name="T6" fmla="*/ 2 w 5"/>
                  <a:gd name="T7" fmla="*/ 0 h 20"/>
                  <a:gd name="T8" fmla="*/ 5 w 5"/>
                  <a:gd name="T9" fmla="*/ 3 h 20"/>
                  <a:gd name="T10" fmla="*/ 5 w 5"/>
                  <a:gd name="T11" fmla="*/ 17 h 20"/>
                  <a:gd name="T12" fmla="*/ 2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cubicBezTo>
                      <a:pt x="1" y="20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4" y="20"/>
                      <a:pt x="2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6" name="Freeform 168"/>
              <p:cNvSpPr>
                <a:spLocks/>
              </p:cNvSpPr>
              <p:nvPr userDrawn="1"/>
            </p:nvSpPr>
            <p:spPr bwMode="auto">
              <a:xfrm>
                <a:off x="6162" y="4118"/>
                <a:ext cx="12" cy="61"/>
              </a:xfrm>
              <a:custGeom>
                <a:avLst/>
                <a:gdLst>
                  <a:gd name="T0" fmla="*/ 3 w 5"/>
                  <a:gd name="T1" fmla="*/ 25 h 25"/>
                  <a:gd name="T2" fmla="*/ 0 w 5"/>
                  <a:gd name="T3" fmla="*/ 22 h 25"/>
                  <a:gd name="T4" fmla="*/ 0 w 5"/>
                  <a:gd name="T5" fmla="*/ 3 h 25"/>
                  <a:gd name="T6" fmla="*/ 3 w 5"/>
                  <a:gd name="T7" fmla="*/ 0 h 25"/>
                  <a:gd name="T8" fmla="*/ 5 w 5"/>
                  <a:gd name="T9" fmla="*/ 3 h 25"/>
                  <a:gd name="T10" fmla="*/ 5 w 5"/>
                  <a:gd name="T11" fmla="*/ 22 h 25"/>
                  <a:gd name="T12" fmla="*/ 3 w 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5">
                    <a:moveTo>
                      <a:pt x="3" y="25"/>
                    </a:moveTo>
                    <a:cubicBezTo>
                      <a:pt x="1" y="25"/>
                      <a:pt x="0" y="24"/>
                      <a:pt x="0" y="2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4"/>
                      <a:pt x="4" y="25"/>
                      <a:pt x="3" y="2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7" name="Freeform 169"/>
              <p:cNvSpPr>
                <a:spLocks noEditPoints="1"/>
              </p:cNvSpPr>
              <p:nvPr userDrawn="1"/>
            </p:nvSpPr>
            <p:spPr bwMode="auto">
              <a:xfrm>
                <a:off x="6215" y="4154"/>
                <a:ext cx="154" cy="50"/>
              </a:xfrm>
              <a:custGeom>
                <a:avLst/>
                <a:gdLst>
                  <a:gd name="T0" fmla="*/ 54 w 64"/>
                  <a:gd name="T1" fmla="*/ 20 h 20"/>
                  <a:gd name="T2" fmla="*/ 3 w 64"/>
                  <a:gd name="T3" fmla="*/ 20 h 20"/>
                  <a:gd name="T4" fmla="*/ 1 w 64"/>
                  <a:gd name="T5" fmla="*/ 18 h 20"/>
                  <a:gd name="T6" fmla="*/ 1 w 64"/>
                  <a:gd name="T7" fmla="*/ 16 h 20"/>
                  <a:gd name="T8" fmla="*/ 1 w 64"/>
                  <a:gd name="T9" fmla="*/ 4 h 20"/>
                  <a:gd name="T10" fmla="*/ 1 w 64"/>
                  <a:gd name="T11" fmla="*/ 2 h 20"/>
                  <a:gd name="T12" fmla="*/ 3 w 64"/>
                  <a:gd name="T13" fmla="*/ 0 h 20"/>
                  <a:gd name="T14" fmla="*/ 54 w 64"/>
                  <a:gd name="T15" fmla="*/ 0 h 20"/>
                  <a:gd name="T16" fmla="*/ 64 w 64"/>
                  <a:gd name="T17" fmla="*/ 10 h 20"/>
                  <a:gd name="T18" fmla="*/ 54 w 64"/>
                  <a:gd name="T19" fmla="*/ 20 h 20"/>
                  <a:gd name="T20" fmla="*/ 7 w 64"/>
                  <a:gd name="T21" fmla="*/ 15 h 20"/>
                  <a:gd name="T22" fmla="*/ 54 w 64"/>
                  <a:gd name="T23" fmla="*/ 15 h 20"/>
                  <a:gd name="T24" fmla="*/ 59 w 64"/>
                  <a:gd name="T25" fmla="*/ 10 h 20"/>
                  <a:gd name="T26" fmla="*/ 54 w 64"/>
                  <a:gd name="T27" fmla="*/ 5 h 20"/>
                  <a:gd name="T28" fmla="*/ 7 w 64"/>
                  <a:gd name="T29" fmla="*/ 5 h 20"/>
                  <a:gd name="T30" fmla="*/ 7 w 64"/>
                  <a:gd name="T3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20">
                    <a:moveTo>
                      <a:pt x="54" y="2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1" y="19"/>
                      <a:pt x="1" y="18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3" y="12"/>
                      <a:pt x="3" y="8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0"/>
                    </a:cubicBezTo>
                    <a:cubicBezTo>
                      <a:pt x="64" y="15"/>
                      <a:pt x="60" y="20"/>
                      <a:pt x="54" y="20"/>
                    </a:cubicBezTo>
                    <a:close/>
                    <a:moveTo>
                      <a:pt x="7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7" y="15"/>
                      <a:pt x="59" y="13"/>
                      <a:pt x="59" y="10"/>
                    </a:cubicBezTo>
                    <a:cubicBezTo>
                      <a:pt x="59" y="7"/>
                      <a:pt x="57" y="5"/>
                      <a:pt x="54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8"/>
                      <a:pt x="8" y="12"/>
                      <a:pt x="7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8" name="Freeform 170"/>
              <p:cNvSpPr>
                <a:spLocks noEditPoints="1"/>
              </p:cNvSpPr>
              <p:nvPr userDrawn="1"/>
            </p:nvSpPr>
            <p:spPr bwMode="auto">
              <a:xfrm>
                <a:off x="6235" y="4120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2 w 64"/>
                  <a:gd name="T3" fmla="*/ 19 h 19"/>
                  <a:gd name="T4" fmla="*/ 0 w 64"/>
                  <a:gd name="T5" fmla="*/ 18 h 19"/>
                  <a:gd name="T6" fmla="*/ 0 w 64"/>
                  <a:gd name="T7" fmla="*/ 15 h 19"/>
                  <a:gd name="T8" fmla="*/ 0 w 64"/>
                  <a:gd name="T9" fmla="*/ 3 h 19"/>
                  <a:gd name="T10" fmla="*/ 0 w 64"/>
                  <a:gd name="T11" fmla="*/ 1 h 19"/>
                  <a:gd name="T12" fmla="*/ 2 w 64"/>
                  <a:gd name="T13" fmla="*/ 0 h 19"/>
                  <a:gd name="T14" fmla="*/ 54 w 64"/>
                  <a:gd name="T15" fmla="*/ 0 h 19"/>
                  <a:gd name="T16" fmla="*/ 64 w 64"/>
                  <a:gd name="T17" fmla="*/ 9 h 19"/>
                  <a:gd name="T18" fmla="*/ 54 w 64"/>
                  <a:gd name="T19" fmla="*/ 19 h 19"/>
                  <a:gd name="T20" fmla="*/ 6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6 w 64"/>
                  <a:gd name="T29" fmla="*/ 4 h 19"/>
                  <a:gd name="T30" fmla="*/ 6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3" y="12"/>
                      <a:pt x="3" y="7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9" y="0"/>
                      <a:pt x="64" y="4"/>
                      <a:pt x="64" y="9"/>
                    </a:cubicBezTo>
                    <a:cubicBezTo>
                      <a:pt x="64" y="15"/>
                      <a:pt x="59" y="19"/>
                      <a:pt x="54" y="19"/>
                    </a:cubicBezTo>
                    <a:close/>
                    <a:moveTo>
                      <a:pt x="6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6"/>
                      <a:pt x="57" y="4"/>
                      <a:pt x="5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7"/>
                      <a:pt x="7" y="11"/>
                      <a:pt x="6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59" name="Freeform 171"/>
              <p:cNvSpPr>
                <a:spLocks noEditPoints="1"/>
              </p:cNvSpPr>
              <p:nvPr userDrawn="1"/>
            </p:nvSpPr>
            <p:spPr bwMode="auto">
              <a:xfrm>
                <a:off x="6215" y="4083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3 w 64"/>
                  <a:gd name="T3" fmla="*/ 19 h 19"/>
                  <a:gd name="T4" fmla="*/ 1 w 64"/>
                  <a:gd name="T5" fmla="*/ 18 h 19"/>
                  <a:gd name="T6" fmla="*/ 1 w 64"/>
                  <a:gd name="T7" fmla="*/ 16 h 19"/>
                  <a:gd name="T8" fmla="*/ 1 w 64"/>
                  <a:gd name="T9" fmla="*/ 4 h 19"/>
                  <a:gd name="T10" fmla="*/ 1 w 64"/>
                  <a:gd name="T11" fmla="*/ 1 h 19"/>
                  <a:gd name="T12" fmla="*/ 3 w 64"/>
                  <a:gd name="T13" fmla="*/ 0 h 19"/>
                  <a:gd name="T14" fmla="*/ 54 w 64"/>
                  <a:gd name="T15" fmla="*/ 0 h 19"/>
                  <a:gd name="T16" fmla="*/ 64 w 64"/>
                  <a:gd name="T17" fmla="*/ 10 h 19"/>
                  <a:gd name="T18" fmla="*/ 54 w 64"/>
                  <a:gd name="T19" fmla="*/ 19 h 19"/>
                  <a:gd name="T20" fmla="*/ 7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7 w 64"/>
                  <a:gd name="T29" fmla="*/ 4 h 19"/>
                  <a:gd name="T30" fmla="*/ 7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1" y="19"/>
                      <a:pt x="1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3" y="12"/>
                      <a:pt x="3" y="7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4"/>
                      <a:pt x="64" y="10"/>
                    </a:cubicBezTo>
                    <a:cubicBezTo>
                      <a:pt x="64" y="15"/>
                      <a:pt x="60" y="19"/>
                      <a:pt x="54" y="19"/>
                    </a:cubicBezTo>
                    <a:close/>
                    <a:moveTo>
                      <a:pt x="7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7"/>
                      <a:pt x="57" y="4"/>
                      <a:pt x="5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8"/>
                      <a:pt x="8" y="11"/>
                      <a:pt x="7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0" name="Freeform 172"/>
              <p:cNvSpPr>
                <a:spLocks noEditPoints="1"/>
              </p:cNvSpPr>
              <p:nvPr userDrawn="1"/>
            </p:nvSpPr>
            <p:spPr bwMode="auto">
              <a:xfrm>
                <a:off x="4862" y="3941"/>
                <a:ext cx="393" cy="319"/>
              </a:xfrm>
              <a:custGeom>
                <a:avLst/>
                <a:gdLst>
                  <a:gd name="T0" fmla="*/ 147 w 163"/>
                  <a:gd name="T1" fmla="*/ 114 h 130"/>
                  <a:gd name="T2" fmla="*/ 144 w 163"/>
                  <a:gd name="T3" fmla="*/ 5 h 130"/>
                  <a:gd name="T4" fmla="*/ 117 w 163"/>
                  <a:gd name="T5" fmla="*/ 8 h 130"/>
                  <a:gd name="T6" fmla="*/ 101 w 163"/>
                  <a:gd name="T7" fmla="*/ 27 h 130"/>
                  <a:gd name="T8" fmla="*/ 98 w 163"/>
                  <a:gd name="T9" fmla="*/ 5 h 130"/>
                  <a:gd name="T10" fmla="*/ 76 w 163"/>
                  <a:gd name="T11" fmla="*/ 8 h 130"/>
                  <a:gd name="T12" fmla="*/ 60 w 163"/>
                  <a:gd name="T13" fmla="*/ 21 h 130"/>
                  <a:gd name="T14" fmla="*/ 57 w 163"/>
                  <a:gd name="T15" fmla="*/ 32 h 130"/>
                  <a:gd name="T16" fmla="*/ 41 w 163"/>
                  <a:gd name="T17" fmla="*/ 2 h 130"/>
                  <a:gd name="T18" fmla="*/ 17 w 163"/>
                  <a:gd name="T19" fmla="*/ 0 h 130"/>
                  <a:gd name="T20" fmla="*/ 14 w 163"/>
                  <a:gd name="T21" fmla="*/ 114 h 130"/>
                  <a:gd name="T22" fmla="*/ 0 w 163"/>
                  <a:gd name="T23" fmla="*/ 130 h 130"/>
                  <a:gd name="T24" fmla="*/ 163 w 163"/>
                  <a:gd name="T25" fmla="*/ 114 h 130"/>
                  <a:gd name="T26" fmla="*/ 122 w 163"/>
                  <a:gd name="T27" fmla="*/ 105 h 130"/>
                  <a:gd name="T28" fmla="*/ 141 w 163"/>
                  <a:gd name="T29" fmla="*/ 114 h 130"/>
                  <a:gd name="T30" fmla="*/ 141 w 163"/>
                  <a:gd name="T31" fmla="*/ 100 h 130"/>
                  <a:gd name="T32" fmla="*/ 122 w 163"/>
                  <a:gd name="T33" fmla="*/ 95 h 130"/>
                  <a:gd name="T34" fmla="*/ 141 w 163"/>
                  <a:gd name="T35" fmla="*/ 100 h 130"/>
                  <a:gd name="T36" fmla="*/ 122 w 163"/>
                  <a:gd name="T37" fmla="*/ 89 h 130"/>
                  <a:gd name="T38" fmla="*/ 141 w 163"/>
                  <a:gd name="T39" fmla="*/ 35 h 130"/>
                  <a:gd name="T40" fmla="*/ 141 w 163"/>
                  <a:gd name="T41" fmla="*/ 30 h 130"/>
                  <a:gd name="T42" fmla="*/ 122 w 163"/>
                  <a:gd name="T43" fmla="*/ 24 h 130"/>
                  <a:gd name="T44" fmla="*/ 141 w 163"/>
                  <a:gd name="T45" fmla="*/ 30 h 130"/>
                  <a:gd name="T46" fmla="*/ 141 w 163"/>
                  <a:gd name="T47" fmla="*/ 19 h 130"/>
                  <a:gd name="T48" fmla="*/ 122 w 163"/>
                  <a:gd name="T49" fmla="*/ 11 h 130"/>
                  <a:gd name="T50" fmla="*/ 117 w 163"/>
                  <a:gd name="T51" fmla="*/ 32 h 130"/>
                  <a:gd name="T52" fmla="*/ 101 w 163"/>
                  <a:gd name="T53" fmla="*/ 114 h 130"/>
                  <a:gd name="T54" fmla="*/ 117 w 163"/>
                  <a:gd name="T55" fmla="*/ 32 h 130"/>
                  <a:gd name="T56" fmla="*/ 82 w 163"/>
                  <a:gd name="T57" fmla="*/ 21 h 130"/>
                  <a:gd name="T58" fmla="*/ 95 w 163"/>
                  <a:gd name="T59" fmla="*/ 76 h 130"/>
                  <a:gd name="T60" fmla="*/ 82 w 163"/>
                  <a:gd name="T61" fmla="*/ 24 h 130"/>
                  <a:gd name="T62" fmla="*/ 95 w 163"/>
                  <a:gd name="T63" fmla="*/ 81 h 130"/>
                  <a:gd name="T64" fmla="*/ 82 w 163"/>
                  <a:gd name="T65" fmla="*/ 103 h 130"/>
                  <a:gd name="T66" fmla="*/ 82 w 163"/>
                  <a:gd name="T67" fmla="*/ 108 h 130"/>
                  <a:gd name="T68" fmla="*/ 95 w 163"/>
                  <a:gd name="T69" fmla="*/ 114 h 130"/>
                  <a:gd name="T70" fmla="*/ 82 w 163"/>
                  <a:gd name="T71" fmla="*/ 108 h 130"/>
                  <a:gd name="T72" fmla="*/ 95 w 163"/>
                  <a:gd name="T73" fmla="*/ 16 h 130"/>
                  <a:gd name="T74" fmla="*/ 82 w 163"/>
                  <a:gd name="T75" fmla="*/ 11 h 130"/>
                  <a:gd name="T76" fmla="*/ 63 w 163"/>
                  <a:gd name="T77" fmla="*/ 27 h 130"/>
                  <a:gd name="T78" fmla="*/ 76 w 163"/>
                  <a:gd name="T79" fmla="*/ 114 h 130"/>
                  <a:gd name="T80" fmla="*/ 63 w 163"/>
                  <a:gd name="T81" fmla="*/ 27 h 130"/>
                  <a:gd name="T82" fmla="*/ 19 w 163"/>
                  <a:gd name="T83" fmla="*/ 24 h 130"/>
                  <a:gd name="T84" fmla="*/ 36 w 163"/>
                  <a:gd name="T85" fmla="*/ 19 h 130"/>
                  <a:gd name="T86" fmla="*/ 57 w 163"/>
                  <a:gd name="T87" fmla="*/ 103 h 130"/>
                  <a:gd name="T88" fmla="*/ 41 w 163"/>
                  <a:gd name="T89" fmla="*/ 49 h 130"/>
                  <a:gd name="T90" fmla="*/ 57 w 163"/>
                  <a:gd name="T91" fmla="*/ 103 h 130"/>
                  <a:gd name="T92" fmla="*/ 57 w 163"/>
                  <a:gd name="T93" fmla="*/ 108 h 130"/>
                  <a:gd name="T94" fmla="*/ 41 w 163"/>
                  <a:gd name="T95" fmla="*/ 114 h 130"/>
                  <a:gd name="T96" fmla="*/ 57 w 163"/>
                  <a:gd name="T97" fmla="*/ 38 h 130"/>
                  <a:gd name="T98" fmla="*/ 41 w 163"/>
                  <a:gd name="T99" fmla="*/ 43 h 130"/>
                  <a:gd name="T100" fmla="*/ 57 w 163"/>
                  <a:gd name="T101" fmla="*/ 38 h 130"/>
                  <a:gd name="T102" fmla="*/ 36 w 163"/>
                  <a:gd name="T103" fmla="*/ 13 h 130"/>
                  <a:gd name="T104" fmla="*/ 19 w 163"/>
                  <a:gd name="T105" fmla="*/ 5 h 130"/>
                  <a:gd name="T106" fmla="*/ 19 w 163"/>
                  <a:gd name="T107" fmla="*/ 30 h 130"/>
                  <a:gd name="T108" fmla="*/ 36 w 163"/>
                  <a:gd name="T109" fmla="*/ 114 h 130"/>
                  <a:gd name="T110" fmla="*/ 19 w 163"/>
                  <a:gd name="T111" fmla="*/ 30 h 130"/>
                  <a:gd name="T112" fmla="*/ 6 w 163"/>
                  <a:gd name="T113" fmla="*/ 124 h 130"/>
                  <a:gd name="T114" fmla="*/ 158 w 163"/>
                  <a:gd name="T115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130">
                    <a:moveTo>
                      <a:pt x="163" y="114"/>
                    </a:move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6"/>
                      <a:pt x="146" y="5"/>
                      <a:pt x="144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18" y="5"/>
                      <a:pt x="117" y="6"/>
                      <a:pt x="117" y="8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5"/>
                      <a:pt x="76" y="6"/>
                      <a:pt x="76" y="8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7" y="23"/>
                      <a:pt x="57" y="24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63" y="130"/>
                      <a:pt x="163" y="130"/>
                      <a:pt x="163" y="130"/>
                    </a:cubicBezTo>
                    <a:lnTo>
                      <a:pt x="163" y="114"/>
                    </a:lnTo>
                    <a:close/>
                    <a:moveTo>
                      <a:pt x="122" y="114"/>
                    </a:move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14"/>
                      <a:pt x="141" y="114"/>
                      <a:pt x="141" y="114"/>
                    </a:cubicBezTo>
                    <a:lnTo>
                      <a:pt x="122" y="114"/>
                    </a:lnTo>
                    <a:close/>
                    <a:moveTo>
                      <a:pt x="141" y="100"/>
                    </a:move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41" y="95"/>
                      <a:pt x="141" y="95"/>
                      <a:pt x="141" y="95"/>
                    </a:cubicBezTo>
                    <a:lnTo>
                      <a:pt x="141" y="100"/>
                    </a:lnTo>
                    <a:close/>
                    <a:moveTo>
                      <a:pt x="141" y="89"/>
                    </a:move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35"/>
                      <a:pt x="122" y="35"/>
                      <a:pt x="122" y="35"/>
                    </a:cubicBezTo>
                    <a:cubicBezTo>
                      <a:pt x="141" y="35"/>
                      <a:pt x="141" y="35"/>
                      <a:pt x="141" y="35"/>
                    </a:cubicBezTo>
                    <a:lnTo>
                      <a:pt x="141" y="89"/>
                    </a:lnTo>
                    <a:close/>
                    <a:moveTo>
                      <a:pt x="141" y="30"/>
                    </a:move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41" y="24"/>
                      <a:pt x="141" y="24"/>
                      <a:pt x="141" y="24"/>
                    </a:cubicBezTo>
                    <a:lnTo>
                      <a:pt x="141" y="30"/>
                    </a:lnTo>
                    <a:close/>
                    <a:moveTo>
                      <a:pt x="141" y="11"/>
                    </a:moveTo>
                    <a:cubicBezTo>
                      <a:pt x="141" y="19"/>
                      <a:pt x="141" y="19"/>
                      <a:pt x="141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1"/>
                      <a:pt x="122" y="11"/>
                      <a:pt x="122" y="11"/>
                    </a:cubicBezTo>
                    <a:lnTo>
                      <a:pt x="141" y="11"/>
                    </a:lnTo>
                    <a:close/>
                    <a:moveTo>
                      <a:pt x="117" y="32"/>
                    </a:move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32"/>
                      <a:pt x="101" y="32"/>
                      <a:pt x="101" y="32"/>
                    </a:cubicBezTo>
                    <a:lnTo>
                      <a:pt x="117" y="32"/>
                    </a:lnTo>
                    <a:close/>
                    <a:moveTo>
                      <a:pt x="82" y="24"/>
                    </a:moveTo>
                    <a:cubicBezTo>
                      <a:pt x="82" y="21"/>
                      <a:pt x="82" y="21"/>
                      <a:pt x="82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82" y="76"/>
                      <a:pt x="82" y="76"/>
                      <a:pt x="82" y="76"/>
                    </a:cubicBezTo>
                    <a:lnTo>
                      <a:pt x="82" y="24"/>
                    </a:lnTo>
                    <a:close/>
                    <a:moveTo>
                      <a:pt x="82" y="81"/>
                    </a:move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82" y="103"/>
                      <a:pt x="82" y="103"/>
                      <a:pt x="82" y="103"/>
                    </a:cubicBezTo>
                    <a:lnTo>
                      <a:pt x="82" y="81"/>
                    </a:lnTo>
                    <a:close/>
                    <a:moveTo>
                      <a:pt x="82" y="108"/>
                    </a:moveTo>
                    <a:cubicBezTo>
                      <a:pt x="95" y="108"/>
                      <a:pt x="95" y="108"/>
                      <a:pt x="95" y="108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82" y="114"/>
                      <a:pt x="82" y="114"/>
                      <a:pt x="82" y="114"/>
                    </a:cubicBezTo>
                    <a:lnTo>
                      <a:pt x="82" y="108"/>
                    </a:lnTo>
                    <a:close/>
                    <a:moveTo>
                      <a:pt x="95" y="11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1"/>
                      <a:pt x="82" y="11"/>
                      <a:pt x="82" y="11"/>
                    </a:cubicBezTo>
                    <a:lnTo>
                      <a:pt x="95" y="11"/>
                    </a:lnTo>
                    <a:close/>
                    <a:moveTo>
                      <a:pt x="6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63" y="114"/>
                      <a:pt x="63" y="114"/>
                      <a:pt x="63" y="114"/>
                    </a:cubicBezTo>
                    <a:lnTo>
                      <a:pt x="63" y="27"/>
                    </a:lnTo>
                    <a:close/>
                    <a:moveTo>
                      <a:pt x="36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36" y="19"/>
                      <a:pt x="36" y="19"/>
                      <a:pt x="36" y="19"/>
                    </a:cubicBezTo>
                    <a:lnTo>
                      <a:pt x="36" y="24"/>
                    </a:lnTo>
                    <a:close/>
                    <a:moveTo>
                      <a:pt x="57" y="103"/>
                    </a:move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57" y="49"/>
                      <a:pt x="57" y="49"/>
                      <a:pt x="57" y="49"/>
                    </a:cubicBezTo>
                    <a:lnTo>
                      <a:pt x="57" y="103"/>
                    </a:lnTo>
                    <a:close/>
                    <a:moveTo>
                      <a:pt x="41" y="108"/>
                    </a:moveTo>
                    <a:cubicBezTo>
                      <a:pt x="57" y="108"/>
                      <a:pt x="57" y="108"/>
                      <a:pt x="57" y="108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41" y="114"/>
                      <a:pt x="41" y="114"/>
                      <a:pt x="41" y="114"/>
                    </a:cubicBezTo>
                    <a:lnTo>
                      <a:pt x="41" y="108"/>
                    </a:lnTo>
                    <a:close/>
                    <a:moveTo>
                      <a:pt x="57" y="38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38"/>
                      <a:pt x="41" y="38"/>
                      <a:pt x="41" y="38"/>
                    </a:cubicBezTo>
                    <a:lnTo>
                      <a:pt x="57" y="38"/>
                    </a:lnTo>
                    <a:close/>
                    <a:moveTo>
                      <a:pt x="36" y="5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5"/>
                      <a:pt x="19" y="5"/>
                      <a:pt x="19" y="5"/>
                    </a:cubicBezTo>
                    <a:lnTo>
                      <a:pt x="36" y="5"/>
                    </a:lnTo>
                    <a:close/>
                    <a:moveTo>
                      <a:pt x="19" y="3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19" y="114"/>
                      <a:pt x="19" y="114"/>
                      <a:pt x="19" y="114"/>
                    </a:cubicBezTo>
                    <a:lnTo>
                      <a:pt x="19" y="30"/>
                    </a:lnTo>
                    <a:close/>
                    <a:moveTo>
                      <a:pt x="158" y="124"/>
                    </a:move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158" y="119"/>
                      <a:pt x="158" y="119"/>
                      <a:pt x="158" y="119"/>
                    </a:cubicBezTo>
                    <a:lnTo>
                      <a:pt x="158" y="1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1" name="Rectangle 173"/>
              <p:cNvSpPr>
                <a:spLocks noChangeArrowheads="1"/>
              </p:cNvSpPr>
              <p:nvPr userDrawn="1"/>
            </p:nvSpPr>
            <p:spPr bwMode="auto">
              <a:xfrm>
                <a:off x="5117" y="4046"/>
                <a:ext cx="15" cy="148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2" name="Rectangle 174"/>
              <p:cNvSpPr>
                <a:spLocks noChangeArrowheads="1"/>
              </p:cNvSpPr>
              <p:nvPr userDrawn="1"/>
            </p:nvSpPr>
            <p:spPr bwMode="auto">
              <a:xfrm>
                <a:off x="4975" y="4086"/>
                <a:ext cx="12" cy="81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3" name="Freeform 175"/>
              <p:cNvSpPr>
                <a:spLocks noEditPoints="1"/>
              </p:cNvSpPr>
              <p:nvPr userDrawn="1"/>
            </p:nvSpPr>
            <p:spPr bwMode="auto">
              <a:xfrm>
                <a:off x="2859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7 w 35"/>
                  <a:gd name="T3" fmla="*/ 113 h 113"/>
                  <a:gd name="T4" fmla="*/ 0 w 35"/>
                  <a:gd name="T5" fmla="*/ 107 h 113"/>
                  <a:gd name="T6" fmla="*/ 0 w 35"/>
                  <a:gd name="T7" fmla="*/ 6 h 113"/>
                  <a:gd name="T8" fmla="*/ 7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7 w 35"/>
                  <a:gd name="T19" fmla="*/ 4 h 113"/>
                  <a:gd name="T20" fmla="*/ 5 w 35"/>
                  <a:gd name="T21" fmla="*/ 6 h 113"/>
                  <a:gd name="T22" fmla="*/ 5 w 35"/>
                  <a:gd name="T23" fmla="*/ 107 h 113"/>
                  <a:gd name="T24" fmla="*/ 7 w 35"/>
                  <a:gd name="T25" fmla="*/ 109 h 113"/>
                  <a:gd name="T26" fmla="*/ 31 w 35"/>
                  <a:gd name="T27" fmla="*/ 109 h 113"/>
                  <a:gd name="T28" fmla="*/ 31 w 35"/>
                  <a:gd name="T29" fmla="*/ 4 h 113"/>
                  <a:gd name="T30" fmla="*/ 7 w 35"/>
                  <a:gd name="T31" fmla="*/ 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7" y="113"/>
                      <a:pt x="7" y="113"/>
                      <a:pt x="7" y="113"/>
                    </a:cubicBezTo>
                    <a:cubicBezTo>
                      <a:pt x="3" y="113"/>
                      <a:pt x="0" y="110"/>
                      <a:pt x="0" y="10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8"/>
                      <a:pt x="6" y="109"/>
                      <a:pt x="7" y="10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4" name="Freeform 176"/>
              <p:cNvSpPr>
                <a:spLocks noEditPoints="1"/>
              </p:cNvSpPr>
              <p:nvPr userDrawn="1"/>
            </p:nvSpPr>
            <p:spPr bwMode="auto">
              <a:xfrm>
                <a:off x="3006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3 w 35"/>
                  <a:gd name="T3" fmla="*/ 113 h 113"/>
                  <a:gd name="T4" fmla="*/ 0 w 35"/>
                  <a:gd name="T5" fmla="*/ 111 h 113"/>
                  <a:gd name="T6" fmla="*/ 0 w 35"/>
                  <a:gd name="T7" fmla="*/ 2 h 113"/>
                  <a:gd name="T8" fmla="*/ 3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5 w 35"/>
                  <a:gd name="T19" fmla="*/ 109 h 113"/>
                  <a:gd name="T20" fmla="*/ 31 w 35"/>
                  <a:gd name="T21" fmla="*/ 109 h 113"/>
                  <a:gd name="T22" fmla="*/ 31 w 35"/>
                  <a:gd name="T23" fmla="*/ 4 h 113"/>
                  <a:gd name="T24" fmla="*/ 5 w 35"/>
                  <a:gd name="T25" fmla="*/ 4 h 113"/>
                  <a:gd name="T26" fmla="*/ 5 w 35"/>
                  <a:gd name="T27" fmla="*/ 10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1" y="113"/>
                      <a:pt x="0" y="112"/>
                      <a:pt x="0" y="1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5" y="109"/>
                    </a:move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5" name="Freeform 177"/>
              <p:cNvSpPr>
                <a:spLocks noEditPoints="1"/>
              </p:cNvSpPr>
              <p:nvPr userDrawn="1"/>
            </p:nvSpPr>
            <p:spPr bwMode="auto">
              <a:xfrm>
                <a:off x="2934" y="3911"/>
                <a:ext cx="84" cy="322"/>
              </a:xfrm>
              <a:custGeom>
                <a:avLst/>
                <a:gdLst>
                  <a:gd name="T0" fmla="*/ 33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9 h 131"/>
                  <a:gd name="T16" fmla="*/ 33 w 35"/>
                  <a:gd name="T17" fmla="*/ 131 h 131"/>
                  <a:gd name="T18" fmla="*/ 4 w 35"/>
                  <a:gd name="T19" fmla="*/ 127 h 131"/>
                  <a:gd name="T20" fmla="*/ 30 w 35"/>
                  <a:gd name="T21" fmla="*/ 127 h 131"/>
                  <a:gd name="T22" fmla="*/ 30 w 35"/>
                  <a:gd name="T23" fmla="*/ 7 h 131"/>
                  <a:gd name="T24" fmla="*/ 28 w 35"/>
                  <a:gd name="T25" fmla="*/ 5 h 131"/>
                  <a:gd name="T26" fmla="*/ 6 w 35"/>
                  <a:gd name="T27" fmla="*/ 5 h 131"/>
                  <a:gd name="T28" fmla="*/ 4 w 35"/>
                  <a:gd name="T29" fmla="*/ 7 h 131"/>
                  <a:gd name="T30" fmla="*/ 4 w 35"/>
                  <a:gd name="T3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31">
                    <a:moveTo>
                      <a:pt x="33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30"/>
                      <a:pt x="34" y="131"/>
                      <a:pt x="33" y="131"/>
                    </a:cubicBezTo>
                    <a:close/>
                    <a:moveTo>
                      <a:pt x="4" y="127"/>
                    </a:move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29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6" name="Freeform 178"/>
              <p:cNvSpPr>
                <a:spLocks noEditPoints="1"/>
              </p:cNvSpPr>
              <p:nvPr userDrawn="1"/>
            </p:nvSpPr>
            <p:spPr bwMode="auto">
              <a:xfrm>
                <a:off x="3081" y="3911"/>
                <a:ext cx="84" cy="322"/>
              </a:xfrm>
              <a:custGeom>
                <a:avLst/>
                <a:gdLst>
                  <a:gd name="T0" fmla="*/ 28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5 h 131"/>
                  <a:gd name="T16" fmla="*/ 28 w 35"/>
                  <a:gd name="T17" fmla="*/ 131 h 131"/>
                  <a:gd name="T18" fmla="*/ 4 w 35"/>
                  <a:gd name="T19" fmla="*/ 127 h 131"/>
                  <a:gd name="T20" fmla="*/ 28 w 35"/>
                  <a:gd name="T21" fmla="*/ 127 h 131"/>
                  <a:gd name="T22" fmla="*/ 31 w 35"/>
                  <a:gd name="T23" fmla="*/ 125 h 131"/>
                  <a:gd name="T24" fmla="*/ 31 w 35"/>
                  <a:gd name="T25" fmla="*/ 7 h 131"/>
                  <a:gd name="T26" fmla="*/ 28 w 35"/>
                  <a:gd name="T27" fmla="*/ 5 h 131"/>
                  <a:gd name="T28" fmla="*/ 6 w 35"/>
                  <a:gd name="T29" fmla="*/ 5 h 131"/>
                  <a:gd name="T30" fmla="*/ 4 w 35"/>
                  <a:gd name="T31" fmla="*/ 7 h 131"/>
                  <a:gd name="T32" fmla="*/ 4 w 35"/>
                  <a:gd name="T33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31">
                    <a:moveTo>
                      <a:pt x="28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2" y="131"/>
                      <a:pt x="28" y="131"/>
                    </a:cubicBezTo>
                    <a:close/>
                    <a:moveTo>
                      <a:pt x="4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30" y="127"/>
                      <a:pt x="31" y="126"/>
                      <a:pt x="31" y="125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0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7" name="Freeform 179"/>
              <p:cNvSpPr>
                <a:spLocks noEditPoints="1"/>
              </p:cNvSpPr>
              <p:nvPr userDrawn="1"/>
            </p:nvSpPr>
            <p:spPr bwMode="auto">
              <a:xfrm>
                <a:off x="2881" y="3982"/>
                <a:ext cx="41" cy="42"/>
              </a:xfrm>
              <a:custGeom>
                <a:avLst/>
                <a:gdLst>
                  <a:gd name="T0" fmla="*/ 9 w 17"/>
                  <a:gd name="T1" fmla="*/ 17 h 17"/>
                  <a:gd name="T2" fmla="*/ 0 w 17"/>
                  <a:gd name="T3" fmla="*/ 8 h 17"/>
                  <a:gd name="T4" fmla="*/ 9 w 17"/>
                  <a:gd name="T5" fmla="*/ 0 h 17"/>
                  <a:gd name="T6" fmla="*/ 17 w 17"/>
                  <a:gd name="T7" fmla="*/ 8 h 17"/>
                  <a:gd name="T8" fmla="*/ 9 w 17"/>
                  <a:gd name="T9" fmla="*/ 17 h 17"/>
                  <a:gd name="T10" fmla="*/ 9 w 17"/>
                  <a:gd name="T11" fmla="*/ 4 h 17"/>
                  <a:gd name="T12" fmla="*/ 4 w 17"/>
                  <a:gd name="T13" fmla="*/ 8 h 17"/>
                  <a:gd name="T14" fmla="*/ 9 w 17"/>
                  <a:gd name="T15" fmla="*/ 13 h 17"/>
                  <a:gd name="T16" fmla="*/ 13 w 17"/>
                  <a:gd name="T17" fmla="*/ 8 h 17"/>
                  <a:gd name="T18" fmla="*/ 9 w 17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8" name="Freeform 180"/>
              <p:cNvSpPr>
                <a:spLocks noEditPoints="1"/>
              </p:cNvSpPr>
              <p:nvPr userDrawn="1"/>
            </p:nvSpPr>
            <p:spPr bwMode="auto">
              <a:xfrm>
                <a:off x="3103" y="4169"/>
                <a:ext cx="41" cy="44"/>
              </a:xfrm>
              <a:custGeom>
                <a:avLst/>
                <a:gdLst>
                  <a:gd name="T0" fmla="*/ 8 w 17"/>
                  <a:gd name="T1" fmla="*/ 18 h 18"/>
                  <a:gd name="T2" fmla="*/ 0 w 17"/>
                  <a:gd name="T3" fmla="*/ 9 h 18"/>
                  <a:gd name="T4" fmla="*/ 8 w 17"/>
                  <a:gd name="T5" fmla="*/ 0 h 18"/>
                  <a:gd name="T6" fmla="*/ 17 w 17"/>
                  <a:gd name="T7" fmla="*/ 9 h 18"/>
                  <a:gd name="T8" fmla="*/ 8 w 17"/>
                  <a:gd name="T9" fmla="*/ 18 h 18"/>
                  <a:gd name="T10" fmla="*/ 8 w 17"/>
                  <a:gd name="T11" fmla="*/ 5 h 18"/>
                  <a:gd name="T12" fmla="*/ 4 w 17"/>
                  <a:gd name="T13" fmla="*/ 9 h 18"/>
                  <a:gd name="T14" fmla="*/ 8 w 17"/>
                  <a:gd name="T15" fmla="*/ 13 h 18"/>
                  <a:gd name="T16" fmla="*/ 13 w 17"/>
                  <a:gd name="T17" fmla="*/ 9 h 18"/>
                  <a:gd name="T18" fmla="*/ 8 w 17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6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6"/>
                      <a:pt x="11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69" name="Freeform 181"/>
              <p:cNvSpPr>
                <a:spLocks/>
              </p:cNvSpPr>
              <p:nvPr userDrawn="1"/>
            </p:nvSpPr>
            <p:spPr bwMode="auto">
              <a:xfrm>
                <a:off x="2881" y="4201"/>
                <a:ext cx="41" cy="12"/>
              </a:xfrm>
              <a:custGeom>
                <a:avLst/>
                <a:gdLst>
                  <a:gd name="T0" fmla="*/ 15 w 17"/>
                  <a:gd name="T1" fmla="*/ 5 h 5"/>
                  <a:gd name="T2" fmla="*/ 2 w 17"/>
                  <a:gd name="T3" fmla="*/ 5 h 5"/>
                  <a:gd name="T4" fmla="*/ 0 w 17"/>
                  <a:gd name="T5" fmla="*/ 2 h 5"/>
                  <a:gd name="T6" fmla="*/ 2 w 17"/>
                  <a:gd name="T7" fmla="*/ 0 h 5"/>
                  <a:gd name="T8" fmla="*/ 15 w 17"/>
                  <a:gd name="T9" fmla="*/ 0 h 5"/>
                  <a:gd name="T10" fmla="*/ 17 w 17"/>
                  <a:gd name="T11" fmla="*/ 2 h 5"/>
                  <a:gd name="T12" fmla="*/ 15 w 1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4"/>
                      <a:pt x="16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0" name="Freeform 182"/>
              <p:cNvSpPr>
                <a:spLocks/>
              </p:cNvSpPr>
              <p:nvPr userDrawn="1"/>
            </p:nvSpPr>
            <p:spPr bwMode="auto">
              <a:xfrm>
                <a:off x="2881" y="4181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1" name="Freeform 183"/>
              <p:cNvSpPr>
                <a:spLocks/>
              </p:cNvSpPr>
              <p:nvPr userDrawn="1"/>
            </p:nvSpPr>
            <p:spPr bwMode="auto">
              <a:xfrm>
                <a:off x="2881" y="4159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2" name="Freeform 184"/>
              <p:cNvSpPr>
                <a:spLocks/>
              </p:cNvSpPr>
              <p:nvPr userDrawn="1"/>
            </p:nvSpPr>
            <p:spPr bwMode="auto">
              <a:xfrm>
                <a:off x="3028" y="4201"/>
                <a:ext cx="43" cy="12"/>
              </a:xfrm>
              <a:custGeom>
                <a:avLst/>
                <a:gdLst>
                  <a:gd name="T0" fmla="*/ 15 w 18"/>
                  <a:gd name="T1" fmla="*/ 5 h 5"/>
                  <a:gd name="T2" fmla="*/ 2 w 18"/>
                  <a:gd name="T3" fmla="*/ 5 h 5"/>
                  <a:gd name="T4" fmla="*/ 0 w 18"/>
                  <a:gd name="T5" fmla="*/ 2 h 5"/>
                  <a:gd name="T6" fmla="*/ 2 w 18"/>
                  <a:gd name="T7" fmla="*/ 0 h 5"/>
                  <a:gd name="T8" fmla="*/ 15 w 18"/>
                  <a:gd name="T9" fmla="*/ 0 h 5"/>
                  <a:gd name="T10" fmla="*/ 18 w 18"/>
                  <a:gd name="T11" fmla="*/ 2 h 5"/>
                  <a:gd name="T12" fmla="*/ 15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4"/>
                      <a:pt x="17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3" name="Freeform 185"/>
              <p:cNvSpPr>
                <a:spLocks/>
              </p:cNvSpPr>
              <p:nvPr userDrawn="1"/>
            </p:nvSpPr>
            <p:spPr bwMode="auto">
              <a:xfrm>
                <a:off x="3028" y="4181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4" name="Freeform 186"/>
              <p:cNvSpPr>
                <a:spLocks/>
              </p:cNvSpPr>
              <p:nvPr userDrawn="1"/>
            </p:nvSpPr>
            <p:spPr bwMode="auto">
              <a:xfrm>
                <a:off x="3028" y="4159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5" name="Freeform 187"/>
              <p:cNvSpPr>
                <a:spLocks/>
              </p:cNvSpPr>
              <p:nvPr userDrawn="1"/>
            </p:nvSpPr>
            <p:spPr bwMode="auto">
              <a:xfrm>
                <a:off x="3103" y="3977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6" name="Freeform 188"/>
              <p:cNvSpPr>
                <a:spLocks/>
              </p:cNvSpPr>
              <p:nvPr userDrawn="1"/>
            </p:nvSpPr>
            <p:spPr bwMode="auto">
              <a:xfrm>
                <a:off x="3103" y="3955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7" name="Freeform 189"/>
              <p:cNvSpPr>
                <a:spLocks/>
              </p:cNvSpPr>
              <p:nvPr userDrawn="1"/>
            </p:nvSpPr>
            <p:spPr bwMode="auto">
              <a:xfrm>
                <a:off x="3103" y="3933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8" name="Freeform 190"/>
              <p:cNvSpPr>
                <a:spLocks noEditPoints="1"/>
              </p:cNvSpPr>
              <p:nvPr userDrawn="1"/>
            </p:nvSpPr>
            <p:spPr bwMode="auto">
              <a:xfrm>
                <a:off x="2881" y="4046"/>
                <a:ext cx="41" cy="86"/>
              </a:xfrm>
              <a:custGeom>
                <a:avLst/>
                <a:gdLst>
                  <a:gd name="T0" fmla="*/ 15 w 17"/>
                  <a:gd name="T1" fmla="*/ 35 h 35"/>
                  <a:gd name="T2" fmla="*/ 2 w 17"/>
                  <a:gd name="T3" fmla="*/ 35 h 35"/>
                  <a:gd name="T4" fmla="*/ 0 w 17"/>
                  <a:gd name="T5" fmla="*/ 33 h 35"/>
                  <a:gd name="T6" fmla="*/ 0 w 17"/>
                  <a:gd name="T7" fmla="*/ 2 h 35"/>
                  <a:gd name="T8" fmla="*/ 2 w 17"/>
                  <a:gd name="T9" fmla="*/ 0 h 35"/>
                  <a:gd name="T10" fmla="*/ 15 w 17"/>
                  <a:gd name="T11" fmla="*/ 0 h 35"/>
                  <a:gd name="T12" fmla="*/ 17 w 17"/>
                  <a:gd name="T13" fmla="*/ 2 h 35"/>
                  <a:gd name="T14" fmla="*/ 17 w 17"/>
                  <a:gd name="T15" fmla="*/ 33 h 35"/>
                  <a:gd name="T16" fmla="*/ 15 w 17"/>
                  <a:gd name="T17" fmla="*/ 35 h 35"/>
                  <a:gd name="T18" fmla="*/ 4 w 17"/>
                  <a:gd name="T19" fmla="*/ 30 h 35"/>
                  <a:gd name="T20" fmla="*/ 13 w 17"/>
                  <a:gd name="T21" fmla="*/ 30 h 35"/>
                  <a:gd name="T22" fmla="*/ 13 w 17"/>
                  <a:gd name="T23" fmla="*/ 4 h 35"/>
                  <a:gd name="T24" fmla="*/ 4 w 17"/>
                  <a:gd name="T25" fmla="*/ 4 h 35"/>
                  <a:gd name="T26" fmla="*/ 4 w 17"/>
                  <a:gd name="T2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5">
                    <a:moveTo>
                      <a:pt x="15" y="3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4"/>
                      <a:pt x="16" y="35"/>
                      <a:pt x="15" y="35"/>
                    </a:cubicBezTo>
                    <a:close/>
                    <a:moveTo>
                      <a:pt x="4" y="3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79" name="Freeform 191"/>
              <p:cNvSpPr>
                <a:spLocks noEditPoints="1"/>
              </p:cNvSpPr>
              <p:nvPr userDrawn="1"/>
            </p:nvSpPr>
            <p:spPr bwMode="auto">
              <a:xfrm>
                <a:off x="2956" y="3933"/>
                <a:ext cx="41" cy="145"/>
              </a:xfrm>
              <a:custGeom>
                <a:avLst/>
                <a:gdLst>
                  <a:gd name="T0" fmla="*/ 15 w 17"/>
                  <a:gd name="T1" fmla="*/ 59 h 59"/>
                  <a:gd name="T2" fmla="*/ 2 w 17"/>
                  <a:gd name="T3" fmla="*/ 59 h 59"/>
                  <a:gd name="T4" fmla="*/ 0 w 17"/>
                  <a:gd name="T5" fmla="*/ 57 h 59"/>
                  <a:gd name="T6" fmla="*/ 0 w 17"/>
                  <a:gd name="T7" fmla="*/ 2 h 59"/>
                  <a:gd name="T8" fmla="*/ 2 w 17"/>
                  <a:gd name="T9" fmla="*/ 0 h 59"/>
                  <a:gd name="T10" fmla="*/ 15 w 17"/>
                  <a:gd name="T11" fmla="*/ 0 h 59"/>
                  <a:gd name="T12" fmla="*/ 17 w 17"/>
                  <a:gd name="T13" fmla="*/ 2 h 59"/>
                  <a:gd name="T14" fmla="*/ 17 w 17"/>
                  <a:gd name="T15" fmla="*/ 57 h 59"/>
                  <a:gd name="T16" fmla="*/ 15 w 17"/>
                  <a:gd name="T17" fmla="*/ 59 h 59"/>
                  <a:gd name="T18" fmla="*/ 4 w 17"/>
                  <a:gd name="T19" fmla="*/ 55 h 59"/>
                  <a:gd name="T20" fmla="*/ 13 w 17"/>
                  <a:gd name="T21" fmla="*/ 55 h 59"/>
                  <a:gd name="T22" fmla="*/ 13 w 17"/>
                  <a:gd name="T23" fmla="*/ 4 h 59"/>
                  <a:gd name="T24" fmla="*/ 4 w 17"/>
                  <a:gd name="T25" fmla="*/ 4 h 59"/>
                  <a:gd name="T26" fmla="*/ 4 w 17"/>
                  <a:gd name="T27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59">
                    <a:moveTo>
                      <a:pt x="15" y="59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0" y="59"/>
                      <a:pt x="0" y="58"/>
                      <a:pt x="0" y="5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6" y="59"/>
                      <a:pt x="15" y="59"/>
                    </a:cubicBezTo>
                    <a:close/>
                    <a:moveTo>
                      <a:pt x="4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0" name="Freeform 192"/>
              <p:cNvSpPr>
                <a:spLocks noEditPoints="1"/>
              </p:cNvSpPr>
              <p:nvPr userDrawn="1"/>
            </p:nvSpPr>
            <p:spPr bwMode="auto">
              <a:xfrm>
                <a:off x="2956" y="4181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0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0 h 13"/>
                  <a:gd name="T16" fmla="*/ 15 w 17"/>
                  <a:gd name="T17" fmla="*/ 13 h 13"/>
                  <a:gd name="T18" fmla="*/ 4 w 17"/>
                  <a:gd name="T19" fmla="*/ 8 h 13"/>
                  <a:gd name="T20" fmla="*/ 13 w 17"/>
                  <a:gd name="T21" fmla="*/ 8 h 13"/>
                  <a:gd name="T22" fmla="*/ 13 w 17"/>
                  <a:gd name="T23" fmla="*/ 4 h 13"/>
                  <a:gd name="T24" fmla="*/ 4 w 17"/>
                  <a:gd name="T25" fmla="*/ 4 h 13"/>
                  <a:gd name="T26" fmla="*/ 4 w 17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1" name="Freeform 193"/>
              <p:cNvSpPr>
                <a:spLocks noEditPoints="1"/>
              </p:cNvSpPr>
              <p:nvPr userDrawn="1"/>
            </p:nvSpPr>
            <p:spPr bwMode="auto">
              <a:xfrm>
                <a:off x="2956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2" name="Freeform 194"/>
              <p:cNvSpPr>
                <a:spLocks/>
              </p:cNvSpPr>
              <p:nvPr userDrawn="1"/>
            </p:nvSpPr>
            <p:spPr bwMode="auto">
              <a:xfrm>
                <a:off x="2961" y="4132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3" name="Freeform 195"/>
              <p:cNvSpPr>
                <a:spLocks/>
              </p:cNvSpPr>
              <p:nvPr userDrawn="1"/>
            </p:nvSpPr>
            <p:spPr bwMode="auto">
              <a:xfrm>
                <a:off x="2980" y="4132"/>
                <a:ext cx="12" cy="37"/>
              </a:xfrm>
              <a:custGeom>
                <a:avLst/>
                <a:gdLst>
                  <a:gd name="T0" fmla="*/ 3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3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3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4" name="Freeform 196"/>
              <p:cNvSpPr>
                <a:spLocks noEditPoints="1"/>
              </p:cNvSpPr>
              <p:nvPr userDrawn="1"/>
            </p:nvSpPr>
            <p:spPr bwMode="auto">
              <a:xfrm>
                <a:off x="3103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5" name="Freeform 197"/>
              <p:cNvSpPr>
                <a:spLocks noEditPoints="1"/>
              </p:cNvSpPr>
              <p:nvPr userDrawn="1"/>
            </p:nvSpPr>
            <p:spPr bwMode="auto">
              <a:xfrm>
                <a:off x="3103" y="3997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6" name="Freeform 198"/>
              <p:cNvSpPr>
                <a:spLocks/>
              </p:cNvSpPr>
              <p:nvPr userDrawn="1"/>
            </p:nvSpPr>
            <p:spPr bwMode="auto">
              <a:xfrm>
                <a:off x="3108" y="4041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7" name="Freeform 199"/>
              <p:cNvSpPr>
                <a:spLocks/>
              </p:cNvSpPr>
              <p:nvPr userDrawn="1"/>
            </p:nvSpPr>
            <p:spPr bwMode="auto">
              <a:xfrm>
                <a:off x="3108" y="4132"/>
                <a:ext cx="9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8" name="Freeform 200"/>
              <p:cNvSpPr>
                <a:spLocks/>
              </p:cNvSpPr>
              <p:nvPr userDrawn="1"/>
            </p:nvSpPr>
            <p:spPr bwMode="auto">
              <a:xfrm>
                <a:off x="3129" y="4132"/>
                <a:ext cx="10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89" name="Freeform 201"/>
              <p:cNvSpPr>
                <a:spLocks/>
              </p:cNvSpPr>
              <p:nvPr userDrawn="1"/>
            </p:nvSpPr>
            <p:spPr bwMode="auto">
              <a:xfrm>
                <a:off x="3129" y="4041"/>
                <a:ext cx="10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90" name="Freeform 202"/>
              <p:cNvSpPr>
                <a:spLocks noEditPoints="1"/>
              </p:cNvSpPr>
              <p:nvPr userDrawn="1"/>
            </p:nvSpPr>
            <p:spPr bwMode="auto">
              <a:xfrm>
                <a:off x="3028" y="4068"/>
                <a:ext cx="43" cy="79"/>
              </a:xfrm>
              <a:custGeom>
                <a:avLst/>
                <a:gdLst>
                  <a:gd name="T0" fmla="*/ 15 w 18"/>
                  <a:gd name="T1" fmla="*/ 32 h 32"/>
                  <a:gd name="T2" fmla="*/ 2 w 18"/>
                  <a:gd name="T3" fmla="*/ 32 h 32"/>
                  <a:gd name="T4" fmla="*/ 0 w 18"/>
                  <a:gd name="T5" fmla="*/ 30 h 32"/>
                  <a:gd name="T6" fmla="*/ 0 w 18"/>
                  <a:gd name="T7" fmla="*/ 2 h 32"/>
                  <a:gd name="T8" fmla="*/ 2 w 18"/>
                  <a:gd name="T9" fmla="*/ 0 h 32"/>
                  <a:gd name="T10" fmla="*/ 15 w 18"/>
                  <a:gd name="T11" fmla="*/ 0 h 32"/>
                  <a:gd name="T12" fmla="*/ 18 w 18"/>
                  <a:gd name="T13" fmla="*/ 2 h 32"/>
                  <a:gd name="T14" fmla="*/ 18 w 18"/>
                  <a:gd name="T15" fmla="*/ 30 h 32"/>
                  <a:gd name="T16" fmla="*/ 15 w 18"/>
                  <a:gd name="T17" fmla="*/ 32 h 32"/>
                  <a:gd name="T18" fmla="*/ 4 w 18"/>
                  <a:gd name="T19" fmla="*/ 28 h 32"/>
                  <a:gd name="T20" fmla="*/ 13 w 18"/>
                  <a:gd name="T21" fmla="*/ 28 h 32"/>
                  <a:gd name="T22" fmla="*/ 13 w 18"/>
                  <a:gd name="T23" fmla="*/ 4 h 32"/>
                  <a:gd name="T24" fmla="*/ 4 w 18"/>
                  <a:gd name="T25" fmla="*/ 4 h 32"/>
                  <a:gd name="T26" fmla="*/ 4 w 18"/>
                  <a:gd name="T2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15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1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7" y="32"/>
                      <a:pt x="15" y="32"/>
                    </a:cubicBezTo>
                    <a:close/>
                    <a:moveTo>
                      <a:pt x="4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91" name="Freeform 203"/>
              <p:cNvSpPr>
                <a:spLocks noEditPoints="1"/>
              </p:cNvSpPr>
              <p:nvPr userDrawn="1"/>
            </p:nvSpPr>
            <p:spPr bwMode="auto">
              <a:xfrm>
                <a:off x="3028" y="3977"/>
                <a:ext cx="43" cy="32"/>
              </a:xfrm>
              <a:custGeom>
                <a:avLst/>
                <a:gdLst>
                  <a:gd name="T0" fmla="*/ 15 w 18"/>
                  <a:gd name="T1" fmla="*/ 13 h 13"/>
                  <a:gd name="T2" fmla="*/ 2 w 18"/>
                  <a:gd name="T3" fmla="*/ 13 h 13"/>
                  <a:gd name="T4" fmla="*/ 0 w 18"/>
                  <a:gd name="T5" fmla="*/ 10 h 13"/>
                  <a:gd name="T6" fmla="*/ 0 w 18"/>
                  <a:gd name="T7" fmla="*/ 2 h 13"/>
                  <a:gd name="T8" fmla="*/ 2 w 18"/>
                  <a:gd name="T9" fmla="*/ 0 h 13"/>
                  <a:gd name="T10" fmla="*/ 15 w 18"/>
                  <a:gd name="T11" fmla="*/ 0 h 13"/>
                  <a:gd name="T12" fmla="*/ 18 w 18"/>
                  <a:gd name="T13" fmla="*/ 2 h 13"/>
                  <a:gd name="T14" fmla="*/ 18 w 18"/>
                  <a:gd name="T15" fmla="*/ 10 h 13"/>
                  <a:gd name="T16" fmla="*/ 15 w 18"/>
                  <a:gd name="T17" fmla="*/ 13 h 13"/>
                  <a:gd name="T18" fmla="*/ 4 w 18"/>
                  <a:gd name="T19" fmla="*/ 8 h 13"/>
                  <a:gd name="T20" fmla="*/ 13 w 18"/>
                  <a:gd name="T21" fmla="*/ 8 h 13"/>
                  <a:gd name="T22" fmla="*/ 13 w 18"/>
                  <a:gd name="T23" fmla="*/ 4 h 13"/>
                  <a:gd name="T24" fmla="*/ 4 w 18"/>
                  <a:gd name="T25" fmla="*/ 4 h 13"/>
                  <a:gd name="T26" fmla="*/ 4 w 18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2"/>
                      <a:pt x="17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592" name="Freeform 204"/>
              <p:cNvSpPr>
                <a:spLocks/>
              </p:cNvSpPr>
              <p:nvPr userDrawn="1"/>
            </p:nvSpPr>
            <p:spPr bwMode="auto">
              <a:xfrm>
                <a:off x="3055" y="4019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</p:grpSp>
        <p:grpSp>
          <p:nvGrpSpPr>
            <p:cNvPr id="1028" name="Group 406"/>
            <p:cNvGrpSpPr>
              <a:grpSpLocks/>
            </p:cNvGrpSpPr>
            <p:nvPr userDrawn="1"/>
          </p:nvGrpSpPr>
          <p:grpSpPr bwMode="auto">
            <a:xfrm>
              <a:off x="883175" y="6176963"/>
              <a:ext cx="9812338" cy="596900"/>
              <a:chOff x="600" y="3891"/>
              <a:chExt cx="6181" cy="376"/>
            </a:xfrm>
          </p:grpSpPr>
          <p:sp>
            <p:nvSpPr>
              <p:cNvPr id="193" name="Freeform 206"/>
              <p:cNvSpPr>
                <a:spLocks/>
              </p:cNvSpPr>
              <p:nvPr userDrawn="1"/>
            </p:nvSpPr>
            <p:spPr bwMode="auto">
              <a:xfrm>
                <a:off x="3033" y="4019"/>
                <a:ext cx="12" cy="37"/>
              </a:xfrm>
              <a:custGeom>
                <a:avLst/>
                <a:gdLst>
                  <a:gd name="T0" fmla="*/ 2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2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2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4" name="Freeform 207"/>
              <p:cNvSpPr>
                <a:spLocks noEditPoints="1"/>
              </p:cNvSpPr>
              <p:nvPr userDrawn="1"/>
            </p:nvSpPr>
            <p:spPr bwMode="auto">
              <a:xfrm>
                <a:off x="1060" y="3911"/>
                <a:ext cx="330" cy="337"/>
              </a:xfrm>
              <a:custGeom>
                <a:avLst/>
                <a:gdLst>
                  <a:gd name="T0" fmla="*/ 109 w 137"/>
                  <a:gd name="T1" fmla="*/ 4 h 137"/>
                  <a:gd name="T2" fmla="*/ 27 w 137"/>
                  <a:gd name="T3" fmla="*/ 4 h 137"/>
                  <a:gd name="T4" fmla="*/ 0 w 137"/>
                  <a:gd name="T5" fmla="*/ 13 h 137"/>
                  <a:gd name="T6" fmla="*/ 27 w 137"/>
                  <a:gd name="T7" fmla="*/ 23 h 137"/>
                  <a:gd name="T8" fmla="*/ 34 w 137"/>
                  <a:gd name="T9" fmla="*/ 31 h 137"/>
                  <a:gd name="T10" fmla="*/ 27 w 137"/>
                  <a:gd name="T11" fmla="*/ 77 h 137"/>
                  <a:gd name="T12" fmla="*/ 32 w 137"/>
                  <a:gd name="T13" fmla="*/ 89 h 137"/>
                  <a:gd name="T14" fmla="*/ 27 w 137"/>
                  <a:gd name="T15" fmla="*/ 94 h 137"/>
                  <a:gd name="T16" fmla="*/ 19 w 137"/>
                  <a:gd name="T17" fmla="*/ 115 h 137"/>
                  <a:gd name="T18" fmla="*/ 20 w 137"/>
                  <a:gd name="T19" fmla="*/ 137 h 137"/>
                  <a:gd name="T20" fmla="*/ 121 w 137"/>
                  <a:gd name="T21" fmla="*/ 126 h 137"/>
                  <a:gd name="T22" fmla="*/ 109 w 137"/>
                  <a:gd name="T23" fmla="*/ 114 h 137"/>
                  <a:gd name="T24" fmla="*/ 109 w 137"/>
                  <a:gd name="T25" fmla="*/ 97 h 137"/>
                  <a:gd name="T26" fmla="*/ 108 w 137"/>
                  <a:gd name="T27" fmla="*/ 96 h 137"/>
                  <a:gd name="T28" fmla="*/ 108 w 137"/>
                  <a:gd name="T29" fmla="*/ 91 h 137"/>
                  <a:gd name="T30" fmla="*/ 109 w 137"/>
                  <a:gd name="T31" fmla="*/ 89 h 137"/>
                  <a:gd name="T32" fmla="*/ 105 w 137"/>
                  <a:gd name="T33" fmla="*/ 43 h 137"/>
                  <a:gd name="T34" fmla="*/ 108 w 137"/>
                  <a:gd name="T35" fmla="*/ 34 h 137"/>
                  <a:gd name="T36" fmla="*/ 109 w 137"/>
                  <a:gd name="T37" fmla="*/ 32 h 137"/>
                  <a:gd name="T38" fmla="*/ 119 w 137"/>
                  <a:gd name="T39" fmla="*/ 23 h 137"/>
                  <a:gd name="T40" fmla="*/ 125 w 137"/>
                  <a:gd name="T41" fmla="*/ 2 h 137"/>
                  <a:gd name="T42" fmla="*/ 18 w 137"/>
                  <a:gd name="T43" fmla="*/ 13 h 137"/>
                  <a:gd name="T44" fmla="*/ 21 w 137"/>
                  <a:gd name="T45" fmla="*/ 18 h 137"/>
                  <a:gd name="T46" fmla="*/ 27 w 137"/>
                  <a:gd name="T47" fmla="*/ 18 h 137"/>
                  <a:gd name="T48" fmla="*/ 115 w 137"/>
                  <a:gd name="T49" fmla="*/ 132 h 137"/>
                  <a:gd name="T50" fmla="*/ 21 w 137"/>
                  <a:gd name="T51" fmla="*/ 119 h 137"/>
                  <a:gd name="T52" fmla="*/ 102 w 137"/>
                  <a:gd name="T53" fmla="*/ 32 h 137"/>
                  <a:gd name="T54" fmla="*/ 105 w 137"/>
                  <a:gd name="T55" fmla="*/ 48 h 137"/>
                  <a:gd name="T56" fmla="*/ 94 w 137"/>
                  <a:gd name="T57" fmla="*/ 97 h 137"/>
                  <a:gd name="T58" fmla="*/ 93 w 137"/>
                  <a:gd name="T59" fmla="*/ 98 h 137"/>
                  <a:gd name="T60" fmla="*/ 95 w 137"/>
                  <a:gd name="T61" fmla="*/ 100 h 137"/>
                  <a:gd name="T62" fmla="*/ 96 w 137"/>
                  <a:gd name="T63" fmla="*/ 100 h 137"/>
                  <a:gd name="T64" fmla="*/ 105 w 137"/>
                  <a:gd name="T65" fmla="*/ 100 h 137"/>
                  <a:gd name="T66" fmla="*/ 32 w 137"/>
                  <a:gd name="T67" fmla="*/ 94 h 137"/>
                  <a:gd name="T68" fmla="*/ 36 w 137"/>
                  <a:gd name="T69" fmla="*/ 82 h 137"/>
                  <a:gd name="T70" fmla="*/ 32 w 137"/>
                  <a:gd name="T71" fmla="*/ 36 h 137"/>
                  <a:gd name="T72" fmla="*/ 41 w 137"/>
                  <a:gd name="T73" fmla="*/ 36 h 137"/>
                  <a:gd name="T74" fmla="*/ 41 w 137"/>
                  <a:gd name="T75" fmla="*/ 36 h 137"/>
                  <a:gd name="T76" fmla="*/ 43 w 137"/>
                  <a:gd name="T77" fmla="*/ 34 h 137"/>
                  <a:gd name="T78" fmla="*/ 43 w 137"/>
                  <a:gd name="T79" fmla="*/ 33 h 137"/>
                  <a:gd name="T80" fmla="*/ 32 w 137"/>
                  <a:gd name="T81" fmla="*/ 23 h 137"/>
                  <a:gd name="T82" fmla="*/ 103 w 137"/>
                  <a:gd name="T83" fmla="*/ 4 h 137"/>
                  <a:gd name="T84" fmla="*/ 102 w 137"/>
                  <a:gd name="T85" fmla="*/ 32 h 137"/>
                  <a:gd name="T86" fmla="*/ 115 w 137"/>
                  <a:gd name="T87" fmla="*/ 18 h 137"/>
                  <a:gd name="T88" fmla="*/ 125 w 137"/>
                  <a:gd name="T89" fmla="*/ 20 h 137"/>
                  <a:gd name="T90" fmla="*/ 132 w 137"/>
                  <a:gd name="T91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37">
                    <a:moveTo>
                      <a:pt x="125" y="2"/>
                    </a:moveTo>
                    <a:cubicBezTo>
                      <a:pt x="123" y="2"/>
                      <a:pt x="121" y="3"/>
                      <a:pt x="119" y="4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8" y="1"/>
                      <a:pt x="105" y="0"/>
                      <a:pt x="10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1"/>
                      <a:pt x="2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3"/>
                      <a:pt x="13" y="2"/>
                      <a:pt x="11" y="2"/>
                    </a:cubicBezTo>
                    <a:cubicBezTo>
                      <a:pt x="5" y="2"/>
                      <a:pt x="0" y="7"/>
                      <a:pt x="0" y="13"/>
                    </a:cubicBezTo>
                    <a:cubicBezTo>
                      <a:pt x="0" y="20"/>
                      <a:pt x="5" y="25"/>
                      <a:pt x="11" y="25"/>
                    </a:cubicBezTo>
                    <a:cubicBezTo>
                      <a:pt x="13" y="25"/>
                      <a:pt x="16" y="24"/>
                      <a:pt x="18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8" y="26"/>
                      <a:pt x="28" y="27"/>
                    </a:cubicBezTo>
                    <a:cubicBezTo>
                      <a:pt x="30" y="28"/>
                      <a:pt x="33" y="29"/>
                      <a:pt x="34" y="31"/>
                    </a:cubicBezTo>
                    <a:cubicBezTo>
                      <a:pt x="32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7" y="34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8" y="79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0" y="89"/>
                      <a:pt x="29" y="89"/>
                      <a:pt x="28" y="90"/>
                    </a:cubicBezTo>
                    <a:cubicBezTo>
                      <a:pt x="27" y="91"/>
                      <a:pt x="27" y="92"/>
                      <a:pt x="27" y="9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19" y="114"/>
                      <a:pt x="19" y="115"/>
                    </a:cubicBezTo>
                    <a:cubicBezTo>
                      <a:pt x="18" y="115"/>
                      <a:pt x="16" y="118"/>
                      <a:pt x="16" y="126"/>
                    </a:cubicBezTo>
                    <a:cubicBezTo>
                      <a:pt x="16" y="133"/>
                      <a:pt x="18" y="136"/>
                      <a:pt x="19" y="136"/>
                    </a:cubicBezTo>
                    <a:cubicBezTo>
                      <a:pt x="19" y="137"/>
                      <a:pt x="20" y="137"/>
                      <a:pt x="20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7" y="137"/>
                      <a:pt x="117" y="137"/>
                      <a:pt x="118" y="136"/>
                    </a:cubicBezTo>
                    <a:cubicBezTo>
                      <a:pt x="118" y="136"/>
                      <a:pt x="121" y="133"/>
                      <a:pt x="121" y="126"/>
                    </a:cubicBezTo>
                    <a:cubicBezTo>
                      <a:pt x="121" y="118"/>
                      <a:pt x="118" y="115"/>
                      <a:pt x="118" y="115"/>
                    </a:cubicBezTo>
                    <a:cubicBezTo>
                      <a:pt x="117" y="114"/>
                      <a:pt x="117" y="114"/>
                      <a:pt x="116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6" y="95"/>
                      <a:pt x="104" y="95"/>
                      <a:pt x="102" y="95"/>
                    </a:cubicBezTo>
                    <a:cubicBezTo>
                      <a:pt x="104" y="93"/>
                      <a:pt x="106" y="92"/>
                      <a:pt x="108" y="91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5"/>
                      <a:pt x="107" y="43"/>
                      <a:pt x="105" y="43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21" y="24"/>
                      <a:pt x="123" y="25"/>
                      <a:pt x="125" y="25"/>
                    </a:cubicBezTo>
                    <a:cubicBezTo>
                      <a:pt x="132" y="25"/>
                      <a:pt x="137" y="20"/>
                      <a:pt x="137" y="13"/>
                    </a:cubicBezTo>
                    <a:cubicBezTo>
                      <a:pt x="137" y="7"/>
                      <a:pt x="132" y="2"/>
                      <a:pt x="125" y="2"/>
                    </a:cubicBezTo>
                    <a:close/>
                    <a:moveTo>
                      <a:pt x="4" y="13"/>
                    </a:moveTo>
                    <a:cubicBezTo>
                      <a:pt x="4" y="10"/>
                      <a:pt x="7" y="7"/>
                      <a:pt x="11" y="7"/>
                    </a:cubicBezTo>
                    <a:cubicBezTo>
                      <a:pt x="15" y="7"/>
                      <a:pt x="18" y="10"/>
                      <a:pt x="18" y="13"/>
                    </a:cubicBezTo>
                    <a:cubicBezTo>
                      <a:pt x="18" y="17"/>
                      <a:pt x="15" y="20"/>
                      <a:pt x="11" y="20"/>
                    </a:cubicBezTo>
                    <a:cubicBezTo>
                      <a:pt x="7" y="20"/>
                      <a:pt x="4" y="17"/>
                      <a:pt x="4" y="13"/>
                    </a:cubicBezTo>
                    <a:close/>
                    <a:moveTo>
                      <a:pt x="21" y="18"/>
                    </a:moveTo>
                    <a:cubicBezTo>
                      <a:pt x="23" y="15"/>
                      <a:pt x="23" y="12"/>
                      <a:pt x="21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1" y="18"/>
                    </a:lnTo>
                    <a:close/>
                    <a:moveTo>
                      <a:pt x="116" y="126"/>
                    </a:moveTo>
                    <a:cubicBezTo>
                      <a:pt x="116" y="128"/>
                      <a:pt x="116" y="130"/>
                      <a:pt x="115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0" y="130"/>
                      <a:pt x="20" y="128"/>
                      <a:pt x="20" y="126"/>
                    </a:cubicBezTo>
                    <a:cubicBezTo>
                      <a:pt x="20" y="123"/>
                      <a:pt x="20" y="121"/>
                      <a:pt x="21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6" y="121"/>
                      <a:pt x="116" y="123"/>
                      <a:pt x="116" y="126"/>
                    </a:cubicBezTo>
                    <a:close/>
                    <a:moveTo>
                      <a:pt x="102" y="32"/>
                    </a:moveTo>
                    <a:cubicBezTo>
                      <a:pt x="101" y="32"/>
                      <a:pt x="100" y="33"/>
                      <a:pt x="100" y="3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6"/>
                      <a:pt x="102" y="48"/>
                      <a:pt x="105" y="4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2" y="89"/>
                      <a:pt x="96" y="93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4" y="99"/>
                      <a:pt x="94" y="100"/>
                      <a:pt x="95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9" y="99"/>
                      <a:pt x="102" y="99"/>
                      <a:pt x="105" y="100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4" y="94"/>
                      <a:pt x="36" y="91"/>
                      <a:pt x="36" y="89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0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5"/>
                      <a:pt x="37" y="35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6"/>
                      <a:pt x="43" y="35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1" y="29"/>
                      <a:pt x="34" y="25"/>
                      <a:pt x="32" y="2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5"/>
                      <a:pt x="33" y="4"/>
                      <a:pt x="34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4"/>
                      <a:pt x="105" y="5"/>
                      <a:pt x="105" y="7"/>
                    </a:cubicBezTo>
                    <a:cubicBezTo>
                      <a:pt x="105" y="30"/>
                      <a:pt x="105" y="30"/>
                      <a:pt x="105" y="30"/>
                    </a:cubicBezTo>
                    <a:lnTo>
                      <a:pt x="102" y="32"/>
                    </a:lnTo>
                    <a:close/>
                    <a:moveTo>
                      <a:pt x="109" y="9"/>
                    </a:moveTo>
                    <a:cubicBezTo>
                      <a:pt x="115" y="9"/>
                      <a:pt x="115" y="9"/>
                      <a:pt x="115" y="9"/>
                    </a:cubicBezTo>
                    <a:cubicBezTo>
                      <a:pt x="114" y="12"/>
                      <a:pt x="114" y="15"/>
                      <a:pt x="115" y="18"/>
                    </a:cubicBezTo>
                    <a:cubicBezTo>
                      <a:pt x="109" y="18"/>
                      <a:pt x="109" y="18"/>
                      <a:pt x="109" y="18"/>
                    </a:cubicBezTo>
                    <a:lnTo>
                      <a:pt x="109" y="9"/>
                    </a:lnTo>
                    <a:close/>
                    <a:moveTo>
                      <a:pt x="125" y="20"/>
                    </a:moveTo>
                    <a:cubicBezTo>
                      <a:pt x="122" y="20"/>
                      <a:pt x="119" y="17"/>
                      <a:pt x="119" y="13"/>
                    </a:cubicBezTo>
                    <a:cubicBezTo>
                      <a:pt x="119" y="10"/>
                      <a:pt x="122" y="7"/>
                      <a:pt x="125" y="7"/>
                    </a:cubicBezTo>
                    <a:cubicBezTo>
                      <a:pt x="129" y="7"/>
                      <a:pt x="132" y="10"/>
                      <a:pt x="132" y="13"/>
                    </a:cubicBezTo>
                    <a:cubicBezTo>
                      <a:pt x="132" y="15"/>
                      <a:pt x="132" y="17"/>
                      <a:pt x="130" y="18"/>
                    </a:cubicBezTo>
                    <a:cubicBezTo>
                      <a:pt x="129" y="20"/>
                      <a:pt x="127" y="20"/>
                      <a:pt x="125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5" name="Freeform 208"/>
              <p:cNvSpPr>
                <a:spLocks/>
              </p:cNvSpPr>
              <p:nvPr userDrawn="1"/>
            </p:nvSpPr>
            <p:spPr bwMode="auto">
              <a:xfrm>
                <a:off x="1175" y="3960"/>
                <a:ext cx="104" cy="30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5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10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6" name="Freeform 209"/>
              <p:cNvSpPr>
                <a:spLocks/>
              </p:cNvSpPr>
              <p:nvPr userDrawn="1"/>
            </p:nvSpPr>
            <p:spPr bwMode="auto">
              <a:xfrm>
                <a:off x="1175" y="4017"/>
                <a:ext cx="104" cy="29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4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7" name="Freeform 210"/>
              <p:cNvSpPr>
                <a:spLocks/>
              </p:cNvSpPr>
              <p:nvPr userDrawn="1"/>
            </p:nvSpPr>
            <p:spPr bwMode="auto">
              <a:xfrm>
                <a:off x="1173" y="4073"/>
                <a:ext cx="106" cy="30"/>
              </a:xfrm>
              <a:custGeom>
                <a:avLst/>
                <a:gdLst>
                  <a:gd name="T0" fmla="*/ 42 w 44"/>
                  <a:gd name="T1" fmla="*/ 5 h 12"/>
                  <a:gd name="T2" fmla="*/ 39 w 44"/>
                  <a:gd name="T3" fmla="*/ 5 h 12"/>
                  <a:gd name="T4" fmla="*/ 35 w 44"/>
                  <a:gd name="T5" fmla="*/ 1 h 12"/>
                  <a:gd name="T6" fmla="*/ 32 w 44"/>
                  <a:gd name="T7" fmla="*/ 1 h 12"/>
                  <a:gd name="T8" fmla="*/ 27 w 44"/>
                  <a:gd name="T9" fmla="*/ 5 h 12"/>
                  <a:gd name="T10" fmla="*/ 26 w 44"/>
                  <a:gd name="T11" fmla="*/ 2 h 12"/>
                  <a:gd name="T12" fmla="*/ 24 w 44"/>
                  <a:gd name="T13" fmla="*/ 0 h 12"/>
                  <a:gd name="T14" fmla="*/ 22 w 44"/>
                  <a:gd name="T15" fmla="*/ 0 h 12"/>
                  <a:gd name="T16" fmla="*/ 13 w 44"/>
                  <a:gd name="T17" fmla="*/ 4 h 12"/>
                  <a:gd name="T18" fmla="*/ 10 w 44"/>
                  <a:gd name="T19" fmla="*/ 3 h 12"/>
                  <a:gd name="T20" fmla="*/ 8 w 44"/>
                  <a:gd name="T21" fmla="*/ 2 h 12"/>
                  <a:gd name="T22" fmla="*/ 2 w 44"/>
                  <a:gd name="T23" fmla="*/ 5 h 12"/>
                  <a:gd name="T24" fmla="*/ 1 w 44"/>
                  <a:gd name="T25" fmla="*/ 8 h 12"/>
                  <a:gd name="T26" fmla="*/ 4 w 44"/>
                  <a:gd name="T27" fmla="*/ 9 h 12"/>
                  <a:gd name="T28" fmla="*/ 9 w 44"/>
                  <a:gd name="T29" fmla="*/ 7 h 12"/>
                  <a:gd name="T30" fmla="*/ 12 w 44"/>
                  <a:gd name="T31" fmla="*/ 9 h 12"/>
                  <a:gd name="T32" fmla="*/ 14 w 44"/>
                  <a:gd name="T33" fmla="*/ 9 h 12"/>
                  <a:gd name="T34" fmla="*/ 22 w 44"/>
                  <a:gd name="T35" fmla="*/ 5 h 12"/>
                  <a:gd name="T36" fmla="*/ 23 w 44"/>
                  <a:gd name="T37" fmla="*/ 10 h 12"/>
                  <a:gd name="T38" fmla="*/ 25 w 44"/>
                  <a:gd name="T39" fmla="*/ 11 h 12"/>
                  <a:gd name="T40" fmla="*/ 27 w 44"/>
                  <a:gd name="T41" fmla="*/ 11 h 12"/>
                  <a:gd name="T42" fmla="*/ 33 w 44"/>
                  <a:gd name="T43" fmla="*/ 6 h 12"/>
                  <a:gd name="T44" fmla="*/ 36 w 44"/>
                  <a:gd name="T45" fmla="*/ 8 h 12"/>
                  <a:gd name="T46" fmla="*/ 38 w 44"/>
                  <a:gd name="T47" fmla="*/ 9 h 12"/>
                  <a:gd name="T48" fmla="*/ 42 w 44"/>
                  <a:gd name="T49" fmla="*/ 9 h 12"/>
                  <a:gd name="T50" fmla="*/ 44 w 44"/>
                  <a:gd name="T51" fmla="*/ 7 h 12"/>
                  <a:gd name="T52" fmla="*/ 42 w 44"/>
                  <a:gd name="T5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12">
                    <a:moveTo>
                      <a:pt x="4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7"/>
                      <a:pt x="1" y="8"/>
                    </a:cubicBezTo>
                    <a:cubicBezTo>
                      <a:pt x="1" y="9"/>
                      <a:pt x="3" y="10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7" y="9"/>
                      <a:pt x="38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4" y="8"/>
                      <a:pt x="44" y="7"/>
                    </a:cubicBezTo>
                    <a:cubicBezTo>
                      <a:pt x="44" y="6"/>
                      <a:pt x="43" y="5"/>
                      <a:pt x="4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8" name="Freeform 211"/>
              <p:cNvSpPr>
                <a:spLocks/>
              </p:cNvSpPr>
              <p:nvPr userDrawn="1"/>
            </p:nvSpPr>
            <p:spPr bwMode="auto">
              <a:xfrm>
                <a:off x="1173" y="4130"/>
                <a:ext cx="96" cy="29"/>
              </a:xfrm>
              <a:custGeom>
                <a:avLst/>
                <a:gdLst>
                  <a:gd name="T0" fmla="*/ 35 w 40"/>
                  <a:gd name="T1" fmla="*/ 1 h 12"/>
                  <a:gd name="T2" fmla="*/ 32 w 40"/>
                  <a:gd name="T3" fmla="*/ 0 h 12"/>
                  <a:gd name="T4" fmla="*/ 27 w 40"/>
                  <a:gd name="T5" fmla="*/ 5 h 12"/>
                  <a:gd name="T6" fmla="*/ 26 w 40"/>
                  <a:gd name="T7" fmla="*/ 2 h 12"/>
                  <a:gd name="T8" fmla="*/ 24 w 40"/>
                  <a:gd name="T9" fmla="*/ 0 h 12"/>
                  <a:gd name="T10" fmla="*/ 22 w 40"/>
                  <a:gd name="T11" fmla="*/ 0 h 12"/>
                  <a:gd name="T12" fmla="*/ 13 w 40"/>
                  <a:gd name="T13" fmla="*/ 4 h 12"/>
                  <a:gd name="T14" fmla="*/ 10 w 40"/>
                  <a:gd name="T15" fmla="*/ 3 h 12"/>
                  <a:gd name="T16" fmla="*/ 8 w 40"/>
                  <a:gd name="T17" fmla="*/ 2 h 12"/>
                  <a:gd name="T18" fmla="*/ 2 w 40"/>
                  <a:gd name="T19" fmla="*/ 5 h 12"/>
                  <a:gd name="T20" fmla="*/ 1 w 40"/>
                  <a:gd name="T21" fmla="*/ 8 h 12"/>
                  <a:gd name="T22" fmla="*/ 4 w 40"/>
                  <a:gd name="T23" fmla="*/ 9 h 12"/>
                  <a:gd name="T24" fmla="*/ 9 w 40"/>
                  <a:gd name="T25" fmla="*/ 7 h 12"/>
                  <a:gd name="T26" fmla="*/ 12 w 40"/>
                  <a:gd name="T27" fmla="*/ 9 h 12"/>
                  <a:gd name="T28" fmla="*/ 14 w 40"/>
                  <a:gd name="T29" fmla="*/ 9 h 12"/>
                  <a:gd name="T30" fmla="*/ 22 w 40"/>
                  <a:gd name="T31" fmla="*/ 5 h 12"/>
                  <a:gd name="T32" fmla="*/ 23 w 40"/>
                  <a:gd name="T33" fmla="*/ 10 h 12"/>
                  <a:gd name="T34" fmla="*/ 25 w 40"/>
                  <a:gd name="T35" fmla="*/ 11 h 12"/>
                  <a:gd name="T36" fmla="*/ 27 w 40"/>
                  <a:gd name="T37" fmla="*/ 11 h 12"/>
                  <a:gd name="T38" fmla="*/ 33 w 40"/>
                  <a:gd name="T39" fmla="*/ 5 h 12"/>
                  <a:gd name="T40" fmla="*/ 36 w 40"/>
                  <a:gd name="T41" fmla="*/ 8 h 12"/>
                  <a:gd name="T42" fmla="*/ 38 w 40"/>
                  <a:gd name="T43" fmla="*/ 9 h 12"/>
                  <a:gd name="T44" fmla="*/ 40 w 40"/>
                  <a:gd name="T45" fmla="*/ 8 h 12"/>
                  <a:gd name="T46" fmla="*/ 39 w 40"/>
                  <a:gd name="T47" fmla="*/ 5 h 12"/>
                  <a:gd name="T48" fmla="*/ 35 w 40"/>
                  <a:gd name="T4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2">
                    <a:moveTo>
                      <a:pt x="35" y="1"/>
                    </a:moveTo>
                    <a:cubicBezTo>
                      <a:pt x="35" y="0"/>
                      <a:pt x="33" y="0"/>
                      <a:pt x="32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9"/>
                      <a:pt x="37" y="9"/>
                      <a:pt x="38" y="9"/>
                    </a:cubicBezTo>
                    <a:cubicBezTo>
                      <a:pt x="39" y="9"/>
                      <a:pt x="40" y="8"/>
                      <a:pt x="40" y="8"/>
                    </a:cubicBezTo>
                    <a:cubicBezTo>
                      <a:pt x="40" y="7"/>
                      <a:pt x="40" y="6"/>
                      <a:pt x="39" y="5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99" name="Freeform 212"/>
              <p:cNvSpPr>
                <a:spLocks/>
              </p:cNvSpPr>
              <p:nvPr userDrawn="1"/>
            </p:nvSpPr>
            <p:spPr bwMode="auto">
              <a:xfrm>
                <a:off x="978" y="4108"/>
                <a:ext cx="106" cy="115"/>
              </a:xfrm>
              <a:custGeom>
                <a:avLst/>
                <a:gdLst>
                  <a:gd name="T0" fmla="*/ 0 w 44"/>
                  <a:gd name="T1" fmla="*/ 2 h 47"/>
                  <a:gd name="T2" fmla="*/ 3 w 44"/>
                  <a:gd name="T3" fmla="*/ 35 h 47"/>
                  <a:gd name="T4" fmla="*/ 15 w 44"/>
                  <a:gd name="T5" fmla="*/ 47 h 47"/>
                  <a:gd name="T6" fmla="*/ 42 w 44"/>
                  <a:gd name="T7" fmla="*/ 47 h 47"/>
                  <a:gd name="T8" fmla="*/ 44 w 44"/>
                  <a:gd name="T9" fmla="*/ 45 h 47"/>
                  <a:gd name="T10" fmla="*/ 42 w 44"/>
                  <a:gd name="T11" fmla="*/ 43 h 47"/>
                  <a:gd name="T12" fmla="*/ 15 w 44"/>
                  <a:gd name="T13" fmla="*/ 43 h 47"/>
                  <a:gd name="T14" fmla="*/ 7 w 44"/>
                  <a:gd name="T15" fmla="*/ 34 h 47"/>
                  <a:gd name="T16" fmla="*/ 4 w 44"/>
                  <a:gd name="T17" fmla="*/ 2 h 47"/>
                  <a:gd name="T18" fmla="*/ 2 w 44"/>
                  <a:gd name="T19" fmla="*/ 0 h 47"/>
                  <a:gd name="T20" fmla="*/ 0 w 44"/>
                  <a:gd name="T2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7">
                    <a:moveTo>
                      <a:pt x="0" y="2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42"/>
                      <a:pt x="9" y="47"/>
                      <a:pt x="1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4" y="46"/>
                      <a:pt x="44" y="45"/>
                    </a:cubicBezTo>
                    <a:cubicBezTo>
                      <a:pt x="44" y="44"/>
                      <a:pt x="43" y="43"/>
                      <a:pt x="42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3"/>
                      <a:pt x="7" y="39"/>
                      <a:pt x="7" y="3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0" name="Freeform 213"/>
              <p:cNvSpPr>
                <a:spLocks/>
              </p:cNvSpPr>
              <p:nvPr userDrawn="1"/>
            </p:nvSpPr>
            <p:spPr bwMode="auto">
              <a:xfrm>
                <a:off x="1362" y="4137"/>
                <a:ext cx="96" cy="86"/>
              </a:xfrm>
              <a:custGeom>
                <a:avLst/>
                <a:gdLst>
                  <a:gd name="T0" fmla="*/ 2 w 40"/>
                  <a:gd name="T1" fmla="*/ 35 h 35"/>
                  <a:gd name="T2" fmla="*/ 18 w 40"/>
                  <a:gd name="T3" fmla="*/ 35 h 35"/>
                  <a:gd name="T4" fmla="*/ 27 w 40"/>
                  <a:gd name="T5" fmla="*/ 27 h 35"/>
                  <a:gd name="T6" fmla="*/ 39 w 40"/>
                  <a:gd name="T7" fmla="*/ 4 h 35"/>
                  <a:gd name="T8" fmla="*/ 39 w 40"/>
                  <a:gd name="T9" fmla="*/ 1 h 35"/>
                  <a:gd name="T10" fmla="*/ 36 w 40"/>
                  <a:gd name="T11" fmla="*/ 1 h 35"/>
                  <a:gd name="T12" fmla="*/ 23 w 40"/>
                  <a:gd name="T13" fmla="*/ 26 h 35"/>
                  <a:gd name="T14" fmla="*/ 18 w 40"/>
                  <a:gd name="T15" fmla="*/ 31 h 35"/>
                  <a:gd name="T16" fmla="*/ 2 w 40"/>
                  <a:gd name="T17" fmla="*/ 31 h 35"/>
                  <a:gd name="T18" fmla="*/ 0 w 40"/>
                  <a:gd name="T19" fmla="*/ 33 h 35"/>
                  <a:gd name="T20" fmla="*/ 2 w 40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5">
                    <a:moveTo>
                      <a:pt x="2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22" y="35"/>
                      <a:pt x="26" y="32"/>
                      <a:pt x="27" y="27"/>
                    </a:cubicBezTo>
                    <a:cubicBezTo>
                      <a:pt x="29" y="21"/>
                      <a:pt x="32" y="11"/>
                      <a:pt x="39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28" y="9"/>
                      <a:pt x="25" y="20"/>
                      <a:pt x="23" y="26"/>
                    </a:cubicBezTo>
                    <a:cubicBezTo>
                      <a:pt x="23" y="29"/>
                      <a:pt x="21" y="31"/>
                      <a:pt x="18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1" name="Freeform 214"/>
              <p:cNvSpPr>
                <a:spLocks/>
              </p:cNvSpPr>
              <p:nvPr userDrawn="1"/>
            </p:nvSpPr>
            <p:spPr bwMode="auto">
              <a:xfrm>
                <a:off x="1740" y="4243"/>
                <a:ext cx="101" cy="10"/>
              </a:xfrm>
              <a:custGeom>
                <a:avLst/>
                <a:gdLst>
                  <a:gd name="T0" fmla="*/ 2 w 42"/>
                  <a:gd name="T1" fmla="*/ 4 h 4"/>
                  <a:gd name="T2" fmla="*/ 40 w 42"/>
                  <a:gd name="T3" fmla="*/ 4 h 4"/>
                  <a:gd name="T4" fmla="*/ 42 w 42"/>
                  <a:gd name="T5" fmla="*/ 2 h 4"/>
                  <a:gd name="T6" fmla="*/ 40 w 42"/>
                  <a:gd name="T7" fmla="*/ 0 h 4"/>
                  <a:gd name="T8" fmla="*/ 2 w 42"/>
                  <a:gd name="T9" fmla="*/ 0 h 4"/>
                  <a:gd name="T10" fmla="*/ 0 w 42"/>
                  <a:gd name="T11" fmla="*/ 2 h 4"/>
                  <a:gd name="T12" fmla="*/ 2 w 4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">
                    <a:moveTo>
                      <a:pt x="2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2" name="Freeform 215"/>
              <p:cNvSpPr>
                <a:spLocks/>
              </p:cNvSpPr>
              <p:nvPr userDrawn="1"/>
            </p:nvSpPr>
            <p:spPr bwMode="auto">
              <a:xfrm>
                <a:off x="2154" y="4179"/>
                <a:ext cx="140" cy="64"/>
              </a:xfrm>
              <a:custGeom>
                <a:avLst/>
                <a:gdLst>
                  <a:gd name="T0" fmla="*/ 0 w 58"/>
                  <a:gd name="T1" fmla="*/ 2 h 26"/>
                  <a:gd name="T2" fmla="*/ 0 w 58"/>
                  <a:gd name="T3" fmla="*/ 14 h 26"/>
                  <a:gd name="T4" fmla="*/ 11 w 58"/>
                  <a:gd name="T5" fmla="*/ 26 h 26"/>
                  <a:gd name="T6" fmla="*/ 56 w 58"/>
                  <a:gd name="T7" fmla="*/ 26 h 26"/>
                  <a:gd name="T8" fmla="*/ 58 w 58"/>
                  <a:gd name="T9" fmla="*/ 24 h 26"/>
                  <a:gd name="T10" fmla="*/ 56 w 58"/>
                  <a:gd name="T11" fmla="*/ 22 h 26"/>
                  <a:gd name="T12" fmla="*/ 11 w 58"/>
                  <a:gd name="T13" fmla="*/ 22 h 26"/>
                  <a:gd name="T14" fmla="*/ 4 w 58"/>
                  <a:gd name="T15" fmla="*/ 14 h 26"/>
                  <a:gd name="T16" fmla="*/ 4 w 58"/>
                  <a:gd name="T17" fmla="*/ 2 h 26"/>
                  <a:gd name="T18" fmla="*/ 2 w 58"/>
                  <a:gd name="T19" fmla="*/ 0 h 26"/>
                  <a:gd name="T20" fmla="*/ 0 w 58"/>
                  <a:gd name="T2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26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5" y="26"/>
                      <a:pt x="11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8" y="25"/>
                      <a:pt x="58" y="24"/>
                    </a:cubicBezTo>
                    <a:cubicBezTo>
                      <a:pt x="58" y="23"/>
                      <a:pt x="57" y="22"/>
                      <a:pt x="56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22"/>
                      <a:pt x="4" y="18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3" name="Freeform 216"/>
              <p:cNvSpPr>
                <a:spLocks/>
              </p:cNvSpPr>
              <p:nvPr userDrawn="1"/>
            </p:nvSpPr>
            <p:spPr bwMode="auto">
              <a:xfrm>
                <a:off x="2518" y="4145"/>
                <a:ext cx="84" cy="120"/>
              </a:xfrm>
              <a:custGeom>
                <a:avLst/>
                <a:gdLst>
                  <a:gd name="T0" fmla="*/ 0 w 35"/>
                  <a:gd name="T1" fmla="*/ 2 h 49"/>
                  <a:gd name="T2" fmla="*/ 0 w 35"/>
                  <a:gd name="T3" fmla="*/ 38 h 49"/>
                  <a:gd name="T4" fmla="*/ 0 w 35"/>
                  <a:gd name="T5" fmla="*/ 38 h 49"/>
                  <a:gd name="T6" fmla="*/ 5 w 35"/>
                  <a:gd name="T7" fmla="*/ 44 h 49"/>
                  <a:gd name="T8" fmla="*/ 31 w 35"/>
                  <a:gd name="T9" fmla="*/ 49 h 49"/>
                  <a:gd name="T10" fmla="*/ 33 w 35"/>
                  <a:gd name="T11" fmla="*/ 49 h 49"/>
                  <a:gd name="T12" fmla="*/ 35 w 35"/>
                  <a:gd name="T13" fmla="*/ 47 h 49"/>
                  <a:gd name="T14" fmla="*/ 33 w 35"/>
                  <a:gd name="T15" fmla="*/ 45 h 49"/>
                  <a:gd name="T16" fmla="*/ 31 w 35"/>
                  <a:gd name="T17" fmla="*/ 45 h 49"/>
                  <a:gd name="T18" fmla="*/ 7 w 35"/>
                  <a:gd name="T19" fmla="*/ 41 h 49"/>
                  <a:gd name="T20" fmla="*/ 4 w 35"/>
                  <a:gd name="T21" fmla="*/ 38 h 49"/>
                  <a:gd name="T22" fmla="*/ 4 w 35"/>
                  <a:gd name="T23" fmla="*/ 38 h 49"/>
                  <a:gd name="T24" fmla="*/ 4 w 35"/>
                  <a:gd name="T25" fmla="*/ 37 h 49"/>
                  <a:gd name="T26" fmla="*/ 3 w 35"/>
                  <a:gd name="T27" fmla="*/ 38 h 49"/>
                  <a:gd name="T28" fmla="*/ 4 w 35"/>
                  <a:gd name="T29" fmla="*/ 38 h 49"/>
                  <a:gd name="T30" fmla="*/ 4 w 35"/>
                  <a:gd name="T31" fmla="*/ 37 h 49"/>
                  <a:gd name="T32" fmla="*/ 3 w 35"/>
                  <a:gd name="T33" fmla="*/ 38 h 49"/>
                  <a:gd name="T34" fmla="*/ 4 w 35"/>
                  <a:gd name="T35" fmla="*/ 38 h 49"/>
                  <a:gd name="T36" fmla="*/ 2 w 35"/>
                  <a:gd name="T37" fmla="*/ 38 h 49"/>
                  <a:gd name="T38" fmla="*/ 4 w 35"/>
                  <a:gd name="T39" fmla="*/ 38 h 49"/>
                  <a:gd name="T40" fmla="*/ 4 w 35"/>
                  <a:gd name="T41" fmla="*/ 2 h 49"/>
                  <a:gd name="T42" fmla="*/ 2 w 35"/>
                  <a:gd name="T43" fmla="*/ 0 h 49"/>
                  <a:gd name="T44" fmla="*/ 0 w 35"/>
                  <a:gd name="T4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49">
                    <a:moveTo>
                      <a:pt x="0" y="2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41"/>
                      <a:pt x="5" y="44"/>
                    </a:cubicBezTo>
                    <a:cubicBezTo>
                      <a:pt x="9" y="47"/>
                      <a:pt x="16" y="49"/>
                      <a:pt x="31" y="49"/>
                    </a:cubicBezTo>
                    <a:cubicBezTo>
                      <a:pt x="32" y="49"/>
                      <a:pt x="32" y="49"/>
                      <a:pt x="33" y="49"/>
                    </a:cubicBezTo>
                    <a:cubicBezTo>
                      <a:pt x="34" y="49"/>
                      <a:pt x="35" y="48"/>
                      <a:pt x="35" y="47"/>
                    </a:cubicBezTo>
                    <a:cubicBezTo>
                      <a:pt x="35" y="46"/>
                      <a:pt x="34" y="45"/>
                      <a:pt x="33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17" y="45"/>
                      <a:pt x="10" y="43"/>
                      <a:pt x="7" y="41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4" name="Freeform 217"/>
              <p:cNvSpPr>
                <a:spLocks/>
              </p:cNvSpPr>
              <p:nvPr userDrawn="1"/>
            </p:nvSpPr>
            <p:spPr bwMode="auto">
              <a:xfrm>
                <a:off x="2775" y="4253"/>
                <a:ext cx="431" cy="9"/>
              </a:xfrm>
              <a:custGeom>
                <a:avLst/>
                <a:gdLst>
                  <a:gd name="T0" fmla="*/ 2 w 179"/>
                  <a:gd name="T1" fmla="*/ 4 h 4"/>
                  <a:gd name="T2" fmla="*/ 177 w 179"/>
                  <a:gd name="T3" fmla="*/ 4 h 4"/>
                  <a:gd name="T4" fmla="*/ 179 w 179"/>
                  <a:gd name="T5" fmla="*/ 2 h 4"/>
                  <a:gd name="T6" fmla="*/ 177 w 179"/>
                  <a:gd name="T7" fmla="*/ 0 h 4"/>
                  <a:gd name="T8" fmla="*/ 2 w 179"/>
                  <a:gd name="T9" fmla="*/ 0 h 4"/>
                  <a:gd name="T10" fmla="*/ 0 w 179"/>
                  <a:gd name="T11" fmla="*/ 2 h 4"/>
                  <a:gd name="T12" fmla="*/ 2 w 17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4">
                    <a:moveTo>
                      <a:pt x="2" y="4"/>
                    </a:moveTo>
                    <a:cubicBezTo>
                      <a:pt x="177" y="4"/>
                      <a:pt x="177" y="4"/>
                      <a:pt x="177" y="4"/>
                    </a:cubicBezTo>
                    <a:cubicBezTo>
                      <a:pt x="178" y="4"/>
                      <a:pt x="179" y="3"/>
                      <a:pt x="179" y="2"/>
                    </a:cubicBezTo>
                    <a:cubicBezTo>
                      <a:pt x="179" y="1"/>
                      <a:pt x="178" y="0"/>
                      <a:pt x="17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5" name="Freeform 218"/>
              <p:cNvSpPr>
                <a:spLocks/>
              </p:cNvSpPr>
              <p:nvPr userDrawn="1"/>
            </p:nvSpPr>
            <p:spPr bwMode="auto">
              <a:xfrm>
                <a:off x="3957" y="4228"/>
                <a:ext cx="233" cy="34"/>
              </a:xfrm>
              <a:custGeom>
                <a:avLst/>
                <a:gdLst>
                  <a:gd name="T0" fmla="*/ 2 w 97"/>
                  <a:gd name="T1" fmla="*/ 14 h 14"/>
                  <a:gd name="T2" fmla="*/ 30 w 97"/>
                  <a:gd name="T3" fmla="*/ 14 h 14"/>
                  <a:gd name="T4" fmla="*/ 37 w 97"/>
                  <a:gd name="T5" fmla="*/ 7 h 14"/>
                  <a:gd name="T6" fmla="*/ 39 w 97"/>
                  <a:gd name="T7" fmla="*/ 4 h 14"/>
                  <a:gd name="T8" fmla="*/ 95 w 97"/>
                  <a:gd name="T9" fmla="*/ 4 h 14"/>
                  <a:gd name="T10" fmla="*/ 97 w 97"/>
                  <a:gd name="T11" fmla="*/ 2 h 14"/>
                  <a:gd name="T12" fmla="*/ 95 w 97"/>
                  <a:gd name="T13" fmla="*/ 0 h 14"/>
                  <a:gd name="T14" fmla="*/ 39 w 97"/>
                  <a:gd name="T15" fmla="*/ 0 h 14"/>
                  <a:gd name="T16" fmla="*/ 33 w 97"/>
                  <a:gd name="T17" fmla="*/ 7 h 14"/>
                  <a:gd name="T18" fmla="*/ 30 w 97"/>
                  <a:gd name="T19" fmla="*/ 10 h 14"/>
                  <a:gd name="T20" fmla="*/ 2 w 97"/>
                  <a:gd name="T21" fmla="*/ 10 h 14"/>
                  <a:gd name="T22" fmla="*/ 0 w 97"/>
                  <a:gd name="T23" fmla="*/ 12 h 14"/>
                  <a:gd name="T24" fmla="*/ 2 w 97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4">
                    <a:moveTo>
                      <a:pt x="2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33" y="14"/>
                      <a:pt x="36" y="11"/>
                      <a:pt x="37" y="7"/>
                    </a:cubicBezTo>
                    <a:cubicBezTo>
                      <a:pt x="37" y="6"/>
                      <a:pt x="38" y="4"/>
                      <a:pt x="39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6" y="4"/>
                      <a:pt x="97" y="3"/>
                      <a:pt x="97" y="2"/>
                    </a:cubicBezTo>
                    <a:cubicBezTo>
                      <a:pt x="97" y="1"/>
                      <a:pt x="96" y="0"/>
                      <a:pt x="9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3" y="3"/>
                      <a:pt x="33" y="7"/>
                    </a:cubicBezTo>
                    <a:cubicBezTo>
                      <a:pt x="32" y="9"/>
                      <a:pt x="31" y="10"/>
                      <a:pt x="3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6" name="Freeform 219"/>
              <p:cNvSpPr>
                <a:spLocks/>
              </p:cNvSpPr>
              <p:nvPr userDrawn="1"/>
            </p:nvSpPr>
            <p:spPr bwMode="auto">
              <a:xfrm>
                <a:off x="5271" y="4228"/>
                <a:ext cx="171" cy="10"/>
              </a:xfrm>
              <a:custGeom>
                <a:avLst/>
                <a:gdLst>
                  <a:gd name="T0" fmla="*/ 2 w 71"/>
                  <a:gd name="T1" fmla="*/ 4 h 4"/>
                  <a:gd name="T2" fmla="*/ 69 w 71"/>
                  <a:gd name="T3" fmla="*/ 4 h 4"/>
                  <a:gd name="T4" fmla="*/ 71 w 71"/>
                  <a:gd name="T5" fmla="*/ 2 h 4"/>
                  <a:gd name="T6" fmla="*/ 69 w 71"/>
                  <a:gd name="T7" fmla="*/ 0 h 4"/>
                  <a:gd name="T8" fmla="*/ 2 w 71"/>
                  <a:gd name="T9" fmla="*/ 0 h 4"/>
                  <a:gd name="T10" fmla="*/ 0 w 71"/>
                  <a:gd name="T11" fmla="*/ 2 h 4"/>
                  <a:gd name="T12" fmla="*/ 2 w 7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2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7" name="Freeform 220"/>
              <p:cNvSpPr>
                <a:spLocks/>
              </p:cNvSpPr>
              <p:nvPr userDrawn="1"/>
            </p:nvSpPr>
            <p:spPr bwMode="auto">
              <a:xfrm>
                <a:off x="5601" y="4140"/>
                <a:ext cx="85" cy="98"/>
              </a:xfrm>
              <a:custGeom>
                <a:avLst/>
                <a:gdLst>
                  <a:gd name="T0" fmla="*/ 2 w 35"/>
                  <a:gd name="T1" fmla="*/ 40 h 40"/>
                  <a:gd name="T2" fmla="*/ 6 w 35"/>
                  <a:gd name="T3" fmla="*/ 40 h 40"/>
                  <a:gd name="T4" fmla="*/ 17 w 35"/>
                  <a:gd name="T5" fmla="*/ 40 h 40"/>
                  <a:gd name="T6" fmla="*/ 35 w 35"/>
                  <a:gd name="T7" fmla="*/ 23 h 40"/>
                  <a:gd name="T8" fmla="*/ 35 w 35"/>
                  <a:gd name="T9" fmla="*/ 2 h 40"/>
                  <a:gd name="T10" fmla="*/ 33 w 35"/>
                  <a:gd name="T11" fmla="*/ 0 h 40"/>
                  <a:gd name="T12" fmla="*/ 31 w 35"/>
                  <a:gd name="T13" fmla="*/ 2 h 40"/>
                  <a:gd name="T14" fmla="*/ 31 w 35"/>
                  <a:gd name="T15" fmla="*/ 23 h 40"/>
                  <a:gd name="T16" fmla="*/ 17 w 35"/>
                  <a:gd name="T17" fmla="*/ 36 h 40"/>
                  <a:gd name="T18" fmla="*/ 6 w 35"/>
                  <a:gd name="T19" fmla="*/ 36 h 40"/>
                  <a:gd name="T20" fmla="*/ 2 w 35"/>
                  <a:gd name="T21" fmla="*/ 36 h 40"/>
                  <a:gd name="T22" fmla="*/ 0 w 35"/>
                  <a:gd name="T23" fmla="*/ 38 h 40"/>
                  <a:gd name="T24" fmla="*/ 2 w 35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0">
                    <a:moveTo>
                      <a:pt x="2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27" y="40"/>
                      <a:pt x="35" y="32"/>
                      <a:pt x="35" y="2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0"/>
                      <a:pt x="25" y="36"/>
                      <a:pt x="1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0" y="39"/>
                      <a:pt x="0" y="40"/>
                      <a:pt x="2" y="4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8" name="Freeform 221"/>
              <p:cNvSpPr>
                <a:spLocks/>
              </p:cNvSpPr>
              <p:nvPr userDrawn="1"/>
            </p:nvSpPr>
            <p:spPr bwMode="auto">
              <a:xfrm>
                <a:off x="5710" y="4125"/>
                <a:ext cx="310" cy="133"/>
              </a:xfrm>
              <a:custGeom>
                <a:avLst/>
                <a:gdLst>
                  <a:gd name="T0" fmla="*/ 2 w 129"/>
                  <a:gd name="T1" fmla="*/ 54 h 54"/>
                  <a:gd name="T2" fmla="*/ 108 w 129"/>
                  <a:gd name="T3" fmla="*/ 54 h 54"/>
                  <a:gd name="T4" fmla="*/ 129 w 129"/>
                  <a:gd name="T5" fmla="*/ 34 h 54"/>
                  <a:gd name="T6" fmla="*/ 129 w 129"/>
                  <a:gd name="T7" fmla="*/ 2 h 54"/>
                  <a:gd name="T8" fmla="*/ 127 w 129"/>
                  <a:gd name="T9" fmla="*/ 0 h 54"/>
                  <a:gd name="T10" fmla="*/ 125 w 129"/>
                  <a:gd name="T11" fmla="*/ 2 h 54"/>
                  <a:gd name="T12" fmla="*/ 125 w 129"/>
                  <a:gd name="T13" fmla="*/ 34 h 54"/>
                  <a:gd name="T14" fmla="*/ 120 w 129"/>
                  <a:gd name="T15" fmla="*/ 45 h 54"/>
                  <a:gd name="T16" fmla="*/ 108 w 129"/>
                  <a:gd name="T17" fmla="*/ 50 h 54"/>
                  <a:gd name="T18" fmla="*/ 2 w 129"/>
                  <a:gd name="T19" fmla="*/ 50 h 54"/>
                  <a:gd name="T20" fmla="*/ 0 w 129"/>
                  <a:gd name="T21" fmla="*/ 52 h 54"/>
                  <a:gd name="T22" fmla="*/ 2 w 129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4">
                    <a:moveTo>
                      <a:pt x="2" y="54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19" y="54"/>
                      <a:pt x="129" y="45"/>
                      <a:pt x="129" y="3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1"/>
                      <a:pt x="128" y="0"/>
                      <a:pt x="127" y="0"/>
                    </a:cubicBezTo>
                    <a:cubicBezTo>
                      <a:pt x="125" y="0"/>
                      <a:pt x="125" y="1"/>
                      <a:pt x="125" y="2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8"/>
                      <a:pt x="123" y="42"/>
                      <a:pt x="120" y="45"/>
                    </a:cubicBezTo>
                    <a:cubicBezTo>
                      <a:pt x="117" y="48"/>
                      <a:pt x="113" y="50"/>
                      <a:pt x="108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51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09" name="Freeform 222"/>
              <p:cNvSpPr>
                <a:spLocks/>
              </p:cNvSpPr>
              <p:nvPr userDrawn="1"/>
            </p:nvSpPr>
            <p:spPr bwMode="auto">
              <a:xfrm>
                <a:off x="6772" y="4012"/>
                <a:ext cx="9" cy="37"/>
              </a:xfrm>
              <a:custGeom>
                <a:avLst/>
                <a:gdLst>
                  <a:gd name="T0" fmla="*/ 0 w 4"/>
                  <a:gd name="T1" fmla="*/ 2 h 15"/>
                  <a:gd name="T2" fmla="*/ 0 w 4"/>
                  <a:gd name="T3" fmla="*/ 13 h 15"/>
                  <a:gd name="T4" fmla="*/ 2 w 4"/>
                  <a:gd name="T5" fmla="*/ 15 h 15"/>
                  <a:gd name="T6" fmla="*/ 4 w 4"/>
                  <a:gd name="T7" fmla="*/ 13 h 15"/>
                  <a:gd name="T8" fmla="*/ 4 w 4"/>
                  <a:gd name="T9" fmla="*/ 2 h 15"/>
                  <a:gd name="T10" fmla="*/ 2 w 4"/>
                  <a:gd name="T11" fmla="*/ 0 h 15"/>
                  <a:gd name="T12" fmla="*/ 0 w 4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0" y="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2" y="15"/>
                    </a:cubicBezTo>
                    <a:cubicBezTo>
                      <a:pt x="3" y="15"/>
                      <a:pt x="4" y="14"/>
                      <a:pt x="4" y="1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0" name="Freeform 223"/>
              <p:cNvSpPr>
                <a:spLocks/>
              </p:cNvSpPr>
              <p:nvPr userDrawn="1"/>
            </p:nvSpPr>
            <p:spPr bwMode="auto">
              <a:xfrm>
                <a:off x="6772" y="4061"/>
                <a:ext cx="9" cy="34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12 h 14"/>
                  <a:gd name="T4" fmla="*/ 2 w 4"/>
                  <a:gd name="T5" fmla="*/ 14 h 14"/>
                  <a:gd name="T6" fmla="*/ 4 w 4"/>
                  <a:gd name="T7" fmla="*/ 12 h 14"/>
                  <a:gd name="T8" fmla="*/ 4 w 4"/>
                  <a:gd name="T9" fmla="*/ 2 h 14"/>
                  <a:gd name="T10" fmla="*/ 2 w 4"/>
                  <a:gd name="T11" fmla="*/ 0 h 14"/>
                  <a:gd name="T12" fmla="*/ 0 w 4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1" name="Freeform 224"/>
              <p:cNvSpPr>
                <a:spLocks/>
              </p:cNvSpPr>
              <p:nvPr userDrawn="1"/>
            </p:nvSpPr>
            <p:spPr bwMode="auto">
              <a:xfrm>
                <a:off x="6772" y="4113"/>
                <a:ext cx="9" cy="22"/>
              </a:xfrm>
              <a:custGeom>
                <a:avLst/>
                <a:gdLst>
                  <a:gd name="T0" fmla="*/ 0 w 4"/>
                  <a:gd name="T1" fmla="*/ 2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2 h 9"/>
                  <a:gd name="T10" fmla="*/ 2 w 4"/>
                  <a:gd name="T11" fmla="*/ 0 h 9"/>
                  <a:gd name="T12" fmla="*/ 0 w 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2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2" name="Freeform 225"/>
              <p:cNvSpPr>
                <a:spLocks/>
              </p:cNvSpPr>
              <p:nvPr userDrawn="1"/>
            </p:nvSpPr>
            <p:spPr bwMode="auto">
              <a:xfrm>
                <a:off x="5257" y="3946"/>
                <a:ext cx="96" cy="98"/>
              </a:xfrm>
              <a:custGeom>
                <a:avLst/>
                <a:gdLst>
                  <a:gd name="T0" fmla="*/ 21 w 40"/>
                  <a:gd name="T1" fmla="*/ 13 h 40"/>
                  <a:gd name="T2" fmla="*/ 16 w 40"/>
                  <a:gd name="T3" fmla="*/ 8 h 40"/>
                  <a:gd name="T4" fmla="*/ 11 w 40"/>
                  <a:gd name="T5" fmla="*/ 13 h 40"/>
                  <a:gd name="T6" fmla="*/ 17 w 40"/>
                  <a:gd name="T7" fmla="*/ 19 h 40"/>
                  <a:gd name="T8" fmla="*/ 20 w 40"/>
                  <a:gd name="T9" fmla="*/ 19 h 40"/>
                  <a:gd name="T10" fmla="*/ 32 w 40"/>
                  <a:gd name="T11" fmla="*/ 18 h 40"/>
                  <a:gd name="T12" fmla="*/ 35 w 40"/>
                  <a:gd name="T13" fmla="*/ 20 h 40"/>
                  <a:gd name="T14" fmla="*/ 33 w 40"/>
                  <a:gd name="T15" fmla="*/ 31 h 40"/>
                  <a:gd name="T16" fmla="*/ 28 w 40"/>
                  <a:gd name="T17" fmla="*/ 38 h 40"/>
                  <a:gd name="T18" fmla="*/ 21 w 40"/>
                  <a:gd name="T19" fmla="*/ 34 h 40"/>
                  <a:gd name="T20" fmla="*/ 18 w 40"/>
                  <a:gd name="T21" fmla="*/ 37 h 40"/>
                  <a:gd name="T22" fmla="*/ 20 w 40"/>
                  <a:gd name="T23" fmla="*/ 33 h 40"/>
                  <a:gd name="T24" fmla="*/ 18 w 40"/>
                  <a:gd name="T25" fmla="*/ 26 h 40"/>
                  <a:gd name="T26" fmla="*/ 12 w 40"/>
                  <a:gd name="T27" fmla="*/ 23 h 40"/>
                  <a:gd name="T28" fmla="*/ 4 w 40"/>
                  <a:gd name="T29" fmla="*/ 15 h 40"/>
                  <a:gd name="T30" fmla="*/ 9 w 40"/>
                  <a:gd name="T31" fmla="*/ 7 h 40"/>
                  <a:gd name="T32" fmla="*/ 16 w 40"/>
                  <a:gd name="T33" fmla="*/ 4 h 40"/>
                  <a:gd name="T34" fmla="*/ 23 w 40"/>
                  <a:gd name="T35" fmla="*/ 11 h 40"/>
                  <a:gd name="T36" fmla="*/ 21 w 40"/>
                  <a:gd name="T37" fmla="*/ 15 h 40"/>
                  <a:gd name="T38" fmla="*/ 21 w 40"/>
                  <a:gd name="T39" fmla="*/ 15 h 40"/>
                  <a:gd name="T40" fmla="*/ 21 w 40"/>
                  <a:gd name="T41" fmla="*/ 15 h 40"/>
                  <a:gd name="T42" fmla="*/ 21 w 40"/>
                  <a:gd name="T43" fmla="*/ 15 h 40"/>
                  <a:gd name="T44" fmla="*/ 21 w 40"/>
                  <a:gd name="T45" fmla="*/ 18 h 40"/>
                  <a:gd name="T46" fmla="*/ 25 w 40"/>
                  <a:gd name="T47" fmla="*/ 16 h 40"/>
                  <a:gd name="T48" fmla="*/ 24 w 40"/>
                  <a:gd name="T49" fmla="*/ 4 h 40"/>
                  <a:gd name="T50" fmla="*/ 10 w 40"/>
                  <a:gd name="T51" fmla="*/ 1 h 40"/>
                  <a:gd name="T52" fmla="*/ 3 w 40"/>
                  <a:gd name="T53" fmla="*/ 8 h 40"/>
                  <a:gd name="T54" fmla="*/ 4 w 40"/>
                  <a:gd name="T55" fmla="*/ 22 h 40"/>
                  <a:gd name="T56" fmla="*/ 14 w 40"/>
                  <a:gd name="T57" fmla="*/ 28 h 40"/>
                  <a:gd name="T58" fmla="*/ 16 w 40"/>
                  <a:gd name="T59" fmla="*/ 31 h 40"/>
                  <a:gd name="T60" fmla="*/ 16 w 40"/>
                  <a:gd name="T61" fmla="*/ 35 h 40"/>
                  <a:gd name="T62" fmla="*/ 16 w 40"/>
                  <a:gd name="T63" fmla="*/ 36 h 40"/>
                  <a:gd name="T64" fmla="*/ 19 w 40"/>
                  <a:gd name="T65" fmla="*/ 38 h 40"/>
                  <a:gd name="T66" fmla="*/ 21 w 40"/>
                  <a:gd name="T67" fmla="*/ 38 h 40"/>
                  <a:gd name="T68" fmla="*/ 29 w 40"/>
                  <a:gd name="T69" fmla="*/ 40 h 40"/>
                  <a:gd name="T70" fmla="*/ 40 w 40"/>
                  <a:gd name="T71" fmla="*/ 24 h 40"/>
                  <a:gd name="T72" fmla="*/ 38 w 40"/>
                  <a:gd name="T73" fmla="*/ 17 h 40"/>
                  <a:gd name="T74" fmla="*/ 29 w 40"/>
                  <a:gd name="T75" fmla="*/ 14 h 40"/>
                  <a:gd name="T76" fmla="*/ 19 w 40"/>
                  <a:gd name="T77" fmla="*/ 15 h 40"/>
                  <a:gd name="T78" fmla="*/ 18 w 40"/>
                  <a:gd name="T79" fmla="*/ 15 h 40"/>
                  <a:gd name="T80" fmla="*/ 15 w 40"/>
                  <a:gd name="T81" fmla="*/ 13 h 40"/>
                  <a:gd name="T82" fmla="*/ 16 w 40"/>
                  <a:gd name="T83" fmla="*/ 12 h 40"/>
                  <a:gd name="T84" fmla="*/ 16 w 40"/>
                  <a:gd name="T85" fmla="*/ 12 h 40"/>
                  <a:gd name="T86" fmla="*/ 16 w 40"/>
                  <a:gd name="T87" fmla="*/ 12 h 40"/>
                  <a:gd name="T88" fmla="*/ 16 w 40"/>
                  <a:gd name="T89" fmla="*/ 12 h 40"/>
                  <a:gd name="T90" fmla="*/ 17 w 40"/>
                  <a:gd name="T91" fmla="*/ 13 h 40"/>
                  <a:gd name="T92" fmla="*/ 19 w 40"/>
                  <a:gd name="T9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40">
                    <a:moveTo>
                      <a:pt x="21" y="14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0" y="10"/>
                    </a:cubicBezTo>
                    <a:cubicBezTo>
                      <a:pt x="19" y="9"/>
                      <a:pt x="18" y="8"/>
                      <a:pt x="16" y="8"/>
                    </a:cubicBezTo>
                    <a:cubicBezTo>
                      <a:pt x="15" y="8"/>
                      <a:pt x="14" y="9"/>
                      <a:pt x="13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1" y="15"/>
                      <a:pt x="12" y="17"/>
                      <a:pt x="13" y="18"/>
                    </a:cubicBezTo>
                    <a:cubicBezTo>
                      <a:pt x="14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20" y="19"/>
                    </a:cubicBezTo>
                    <a:cubicBezTo>
                      <a:pt x="22" y="19"/>
                      <a:pt x="26" y="18"/>
                      <a:pt x="29" y="18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3" y="19"/>
                      <a:pt x="34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1"/>
                      <a:pt x="36" y="23"/>
                      <a:pt x="36" y="24"/>
                    </a:cubicBezTo>
                    <a:cubicBezTo>
                      <a:pt x="36" y="26"/>
                      <a:pt x="35" y="29"/>
                      <a:pt x="33" y="31"/>
                    </a:cubicBezTo>
                    <a:cubicBezTo>
                      <a:pt x="31" y="33"/>
                      <a:pt x="28" y="35"/>
                      <a:pt x="26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6" y="35"/>
                      <a:pt x="23" y="34"/>
                      <a:pt x="21" y="34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5"/>
                      <a:pt x="20" y="33"/>
                    </a:cubicBezTo>
                    <a:cubicBezTo>
                      <a:pt x="20" y="32"/>
                      <a:pt x="20" y="31"/>
                      <a:pt x="20" y="29"/>
                    </a:cubicBezTo>
                    <a:cubicBezTo>
                      <a:pt x="20" y="28"/>
                      <a:pt x="19" y="27"/>
                      <a:pt x="18" y="26"/>
                    </a:cubicBezTo>
                    <a:cubicBezTo>
                      <a:pt x="17" y="25"/>
                      <a:pt x="16" y="24"/>
                      <a:pt x="15" y="24"/>
                    </a:cubicBezTo>
                    <a:cubicBezTo>
                      <a:pt x="14" y="24"/>
                      <a:pt x="13" y="24"/>
                      <a:pt x="12" y="23"/>
                    </a:cubicBezTo>
                    <a:cubicBezTo>
                      <a:pt x="10" y="22"/>
                      <a:pt x="9" y="21"/>
                      <a:pt x="7" y="19"/>
                    </a:cubicBezTo>
                    <a:cubicBezTo>
                      <a:pt x="5" y="17"/>
                      <a:pt x="5" y="16"/>
                      <a:pt x="4" y="15"/>
                    </a:cubicBezTo>
                    <a:cubicBezTo>
                      <a:pt x="4" y="13"/>
                      <a:pt x="5" y="11"/>
                      <a:pt x="6" y="10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4"/>
                      <a:pt x="15" y="4"/>
                      <a:pt x="16" y="4"/>
                    </a:cubicBezTo>
                    <a:cubicBezTo>
                      <a:pt x="18" y="4"/>
                      <a:pt x="19" y="4"/>
                      <a:pt x="21" y="6"/>
                    </a:cubicBezTo>
                    <a:cubicBezTo>
                      <a:pt x="23" y="8"/>
                      <a:pt x="23" y="10"/>
                      <a:pt x="23" y="11"/>
                    </a:cubicBezTo>
                    <a:cubicBezTo>
                      <a:pt x="23" y="12"/>
                      <a:pt x="23" y="13"/>
                      <a:pt x="22" y="14"/>
                    </a:cubicBezTo>
                    <a:cubicBezTo>
                      <a:pt x="22" y="14"/>
                      <a:pt x="22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21" y="18"/>
                    </a:cubicBezTo>
                    <a:cubicBezTo>
                      <a:pt x="21" y="19"/>
                      <a:pt x="23" y="19"/>
                      <a:pt x="24" y="18"/>
                    </a:cubicBezTo>
                    <a:cubicBezTo>
                      <a:pt x="24" y="18"/>
                      <a:pt x="25" y="17"/>
                      <a:pt x="25" y="16"/>
                    </a:cubicBezTo>
                    <a:cubicBezTo>
                      <a:pt x="26" y="15"/>
                      <a:pt x="27" y="13"/>
                      <a:pt x="27" y="11"/>
                    </a:cubicBezTo>
                    <a:cubicBezTo>
                      <a:pt x="27" y="9"/>
                      <a:pt x="26" y="6"/>
                      <a:pt x="24" y="4"/>
                    </a:cubicBezTo>
                    <a:cubicBezTo>
                      <a:pt x="22" y="1"/>
                      <a:pt x="19" y="0"/>
                      <a:pt x="16" y="0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2" y="10"/>
                      <a:pt x="1" y="12"/>
                      <a:pt x="0" y="15"/>
                    </a:cubicBezTo>
                    <a:cubicBezTo>
                      <a:pt x="0" y="17"/>
                      <a:pt x="1" y="19"/>
                      <a:pt x="4" y="22"/>
                    </a:cubicBezTo>
                    <a:cubicBezTo>
                      <a:pt x="7" y="25"/>
                      <a:pt x="9" y="27"/>
                      <a:pt x="11" y="27"/>
                    </a:cubicBezTo>
                    <a:cubicBezTo>
                      <a:pt x="12" y="28"/>
                      <a:pt x="13" y="28"/>
                      <a:pt x="14" y="28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6" y="29"/>
                      <a:pt x="16" y="30"/>
                      <a:pt x="16" y="31"/>
                    </a:cubicBezTo>
                    <a:cubicBezTo>
                      <a:pt x="16" y="31"/>
                      <a:pt x="16" y="32"/>
                      <a:pt x="16" y="33"/>
                    </a:cubicBezTo>
                    <a:cubicBezTo>
                      <a:pt x="16" y="34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6" y="37"/>
                      <a:pt x="17" y="38"/>
                    </a:cubicBezTo>
                    <a:cubicBezTo>
                      <a:pt x="17" y="38"/>
                      <a:pt x="18" y="39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21" y="38"/>
                    </a:cubicBezTo>
                    <a:cubicBezTo>
                      <a:pt x="22" y="38"/>
                      <a:pt x="24" y="39"/>
                      <a:pt x="27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30" y="38"/>
                      <a:pt x="33" y="36"/>
                      <a:pt x="36" y="34"/>
                    </a:cubicBezTo>
                    <a:cubicBezTo>
                      <a:pt x="38" y="31"/>
                      <a:pt x="40" y="28"/>
                      <a:pt x="40" y="24"/>
                    </a:cubicBezTo>
                    <a:cubicBezTo>
                      <a:pt x="40" y="22"/>
                      <a:pt x="40" y="19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6"/>
                      <a:pt x="35" y="15"/>
                      <a:pt x="34" y="15"/>
                    </a:cubicBezTo>
                    <a:cubicBezTo>
                      <a:pt x="32" y="14"/>
                      <a:pt x="30" y="14"/>
                      <a:pt x="29" y="14"/>
                    </a:cubicBezTo>
                    <a:cubicBezTo>
                      <a:pt x="26" y="14"/>
                      <a:pt x="24" y="14"/>
                      <a:pt x="22" y="15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20" y="16"/>
                      <a:pt x="21" y="15"/>
                      <a:pt x="21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3" name="Freeform 226"/>
              <p:cNvSpPr>
                <a:spLocks/>
              </p:cNvSpPr>
              <p:nvPr userDrawn="1"/>
            </p:nvSpPr>
            <p:spPr bwMode="auto">
              <a:xfrm>
                <a:off x="5341" y="4007"/>
                <a:ext cx="72" cy="64"/>
              </a:xfrm>
              <a:custGeom>
                <a:avLst/>
                <a:gdLst>
                  <a:gd name="T0" fmla="*/ 1 w 30"/>
                  <a:gd name="T1" fmla="*/ 4 h 26"/>
                  <a:gd name="T2" fmla="*/ 26 w 30"/>
                  <a:gd name="T3" fmla="*/ 25 h 26"/>
                  <a:gd name="T4" fmla="*/ 29 w 30"/>
                  <a:gd name="T5" fmla="*/ 25 h 26"/>
                  <a:gd name="T6" fmla="*/ 29 w 30"/>
                  <a:gd name="T7" fmla="*/ 22 h 26"/>
                  <a:gd name="T8" fmla="*/ 4 w 30"/>
                  <a:gd name="T9" fmla="*/ 1 h 26"/>
                  <a:gd name="T10" fmla="*/ 1 w 30"/>
                  <a:gd name="T11" fmla="*/ 1 h 26"/>
                  <a:gd name="T12" fmla="*/ 1 w 30"/>
                  <a:gd name="T1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1" y="4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6"/>
                      <a:pt x="29" y="25"/>
                    </a:cubicBezTo>
                    <a:cubicBezTo>
                      <a:pt x="30" y="24"/>
                      <a:pt x="30" y="23"/>
                      <a:pt x="29" y="2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4" name="Freeform 227"/>
              <p:cNvSpPr>
                <a:spLocks/>
              </p:cNvSpPr>
              <p:nvPr userDrawn="1"/>
            </p:nvSpPr>
            <p:spPr bwMode="auto">
              <a:xfrm>
                <a:off x="5312" y="4032"/>
                <a:ext cx="73" cy="68"/>
              </a:xfrm>
              <a:custGeom>
                <a:avLst/>
                <a:gdLst>
                  <a:gd name="T0" fmla="*/ 1 w 30"/>
                  <a:gd name="T1" fmla="*/ 4 h 28"/>
                  <a:gd name="T2" fmla="*/ 27 w 30"/>
                  <a:gd name="T3" fmla="*/ 27 h 28"/>
                  <a:gd name="T4" fmla="*/ 30 w 30"/>
                  <a:gd name="T5" fmla="*/ 27 h 28"/>
                  <a:gd name="T6" fmla="*/ 29 w 30"/>
                  <a:gd name="T7" fmla="*/ 24 h 28"/>
                  <a:gd name="T8" fmla="*/ 4 w 30"/>
                  <a:gd name="T9" fmla="*/ 1 h 28"/>
                  <a:gd name="T10" fmla="*/ 1 w 30"/>
                  <a:gd name="T11" fmla="*/ 1 h 28"/>
                  <a:gd name="T12" fmla="*/ 1 w 30"/>
                  <a:gd name="T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" y="4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30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5" name="Freeform 228"/>
              <p:cNvSpPr>
                <a:spLocks/>
              </p:cNvSpPr>
              <p:nvPr userDrawn="1"/>
            </p:nvSpPr>
            <p:spPr bwMode="auto">
              <a:xfrm>
                <a:off x="5389" y="4022"/>
                <a:ext cx="181" cy="34"/>
              </a:xfrm>
              <a:custGeom>
                <a:avLst/>
                <a:gdLst>
                  <a:gd name="T0" fmla="*/ 2 w 75"/>
                  <a:gd name="T1" fmla="*/ 14 h 14"/>
                  <a:gd name="T2" fmla="*/ 64 w 75"/>
                  <a:gd name="T3" fmla="*/ 5 h 14"/>
                  <a:gd name="T4" fmla="*/ 64 w 75"/>
                  <a:gd name="T5" fmla="*/ 5 h 14"/>
                  <a:gd name="T6" fmla="*/ 64 w 75"/>
                  <a:gd name="T7" fmla="*/ 5 h 14"/>
                  <a:gd name="T8" fmla="*/ 64 w 75"/>
                  <a:gd name="T9" fmla="*/ 4 h 14"/>
                  <a:gd name="T10" fmla="*/ 68 w 75"/>
                  <a:gd name="T11" fmla="*/ 5 h 14"/>
                  <a:gd name="T12" fmla="*/ 71 w 75"/>
                  <a:gd name="T13" fmla="*/ 10 h 14"/>
                  <a:gd name="T14" fmla="*/ 73 w 75"/>
                  <a:gd name="T15" fmla="*/ 12 h 14"/>
                  <a:gd name="T16" fmla="*/ 75 w 75"/>
                  <a:gd name="T17" fmla="*/ 10 h 14"/>
                  <a:gd name="T18" fmla="*/ 70 w 75"/>
                  <a:gd name="T19" fmla="*/ 2 h 14"/>
                  <a:gd name="T20" fmla="*/ 64 w 75"/>
                  <a:gd name="T21" fmla="*/ 0 h 14"/>
                  <a:gd name="T22" fmla="*/ 63 w 75"/>
                  <a:gd name="T23" fmla="*/ 1 h 14"/>
                  <a:gd name="T24" fmla="*/ 63 w 75"/>
                  <a:gd name="T25" fmla="*/ 3 h 14"/>
                  <a:gd name="T26" fmla="*/ 63 w 75"/>
                  <a:gd name="T27" fmla="*/ 1 h 14"/>
                  <a:gd name="T28" fmla="*/ 1 w 75"/>
                  <a:gd name="T29" fmla="*/ 10 h 14"/>
                  <a:gd name="T30" fmla="*/ 0 w 75"/>
                  <a:gd name="T31" fmla="*/ 12 h 14"/>
                  <a:gd name="T32" fmla="*/ 2 w 75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4">
                    <a:moveTo>
                      <a:pt x="2" y="14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7" y="5"/>
                      <a:pt x="68" y="5"/>
                    </a:cubicBezTo>
                    <a:cubicBezTo>
                      <a:pt x="69" y="6"/>
                      <a:pt x="70" y="7"/>
                      <a:pt x="71" y="10"/>
                    </a:cubicBezTo>
                    <a:cubicBezTo>
                      <a:pt x="71" y="12"/>
                      <a:pt x="72" y="12"/>
                      <a:pt x="73" y="12"/>
                    </a:cubicBezTo>
                    <a:cubicBezTo>
                      <a:pt x="74" y="12"/>
                      <a:pt x="75" y="11"/>
                      <a:pt x="75" y="10"/>
                    </a:cubicBezTo>
                    <a:cubicBezTo>
                      <a:pt x="74" y="6"/>
                      <a:pt x="72" y="3"/>
                      <a:pt x="70" y="2"/>
                    </a:cubicBezTo>
                    <a:cubicBezTo>
                      <a:pt x="68" y="1"/>
                      <a:pt x="66" y="0"/>
                      <a:pt x="64" y="0"/>
                    </a:cubicBezTo>
                    <a:cubicBezTo>
                      <a:pt x="64" y="0"/>
                      <a:pt x="63" y="1"/>
                      <a:pt x="63" y="1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6" name="Freeform 229"/>
              <p:cNvSpPr>
                <a:spLocks/>
              </p:cNvSpPr>
              <p:nvPr userDrawn="1"/>
            </p:nvSpPr>
            <p:spPr bwMode="auto">
              <a:xfrm>
                <a:off x="5483" y="4093"/>
                <a:ext cx="65" cy="64"/>
              </a:xfrm>
              <a:custGeom>
                <a:avLst/>
                <a:gdLst>
                  <a:gd name="T0" fmla="*/ 21 w 27"/>
                  <a:gd name="T1" fmla="*/ 5 h 26"/>
                  <a:gd name="T2" fmla="*/ 20 w 27"/>
                  <a:gd name="T3" fmla="*/ 6 h 26"/>
                  <a:gd name="T4" fmla="*/ 23 w 27"/>
                  <a:gd name="T5" fmla="*/ 13 h 26"/>
                  <a:gd name="T6" fmla="*/ 20 w 27"/>
                  <a:gd name="T7" fmla="*/ 20 h 26"/>
                  <a:gd name="T8" fmla="*/ 13 w 27"/>
                  <a:gd name="T9" fmla="*/ 22 h 26"/>
                  <a:gd name="T10" fmla="*/ 7 w 27"/>
                  <a:gd name="T11" fmla="*/ 20 h 26"/>
                  <a:gd name="T12" fmla="*/ 4 w 27"/>
                  <a:gd name="T13" fmla="*/ 13 h 26"/>
                  <a:gd name="T14" fmla="*/ 6 w 27"/>
                  <a:gd name="T15" fmla="*/ 7 h 26"/>
                  <a:gd name="T16" fmla="*/ 13 w 27"/>
                  <a:gd name="T17" fmla="*/ 4 h 26"/>
                  <a:gd name="T18" fmla="*/ 20 w 27"/>
                  <a:gd name="T19" fmla="*/ 6 h 26"/>
                  <a:gd name="T20" fmla="*/ 21 w 27"/>
                  <a:gd name="T21" fmla="*/ 5 h 26"/>
                  <a:gd name="T22" fmla="*/ 22 w 27"/>
                  <a:gd name="T23" fmla="*/ 3 h 26"/>
                  <a:gd name="T24" fmla="*/ 13 w 27"/>
                  <a:gd name="T25" fmla="*/ 0 h 26"/>
                  <a:gd name="T26" fmla="*/ 3 w 27"/>
                  <a:gd name="T27" fmla="*/ 4 h 26"/>
                  <a:gd name="T28" fmla="*/ 0 w 27"/>
                  <a:gd name="T29" fmla="*/ 13 h 26"/>
                  <a:gd name="T30" fmla="*/ 4 w 27"/>
                  <a:gd name="T31" fmla="*/ 23 h 26"/>
                  <a:gd name="T32" fmla="*/ 13 w 27"/>
                  <a:gd name="T33" fmla="*/ 26 h 26"/>
                  <a:gd name="T34" fmla="*/ 23 w 27"/>
                  <a:gd name="T35" fmla="*/ 22 h 26"/>
                  <a:gd name="T36" fmla="*/ 27 w 27"/>
                  <a:gd name="T37" fmla="*/ 13 h 26"/>
                  <a:gd name="T38" fmla="*/ 22 w 27"/>
                  <a:gd name="T39" fmla="*/ 3 h 26"/>
                  <a:gd name="T40" fmla="*/ 21 w 27"/>
                  <a:gd name="T4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6">
                    <a:moveTo>
                      <a:pt x="21" y="5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3" y="11"/>
                      <a:pt x="23" y="13"/>
                    </a:cubicBezTo>
                    <a:cubicBezTo>
                      <a:pt x="23" y="15"/>
                      <a:pt x="22" y="18"/>
                      <a:pt x="20" y="20"/>
                    </a:cubicBezTo>
                    <a:cubicBezTo>
                      <a:pt x="18" y="21"/>
                      <a:pt x="16" y="22"/>
                      <a:pt x="13" y="22"/>
                    </a:cubicBezTo>
                    <a:cubicBezTo>
                      <a:pt x="11" y="22"/>
                      <a:pt x="8" y="22"/>
                      <a:pt x="7" y="20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4" y="11"/>
                      <a:pt x="5" y="8"/>
                      <a:pt x="6" y="7"/>
                    </a:cubicBezTo>
                    <a:cubicBezTo>
                      <a:pt x="8" y="5"/>
                      <a:pt x="11" y="4"/>
                      <a:pt x="13" y="4"/>
                    </a:cubicBezTo>
                    <a:cubicBezTo>
                      <a:pt x="15" y="4"/>
                      <a:pt x="18" y="4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6" y="0"/>
                      <a:pt x="13" y="0"/>
                    </a:cubicBezTo>
                    <a:cubicBezTo>
                      <a:pt x="10" y="0"/>
                      <a:pt x="6" y="1"/>
                      <a:pt x="3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3"/>
                    </a:cubicBezTo>
                    <a:cubicBezTo>
                      <a:pt x="6" y="25"/>
                      <a:pt x="10" y="26"/>
                      <a:pt x="13" y="26"/>
                    </a:cubicBezTo>
                    <a:cubicBezTo>
                      <a:pt x="17" y="26"/>
                      <a:pt x="20" y="25"/>
                      <a:pt x="23" y="22"/>
                    </a:cubicBezTo>
                    <a:cubicBezTo>
                      <a:pt x="25" y="20"/>
                      <a:pt x="27" y="16"/>
                      <a:pt x="27" y="13"/>
                    </a:cubicBezTo>
                    <a:cubicBezTo>
                      <a:pt x="27" y="10"/>
                      <a:pt x="25" y="6"/>
                      <a:pt x="22" y="3"/>
                    </a:cubicBez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7" name="Freeform 230"/>
              <p:cNvSpPr>
                <a:spLocks/>
              </p:cNvSpPr>
              <p:nvPr userDrawn="1"/>
            </p:nvSpPr>
            <p:spPr bwMode="auto">
              <a:xfrm>
                <a:off x="5500" y="4169"/>
                <a:ext cx="56" cy="54"/>
              </a:xfrm>
              <a:custGeom>
                <a:avLst/>
                <a:gdLst>
                  <a:gd name="T0" fmla="*/ 3 w 23"/>
                  <a:gd name="T1" fmla="*/ 21 h 22"/>
                  <a:gd name="T2" fmla="*/ 22 w 23"/>
                  <a:gd name="T3" fmla="*/ 3 h 22"/>
                  <a:gd name="T4" fmla="*/ 22 w 23"/>
                  <a:gd name="T5" fmla="*/ 1 h 22"/>
                  <a:gd name="T6" fmla="*/ 19 w 23"/>
                  <a:gd name="T7" fmla="*/ 0 h 22"/>
                  <a:gd name="T8" fmla="*/ 0 w 23"/>
                  <a:gd name="T9" fmla="*/ 18 h 22"/>
                  <a:gd name="T10" fmla="*/ 0 w 23"/>
                  <a:gd name="T11" fmla="*/ 21 h 22"/>
                  <a:gd name="T12" fmla="*/ 3 w 23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3" y="21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1"/>
                      <a:pt x="22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1" y="22"/>
                      <a:pt x="2" y="22"/>
                      <a:pt x="3" y="2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8" name="Freeform 231"/>
              <p:cNvSpPr>
                <a:spLocks/>
              </p:cNvSpPr>
              <p:nvPr userDrawn="1"/>
            </p:nvSpPr>
            <p:spPr bwMode="auto">
              <a:xfrm>
                <a:off x="5544" y="4093"/>
                <a:ext cx="62" cy="120"/>
              </a:xfrm>
              <a:custGeom>
                <a:avLst/>
                <a:gdLst>
                  <a:gd name="T0" fmla="*/ 4 w 26"/>
                  <a:gd name="T1" fmla="*/ 48 h 49"/>
                  <a:gd name="T2" fmla="*/ 11 w 26"/>
                  <a:gd name="T3" fmla="*/ 42 h 49"/>
                  <a:gd name="T4" fmla="*/ 20 w 26"/>
                  <a:gd name="T5" fmla="*/ 30 h 49"/>
                  <a:gd name="T6" fmla="*/ 22 w 26"/>
                  <a:gd name="T7" fmla="*/ 20 h 49"/>
                  <a:gd name="T8" fmla="*/ 22 w 26"/>
                  <a:gd name="T9" fmla="*/ 16 h 49"/>
                  <a:gd name="T10" fmla="*/ 25 w 26"/>
                  <a:gd name="T11" fmla="*/ 3 h 49"/>
                  <a:gd name="T12" fmla="*/ 25 w 26"/>
                  <a:gd name="T13" fmla="*/ 1 h 49"/>
                  <a:gd name="T14" fmla="*/ 22 w 26"/>
                  <a:gd name="T15" fmla="*/ 1 h 49"/>
                  <a:gd name="T16" fmla="*/ 18 w 26"/>
                  <a:gd name="T17" fmla="*/ 16 h 49"/>
                  <a:gd name="T18" fmla="*/ 18 w 26"/>
                  <a:gd name="T19" fmla="*/ 20 h 49"/>
                  <a:gd name="T20" fmla="*/ 16 w 26"/>
                  <a:gd name="T21" fmla="*/ 28 h 49"/>
                  <a:gd name="T22" fmla="*/ 8 w 26"/>
                  <a:gd name="T23" fmla="*/ 39 h 49"/>
                  <a:gd name="T24" fmla="*/ 3 w 26"/>
                  <a:gd name="T25" fmla="*/ 43 h 49"/>
                  <a:gd name="T26" fmla="*/ 2 w 26"/>
                  <a:gd name="T27" fmla="*/ 45 h 49"/>
                  <a:gd name="T28" fmla="*/ 1 w 26"/>
                  <a:gd name="T29" fmla="*/ 45 h 49"/>
                  <a:gd name="T30" fmla="*/ 1 w 26"/>
                  <a:gd name="T31" fmla="*/ 48 h 49"/>
                  <a:gd name="T32" fmla="*/ 4 w 26"/>
                  <a:gd name="T3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9">
                    <a:moveTo>
                      <a:pt x="4" y="48"/>
                    </a:moveTo>
                    <a:cubicBezTo>
                      <a:pt x="4" y="48"/>
                      <a:pt x="7" y="46"/>
                      <a:pt x="11" y="42"/>
                    </a:cubicBezTo>
                    <a:cubicBezTo>
                      <a:pt x="14" y="39"/>
                      <a:pt x="18" y="35"/>
                      <a:pt x="20" y="30"/>
                    </a:cubicBezTo>
                    <a:cubicBezTo>
                      <a:pt x="21" y="27"/>
                      <a:pt x="22" y="23"/>
                      <a:pt x="22" y="20"/>
                    </a:cubicBezTo>
                    <a:cubicBezTo>
                      <a:pt x="22" y="19"/>
                      <a:pt x="22" y="18"/>
                      <a:pt x="22" y="16"/>
                    </a:cubicBezTo>
                    <a:cubicBezTo>
                      <a:pt x="22" y="12"/>
                      <a:pt x="22" y="8"/>
                      <a:pt x="25" y="3"/>
                    </a:cubicBezTo>
                    <a:cubicBezTo>
                      <a:pt x="26" y="2"/>
                      <a:pt x="26" y="1"/>
                      <a:pt x="25" y="1"/>
                    </a:cubicBezTo>
                    <a:cubicBezTo>
                      <a:pt x="24" y="0"/>
                      <a:pt x="23" y="0"/>
                      <a:pt x="22" y="1"/>
                    </a:cubicBezTo>
                    <a:cubicBezTo>
                      <a:pt x="18" y="6"/>
                      <a:pt x="18" y="12"/>
                      <a:pt x="18" y="16"/>
                    </a:cubicBezTo>
                    <a:cubicBezTo>
                      <a:pt x="18" y="18"/>
                      <a:pt x="18" y="19"/>
                      <a:pt x="18" y="20"/>
                    </a:cubicBezTo>
                    <a:cubicBezTo>
                      <a:pt x="18" y="23"/>
                      <a:pt x="17" y="26"/>
                      <a:pt x="16" y="28"/>
                    </a:cubicBezTo>
                    <a:cubicBezTo>
                      <a:pt x="15" y="32"/>
                      <a:pt x="11" y="36"/>
                      <a:pt x="8" y="39"/>
                    </a:cubicBezTo>
                    <a:cubicBezTo>
                      <a:pt x="6" y="41"/>
                      <a:pt x="4" y="42"/>
                      <a:pt x="3" y="43"/>
                    </a:cubicBezTo>
                    <a:cubicBezTo>
                      <a:pt x="3" y="44"/>
                      <a:pt x="2" y="44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6"/>
                      <a:pt x="0" y="47"/>
                      <a:pt x="1" y="48"/>
                    </a:cubicBezTo>
                    <a:cubicBezTo>
                      <a:pt x="1" y="49"/>
                      <a:pt x="3" y="49"/>
                      <a:pt x="4" y="4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19" name="Freeform 232"/>
              <p:cNvSpPr>
                <a:spLocks/>
              </p:cNvSpPr>
              <p:nvPr userDrawn="1"/>
            </p:nvSpPr>
            <p:spPr bwMode="auto">
              <a:xfrm>
                <a:off x="5373" y="4044"/>
                <a:ext cx="264" cy="206"/>
              </a:xfrm>
              <a:custGeom>
                <a:avLst/>
                <a:gdLst>
                  <a:gd name="T0" fmla="*/ 24 w 110"/>
                  <a:gd name="T1" fmla="*/ 8 h 84"/>
                  <a:gd name="T2" fmla="*/ 24 w 110"/>
                  <a:gd name="T3" fmla="*/ 10 h 84"/>
                  <a:gd name="T4" fmla="*/ 31 w 110"/>
                  <a:gd name="T5" fmla="*/ 9 h 84"/>
                  <a:gd name="T6" fmla="*/ 56 w 110"/>
                  <a:gd name="T7" fmla="*/ 6 h 84"/>
                  <a:gd name="T8" fmla="*/ 79 w 110"/>
                  <a:gd name="T9" fmla="*/ 4 h 84"/>
                  <a:gd name="T10" fmla="*/ 81 w 110"/>
                  <a:gd name="T11" fmla="*/ 4 h 84"/>
                  <a:gd name="T12" fmla="*/ 87 w 110"/>
                  <a:gd name="T13" fmla="*/ 6 h 84"/>
                  <a:gd name="T14" fmla="*/ 100 w 110"/>
                  <a:gd name="T15" fmla="*/ 17 h 84"/>
                  <a:gd name="T16" fmla="*/ 106 w 110"/>
                  <a:gd name="T17" fmla="*/ 35 h 84"/>
                  <a:gd name="T18" fmla="*/ 101 w 110"/>
                  <a:gd name="T19" fmla="*/ 54 h 84"/>
                  <a:gd name="T20" fmla="*/ 64 w 110"/>
                  <a:gd name="T21" fmla="*/ 80 h 84"/>
                  <a:gd name="T22" fmla="*/ 42 w 110"/>
                  <a:gd name="T23" fmla="*/ 72 h 84"/>
                  <a:gd name="T24" fmla="*/ 27 w 110"/>
                  <a:gd name="T25" fmla="*/ 55 h 84"/>
                  <a:gd name="T26" fmla="*/ 14 w 110"/>
                  <a:gd name="T27" fmla="*/ 37 h 84"/>
                  <a:gd name="T28" fmla="*/ 7 w 110"/>
                  <a:gd name="T29" fmla="*/ 25 h 84"/>
                  <a:gd name="T30" fmla="*/ 7 w 110"/>
                  <a:gd name="T31" fmla="*/ 25 h 84"/>
                  <a:gd name="T32" fmla="*/ 7 w 110"/>
                  <a:gd name="T33" fmla="*/ 25 h 84"/>
                  <a:gd name="T34" fmla="*/ 4 w 110"/>
                  <a:gd name="T35" fmla="*/ 18 h 84"/>
                  <a:gd name="T36" fmla="*/ 6 w 110"/>
                  <a:gd name="T37" fmla="*/ 14 h 84"/>
                  <a:gd name="T38" fmla="*/ 9 w 110"/>
                  <a:gd name="T39" fmla="*/ 12 h 84"/>
                  <a:gd name="T40" fmla="*/ 19 w 110"/>
                  <a:gd name="T41" fmla="*/ 10 h 84"/>
                  <a:gd name="T42" fmla="*/ 23 w 110"/>
                  <a:gd name="T43" fmla="*/ 10 h 84"/>
                  <a:gd name="T44" fmla="*/ 24 w 110"/>
                  <a:gd name="T45" fmla="*/ 10 h 84"/>
                  <a:gd name="T46" fmla="*/ 24 w 110"/>
                  <a:gd name="T47" fmla="*/ 10 h 84"/>
                  <a:gd name="T48" fmla="*/ 24 w 110"/>
                  <a:gd name="T49" fmla="*/ 8 h 84"/>
                  <a:gd name="T50" fmla="*/ 24 w 110"/>
                  <a:gd name="T51" fmla="*/ 6 h 84"/>
                  <a:gd name="T52" fmla="*/ 15 w 110"/>
                  <a:gd name="T53" fmla="*/ 7 h 84"/>
                  <a:gd name="T54" fmla="*/ 8 w 110"/>
                  <a:gd name="T55" fmla="*/ 8 h 84"/>
                  <a:gd name="T56" fmla="*/ 3 w 110"/>
                  <a:gd name="T57" fmla="*/ 11 h 84"/>
                  <a:gd name="T58" fmla="*/ 0 w 110"/>
                  <a:gd name="T59" fmla="*/ 18 h 84"/>
                  <a:gd name="T60" fmla="*/ 4 w 110"/>
                  <a:gd name="T61" fmla="*/ 28 h 84"/>
                  <a:gd name="T62" fmla="*/ 5 w 110"/>
                  <a:gd name="T63" fmla="*/ 26 h 84"/>
                  <a:gd name="T64" fmla="*/ 4 w 110"/>
                  <a:gd name="T65" fmla="*/ 27 h 84"/>
                  <a:gd name="T66" fmla="*/ 23 w 110"/>
                  <a:gd name="T67" fmla="*/ 57 h 84"/>
                  <a:gd name="T68" fmla="*/ 39 w 110"/>
                  <a:gd name="T69" fmla="*/ 75 h 84"/>
                  <a:gd name="T70" fmla="*/ 64 w 110"/>
                  <a:gd name="T71" fmla="*/ 84 h 84"/>
                  <a:gd name="T72" fmla="*/ 105 w 110"/>
                  <a:gd name="T73" fmla="*/ 55 h 84"/>
                  <a:gd name="T74" fmla="*/ 110 w 110"/>
                  <a:gd name="T75" fmla="*/ 35 h 84"/>
                  <a:gd name="T76" fmla="*/ 98 w 110"/>
                  <a:gd name="T77" fmla="*/ 9 h 84"/>
                  <a:gd name="T78" fmla="*/ 89 w 110"/>
                  <a:gd name="T79" fmla="*/ 3 h 84"/>
                  <a:gd name="T80" fmla="*/ 82 w 110"/>
                  <a:gd name="T81" fmla="*/ 0 h 84"/>
                  <a:gd name="T82" fmla="*/ 79 w 110"/>
                  <a:gd name="T83" fmla="*/ 0 h 84"/>
                  <a:gd name="T84" fmla="*/ 47 w 110"/>
                  <a:gd name="T85" fmla="*/ 3 h 84"/>
                  <a:gd name="T86" fmla="*/ 24 w 110"/>
                  <a:gd name="T87" fmla="*/ 6 h 84"/>
                  <a:gd name="T88" fmla="*/ 24 w 110"/>
                  <a:gd name="T89" fmla="*/ 8 h 84"/>
                  <a:gd name="T90" fmla="*/ 24 w 110"/>
                  <a:gd name="T91" fmla="*/ 6 h 84"/>
                  <a:gd name="T92" fmla="*/ 24 w 110"/>
                  <a:gd name="T93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84">
                    <a:moveTo>
                      <a:pt x="24" y="8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7" y="9"/>
                      <a:pt x="31" y="9"/>
                    </a:cubicBezTo>
                    <a:cubicBezTo>
                      <a:pt x="37" y="8"/>
                      <a:pt x="47" y="7"/>
                      <a:pt x="56" y="6"/>
                    </a:cubicBezTo>
                    <a:cubicBezTo>
                      <a:pt x="66" y="4"/>
                      <a:pt x="74" y="4"/>
                      <a:pt x="79" y="4"/>
                    </a:cubicBezTo>
                    <a:cubicBezTo>
                      <a:pt x="80" y="4"/>
                      <a:pt x="81" y="4"/>
                      <a:pt x="81" y="4"/>
                    </a:cubicBezTo>
                    <a:cubicBezTo>
                      <a:pt x="82" y="4"/>
                      <a:pt x="84" y="5"/>
                      <a:pt x="87" y="6"/>
                    </a:cubicBezTo>
                    <a:cubicBezTo>
                      <a:pt x="91" y="8"/>
                      <a:pt x="96" y="12"/>
                      <a:pt x="100" y="17"/>
                    </a:cubicBezTo>
                    <a:cubicBezTo>
                      <a:pt x="104" y="22"/>
                      <a:pt x="106" y="28"/>
                      <a:pt x="106" y="35"/>
                    </a:cubicBezTo>
                    <a:cubicBezTo>
                      <a:pt x="106" y="40"/>
                      <a:pt x="105" y="47"/>
                      <a:pt x="101" y="54"/>
                    </a:cubicBezTo>
                    <a:cubicBezTo>
                      <a:pt x="91" y="73"/>
                      <a:pt x="77" y="80"/>
                      <a:pt x="64" y="80"/>
                    </a:cubicBezTo>
                    <a:cubicBezTo>
                      <a:pt x="56" y="80"/>
                      <a:pt x="47" y="77"/>
                      <a:pt x="42" y="72"/>
                    </a:cubicBezTo>
                    <a:cubicBezTo>
                      <a:pt x="36" y="68"/>
                      <a:pt x="33" y="64"/>
                      <a:pt x="27" y="55"/>
                    </a:cubicBezTo>
                    <a:cubicBezTo>
                      <a:pt x="23" y="50"/>
                      <a:pt x="19" y="43"/>
                      <a:pt x="14" y="37"/>
                    </a:cubicBezTo>
                    <a:cubicBezTo>
                      <a:pt x="10" y="30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4" y="21"/>
                      <a:pt x="4" y="18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6" y="13"/>
                      <a:pt x="8" y="13"/>
                      <a:pt x="9" y="12"/>
                    </a:cubicBezTo>
                    <a:cubicBezTo>
                      <a:pt x="12" y="11"/>
                      <a:pt x="16" y="11"/>
                      <a:pt x="19" y="10"/>
                    </a:cubicBezTo>
                    <a:cubicBezTo>
                      <a:pt x="20" y="10"/>
                      <a:pt x="22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0" y="6"/>
                      <a:pt x="15" y="7"/>
                    </a:cubicBezTo>
                    <a:cubicBezTo>
                      <a:pt x="13" y="7"/>
                      <a:pt x="10" y="8"/>
                      <a:pt x="8" y="8"/>
                    </a:cubicBezTo>
                    <a:cubicBezTo>
                      <a:pt x="6" y="9"/>
                      <a:pt x="4" y="10"/>
                      <a:pt x="3" y="11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23"/>
                      <a:pt x="4" y="27"/>
                      <a:pt x="4" y="28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17" y="48"/>
                      <a:pt x="23" y="57"/>
                    </a:cubicBezTo>
                    <a:cubicBezTo>
                      <a:pt x="30" y="67"/>
                      <a:pt x="33" y="71"/>
                      <a:pt x="39" y="75"/>
                    </a:cubicBezTo>
                    <a:cubicBezTo>
                      <a:pt x="46" y="80"/>
                      <a:pt x="55" y="84"/>
                      <a:pt x="64" y="84"/>
                    </a:cubicBezTo>
                    <a:cubicBezTo>
                      <a:pt x="78" y="84"/>
                      <a:pt x="94" y="76"/>
                      <a:pt x="105" y="55"/>
                    </a:cubicBezTo>
                    <a:cubicBezTo>
                      <a:pt x="109" y="48"/>
                      <a:pt x="110" y="41"/>
                      <a:pt x="110" y="35"/>
                    </a:cubicBezTo>
                    <a:cubicBezTo>
                      <a:pt x="110" y="24"/>
                      <a:pt x="105" y="15"/>
                      <a:pt x="98" y="9"/>
                    </a:cubicBezTo>
                    <a:cubicBezTo>
                      <a:pt x="95" y="7"/>
                      <a:pt x="92" y="4"/>
                      <a:pt x="89" y="3"/>
                    </a:cubicBezTo>
                    <a:cubicBezTo>
                      <a:pt x="86" y="1"/>
                      <a:pt x="84" y="0"/>
                      <a:pt x="82" y="0"/>
                    </a:cubicBezTo>
                    <a:cubicBezTo>
                      <a:pt x="81" y="0"/>
                      <a:pt x="80" y="0"/>
                      <a:pt x="79" y="0"/>
                    </a:cubicBezTo>
                    <a:cubicBezTo>
                      <a:pt x="72" y="0"/>
                      <a:pt x="59" y="1"/>
                      <a:pt x="47" y="3"/>
                    </a:cubicBezTo>
                    <a:cubicBezTo>
                      <a:pt x="34" y="4"/>
                      <a:pt x="24" y="6"/>
                      <a:pt x="24" y="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0" name="Freeform 233"/>
              <p:cNvSpPr>
                <a:spLocks/>
              </p:cNvSpPr>
              <p:nvPr userDrawn="1"/>
            </p:nvSpPr>
            <p:spPr bwMode="auto">
              <a:xfrm>
                <a:off x="4193" y="4135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2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1" name="Freeform 234"/>
              <p:cNvSpPr>
                <a:spLocks/>
              </p:cNvSpPr>
              <p:nvPr userDrawn="1"/>
            </p:nvSpPr>
            <p:spPr bwMode="auto">
              <a:xfrm>
                <a:off x="4236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2" name="Freeform 235"/>
              <p:cNvSpPr>
                <a:spLocks/>
              </p:cNvSpPr>
              <p:nvPr userDrawn="1"/>
            </p:nvSpPr>
            <p:spPr bwMode="auto">
              <a:xfrm>
                <a:off x="4294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6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3" name="Freeform 236"/>
              <p:cNvSpPr>
                <a:spLocks/>
              </p:cNvSpPr>
              <p:nvPr userDrawn="1"/>
            </p:nvSpPr>
            <p:spPr bwMode="auto">
              <a:xfrm>
                <a:off x="433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5 w 17"/>
                  <a:gd name="T11" fmla="*/ 10 h 17"/>
                  <a:gd name="T12" fmla="*/ 4 w 17"/>
                  <a:gd name="T13" fmla="*/ 8 h 17"/>
                  <a:gd name="T14" fmla="*/ 8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1 w 17"/>
                  <a:gd name="T31" fmla="*/ 11 h 17"/>
                  <a:gd name="T32" fmla="*/ 9 w 17"/>
                  <a:gd name="T33" fmla="*/ 17 h 17"/>
                  <a:gd name="T34" fmla="*/ 12 w 17"/>
                  <a:gd name="T35" fmla="*/ 16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0" y="5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2" y="14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4" name="Freeform 237"/>
              <p:cNvSpPr>
                <a:spLocks/>
              </p:cNvSpPr>
              <p:nvPr userDrawn="1"/>
            </p:nvSpPr>
            <p:spPr bwMode="auto">
              <a:xfrm>
                <a:off x="4373" y="4127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8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5 h 17"/>
                  <a:gd name="T16" fmla="*/ 9 w 17"/>
                  <a:gd name="T17" fmla="*/ 4 h 17"/>
                  <a:gd name="T18" fmla="*/ 13 w 17"/>
                  <a:gd name="T19" fmla="*/ 8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2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5" name="Freeform 238"/>
              <p:cNvSpPr>
                <a:spLocks/>
              </p:cNvSpPr>
              <p:nvPr userDrawn="1"/>
            </p:nvSpPr>
            <p:spPr bwMode="auto">
              <a:xfrm>
                <a:off x="4368" y="4162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2 w 17"/>
                  <a:gd name="T3" fmla="*/ 7 h 17"/>
                  <a:gd name="T4" fmla="*/ 13 w 17"/>
                  <a:gd name="T5" fmla="*/ 8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6" name="Freeform 239"/>
              <p:cNvSpPr>
                <a:spLocks/>
              </p:cNvSpPr>
              <p:nvPr userDrawn="1"/>
            </p:nvSpPr>
            <p:spPr bwMode="auto">
              <a:xfrm>
                <a:off x="4349" y="4194"/>
                <a:ext cx="43" cy="41"/>
              </a:xfrm>
              <a:custGeom>
                <a:avLst/>
                <a:gdLst>
                  <a:gd name="T0" fmla="*/ 15 w 18"/>
                  <a:gd name="T1" fmla="*/ 7 h 17"/>
                  <a:gd name="T2" fmla="*/ 13 w 18"/>
                  <a:gd name="T3" fmla="*/ 7 h 17"/>
                  <a:gd name="T4" fmla="*/ 14 w 18"/>
                  <a:gd name="T5" fmla="*/ 9 h 17"/>
                  <a:gd name="T6" fmla="*/ 10 w 18"/>
                  <a:gd name="T7" fmla="*/ 13 h 17"/>
                  <a:gd name="T8" fmla="*/ 9 w 18"/>
                  <a:gd name="T9" fmla="*/ 13 h 17"/>
                  <a:gd name="T10" fmla="*/ 5 w 18"/>
                  <a:gd name="T11" fmla="*/ 10 h 17"/>
                  <a:gd name="T12" fmla="*/ 4 w 18"/>
                  <a:gd name="T13" fmla="*/ 9 h 17"/>
                  <a:gd name="T14" fmla="*/ 8 w 18"/>
                  <a:gd name="T15" fmla="*/ 4 h 17"/>
                  <a:gd name="T16" fmla="*/ 9 w 18"/>
                  <a:gd name="T17" fmla="*/ 4 h 17"/>
                  <a:gd name="T18" fmla="*/ 13 w 18"/>
                  <a:gd name="T19" fmla="*/ 7 h 17"/>
                  <a:gd name="T20" fmla="*/ 15 w 18"/>
                  <a:gd name="T21" fmla="*/ 7 h 17"/>
                  <a:gd name="T22" fmla="*/ 17 w 18"/>
                  <a:gd name="T23" fmla="*/ 6 h 17"/>
                  <a:gd name="T24" fmla="*/ 9 w 18"/>
                  <a:gd name="T25" fmla="*/ 0 h 17"/>
                  <a:gd name="T26" fmla="*/ 6 w 18"/>
                  <a:gd name="T27" fmla="*/ 1 h 17"/>
                  <a:gd name="T28" fmla="*/ 0 w 18"/>
                  <a:gd name="T29" fmla="*/ 9 h 17"/>
                  <a:gd name="T30" fmla="*/ 1 w 18"/>
                  <a:gd name="T31" fmla="*/ 11 h 17"/>
                  <a:gd name="T32" fmla="*/ 9 w 18"/>
                  <a:gd name="T33" fmla="*/ 17 h 17"/>
                  <a:gd name="T34" fmla="*/ 12 w 18"/>
                  <a:gd name="T35" fmla="*/ 17 h 17"/>
                  <a:gd name="T36" fmla="*/ 18 w 18"/>
                  <a:gd name="T37" fmla="*/ 9 h 17"/>
                  <a:gd name="T38" fmla="*/ 17 w 18"/>
                  <a:gd name="T39" fmla="*/ 6 h 17"/>
                  <a:gd name="T40" fmla="*/ 15 w 18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4" y="9"/>
                    </a:cubicBezTo>
                    <a:cubicBezTo>
                      <a:pt x="14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0"/>
                      <a:pt x="1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5" y="16"/>
                      <a:pt x="18" y="12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7" name="Freeform 240"/>
              <p:cNvSpPr>
                <a:spLocks/>
              </p:cNvSpPr>
              <p:nvPr userDrawn="1"/>
            </p:nvSpPr>
            <p:spPr bwMode="auto">
              <a:xfrm>
                <a:off x="4318" y="4213"/>
                <a:ext cx="43" cy="45"/>
              </a:xfrm>
              <a:custGeom>
                <a:avLst/>
                <a:gdLst>
                  <a:gd name="T0" fmla="*/ 15 w 18"/>
                  <a:gd name="T1" fmla="*/ 7 h 18"/>
                  <a:gd name="T2" fmla="*/ 13 w 18"/>
                  <a:gd name="T3" fmla="*/ 8 h 18"/>
                  <a:gd name="T4" fmla="*/ 14 w 18"/>
                  <a:gd name="T5" fmla="*/ 9 h 18"/>
                  <a:gd name="T6" fmla="*/ 10 w 18"/>
                  <a:gd name="T7" fmla="*/ 13 h 18"/>
                  <a:gd name="T8" fmla="*/ 9 w 18"/>
                  <a:gd name="T9" fmla="*/ 14 h 18"/>
                  <a:gd name="T10" fmla="*/ 5 w 18"/>
                  <a:gd name="T11" fmla="*/ 10 h 18"/>
                  <a:gd name="T12" fmla="*/ 4 w 18"/>
                  <a:gd name="T13" fmla="*/ 9 h 18"/>
                  <a:gd name="T14" fmla="*/ 8 w 18"/>
                  <a:gd name="T15" fmla="*/ 5 h 18"/>
                  <a:gd name="T16" fmla="*/ 9 w 18"/>
                  <a:gd name="T17" fmla="*/ 4 h 18"/>
                  <a:gd name="T18" fmla="*/ 13 w 18"/>
                  <a:gd name="T19" fmla="*/ 8 h 18"/>
                  <a:gd name="T20" fmla="*/ 15 w 18"/>
                  <a:gd name="T21" fmla="*/ 7 h 18"/>
                  <a:gd name="T22" fmla="*/ 17 w 18"/>
                  <a:gd name="T23" fmla="*/ 6 h 18"/>
                  <a:gd name="T24" fmla="*/ 9 w 18"/>
                  <a:gd name="T25" fmla="*/ 0 h 18"/>
                  <a:gd name="T26" fmla="*/ 6 w 18"/>
                  <a:gd name="T27" fmla="*/ 1 h 18"/>
                  <a:gd name="T28" fmla="*/ 0 w 18"/>
                  <a:gd name="T29" fmla="*/ 9 h 18"/>
                  <a:gd name="T30" fmla="*/ 1 w 18"/>
                  <a:gd name="T31" fmla="*/ 12 h 18"/>
                  <a:gd name="T32" fmla="*/ 9 w 18"/>
                  <a:gd name="T33" fmla="*/ 18 h 18"/>
                  <a:gd name="T34" fmla="*/ 12 w 18"/>
                  <a:gd name="T35" fmla="*/ 17 h 18"/>
                  <a:gd name="T36" fmla="*/ 18 w 18"/>
                  <a:gd name="T37" fmla="*/ 9 h 18"/>
                  <a:gd name="T38" fmla="*/ 17 w 18"/>
                  <a:gd name="T39" fmla="*/ 6 h 18"/>
                  <a:gd name="T40" fmla="*/ 15 w 18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14" y="11"/>
                      <a:pt x="12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7" y="14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3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5"/>
                      <a:pt x="5" y="18"/>
                      <a:pt x="9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5" y="16"/>
                      <a:pt x="18" y="13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8" name="Freeform 241"/>
              <p:cNvSpPr>
                <a:spLocks/>
              </p:cNvSpPr>
              <p:nvPr userDrawn="1"/>
            </p:nvSpPr>
            <p:spPr bwMode="auto">
              <a:xfrm>
                <a:off x="4296" y="4235"/>
                <a:ext cx="41" cy="32"/>
              </a:xfrm>
              <a:custGeom>
                <a:avLst/>
                <a:gdLst>
                  <a:gd name="T0" fmla="*/ 13 w 17"/>
                  <a:gd name="T1" fmla="*/ 6 h 13"/>
                  <a:gd name="T2" fmla="*/ 10 w 17"/>
                  <a:gd name="T3" fmla="*/ 9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5 h 13"/>
                  <a:gd name="T12" fmla="*/ 4 w 17"/>
                  <a:gd name="T13" fmla="*/ 3 h 13"/>
                  <a:gd name="T14" fmla="*/ 3 w 17"/>
                  <a:gd name="T15" fmla="*/ 1 h 13"/>
                  <a:gd name="T16" fmla="*/ 0 w 17"/>
                  <a:gd name="T17" fmla="*/ 2 h 13"/>
                  <a:gd name="T18" fmla="*/ 0 w 17"/>
                  <a:gd name="T19" fmla="*/ 5 h 13"/>
                  <a:gd name="T20" fmla="*/ 0 w 17"/>
                  <a:gd name="T21" fmla="*/ 8 h 13"/>
                  <a:gd name="T22" fmla="*/ 0 w 17"/>
                  <a:gd name="T23" fmla="*/ 8 h 13"/>
                  <a:gd name="T24" fmla="*/ 8 w 17"/>
                  <a:gd name="T25" fmla="*/ 13 h 13"/>
                  <a:gd name="T26" fmla="*/ 11 w 17"/>
                  <a:gd name="T27" fmla="*/ 13 h 13"/>
                  <a:gd name="T28" fmla="*/ 17 w 17"/>
                  <a:gd name="T29" fmla="*/ 6 h 13"/>
                  <a:gd name="T30" fmla="*/ 15 w 17"/>
                  <a:gd name="T31" fmla="*/ 4 h 13"/>
                  <a:gd name="T32" fmla="*/ 13 w 17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6"/>
                    </a:moveTo>
                    <a:cubicBezTo>
                      <a:pt x="12" y="7"/>
                      <a:pt x="11" y="9"/>
                      <a:pt x="10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1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4" y="12"/>
                      <a:pt x="16" y="9"/>
                      <a:pt x="17" y="6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4" y="4"/>
                      <a:pt x="13" y="5"/>
                      <a:pt x="13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29" name="Freeform 242"/>
              <p:cNvSpPr>
                <a:spLocks/>
              </p:cNvSpPr>
              <p:nvPr userDrawn="1"/>
            </p:nvSpPr>
            <p:spPr bwMode="auto">
              <a:xfrm>
                <a:off x="4246" y="4223"/>
                <a:ext cx="40" cy="32"/>
              </a:xfrm>
              <a:custGeom>
                <a:avLst/>
                <a:gdLst>
                  <a:gd name="T0" fmla="*/ 13 w 17"/>
                  <a:gd name="T1" fmla="*/ 4 h 13"/>
                  <a:gd name="T2" fmla="*/ 10 w 17"/>
                  <a:gd name="T3" fmla="*/ 8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4 h 13"/>
                  <a:gd name="T12" fmla="*/ 4 w 17"/>
                  <a:gd name="T13" fmla="*/ 3 h 13"/>
                  <a:gd name="T14" fmla="*/ 3 w 17"/>
                  <a:gd name="T15" fmla="*/ 0 h 13"/>
                  <a:gd name="T16" fmla="*/ 0 w 17"/>
                  <a:gd name="T17" fmla="*/ 1 h 13"/>
                  <a:gd name="T18" fmla="*/ 0 w 17"/>
                  <a:gd name="T19" fmla="*/ 4 h 13"/>
                  <a:gd name="T20" fmla="*/ 0 w 17"/>
                  <a:gd name="T21" fmla="*/ 7 h 13"/>
                  <a:gd name="T22" fmla="*/ 0 w 17"/>
                  <a:gd name="T23" fmla="*/ 7 h 13"/>
                  <a:gd name="T24" fmla="*/ 8 w 17"/>
                  <a:gd name="T25" fmla="*/ 13 h 13"/>
                  <a:gd name="T26" fmla="*/ 11 w 17"/>
                  <a:gd name="T27" fmla="*/ 12 h 13"/>
                  <a:gd name="T28" fmla="*/ 17 w 17"/>
                  <a:gd name="T29" fmla="*/ 5 h 13"/>
                  <a:gd name="T30" fmla="*/ 15 w 17"/>
                  <a:gd name="T31" fmla="*/ 3 h 13"/>
                  <a:gd name="T32" fmla="*/ 13 w 17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4"/>
                    </a:moveTo>
                    <a:cubicBezTo>
                      <a:pt x="13" y="6"/>
                      <a:pt x="11" y="8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0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4" y="11"/>
                      <a:pt x="16" y="8"/>
                      <a:pt x="17" y="5"/>
                    </a:cubicBezTo>
                    <a:cubicBezTo>
                      <a:pt x="17" y="4"/>
                      <a:pt x="16" y="3"/>
                      <a:pt x="15" y="3"/>
                    </a:cubicBezTo>
                    <a:cubicBezTo>
                      <a:pt x="14" y="3"/>
                      <a:pt x="13" y="3"/>
                      <a:pt x="1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0" name="Freeform 243"/>
              <p:cNvSpPr>
                <a:spLocks/>
              </p:cNvSpPr>
              <p:nvPr userDrawn="1"/>
            </p:nvSpPr>
            <p:spPr bwMode="auto">
              <a:xfrm>
                <a:off x="4303" y="4184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1" name="Freeform 244"/>
              <p:cNvSpPr>
                <a:spLocks/>
              </p:cNvSpPr>
              <p:nvPr userDrawn="1"/>
            </p:nvSpPr>
            <p:spPr bwMode="auto">
              <a:xfrm>
                <a:off x="4260" y="4176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7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2" name="Freeform 245"/>
              <p:cNvSpPr>
                <a:spLocks/>
              </p:cNvSpPr>
              <p:nvPr userDrawn="1"/>
            </p:nvSpPr>
            <p:spPr bwMode="auto">
              <a:xfrm>
                <a:off x="4274" y="4206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3" name="Freeform 246"/>
              <p:cNvSpPr>
                <a:spLocks/>
              </p:cNvSpPr>
              <p:nvPr userDrawn="1"/>
            </p:nvSpPr>
            <p:spPr bwMode="auto">
              <a:xfrm>
                <a:off x="420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2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6 w 17"/>
                  <a:gd name="T23" fmla="*/ 5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5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2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1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4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6" y="5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4" name="Freeform 247"/>
              <p:cNvSpPr>
                <a:spLocks/>
              </p:cNvSpPr>
              <p:nvPr userDrawn="1"/>
            </p:nvSpPr>
            <p:spPr bwMode="auto">
              <a:xfrm>
                <a:off x="4231" y="4189"/>
                <a:ext cx="41" cy="44"/>
              </a:xfrm>
              <a:custGeom>
                <a:avLst/>
                <a:gdLst>
                  <a:gd name="T0" fmla="*/ 15 w 17"/>
                  <a:gd name="T1" fmla="*/ 7 h 18"/>
                  <a:gd name="T2" fmla="*/ 13 w 17"/>
                  <a:gd name="T3" fmla="*/ 8 h 18"/>
                  <a:gd name="T4" fmla="*/ 13 w 17"/>
                  <a:gd name="T5" fmla="*/ 9 h 18"/>
                  <a:gd name="T6" fmla="*/ 10 w 17"/>
                  <a:gd name="T7" fmla="*/ 13 h 18"/>
                  <a:gd name="T8" fmla="*/ 8 w 17"/>
                  <a:gd name="T9" fmla="*/ 14 h 18"/>
                  <a:gd name="T10" fmla="*/ 4 w 17"/>
                  <a:gd name="T11" fmla="*/ 10 h 18"/>
                  <a:gd name="T12" fmla="*/ 4 w 17"/>
                  <a:gd name="T13" fmla="*/ 9 h 18"/>
                  <a:gd name="T14" fmla="*/ 7 w 17"/>
                  <a:gd name="T15" fmla="*/ 5 h 18"/>
                  <a:gd name="T16" fmla="*/ 8 w 17"/>
                  <a:gd name="T17" fmla="*/ 4 h 18"/>
                  <a:gd name="T18" fmla="*/ 13 w 17"/>
                  <a:gd name="T19" fmla="*/ 8 h 18"/>
                  <a:gd name="T20" fmla="*/ 15 w 17"/>
                  <a:gd name="T21" fmla="*/ 7 h 18"/>
                  <a:gd name="T22" fmla="*/ 16 w 17"/>
                  <a:gd name="T23" fmla="*/ 6 h 18"/>
                  <a:gd name="T24" fmla="*/ 8 w 17"/>
                  <a:gd name="T25" fmla="*/ 0 h 18"/>
                  <a:gd name="T26" fmla="*/ 6 w 17"/>
                  <a:gd name="T27" fmla="*/ 1 h 18"/>
                  <a:gd name="T28" fmla="*/ 0 w 17"/>
                  <a:gd name="T29" fmla="*/ 9 h 18"/>
                  <a:gd name="T30" fmla="*/ 0 w 17"/>
                  <a:gd name="T31" fmla="*/ 12 h 18"/>
                  <a:gd name="T32" fmla="*/ 8 w 17"/>
                  <a:gd name="T33" fmla="*/ 18 h 18"/>
                  <a:gd name="T34" fmla="*/ 11 w 17"/>
                  <a:gd name="T35" fmla="*/ 17 h 18"/>
                  <a:gd name="T36" fmla="*/ 17 w 17"/>
                  <a:gd name="T37" fmla="*/ 9 h 18"/>
                  <a:gd name="T38" fmla="*/ 16 w 17"/>
                  <a:gd name="T39" fmla="*/ 6 h 18"/>
                  <a:gd name="T40" fmla="*/ 15 w 17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6" y="14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5"/>
                      <a:pt x="5" y="18"/>
                      <a:pt x="8" y="18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5" name="Freeform 248"/>
              <p:cNvSpPr>
                <a:spLocks/>
              </p:cNvSpPr>
              <p:nvPr userDrawn="1"/>
            </p:nvSpPr>
            <p:spPr bwMode="auto">
              <a:xfrm>
                <a:off x="4207" y="4196"/>
                <a:ext cx="39" cy="42"/>
              </a:xfrm>
              <a:custGeom>
                <a:avLst/>
                <a:gdLst>
                  <a:gd name="T0" fmla="*/ 12 w 16"/>
                  <a:gd name="T1" fmla="*/ 10 h 17"/>
                  <a:gd name="T2" fmla="*/ 10 w 16"/>
                  <a:gd name="T3" fmla="*/ 13 h 17"/>
                  <a:gd name="T4" fmla="*/ 8 w 16"/>
                  <a:gd name="T5" fmla="*/ 13 h 17"/>
                  <a:gd name="T6" fmla="*/ 4 w 16"/>
                  <a:gd name="T7" fmla="*/ 10 h 17"/>
                  <a:gd name="T8" fmla="*/ 4 w 16"/>
                  <a:gd name="T9" fmla="*/ 8 h 17"/>
                  <a:gd name="T10" fmla="*/ 6 w 16"/>
                  <a:gd name="T11" fmla="*/ 4 h 17"/>
                  <a:gd name="T12" fmla="*/ 7 w 16"/>
                  <a:gd name="T13" fmla="*/ 2 h 17"/>
                  <a:gd name="T14" fmla="*/ 4 w 16"/>
                  <a:gd name="T15" fmla="*/ 1 h 17"/>
                  <a:gd name="T16" fmla="*/ 0 w 16"/>
                  <a:gd name="T17" fmla="*/ 8 h 17"/>
                  <a:gd name="T18" fmla="*/ 0 w 16"/>
                  <a:gd name="T19" fmla="*/ 11 h 17"/>
                  <a:gd name="T20" fmla="*/ 8 w 16"/>
                  <a:gd name="T21" fmla="*/ 17 h 17"/>
                  <a:gd name="T22" fmla="*/ 11 w 16"/>
                  <a:gd name="T23" fmla="*/ 16 h 17"/>
                  <a:gd name="T24" fmla="*/ 16 w 16"/>
                  <a:gd name="T25" fmla="*/ 12 h 17"/>
                  <a:gd name="T26" fmla="*/ 15 w 16"/>
                  <a:gd name="T27" fmla="*/ 9 h 17"/>
                  <a:gd name="T28" fmla="*/ 12 w 16"/>
                  <a:gd name="T2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7">
                    <a:moveTo>
                      <a:pt x="12" y="10"/>
                    </a:moveTo>
                    <a:cubicBezTo>
                      <a:pt x="12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5"/>
                      <a:pt x="6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3" y="16"/>
                      <a:pt x="15" y="14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14" y="9"/>
                      <a:pt x="13" y="9"/>
                      <a:pt x="12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6" name="Freeform 249"/>
              <p:cNvSpPr>
                <a:spLocks/>
              </p:cNvSpPr>
              <p:nvPr userDrawn="1"/>
            </p:nvSpPr>
            <p:spPr bwMode="auto">
              <a:xfrm>
                <a:off x="4272" y="4088"/>
                <a:ext cx="75" cy="76"/>
              </a:xfrm>
              <a:custGeom>
                <a:avLst/>
                <a:gdLst>
                  <a:gd name="T0" fmla="*/ 2 w 31"/>
                  <a:gd name="T1" fmla="*/ 4 h 31"/>
                  <a:gd name="T2" fmla="*/ 2 w 31"/>
                  <a:gd name="T3" fmla="*/ 4 h 31"/>
                  <a:gd name="T4" fmla="*/ 27 w 31"/>
                  <a:gd name="T5" fmla="*/ 30 h 31"/>
                  <a:gd name="T6" fmla="*/ 29 w 31"/>
                  <a:gd name="T7" fmla="*/ 31 h 31"/>
                  <a:gd name="T8" fmla="*/ 30 w 31"/>
                  <a:gd name="T9" fmla="*/ 28 h 31"/>
                  <a:gd name="T10" fmla="*/ 3 w 31"/>
                  <a:gd name="T11" fmla="*/ 0 h 31"/>
                  <a:gd name="T12" fmla="*/ 1 w 31"/>
                  <a:gd name="T13" fmla="*/ 1 h 31"/>
                  <a:gd name="T14" fmla="*/ 2 w 31"/>
                  <a:gd name="T1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19" y="12"/>
                      <a:pt x="27" y="30"/>
                    </a:cubicBezTo>
                    <a:cubicBezTo>
                      <a:pt x="27" y="31"/>
                      <a:pt x="28" y="31"/>
                      <a:pt x="29" y="31"/>
                    </a:cubicBezTo>
                    <a:cubicBezTo>
                      <a:pt x="30" y="30"/>
                      <a:pt x="31" y="29"/>
                      <a:pt x="30" y="28"/>
                    </a:cubicBezTo>
                    <a:cubicBezTo>
                      <a:pt x="21" y="8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7" name="Freeform 250"/>
              <p:cNvSpPr>
                <a:spLocks/>
              </p:cNvSpPr>
              <p:nvPr userDrawn="1"/>
            </p:nvSpPr>
            <p:spPr bwMode="auto">
              <a:xfrm>
                <a:off x="4320" y="4127"/>
                <a:ext cx="44" cy="20"/>
              </a:xfrm>
              <a:custGeom>
                <a:avLst/>
                <a:gdLst>
                  <a:gd name="T0" fmla="*/ 3 w 18"/>
                  <a:gd name="T1" fmla="*/ 5 h 8"/>
                  <a:gd name="T2" fmla="*/ 3 w 18"/>
                  <a:gd name="T3" fmla="*/ 4 h 8"/>
                  <a:gd name="T4" fmla="*/ 3 w 18"/>
                  <a:gd name="T5" fmla="*/ 5 h 8"/>
                  <a:gd name="T6" fmla="*/ 3 w 18"/>
                  <a:gd name="T7" fmla="*/ 5 h 8"/>
                  <a:gd name="T8" fmla="*/ 3 w 18"/>
                  <a:gd name="T9" fmla="*/ 4 h 8"/>
                  <a:gd name="T10" fmla="*/ 3 w 18"/>
                  <a:gd name="T11" fmla="*/ 5 h 8"/>
                  <a:gd name="T12" fmla="*/ 4 w 18"/>
                  <a:gd name="T13" fmla="*/ 5 h 8"/>
                  <a:gd name="T14" fmla="*/ 6 w 18"/>
                  <a:gd name="T15" fmla="*/ 4 h 8"/>
                  <a:gd name="T16" fmla="*/ 15 w 18"/>
                  <a:gd name="T17" fmla="*/ 7 h 8"/>
                  <a:gd name="T18" fmla="*/ 17 w 18"/>
                  <a:gd name="T19" fmla="*/ 6 h 8"/>
                  <a:gd name="T20" fmla="*/ 17 w 18"/>
                  <a:gd name="T21" fmla="*/ 4 h 8"/>
                  <a:gd name="T22" fmla="*/ 6 w 18"/>
                  <a:gd name="T23" fmla="*/ 0 h 8"/>
                  <a:gd name="T24" fmla="*/ 2 w 18"/>
                  <a:gd name="T25" fmla="*/ 1 h 8"/>
                  <a:gd name="T26" fmla="*/ 1 w 18"/>
                  <a:gd name="T27" fmla="*/ 4 h 8"/>
                  <a:gd name="T28" fmla="*/ 3 w 18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8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11" y="5"/>
                      <a:pt x="15" y="7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3" y="1"/>
                      <a:pt x="9" y="0"/>
                      <a:pt x="6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8" name="Freeform 251"/>
              <p:cNvSpPr>
                <a:spLocks/>
              </p:cNvSpPr>
              <p:nvPr userDrawn="1"/>
            </p:nvSpPr>
            <p:spPr bwMode="auto">
              <a:xfrm>
                <a:off x="4303" y="4113"/>
                <a:ext cx="15" cy="36"/>
              </a:xfrm>
              <a:custGeom>
                <a:avLst/>
                <a:gdLst>
                  <a:gd name="T0" fmla="*/ 5 w 6"/>
                  <a:gd name="T1" fmla="*/ 12 h 15"/>
                  <a:gd name="T2" fmla="*/ 5 w 6"/>
                  <a:gd name="T3" fmla="*/ 12 h 15"/>
                  <a:gd name="T4" fmla="*/ 4 w 6"/>
                  <a:gd name="T5" fmla="*/ 11 h 15"/>
                  <a:gd name="T6" fmla="*/ 5 w 6"/>
                  <a:gd name="T7" fmla="*/ 2 h 15"/>
                  <a:gd name="T8" fmla="*/ 4 w 6"/>
                  <a:gd name="T9" fmla="*/ 0 h 15"/>
                  <a:gd name="T10" fmla="*/ 2 w 6"/>
                  <a:gd name="T11" fmla="*/ 1 h 15"/>
                  <a:gd name="T12" fmla="*/ 0 w 6"/>
                  <a:gd name="T13" fmla="*/ 11 h 15"/>
                  <a:gd name="T14" fmla="*/ 1 w 6"/>
                  <a:gd name="T15" fmla="*/ 13 h 15"/>
                  <a:gd name="T16" fmla="*/ 3 w 6"/>
                  <a:gd name="T17" fmla="*/ 15 h 15"/>
                  <a:gd name="T18" fmla="*/ 5 w 6"/>
                  <a:gd name="T1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5"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9"/>
                      <a:pt x="5" y="6"/>
                      <a:pt x="5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5"/>
                      <a:pt x="0" y="9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4"/>
                      <a:pt x="2" y="15"/>
                      <a:pt x="3" y="15"/>
                    </a:cubicBezTo>
                    <a:cubicBezTo>
                      <a:pt x="4" y="14"/>
                      <a:pt x="5" y="13"/>
                      <a:pt x="5" y="1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39" name="Freeform 252"/>
              <p:cNvSpPr>
                <a:spLocks/>
              </p:cNvSpPr>
              <p:nvPr userDrawn="1"/>
            </p:nvSpPr>
            <p:spPr bwMode="auto">
              <a:xfrm>
                <a:off x="4272" y="3938"/>
                <a:ext cx="58" cy="234"/>
              </a:xfrm>
              <a:custGeom>
                <a:avLst/>
                <a:gdLst>
                  <a:gd name="T0" fmla="*/ 8 w 24"/>
                  <a:gd name="T1" fmla="*/ 92 h 95"/>
                  <a:gd name="T2" fmla="*/ 8 w 24"/>
                  <a:gd name="T3" fmla="*/ 92 h 95"/>
                  <a:gd name="T4" fmla="*/ 4 w 24"/>
                  <a:gd name="T5" fmla="*/ 67 h 95"/>
                  <a:gd name="T6" fmla="*/ 23 w 24"/>
                  <a:gd name="T7" fmla="*/ 4 h 95"/>
                  <a:gd name="T8" fmla="*/ 23 w 24"/>
                  <a:gd name="T9" fmla="*/ 1 h 95"/>
                  <a:gd name="T10" fmla="*/ 20 w 24"/>
                  <a:gd name="T11" fmla="*/ 2 h 95"/>
                  <a:gd name="T12" fmla="*/ 0 w 24"/>
                  <a:gd name="T13" fmla="*/ 67 h 95"/>
                  <a:gd name="T14" fmla="*/ 5 w 24"/>
                  <a:gd name="T15" fmla="*/ 94 h 95"/>
                  <a:gd name="T16" fmla="*/ 7 w 24"/>
                  <a:gd name="T17" fmla="*/ 95 h 95"/>
                  <a:gd name="T18" fmla="*/ 8 w 24"/>
                  <a:gd name="T19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95">
                    <a:moveTo>
                      <a:pt x="8" y="92"/>
                    </a:moveTo>
                    <a:cubicBezTo>
                      <a:pt x="8" y="92"/>
                      <a:pt x="8" y="92"/>
                      <a:pt x="8" y="92"/>
                    </a:cubicBezTo>
                    <a:cubicBezTo>
                      <a:pt x="8" y="91"/>
                      <a:pt x="4" y="82"/>
                      <a:pt x="4" y="67"/>
                    </a:cubicBezTo>
                    <a:cubicBezTo>
                      <a:pt x="4" y="51"/>
                      <a:pt x="8" y="29"/>
                      <a:pt x="23" y="4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4" y="27"/>
                      <a:pt x="0" y="50"/>
                      <a:pt x="0" y="67"/>
                    </a:cubicBezTo>
                    <a:cubicBezTo>
                      <a:pt x="0" y="84"/>
                      <a:pt x="5" y="94"/>
                      <a:pt x="5" y="94"/>
                    </a:cubicBezTo>
                    <a:cubicBezTo>
                      <a:pt x="5" y="95"/>
                      <a:pt x="6" y="95"/>
                      <a:pt x="7" y="95"/>
                    </a:cubicBezTo>
                    <a:cubicBezTo>
                      <a:pt x="8" y="95"/>
                      <a:pt x="9" y="93"/>
                      <a:pt x="8" y="9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0" name="Freeform 253"/>
              <p:cNvSpPr>
                <a:spLocks/>
              </p:cNvSpPr>
              <p:nvPr userDrawn="1"/>
            </p:nvSpPr>
            <p:spPr bwMode="auto">
              <a:xfrm>
                <a:off x="4231" y="4120"/>
                <a:ext cx="53" cy="27"/>
              </a:xfrm>
              <a:custGeom>
                <a:avLst/>
                <a:gdLst>
                  <a:gd name="T0" fmla="*/ 4 w 22"/>
                  <a:gd name="T1" fmla="*/ 10 h 11"/>
                  <a:gd name="T2" fmla="*/ 4 w 22"/>
                  <a:gd name="T3" fmla="*/ 10 h 11"/>
                  <a:gd name="T4" fmla="*/ 4 w 22"/>
                  <a:gd name="T5" fmla="*/ 10 h 11"/>
                  <a:gd name="T6" fmla="*/ 4 w 22"/>
                  <a:gd name="T7" fmla="*/ 10 h 11"/>
                  <a:gd name="T8" fmla="*/ 4 w 22"/>
                  <a:gd name="T9" fmla="*/ 10 h 11"/>
                  <a:gd name="T10" fmla="*/ 4 w 22"/>
                  <a:gd name="T11" fmla="*/ 10 h 11"/>
                  <a:gd name="T12" fmla="*/ 20 w 22"/>
                  <a:gd name="T13" fmla="*/ 4 h 11"/>
                  <a:gd name="T14" fmla="*/ 22 w 22"/>
                  <a:gd name="T15" fmla="*/ 2 h 11"/>
                  <a:gd name="T16" fmla="*/ 20 w 22"/>
                  <a:gd name="T17" fmla="*/ 0 h 11"/>
                  <a:gd name="T18" fmla="*/ 1 w 22"/>
                  <a:gd name="T19" fmla="*/ 8 h 11"/>
                  <a:gd name="T20" fmla="*/ 1 w 22"/>
                  <a:gd name="T21" fmla="*/ 10 h 11"/>
                  <a:gd name="T22" fmla="*/ 4 w 22"/>
                  <a:gd name="T2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1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9" y="5"/>
                      <a:pt x="20" y="4"/>
                    </a:cubicBezTo>
                    <a:cubicBezTo>
                      <a:pt x="21" y="4"/>
                      <a:pt x="22" y="3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7" y="1"/>
                      <a:pt x="1" y="7"/>
                      <a:pt x="1" y="8"/>
                    </a:cubicBezTo>
                    <a:cubicBezTo>
                      <a:pt x="0" y="8"/>
                      <a:pt x="0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1" name="Freeform 254"/>
              <p:cNvSpPr>
                <a:spLocks/>
              </p:cNvSpPr>
              <p:nvPr userDrawn="1"/>
            </p:nvSpPr>
            <p:spPr bwMode="auto">
              <a:xfrm>
                <a:off x="4265" y="4135"/>
                <a:ext cx="21" cy="19"/>
              </a:xfrm>
              <a:custGeom>
                <a:avLst/>
                <a:gdLst>
                  <a:gd name="T0" fmla="*/ 4 w 9"/>
                  <a:gd name="T1" fmla="*/ 7 h 8"/>
                  <a:gd name="T2" fmla="*/ 3 w 9"/>
                  <a:gd name="T3" fmla="*/ 6 h 8"/>
                  <a:gd name="T4" fmla="*/ 4 w 9"/>
                  <a:gd name="T5" fmla="*/ 7 h 8"/>
                  <a:gd name="T6" fmla="*/ 4 w 9"/>
                  <a:gd name="T7" fmla="*/ 7 h 8"/>
                  <a:gd name="T8" fmla="*/ 3 w 9"/>
                  <a:gd name="T9" fmla="*/ 6 h 8"/>
                  <a:gd name="T10" fmla="*/ 4 w 9"/>
                  <a:gd name="T11" fmla="*/ 7 h 8"/>
                  <a:gd name="T12" fmla="*/ 5 w 9"/>
                  <a:gd name="T13" fmla="*/ 6 h 8"/>
                  <a:gd name="T14" fmla="*/ 8 w 9"/>
                  <a:gd name="T15" fmla="*/ 4 h 8"/>
                  <a:gd name="T16" fmla="*/ 9 w 9"/>
                  <a:gd name="T17" fmla="*/ 1 h 8"/>
                  <a:gd name="T18" fmla="*/ 6 w 9"/>
                  <a:gd name="T19" fmla="*/ 0 h 8"/>
                  <a:gd name="T20" fmla="*/ 0 w 9"/>
                  <a:gd name="T21" fmla="*/ 5 h 8"/>
                  <a:gd name="T22" fmla="*/ 1 w 9"/>
                  <a:gd name="T23" fmla="*/ 8 h 8"/>
                  <a:gd name="T24" fmla="*/ 4 w 9"/>
                  <a:gd name="T2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4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4" y="8"/>
                      <a:pt x="4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2" name="Freeform 255"/>
              <p:cNvSpPr>
                <a:spLocks/>
              </p:cNvSpPr>
              <p:nvPr userDrawn="1"/>
            </p:nvSpPr>
            <p:spPr bwMode="auto">
              <a:xfrm>
                <a:off x="4130" y="3975"/>
                <a:ext cx="181" cy="84"/>
              </a:xfrm>
              <a:custGeom>
                <a:avLst/>
                <a:gdLst>
                  <a:gd name="T0" fmla="*/ 4 w 75"/>
                  <a:gd name="T1" fmla="*/ 33 h 34"/>
                  <a:gd name="T2" fmla="*/ 4 w 75"/>
                  <a:gd name="T3" fmla="*/ 33 h 34"/>
                  <a:gd name="T4" fmla="*/ 73 w 75"/>
                  <a:gd name="T5" fmla="*/ 5 h 34"/>
                  <a:gd name="T6" fmla="*/ 75 w 75"/>
                  <a:gd name="T7" fmla="*/ 2 h 34"/>
                  <a:gd name="T8" fmla="*/ 73 w 75"/>
                  <a:gd name="T9" fmla="*/ 1 h 34"/>
                  <a:gd name="T10" fmla="*/ 1 w 75"/>
                  <a:gd name="T11" fmla="*/ 30 h 34"/>
                  <a:gd name="T12" fmla="*/ 1 w 75"/>
                  <a:gd name="T13" fmla="*/ 33 h 34"/>
                  <a:gd name="T14" fmla="*/ 4 w 75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34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7" y="30"/>
                      <a:pt x="33" y="10"/>
                      <a:pt x="73" y="5"/>
                    </a:cubicBezTo>
                    <a:cubicBezTo>
                      <a:pt x="74" y="4"/>
                      <a:pt x="75" y="3"/>
                      <a:pt x="75" y="2"/>
                    </a:cubicBezTo>
                    <a:cubicBezTo>
                      <a:pt x="75" y="1"/>
                      <a:pt x="74" y="0"/>
                      <a:pt x="73" y="1"/>
                    </a:cubicBezTo>
                    <a:cubicBezTo>
                      <a:pt x="28" y="6"/>
                      <a:pt x="2" y="30"/>
                      <a:pt x="1" y="30"/>
                    </a:cubicBezTo>
                    <a:cubicBezTo>
                      <a:pt x="1" y="31"/>
                      <a:pt x="0" y="32"/>
                      <a:pt x="1" y="33"/>
                    </a:cubicBezTo>
                    <a:cubicBezTo>
                      <a:pt x="2" y="34"/>
                      <a:pt x="3" y="34"/>
                      <a:pt x="4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3" name="Freeform 256"/>
              <p:cNvSpPr>
                <a:spLocks/>
              </p:cNvSpPr>
              <p:nvPr userDrawn="1"/>
            </p:nvSpPr>
            <p:spPr bwMode="auto">
              <a:xfrm>
                <a:off x="4159" y="3906"/>
                <a:ext cx="87" cy="79"/>
              </a:xfrm>
              <a:custGeom>
                <a:avLst/>
                <a:gdLst>
                  <a:gd name="T0" fmla="*/ 2 w 36"/>
                  <a:gd name="T1" fmla="*/ 2 h 32"/>
                  <a:gd name="T2" fmla="*/ 2 w 36"/>
                  <a:gd name="T3" fmla="*/ 4 h 32"/>
                  <a:gd name="T4" fmla="*/ 2 w 36"/>
                  <a:gd name="T5" fmla="*/ 4 h 32"/>
                  <a:gd name="T6" fmla="*/ 22 w 36"/>
                  <a:gd name="T7" fmla="*/ 13 h 32"/>
                  <a:gd name="T8" fmla="*/ 31 w 36"/>
                  <a:gd name="T9" fmla="*/ 25 h 32"/>
                  <a:gd name="T10" fmla="*/ 32 w 36"/>
                  <a:gd name="T11" fmla="*/ 29 h 32"/>
                  <a:gd name="T12" fmla="*/ 32 w 36"/>
                  <a:gd name="T13" fmla="*/ 30 h 32"/>
                  <a:gd name="T14" fmla="*/ 32 w 36"/>
                  <a:gd name="T15" fmla="*/ 30 h 32"/>
                  <a:gd name="T16" fmla="*/ 32 w 36"/>
                  <a:gd name="T17" fmla="*/ 30 h 32"/>
                  <a:gd name="T18" fmla="*/ 34 w 36"/>
                  <a:gd name="T19" fmla="*/ 30 h 32"/>
                  <a:gd name="T20" fmla="*/ 35 w 36"/>
                  <a:gd name="T21" fmla="*/ 28 h 32"/>
                  <a:gd name="T22" fmla="*/ 34 w 36"/>
                  <a:gd name="T23" fmla="*/ 28 h 32"/>
                  <a:gd name="T24" fmla="*/ 17 w 36"/>
                  <a:gd name="T25" fmla="*/ 19 h 32"/>
                  <a:gd name="T26" fmla="*/ 4 w 36"/>
                  <a:gd name="T27" fmla="*/ 1 h 32"/>
                  <a:gd name="T28" fmla="*/ 2 w 36"/>
                  <a:gd name="T29" fmla="*/ 2 h 32"/>
                  <a:gd name="T30" fmla="*/ 2 w 36"/>
                  <a:gd name="T31" fmla="*/ 4 h 32"/>
                  <a:gd name="T32" fmla="*/ 2 w 36"/>
                  <a:gd name="T33" fmla="*/ 2 h 32"/>
                  <a:gd name="T34" fmla="*/ 0 w 36"/>
                  <a:gd name="T35" fmla="*/ 2 h 32"/>
                  <a:gd name="T36" fmla="*/ 14 w 36"/>
                  <a:gd name="T37" fmla="*/ 22 h 32"/>
                  <a:gd name="T38" fmla="*/ 34 w 36"/>
                  <a:gd name="T39" fmla="*/ 32 h 32"/>
                  <a:gd name="T40" fmla="*/ 36 w 36"/>
                  <a:gd name="T41" fmla="*/ 32 h 32"/>
                  <a:gd name="T42" fmla="*/ 36 w 36"/>
                  <a:gd name="T43" fmla="*/ 30 h 32"/>
                  <a:gd name="T44" fmla="*/ 25 w 36"/>
                  <a:gd name="T45" fmla="*/ 10 h 32"/>
                  <a:gd name="T46" fmla="*/ 3 w 36"/>
                  <a:gd name="T47" fmla="*/ 0 h 32"/>
                  <a:gd name="T48" fmla="*/ 1 w 36"/>
                  <a:gd name="T49" fmla="*/ 1 h 32"/>
                  <a:gd name="T50" fmla="*/ 0 w 36"/>
                  <a:gd name="T51" fmla="*/ 2 h 32"/>
                  <a:gd name="T52" fmla="*/ 2 w 36"/>
                  <a:gd name="T5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2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3" y="5"/>
                      <a:pt x="22" y="13"/>
                    </a:cubicBezTo>
                    <a:cubicBezTo>
                      <a:pt x="27" y="17"/>
                      <a:pt x="29" y="22"/>
                      <a:pt x="31" y="25"/>
                    </a:cubicBezTo>
                    <a:cubicBezTo>
                      <a:pt x="31" y="27"/>
                      <a:pt x="32" y="28"/>
                      <a:pt x="32" y="29"/>
                    </a:cubicBezTo>
                    <a:cubicBezTo>
                      <a:pt x="32" y="29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2" y="28"/>
                      <a:pt x="23" y="25"/>
                      <a:pt x="17" y="19"/>
                    </a:cubicBezTo>
                    <a:cubicBezTo>
                      <a:pt x="10" y="13"/>
                      <a:pt x="5" y="5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7" y="15"/>
                      <a:pt x="14" y="22"/>
                    </a:cubicBezTo>
                    <a:cubicBezTo>
                      <a:pt x="22" y="29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6" y="32"/>
                    </a:cubicBezTo>
                    <a:cubicBezTo>
                      <a:pt x="36" y="31"/>
                      <a:pt x="36" y="31"/>
                      <a:pt x="36" y="30"/>
                    </a:cubicBezTo>
                    <a:cubicBezTo>
                      <a:pt x="36" y="30"/>
                      <a:pt x="35" y="20"/>
                      <a:pt x="25" y="10"/>
                    </a:cubicBezTo>
                    <a:cubicBezTo>
                      <a:pt x="1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4" name="Freeform 257"/>
              <p:cNvSpPr>
                <a:spLocks/>
              </p:cNvSpPr>
              <p:nvPr userDrawn="1"/>
            </p:nvSpPr>
            <p:spPr bwMode="auto">
              <a:xfrm>
                <a:off x="4113" y="3943"/>
                <a:ext cx="92" cy="59"/>
              </a:xfrm>
              <a:custGeom>
                <a:avLst/>
                <a:gdLst>
                  <a:gd name="T0" fmla="*/ 2 w 38"/>
                  <a:gd name="T1" fmla="*/ 2 h 24"/>
                  <a:gd name="T2" fmla="*/ 2 w 38"/>
                  <a:gd name="T3" fmla="*/ 4 h 24"/>
                  <a:gd name="T4" fmla="*/ 2 w 38"/>
                  <a:gd name="T5" fmla="*/ 4 h 24"/>
                  <a:gd name="T6" fmla="*/ 6 w 38"/>
                  <a:gd name="T7" fmla="*/ 4 h 24"/>
                  <a:gd name="T8" fmla="*/ 22 w 38"/>
                  <a:gd name="T9" fmla="*/ 8 h 24"/>
                  <a:gd name="T10" fmla="*/ 32 w 38"/>
                  <a:gd name="T11" fmla="*/ 18 h 24"/>
                  <a:gd name="T12" fmla="*/ 34 w 38"/>
                  <a:gd name="T13" fmla="*/ 21 h 24"/>
                  <a:gd name="T14" fmla="*/ 34 w 38"/>
                  <a:gd name="T15" fmla="*/ 22 h 24"/>
                  <a:gd name="T16" fmla="*/ 34 w 38"/>
                  <a:gd name="T17" fmla="*/ 22 h 24"/>
                  <a:gd name="T18" fmla="*/ 34 w 38"/>
                  <a:gd name="T19" fmla="*/ 22 h 24"/>
                  <a:gd name="T20" fmla="*/ 34 w 38"/>
                  <a:gd name="T21" fmla="*/ 22 h 24"/>
                  <a:gd name="T22" fmla="*/ 34 w 38"/>
                  <a:gd name="T23" fmla="*/ 22 h 24"/>
                  <a:gd name="T24" fmla="*/ 34 w 38"/>
                  <a:gd name="T25" fmla="*/ 22 h 24"/>
                  <a:gd name="T26" fmla="*/ 34 w 38"/>
                  <a:gd name="T27" fmla="*/ 22 h 24"/>
                  <a:gd name="T28" fmla="*/ 34 w 38"/>
                  <a:gd name="T29" fmla="*/ 22 h 24"/>
                  <a:gd name="T30" fmla="*/ 36 w 38"/>
                  <a:gd name="T31" fmla="*/ 22 h 24"/>
                  <a:gd name="T32" fmla="*/ 36 w 38"/>
                  <a:gd name="T33" fmla="*/ 20 h 24"/>
                  <a:gd name="T34" fmla="*/ 36 w 38"/>
                  <a:gd name="T35" fmla="*/ 20 h 24"/>
                  <a:gd name="T36" fmla="*/ 18 w 38"/>
                  <a:gd name="T37" fmla="*/ 15 h 24"/>
                  <a:gd name="T38" fmla="*/ 9 w 38"/>
                  <a:gd name="T39" fmla="*/ 8 h 24"/>
                  <a:gd name="T40" fmla="*/ 4 w 38"/>
                  <a:gd name="T41" fmla="*/ 1 h 24"/>
                  <a:gd name="T42" fmla="*/ 2 w 38"/>
                  <a:gd name="T43" fmla="*/ 2 h 24"/>
                  <a:gd name="T44" fmla="*/ 2 w 38"/>
                  <a:gd name="T45" fmla="*/ 4 h 24"/>
                  <a:gd name="T46" fmla="*/ 2 w 38"/>
                  <a:gd name="T47" fmla="*/ 2 h 24"/>
                  <a:gd name="T48" fmla="*/ 0 w 38"/>
                  <a:gd name="T49" fmla="*/ 3 h 24"/>
                  <a:gd name="T50" fmla="*/ 6 w 38"/>
                  <a:gd name="T51" fmla="*/ 10 h 24"/>
                  <a:gd name="T52" fmla="*/ 16 w 38"/>
                  <a:gd name="T53" fmla="*/ 18 h 24"/>
                  <a:gd name="T54" fmla="*/ 36 w 38"/>
                  <a:gd name="T55" fmla="*/ 24 h 24"/>
                  <a:gd name="T56" fmla="*/ 38 w 38"/>
                  <a:gd name="T57" fmla="*/ 23 h 24"/>
                  <a:gd name="T58" fmla="*/ 38 w 38"/>
                  <a:gd name="T59" fmla="*/ 21 h 24"/>
                  <a:gd name="T60" fmla="*/ 24 w 38"/>
                  <a:gd name="T61" fmla="*/ 5 h 24"/>
                  <a:gd name="T62" fmla="*/ 6 w 38"/>
                  <a:gd name="T63" fmla="*/ 0 h 24"/>
                  <a:gd name="T64" fmla="*/ 1 w 38"/>
                  <a:gd name="T65" fmla="*/ 0 h 24"/>
                  <a:gd name="T66" fmla="*/ 0 w 38"/>
                  <a:gd name="T67" fmla="*/ 1 h 24"/>
                  <a:gd name="T68" fmla="*/ 0 w 38"/>
                  <a:gd name="T69" fmla="*/ 3 h 24"/>
                  <a:gd name="T70" fmla="*/ 2 w 38"/>
                  <a:gd name="T7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9" y="4"/>
                      <a:pt x="16" y="5"/>
                      <a:pt x="22" y="8"/>
                    </a:cubicBezTo>
                    <a:cubicBezTo>
                      <a:pt x="27" y="11"/>
                      <a:pt x="30" y="15"/>
                      <a:pt x="32" y="18"/>
                    </a:cubicBezTo>
                    <a:cubicBezTo>
                      <a:pt x="33" y="19"/>
                      <a:pt x="33" y="20"/>
                      <a:pt x="34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25" y="19"/>
                      <a:pt x="18" y="15"/>
                    </a:cubicBezTo>
                    <a:cubicBezTo>
                      <a:pt x="15" y="13"/>
                      <a:pt x="11" y="10"/>
                      <a:pt x="9" y="8"/>
                    </a:cubicBezTo>
                    <a:cubicBezTo>
                      <a:pt x="6" y="5"/>
                      <a:pt x="4" y="3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8"/>
                      <a:pt x="6" y="10"/>
                    </a:cubicBezTo>
                    <a:cubicBezTo>
                      <a:pt x="9" y="13"/>
                      <a:pt x="12" y="16"/>
                      <a:pt x="16" y="18"/>
                    </a:cubicBezTo>
                    <a:cubicBezTo>
                      <a:pt x="25" y="24"/>
                      <a:pt x="36" y="24"/>
                      <a:pt x="36" y="24"/>
                    </a:cubicBezTo>
                    <a:cubicBezTo>
                      <a:pt x="37" y="24"/>
                      <a:pt x="37" y="24"/>
                      <a:pt x="38" y="23"/>
                    </a:cubicBezTo>
                    <a:cubicBezTo>
                      <a:pt x="38" y="23"/>
                      <a:pt x="38" y="22"/>
                      <a:pt x="38" y="21"/>
                    </a:cubicBezTo>
                    <a:cubicBezTo>
                      <a:pt x="38" y="21"/>
                      <a:pt x="35" y="12"/>
                      <a:pt x="24" y="5"/>
                    </a:cubicBezTo>
                    <a:cubicBezTo>
                      <a:pt x="17" y="1"/>
                      <a:pt x="10" y="0"/>
                      <a:pt x="6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5" name="Freeform 258"/>
              <p:cNvSpPr>
                <a:spLocks/>
              </p:cNvSpPr>
              <p:nvPr userDrawn="1"/>
            </p:nvSpPr>
            <p:spPr bwMode="auto">
              <a:xfrm>
                <a:off x="4072" y="3977"/>
                <a:ext cx="92" cy="50"/>
              </a:xfrm>
              <a:custGeom>
                <a:avLst/>
                <a:gdLst>
                  <a:gd name="T0" fmla="*/ 2 w 38"/>
                  <a:gd name="T1" fmla="*/ 3 h 20"/>
                  <a:gd name="T2" fmla="*/ 3 w 38"/>
                  <a:gd name="T3" fmla="*/ 5 h 20"/>
                  <a:gd name="T4" fmla="*/ 3 w 38"/>
                  <a:gd name="T5" fmla="*/ 5 h 20"/>
                  <a:gd name="T6" fmla="*/ 8 w 38"/>
                  <a:gd name="T7" fmla="*/ 4 h 20"/>
                  <a:gd name="T8" fmla="*/ 19 w 38"/>
                  <a:gd name="T9" fmla="*/ 7 h 20"/>
                  <a:gd name="T10" fmla="*/ 31 w 38"/>
                  <a:gd name="T11" fmla="*/ 15 h 20"/>
                  <a:gd name="T12" fmla="*/ 33 w 38"/>
                  <a:gd name="T13" fmla="*/ 18 h 20"/>
                  <a:gd name="T14" fmla="*/ 34 w 38"/>
                  <a:gd name="T15" fmla="*/ 19 h 20"/>
                  <a:gd name="T16" fmla="*/ 34 w 38"/>
                  <a:gd name="T17" fmla="*/ 19 h 20"/>
                  <a:gd name="T18" fmla="*/ 34 w 38"/>
                  <a:gd name="T19" fmla="*/ 19 h 20"/>
                  <a:gd name="T20" fmla="*/ 36 w 38"/>
                  <a:gd name="T21" fmla="*/ 18 h 20"/>
                  <a:gd name="T22" fmla="*/ 36 w 38"/>
                  <a:gd name="T23" fmla="*/ 16 h 20"/>
                  <a:gd name="T24" fmla="*/ 35 w 38"/>
                  <a:gd name="T25" fmla="*/ 16 h 20"/>
                  <a:gd name="T26" fmla="*/ 34 w 38"/>
                  <a:gd name="T27" fmla="*/ 16 h 20"/>
                  <a:gd name="T28" fmla="*/ 17 w 38"/>
                  <a:gd name="T29" fmla="*/ 13 h 20"/>
                  <a:gd name="T30" fmla="*/ 4 w 38"/>
                  <a:gd name="T31" fmla="*/ 2 h 20"/>
                  <a:gd name="T32" fmla="*/ 2 w 38"/>
                  <a:gd name="T33" fmla="*/ 3 h 20"/>
                  <a:gd name="T34" fmla="*/ 3 w 38"/>
                  <a:gd name="T35" fmla="*/ 5 h 20"/>
                  <a:gd name="T36" fmla="*/ 2 w 38"/>
                  <a:gd name="T37" fmla="*/ 3 h 20"/>
                  <a:gd name="T38" fmla="*/ 0 w 38"/>
                  <a:gd name="T39" fmla="*/ 4 h 20"/>
                  <a:gd name="T40" fmla="*/ 15 w 38"/>
                  <a:gd name="T41" fmla="*/ 16 h 20"/>
                  <a:gd name="T42" fmla="*/ 34 w 38"/>
                  <a:gd name="T43" fmla="*/ 20 h 20"/>
                  <a:gd name="T44" fmla="*/ 36 w 38"/>
                  <a:gd name="T45" fmla="*/ 20 h 20"/>
                  <a:gd name="T46" fmla="*/ 37 w 38"/>
                  <a:gd name="T47" fmla="*/ 19 h 20"/>
                  <a:gd name="T48" fmla="*/ 37 w 38"/>
                  <a:gd name="T49" fmla="*/ 17 h 20"/>
                  <a:gd name="T50" fmla="*/ 21 w 38"/>
                  <a:gd name="T51" fmla="*/ 3 h 20"/>
                  <a:gd name="T52" fmla="*/ 8 w 38"/>
                  <a:gd name="T53" fmla="*/ 0 h 20"/>
                  <a:gd name="T54" fmla="*/ 2 w 38"/>
                  <a:gd name="T55" fmla="*/ 1 h 20"/>
                  <a:gd name="T56" fmla="*/ 0 w 38"/>
                  <a:gd name="T57" fmla="*/ 2 h 20"/>
                  <a:gd name="T58" fmla="*/ 0 w 38"/>
                  <a:gd name="T59" fmla="*/ 4 h 20"/>
                  <a:gd name="T60" fmla="*/ 2 w 38"/>
                  <a:gd name="T6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20">
                    <a:moveTo>
                      <a:pt x="2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5" y="4"/>
                      <a:pt x="8" y="4"/>
                    </a:cubicBezTo>
                    <a:cubicBezTo>
                      <a:pt x="11" y="4"/>
                      <a:pt x="15" y="5"/>
                      <a:pt x="19" y="7"/>
                    </a:cubicBezTo>
                    <a:cubicBezTo>
                      <a:pt x="24" y="9"/>
                      <a:pt x="28" y="12"/>
                      <a:pt x="31" y="15"/>
                    </a:cubicBezTo>
                    <a:cubicBezTo>
                      <a:pt x="32" y="16"/>
                      <a:pt x="33" y="17"/>
                      <a:pt x="33" y="18"/>
                    </a:cubicBezTo>
                    <a:cubicBezTo>
                      <a:pt x="34" y="18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4" y="16"/>
                    </a:cubicBezTo>
                    <a:cubicBezTo>
                      <a:pt x="31" y="16"/>
                      <a:pt x="23" y="16"/>
                      <a:pt x="17" y="13"/>
                    </a:cubicBezTo>
                    <a:cubicBezTo>
                      <a:pt x="10" y="9"/>
                      <a:pt x="6" y="5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8"/>
                      <a:pt x="7" y="12"/>
                      <a:pt x="15" y="16"/>
                    </a:cubicBezTo>
                    <a:cubicBezTo>
                      <a:pt x="23" y="20"/>
                      <a:pt x="31" y="20"/>
                      <a:pt x="34" y="20"/>
                    </a:cubicBezTo>
                    <a:cubicBezTo>
                      <a:pt x="35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8" y="18"/>
                      <a:pt x="38" y="18"/>
                      <a:pt x="37" y="17"/>
                    </a:cubicBezTo>
                    <a:cubicBezTo>
                      <a:pt x="37" y="17"/>
                      <a:pt x="33" y="8"/>
                      <a:pt x="21" y="3"/>
                    </a:cubicBezTo>
                    <a:cubicBezTo>
                      <a:pt x="16" y="1"/>
                      <a:pt x="11" y="0"/>
                      <a:pt x="8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6" name="Freeform 259"/>
              <p:cNvSpPr>
                <a:spLocks/>
              </p:cNvSpPr>
              <p:nvPr userDrawn="1"/>
            </p:nvSpPr>
            <p:spPr bwMode="auto">
              <a:xfrm>
                <a:off x="4038" y="4017"/>
                <a:ext cx="94" cy="34"/>
              </a:xfrm>
              <a:custGeom>
                <a:avLst/>
                <a:gdLst>
                  <a:gd name="T0" fmla="*/ 2 w 39"/>
                  <a:gd name="T1" fmla="*/ 5 h 14"/>
                  <a:gd name="T2" fmla="*/ 3 w 39"/>
                  <a:gd name="T3" fmla="*/ 7 h 14"/>
                  <a:gd name="T4" fmla="*/ 3 w 39"/>
                  <a:gd name="T5" fmla="*/ 7 h 14"/>
                  <a:gd name="T6" fmla="*/ 15 w 39"/>
                  <a:gd name="T7" fmla="*/ 4 h 14"/>
                  <a:gd name="T8" fmla="*/ 18 w 39"/>
                  <a:gd name="T9" fmla="*/ 4 h 14"/>
                  <a:gd name="T10" fmla="*/ 31 w 39"/>
                  <a:gd name="T11" fmla="*/ 9 h 14"/>
                  <a:gd name="T12" fmla="*/ 34 w 39"/>
                  <a:gd name="T13" fmla="*/ 11 h 14"/>
                  <a:gd name="T14" fmla="*/ 35 w 39"/>
                  <a:gd name="T15" fmla="*/ 12 h 14"/>
                  <a:gd name="T16" fmla="*/ 35 w 39"/>
                  <a:gd name="T17" fmla="*/ 12 h 14"/>
                  <a:gd name="T18" fmla="*/ 35 w 39"/>
                  <a:gd name="T19" fmla="*/ 12 h 14"/>
                  <a:gd name="T20" fmla="*/ 37 w 39"/>
                  <a:gd name="T21" fmla="*/ 10 h 14"/>
                  <a:gd name="T22" fmla="*/ 36 w 39"/>
                  <a:gd name="T23" fmla="*/ 8 h 14"/>
                  <a:gd name="T24" fmla="*/ 36 w 39"/>
                  <a:gd name="T25" fmla="*/ 9 h 14"/>
                  <a:gd name="T26" fmla="*/ 24 w 39"/>
                  <a:gd name="T27" fmla="*/ 10 h 14"/>
                  <a:gd name="T28" fmla="*/ 19 w 39"/>
                  <a:gd name="T29" fmla="*/ 10 h 14"/>
                  <a:gd name="T30" fmla="*/ 4 w 39"/>
                  <a:gd name="T31" fmla="*/ 3 h 14"/>
                  <a:gd name="T32" fmla="*/ 2 w 39"/>
                  <a:gd name="T33" fmla="*/ 5 h 14"/>
                  <a:gd name="T34" fmla="*/ 3 w 39"/>
                  <a:gd name="T35" fmla="*/ 7 h 14"/>
                  <a:gd name="T36" fmla="*/ 2 w 39"/>
                  <a:gd name="T37" fmla="*/ 5 h 14"/>
                  <a:gd name="T38" fmla="*/ 1 w 39"/>
                  <a:gd name="T39" fmla="*/ 7 h 14"/>
                  <a:gd name="T40" fmla="*/ 18 w 39"/>
                  <a:gd name="T41" fmla="*/ 14 h 14"/>
                  <a:gd name="T42" fmla="*/ 24 w 39"/>
                  <a:gd name="T43" fmla="*/ 14 h 14"/>
                  <a:gd name="T44" fmla="*/ 37 w 39"/>
                  <a:gd name="T45" fmla="*/ 12 h 14"/>
                  <a:gd name="T46" fmla="*/ 39 w 39"/>
                  <a:gd name="T47" fmla="*/ 11 h 14"/>
                  <a:gd name="T48" fmla="*/ 38 w 39"/>
                  <a:gd name="T49" fmla="*/ 9 h 14"/>
                  <a:gd name="T50" fmla="*/ 19 w 39"/>
                  <a:gd name="T51" fmla="*/ 0 h 14"/>
                  <a:gd name="T52" fmla="*/ 15 w 39"/>
                  <a:gd name="T53" fmla="*/ 0 h 14"/>
                  <a:gd name="T54" fmla="*/ 1 w 39"/>
                  <a:gd name="T55" fmla="*/ 3 h 14"/>
                  <a:gd name="T56" fmla="*/ 0 w 39"/>
                  <a:gd name="T57" fmla="*/ 5 h 14"/>
                  <a:gd name="T58" fmla="*/ 1 w 39"/>
                  <a:gd name="T59" fmla="*/ 7 h 14"/>
                  <a:gd name="T60" fmla="*/ 2 w 39"/>
                  <a:gd name="T6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14">
                    <a:moveTo>
                      <a:pt x="2" y="5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9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24" y="5"/>
                      <a:pt x="28" y="7"/>
                      <a:pt x="31" y="9"/>
                    </a:cubicBezTo>
                    <a:cubicBezTo>
                      <a:pt x="33" y="10"/>
                      <a:pt x="34" y="10"/>
                      <a:pt x="34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0" y="10"/>
                      <a:pt x="24" y="10"/>
                    </a:cubicBezTo>
                    <a:cubicBezTo>
                      <a:pt x="22" y="10"/>
                      <a:pt x="20" y="10"/>
                      <a:pt x="19" y="10"/>
                    </a:cubicBezTo>
                    <a:cubicBezTo>
                      <a:pt x="11" y="9"/>
                      <a:pt x="7" y="6"/>
                      <a:pt x="4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9"/>
                      <a:pt x="10" y="13"/>
                      <a:pt x="18" y="14"/>
                    </a:cubicBezTo>
                    <a:cubicBezTo>
                      <a:pt x="20" y="14"/>
                      <a:pt x="22" y="14"/>
                      <a:pt x="24" y="14"/>
                    </a:cubicBezTo>
                    <a:cubicBezTo>
                      <a:pt x="31" y="14"/>
                      <a:pt x="37" y="12"/>
                      <a:pt x="37" y="12"/>
                    </a:cubicBezTo>
                    <a:cubicBezTo>
                      <a:pt x="38" y="12"/>
                      <a:pt x="39" y="11"/>
                      <a:pt x="39" y="11"/>
                    </a:cubicBezTo>
                    <a:cubicBezTo>
                      <a:pt x="39" y="10"/>
                      <a:pt x="39" y="9"/>
                      <a:pt x="38" y="9"/>
                    </a:cubicBezTo>
                    <a:cubicBezTo>
                      <a:pt x="38" y="9"/>
                      <a:pt x="31" y="2"/>
                      <a:pt x="19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7" y="0"/>
                      <a:pt x="2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7" name="Freeform 260"/>
              <p:cNvSpPr>
                <a:spLocks/>
              </p:cNvSpPr>
              <p:nvPr userDrawn="1"/>
            </p:nvSpPr>
            <p:spPr bwMode="auto">
              <a:xfrm>
                <a:off x="4048" y="4056"/>
                <a:ext cx="77" cy="71"/>
              </a:xfrm>
              <a:custGeom>
                <a:avLst/>
                <a:gdLst>
                  <a:gd name="T0" fmla="*/ 2 w 32"/>
                  <a:gd name="T1" fmla="*/ 27 h 29"/>
                  <a:gd name="T2" fmla="*/ 4 w 32"/>
                  <a:gd name="T3" fmla="*/ 27 h 29"/>
                  <a:gd name="T4" fmla="*/ 4 w 32"/>
                  <a:gd name="T5" fmla="*/ 27 h 29"/>
                  <a:gd name="T6" fmla="*/ 13 w 32"/>
                  <a:gd name="T7" fmla="*/ 13 h 29"/>
                  <a:gd name="T8" fmla="*/ 25 w 32"/>
                  <a:gd name="T9" fmla="*/ 6 h 29"/>
                  <a:gd name="T10" fmla="*/ 29 w 32"/>
                  <a:gd name="T11" fmla="*/ 5 h 29"/>
                  <a:gd name="T12" fmla="*/ 30 w 32"/>
                  <a:gd name="T13" fmla="*/ 4 h 29"/>
                  <a:gd name="T14" fmla="*/ 30 w 32"/>
                  <a:gd name="T15" fmla="*/ 4 h 29"/>
                  <a:gd name="T16" fmla="*/ 30 w 32"/>
                  <a:gd name="T17" fmla="*/ 4 h 29"/>
                  <a:gd name="T18" fmla="*/ 30 w 32"/>
                  <a:gd name="T19" fmla="*/ 2 h 29"/>
                  <a:gd name="T20" fmla="*/ 28 w 32"/>
                  <a:gd name="T21" fmla="*/ 2 h 29"/>
                  <a:gd name="T22" fmla="*/ 28 w 32"/>
                  <a:gd name="T23" fmla="*/ 2 h 29"/>
                  <a:gd name="T24" fmla="*/ 18 w 32"/>
                  <a:gd name="T25" fmla="*/ 17 h 29"/>
                  <a:gd name="T26" fmla="*/ 2 w 32"/>
                  <a:gd name="T27" fmla="*/ 25 h 29"/>
                  <a:gd name="T28" fmla="*/ 2 w 32"/>
                  <a:gd name="T29" fmla="*/ 27 h 29"/>
                  <a:gd name="T30" fmla="*/ 4 w 32"/>
                  <a:gd name="T31" fmla="*/ 27 h 29"/>
                  <a:gd name="T32" fmla="*/ 2 w 32"/>
                  <a:gd name="T33" fmla="*/ 27 h 29"/>
                  <a:gd name="T34" fmla="*/ 3 w 32"/>
                  <a:gd name="T35" fmla="*/ 29 h 29"/>
                  <a:gd name="T36" fmla="*/ 20 w 32"/>
                  <a:gd name="T37" fmla="*/ 20 h 29"/>
                  <a:gd name="T38" fmla="*/ 32 w 32"/>
                  <a:gd name="T39" fmla="*/ 3 h 29"/>
                  <a:gd name="T40" fmla="*/ 32 w 32"/>
                  <a:gd name="T41" fmla="*/ 1 h 29"/>
                  <a:gd name="T42" fmla="*/ 30 w 32"/>
                  <a:gd name="T43" fmla="*/ 0 h 29"/>
                  <a:gd name="T44" fmla="*/ 10 w 32"/>
                  <a:gd name="T45" fmla="*/ 10 h 29"/>
                  <a:gd name="T46" fmla="*/ 0 w 32"/>
                  <a:gd name="T47" fmla="*/ 26 h 29"/>
                  <a:gd name="T48" fmla="*/ 1 w 32"/>
                  <a:gd name="T49" fmla="*/ 28 h 29"/>
                  <a:gd name="T50" fmla="*/ 3 w 32"/>
                  <a:gd name="T51" fmla="*/ 29 h 29"/>
                  <a:gd name="T52" fmla="*/ 2 w 32"/>
                  <a:gd name="T5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2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6"/>
                      <a:pt x="7" y="18"/>
                      <a:pt x="13" y="13"/>
                    </a:cubicBezTo>
                    <a:cubicBezTo>
                      <a:pt x="17" y="9"/>
                      <a:pt x="22" y="7"/>
                      <a:pt x="25" y="6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4"/>
                      <a:pt x="24" y="12"/>
                      <a:pt x="18" y="17"/>
                    </a:cubicBezTo>
                    <a:cubicBezTo>
                      <a:pt x="11" y="22"/>
                      <a:pt x="6" y="24"/>
                      <a:pt x="2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7" y="28"/>
                      <a:pt x="13" y="26"/>
                      <a:pt x="20" y="20"/>
                    </a:cubicBezTo>
                    <a:cubicBezTo>
                      <a:pt x="28" y="1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1"/>
                    </a:cubicBezTo>
                    <a:cubicBezTo>
                      <a:pt x="31" y="1"/>
                      <a:pt x="31" y="0"/>
                      <a:pt x="30" y="0"/>
                    </a:cubicBezTo>
                    <a:cubicBezTo>
                      <a:pt x="30" y="0"/>
                      <a:pt x="20" y="1"/>
                      <a:pt x="10" y="10"/>
                    </a:cubicBezTo>
                    <a:cubicBezTo>
                      <a:pt x="2" y="17"/>
                      <a:pt x="1" y="26"/>
                      <a:pt x="0" y="26"/>
                    </a:cubicBezTo>
                    <a:cubicBezTo>
                      <a:pt x="0" y="27"/>
                      <a:pt x="1" y="28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8" name="Freeform 261"/>
              <p:cNvSpPr>
                <a:spLocks/>
              </p:cNvSpPr>
              <p:nvPr userDrawn="1"/>
            </p:nvSpPr>
            <p:spPr bwMode="auto">
              <a:xfrm>
                <a:off x="4120" y="4061"/>
                <a:ext cx="34" cy="71"/>
              </a:xfrm>
              <a:custGeom>
                <a:avLst/>
                <a:gdLst>
                  <a:gd name="T0" fmla="*/ 3 w 14"/>
                  <a:gd name="T1" fmla="*/ 27 h 29"/>
                  <a:gd name="T2" fmla="*/ 5 w 14"/>
                  <a:gd name="T3" fmla="*/ 27 h 29"/>
                  <a:gd name="T4" fmla="*/ 5 w 14"/>
                  <a:gd name="T5" fmla="*/ 27 h 29"/>
                  <a:gd name="T6" fmla="*/ 4 w 14"/>
                  <a:gd name="T7" fmla="*/ 21 h 29"/>
                  <a:gd name="T8" fmla="*/ 5 w 14"/>
                  <a:gd name="T9" fmla="*/ 14 h 29"/>
                  <a:gd name="T10" fmla="*/ 10 w 14"/>
                  <a:gd name="T11" fmla="*/ 6 h 29"/>
                  <a:gd name="T12" fmla="*/ 12 w 14"/>
                  <a:gd name="T13" fmla="*/ 4 h 29"/>
                  <a:gd name="T14" fmla="*/ 13 w 14"/>
                  <a:gd name="T15" fmla="*/ 4 h 29"/>
                  <a:gd name="T16" fmla="*/ 13 w 14"/>
                  <a:gd name="T17" fmla="*/ 4 h 29"/>
                  <a:gd name="T18" fmla="*/ 13 w 14"/>
                  <a:gd name="T19" fmla="*/ 4 h 29"/>
                  <a:gd name="T20" fmla="*/ 13 w 14"/>
                  <a:gd name="T21" fmla="*/ 3 h 29"/>
                  <a:gd name="T22" fmla="*/ 13 w 14"/>
                  <a:gd name="T23" fmla="*/ 4 h 29"/>
                  <a:gd name="T24" fmla="*/ 13 w 14"/>
                  <a:gd name="T25" fmla="*/ 4 h 29"/>
                  <a:gd name="T26" fmla="*/ 13 w 14"/>
                  <a:gd name="T27" fmla="*/ 3 h 29"/>
                  <a:gd name="T28" fmla="*/ 13 w 14"/>
                  <a:gd name="T29" fmla="*/ 4 h 29"/>
                  <a:gd name="T30" fmla="*/ 12 w 14"/>
                  <a:gd name="T31" fmla="*/ 2 h 29"/>
                  <a:gd name="T32" fmla="*/ 10 w 14"/>
                  <a:gd name="T33" fmla="*/ 2 h 29"/>
                  <a:gd name="T34" fmla="*/ 10 w 14"/>
                  <a:gd name="T35" fmla="*/ 2 h 29"/>
                  <a:gd name="T36" fmla="*/ 10 w 14"/>
                  <a:gd name="T37" fmla="*/ 6 h 29"/>
                  <a:gd name="T38" fmla="*/ 9 w 14"/>
                  <a:gd name="T39" fmla="*/ 16 h 29"/>
                  <a:gd name="T40" fmla="*/ 2 w 14"/>
                  <a:gd name="T41" fmla="*/ 26 h 29"/>
                  <a:gd name="T42" fmla="*/ 3 w 14"/>
                  <a:gd name="T43" fmla="*/ 27 h 29"/>
                  <a:gd name="T44" fmla="*/ 5 w 14"/>
                  <a:gd name="T45" fmla="*/ 27 h 29"/>
                  <a:gd name="T46" fmla="*/ 3 w 14"/>
                  <a:gd name="T47" fmla="*/ 27 h 29"/>
                  <a:gd name="T48" fmla="*/ 4 w 14"/>
                  <a:gd name="T49" fmla="*/ 29 h 29"/>
                  <a:gd name="T50" fmla="*/ 12 w 14"/>
                  <a:gd name="T51" fmla="*/ 18 h 29"/>
                  <a:gd name="T52" fmla="*/ 14 w 14"/>
                  <a:gd name="T53" fmla="*/ 6 h 29"/>
                  <a:gd name="T54" fmla="*/ 14 w 14"/>
                  <a:gd name="T55" fmla="*/ 2 h 29"/>
                  <a:gd name="T56" fmla="*/ 13 w 14"/>
                  <a:gd name="T57" fmla="*/ 0 h 29"/>
                  <a:gd name="T58" fmla="*/ 11 w 14"/>
                  <a:gd name="T59" fmla="*/ 0 h 29"/>
                  <a:gd name="T60" fmla="*/ 1 w 14"/>
                  <a:gd name="T61" fmla="*/ 13 h 29"/>
                  <a:gd name="T62" fmla="*/ 0 w 14"/>
                  <a:gd name="T63" fmla="*/ 21 h 29"/>
                  <a:gd name="T64" fmla="*/ 1 w 14"/>
                  <a:gd name="T65" fmla="*/ 28 h 29"/>
                  <a:gd name="T66" fmla="*/ 2 w 14"/>
                  <a:gd name="T67" fmla="*/ 29 h 29"/>
                  <a:gd name="T68" fmla="*/ 4 w 14"/>
                  <a:gd name="T69" fmla="*/ 29 h 29"/>
                  <a:gd name="T70" fmla="*/ 3 w 14"/>
                  <a:gd name="T7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29">
                    <a:moveTo>
                      <a:pt x="3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6"/>
                      <a:pt x="4" y="24"/>
                      <a:pt x="4" y="21"/>
                    </a:cubicBezTo>
                    <a:cubicBezTo>
                      <a:pt x="4" y="19"/>
                      <a:pt x="4" y="17"/>
                      <a:pt x="5" y="14"/>
                    </a:cubicBezTo>
                    <a:cubicBezTo>
                      <a:pt x="6" y="10"/>
                      <a:pt x="9" y="8"/>
                      <a:pt x="10" y="6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9"/>
                      <a:pt x="10" y="13"/>
                      <a:pt x="9" y="16"/>
                    </a:cubicBezTo>
                    <a:cubicBezTo>
                      <a:pt x="6" y="21"/>
                      <a:pt x="4" y="24"/>
                      <a:pt x="2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27"/>
                      <a:pt x="10" y="24"/>
                      <a:pt x="12" y="18"/>
                    </a:cubicBezTo>
                    <a:cubicBezTo>
                      <a:pt x="14" y="14"/>
                      <a:pt x="14" y="9"/>
                      <a:pt x="14" y="6"/>
                    </a:cubicBezTo>
                    <a:cubicBezTo>
                      <a:pt x="14" y="4"/>
                      <a:pt x="14" y="2"/>
                      <a:pt x="14" y="2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5" y="4"/>
                      <a:pt x="1" y="13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5"/>
                      <a:pt x="1" y="28"/>
                      <a:pt x="1" y="28"/>
                    </a:cubicBezTo>
                    <a:cubicBezTo>
                      <a:pt x="1" y="29"/>
                      <a:pt x="1" y="29"/>
                      <a:pt x="2" y="29"/>
                    </a:cubicBezTo>
                    <a:cubicBezTo>
                      <a:pt x="3" y="29"/>
                      <a:pt x="3" y="29"/>
                      <a:pt x="4" y="29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49" name="Freeform 262"/>
              <p:cNvSpPr>
                <a:spLocks/>
              </p:cNvSpPr>
              <p:nvPr userDrawn="1"/>
            </p:nvSpPr>
            <p:spPr bwMode="auto">
              <a:xfrm>
                <a:off x="4159" y="4041"/>
                <a:ext cx="36" cy="86"/>
              </a:xfrm>
              <a:custGeom>
                <a:avLst/>
                <a:gdLst>
                  <a:gd name="T0" fmla="*/ 5 w 15"/>
                  <a:gd name="T1" fmla="*/ 33 h 35"/>
                  <a:gd name="T2" fmla="*/ 6 w 15"/>
                  <a:gd name="T3" fmla="*/ 32 h 35"/>
                  <a:gd name="T4" fmla="*/ 6 w 15"/>
                  <a:gd name="T5" fmla="*/ 32 h 35"/>
                  <a:gd name="T6" fmla="*/ 4 w 15"/>
                  <a:gd name="T7" fmla="*/ 22 h 35"/>
                  <a:gd name="T8" fmla="*/ 5 w 15"/>
                  <a:gd name="T9" fmla="*/ 17 h 35"/>
                  <a:gd name="T10" fmla="*/ 10 w 15"/>
                  <a:gd name="T11" fmla="*/ 7 h 35"/>
                  <a:gd name="T12" fmla="*/ 12 w 15"/>
                  <a:gd name="T13" fmla="*/ 4 h 35"/>
                  <a:gd name="T14" fmla="*/ 13 w 15"/>
                  <a:gd name="T15" fmla="*/ 4 h 35"/>
                  <a:gd name="T16" fmla="*/ 13 w 15"/>
                  <a:gd name="T17" fmla="*/ 4 h 35"/>
                  <a:gd name="T18" fmla="*/ 13 w 15"/>
                  <a:gd name="T19" fmla="*/ 4 h 35"/>
                  <a:gd name="T20" fmla="*/ 12 w 15"/>
                  <a:gd name="T21" fmla="*/ 3 h 35"/>
                  <a:gd name="T22" fmla="*/ 13 w 15"/>
                  <a:gd name="T23" fmla="*/ 4 h 35"/>
                  <a:gd name="T24" fmla="*/ 13 w 15"/>
                  <a:gd name="T25" fmla="*/ 4 h 35"/>
                  <a:gd name="T26" fmla="*/ 12 w 15"/>
                  <a:gd name="T27" fmla="*/ 3 h 35"/>
                  <a:gd name="T28" fmla="*/ 13 w 15"/>
                  <a:gd name="T29" fmla="*/ 4 h 35"/>
                  <a:gd name="T30" fmla="*/ 12 w 15"/>
                  <a:gd name="T31" fmla="*/ 2 h 35"/>
                  <a:gd name="T32" fmla="*/ 10 w 15"/>
                  <a:gd name="T33" fmla="*/ 3 h 35"/>
                  <a:gd name="T34" fmla="*/ 10 w 15"/>
                  <a:gd name="T35" fmla="*/ 3 h 35"/>
                  <a:gd name="T36" fmla="*/ 11 w 15"/>
                  <a:gd name="T37" fmla="*/ 12 h 35"/>
                  <a:gd name="T38" fmla="*/ 10 w 15"/>
                  <a:gd name="T39" fmla="*/ 19 h 35"/>
                  <a:gd name="T40" fmla="*/ 3 w 15"/>
                  <a:gd name="T41" fmla="*/ 31 h 35"/>
                  <a:gd name="T42" fmla="*/ 5 w 15"/>
                  <a:gd name="T43" fmla="*/ 33 h 35"/>
                  <a:gd name="T44" fmla="*/ 6 w 15"/>
                  <a:gd name="T45" fmla="*/ 32 h 35"/>
                  <a:gd name="T46" fmla="*/ 5 w 15"/>
                  <a:gd name="T47" fmla="*/ 33 h 35"/>
                  <a:gd name="T48" fmla="*/ 6 w 15"/>
                  <a:gd name="T49" fmla="*/ 34 h 35"/>
                  <a:gd name="T50" fmla="*/ 14 w 15"/>
                  <a:gd name="T51" fmla="*/ 20 h 35"/>
                  <a:gd name="T52" fmla="*/ 15 w 15"/>
                  <a:gd name="T53" fmla="*/ 12 h 35"/>
                  <a:gd name="T54" fmla="*/ 13 w 15"/>
                  <a:gd name="T55" fmla="*/ 2 h 35"/>
                  <a:gd name="T56" fmla="*/ 12 w 15"/>
                  <a:gd name="T57" fmla="*/ 0 h 35"/>
                  <a:gd name="T58" fmla="*/ 10 w 15"/>
                  <a:gd name="T59" fmla="*/ 0 h 35"/>
                  <a:gd name="T60" fmla="*/ 1 w 15"/>
                  <a:gd name="T61" fmla="*/ 16 h 35"/>
                  <a:gd name="T62" fmla="*/ 0 w 15"/>
                  <a:gd name="T63" fmla="*/ 22 h 35"/>
                  <a:gd name="T64" fmla="*/ 3 w 15"/>
                  <a:gd name="T65" fmla="*/ 33 h 35"/>
                  <a:gd name="T66" fmla="*/ 4 w 15"/>
                  <a:gd name="T67" fmla="*/ 35 h 35"/>
                  <a:gd name="T68" fmla="*/ 6 w 15"/>
                  <a:gd name="T69" fmla="*/ 34 h 35"/>
                  <a:gd name="T70" fmla="*/ 5 w 15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35">
                    <a:moveTo>
                      <a:pt x="5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7"/>
                      <a:pt x="4" y="22"/>
                    </a:cubicBezTo>
                    <a:cubicBezTo>
                      <a:pt x="4" y="20"/>
                      <a:pt x="5" y="19"/>
                      <a:pt x="5" y="17"/>
                    </a:cubicBezTo>
                    <a:cubicBezTo>
                      <a:pt x="6" y="12"/>
                      <a:pt x="8" y="9"/>
                      <a:pt x="10" y="7"/>
                    </a:cubicBezTo>
                    <a:cubicBezTo>
                      <a:pt x="11" y="6"/>
                      <a:pt x="11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1" y="8"/>
                      <a:pt x="11" y="12"/>
                    </a:cubicBezTo>
                    <a:cubicBezTo>
                      <a:pt x="11" y="15"/>
                      <a:pt x="11" y="17"/>
                      <a:pt x="10" y="19"/>
                    </a:cubicBezTo>
                    <a:cubicBezTo>
                      <a:pt x="8" y="26"/>
                      <a:pt x="6" y="29"/>
                      <a:pt x="3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1"/>
                      <a:pt x="12" y="27"/>
                      <a:pt x="14" y="20"/>
                    </a:cubicBezTo>
                    <a:cubicBezTo>
                      <a:pt x="15" y="17"/>
                      <a:pt x="15" y="15"/>
                      <a:pt x="15" y="12"/>
                    </a:cubicBezTo>
                    <a:cubicBezTo>
                      <a:pt x="15" y="6"/>
                      <a:pt x="14" y="2"/>
                      <a:pt x="13" y="2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1"/>
                      <a:pt x="4" y="6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8"/>
                      <a:pt x="3" y="33"/>
                      <a:pt x="3" y="33"/>
                    </a:cubicBezTo>
                    <a:cubicBezTo>
                      <a:pt x="3" y="34"/>
                      <a:pt x="3" y="34"/>
                      <a:pt x="4" y="35"/>
                    </a:cubicBezTo>
                    <a:cubicBezTo>
                      <a:pt x="5" y="35"/>
                      <a:pt x="5" y="35"/>
                      <a:pt x="6" y="34"/>
                    </a:cubicBez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0" name="Freeform 263"/>
              <p:cNvSpPr>
                <a:spLocks/>
              </p:cNvSpPr>
              <p:nvPr userDrawn="1"/>
            </p:nvSpPr>
            <p:spPr bwMode="auto">
              <a:xfrm>
                <a:off x="4197" y="4029"/>
                <a:ext cx="34" cy="86"/>
              </a:xfrm>
              <a:custGeom>
                <a:avLst/>
                <a:gdLst>
                  <a:gd name="T0" fmla="*/ 4 w 14"/>
                  <a:gd name="T1" fmla="*/ 33 h 35"/>
                  <a:gd name="T2" fmla="*/ 6 w 14"/>
                  <a:gd name="T3" fmla="*/ 32 h 35"/>
                  <a:gd name="T4" fmla="*/ 6 w 14"/>
                  <a:gd name="T5" fmla="*/ 32 h 35"/>
                  <a:gd name="T6" fmla="*/ 4 w 14"/>
                  <a:gd name="T7" fmla="*/ 21 h 35"/>
                  <a:gd name="T8" fmla="*/ 4 w 14"/>
                  <a:gd name="T9" fmla="*/ 17 h 35"/>
                  <a:gd name="T10" fmla="*/ 8 w 14"/>
                  <a:gd name="T11" fmla="*/ 7 h 35"/>
                  <a:gd name="T12" fmla="*/ 10 w 14"/>
                  <a:gd name="T13" fmla="*/ 4 h 35"/>
                  <a:gd name="T14" fmla="*/ 10 w 14"/>
                  <a:gd name="T15" fmla="*/ 3 h 35"/>
                  <a:gd name="T16" fmla="*/ 11 w 14"/>
                  <a:gd name="T17" fmla="*/ 3 h 35"/>
                  <a:gd name="T18" fmla="*/ 11 w 14"/>
                  <a:gd name="T19" fmla="*/ 3 h 35"/>
                  <a:gd name="T20" fmla="*/ 10 w 14"/>
                  <a:gd name="T21" fmla="*/ 3 h 35"/>
                  <a:gd name="T22" fmla="*/ 11 w 14"/>
                  <a:gd name="T23" fmla="*/ 3 h 35"/>
                  <a:gd name="T24" fmla="*/ 11 w 14"/>
                  <a:gd name="T25" fmla="*/ 3 h 35"/>
                  <a:gd name="T26" fmla="*/ 10 w 14"/>
                  <a:gd name="T27" fmla="*/ 3 h 35"/>
                  <a:gd name="T28" fmla="*/ 11 w 14"/>
                  <a:gd name="T29" fmla="*/ 3 h 35"/>
                  <a:gd name="T30" fmla="*/ 9 w 14"/>
                  <a:gd name="T31" fmla="*/ 2 h 35"/>
                  <a:gd name="T32" fmla="*/ 7 w 14"/>
                  <a:gd name="T33" fmla="*/ 2 h 35"/>
                  <a:gd name="T34" fmla="*/ 8 w 14"/>
                  <a:gd name="T35" fmla="*/ 3 h 35"/>
                  <a:gd name="T36" fmla="*/ 10 w 14"/>
                  <a:gd name="T37" fmla="*/ 15 h 35"/>
                  <a:gd name="T38" fmla="*/ 9 w 14"/>
                  <a:gd name="T39" fmla="*/ 19 h 35"/>
                  <a:gd name="T40" fmla="*/ 3 w 14"/>
                  <a:gd name="T41" fmla="*/ 32 h 35"/>
                  <a:gd name="T42" fmla="*/ 4 w 14"/>
                  <a:gd name="T43" fmla="*/ 33 h 35"/>
                  <a:gd name="T44" fmla="*/ 6 w 14"/>
                  <a:gd name="T45" fmla="*/ 32 h 35"/>
                  <a:gd name="T46" fmla="*/ 4 w 14"/>
                  <a:gd name="T47" fmla="*/ 33 h 35"/>
                  <a:gd name="T48" fmla="*/ 6 w 14"/>
                  <a:gd name="T49" fmla="*/ 34 h 35"/>
                  <a:gd name="T50" fmla="*/ 13 w 14"/>
                  <a:gd name="T51" fmla="*/ 19 h 35"/>
                  <a:gd name="T52" fmla="*/ 14 w 14"/>
                  <a:gd name="T53" fmla="*/ 15 h 35"/>
                  <a:gd name="T54" fmla="*/ 11 w 14"/>
                  <a:gd name="T55" fmla="*/ 1 h 35"/>
                  <a:gd name="T56" fmla="*/ 10 w 14"/>
                  <a:gd name="T57" fmla="*/ 0 h 35"/>
                  <a:gd name="T58" fmla="*/ 8 w 14"/>
                  <a:gd name="T59" fmla="*/ 0 h 35"/>
                  <a:gd name="T60" fmla="*/ 0 w 14"/>
                  <a:gd name="T61" fmla="*/ 17 h 35"/>
                  <a:gd name="T62" fmla="*/ 0 w 14"/>
                  <a:gd name="T63" fmla="*/ 21 h 35"/>
                  <a:gd name="T64" fmla="*/ 2 w 14"/>
                  <a:gd name="T65" fmla="*/ 34 h 35"/>
                  <a:gd name="T66" fmla="*/ 4 w 14"/>
                  <a:gd name="T67" fmla="*/ 35 h 35"/>
                  <a:gd name="T68" fmla="*/ 6 w 14"/>
                  <a:gd name="T69" fmla="*/ 34 h 35"/>
                  <a:gd name="T70" fmla="*/ 4 w 14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35">
                    <a:moveTo>
                      <a:pt x="4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6"/>
                      <a:pt x="4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5" y="13"/>
                      <a:pt x="7" y="9"/>
                      <a:pt x="8" y="7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10" y="9"/>
                      <a:pt x="10" y="15"/>
                    </a:cubicBezTo>
                    <a:cubicBezTo>
                      <a:pt x="10" y="16"/>
                      <a:pt x="10" y="17"/>
                      <a:pt x="9" y="19"/>
                    </a:cubicBezTo>
                    <a:cubicBezTo>
                      <a:pt x="8" y="25"/>
                      <a:pt x="5" y="29"/>
                      <a:pt x="3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8" y="32"/>
                      <a:pt x="12" y="27"/>
                      <a:pt x="13" y="19"/>
                    </a:cubicBezTo>
                    <a:cubicBezTo>
                      <a:pt x="14" y="18"/>
                      <a:pt x="14" y="16"/>
                      <a:pt x="14" y="15"/>
                    </a:cubicBezTo>
                    <a:cubicBezTo>
                      <a:pt x="14" y="8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2" y="6"/>
                      <a:pt x="0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8"/>
                      <a:pt x="2" y="34"/>
                      <a:pt x="2" y="34"/>
                    </a:cubicBezTo>
                    <a:cubicBezTo>
                      <a:pt x="2" y="34"/>
                      <a:pt x="3" y="35"/>
                      <a:pt x="4" y="35"/>
                    </a:cubicBezTo>
                    <a:cubicBezTo>
                      <a:pt x="4" y="35"/>
                      <a:pt x="5" y="35"/>
                      <a:pt x="6" y="34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1" name="Freeform 264"/>
              <p:cNvSpPr>
                <a:spLocks/>
              </p:cNvSpPr>
              <p:nvPr userDrawn="1"/>
            </p:nvSpPr>
            <p:spPr bwMode="auto">
              <a:xfrm>
                <a:off x="4236" y="4009"/>
                <a:ext cx="31" cy="94"/>
              </a:xfrm>
              <a:custGeom>
                <a:avLst/>
                <a:gdLst>
                  <a:gd name="T0" fmla="*/ 8 w 13"/>
                  <a:gd name="T1" fmla="*/ 36 h 38"/>
                  <a:gd name="T2" fmla="*/ 9 w 13"/>
                  <a:gd name="T3" fmla="*/ 35 h 38"/>
                  <a:gd name="T4" fmla="*/ 9 w 13"/>
                  <a:gd name="T5" fmla="*/ 35 h 38"/>
                  <a:gd name="T6" fmla="*/ 4 w 13"/>
                  <a:gd name="T7" fmla="*/ 20 h 38"/>
                  <a:gd name="T8" fmla="*/ 4 w 13"/>
                  <a:gd name="T9" fmla="*/ 16 h 38"/>
                  <a:gd name="T10" fmla="*/ 5 w 13"/>
                  <a:gd name="T11" fmla="*/ 7 h 38"/>
                  <a:gd name="T12" fmla="*/ 6 w 13"/>
                  <a:gd name="T13" fmla="*/ 4 h 38"/>
                  <a:gd name="T14" fmla="*/ 6 w 13"/>
                  <a:gd name="T15" fmla="*/ 3 h 38"/>
                  <a:gd name="T16" fmla="*/ 7 w 13"/>
                  <a:gd name="T17" fmla="*/ 3 h 38"/>
                  <a:gd name="T18" fmla="*/ 7 w 13"/>
                  <a:gd name="T19" fmla="*/ 3 h 38"/>
                  <a:gd name="T20" fmla="*/ 5 w 13"/>
                  <a:gd name="T21" fmla="*/ 2 h 38"/>
                  <a:gd name="T22" fmla="*/ 3 w 13"/>
                  <a:gd name="T23" fmla="*/ 3 h 38"/>
                  <a:gd name="T24" fmla="*/ 3 w 13"/>
                  <a:gd name="T25" fmla="*/ 3 h 38"/>
                  <a:gd name="T26" fmla="*/ 9 w 13"/>
                  <a:gd name="T27" fmla="*/ 19 h 38"/>
                  <a:gd name="T28" fmla="*/ 9 w 13"/>
                  <a:gd name="T29" fmla="*/ 22 h 38"/>
                  <a:gd name="T30" fmla="*/ 6 w 13"/>
                  <a:gd name="T31" fmla="*/ 35 h 38"/>
                  <a:gd name="T32" fmla="*/ 8 w 13"/>
                  <a:gd name="T33" fmla="*/ 36 h 38"/>
                  <a:gd name="T34" fmla="*/ 9 w 13"/>
                  <a:gd name="T35" fmla="*/ 35 h 38"/>
                  <a:gd name="T36" fmla="*/ 8 w 13"/>
                  <a:gd name="T37" fmla="*/ 36 h 38"/>
                  <a:gd name="T38" fmla="*/ 10 w 13"/>
                  <a:gd name="T39" fmla="*/ 37 h 38"/>
                  <a:gd name="T40" fmla="*/ 13 w 13"/>
                  <a:gd name="T41" fmla="*/ 22 h 38"/>
                  <a:gd name="T42" fmla="*/ 13 w 13"/>
                  <a:gd name="T43" fmla="*/ 19 h 38"/>
                  <a:gd name="T44" fmla="*/ 7 w 13"/>
                  <a:gd name="T45" fmla="*/ 1 h 38"/>
                  <a:gd name="T46" fmla="*/ 5 w 13"/>
                  <a:gd name="T47" fmla="*/ 0 h 38"/>
                  <a:gd name="T48" fmla="*/ 3 w 13"/>
                  <a:gd name="T49" fmla="*/ 1 h 38"/>
                  <a:gd name="T50" fmla="*/ 0 w 13"/>
                  <a:gd name="T51" fmla="*/ 16 h 38"/>
                  <a:gd name="T52" fmla="*/ 0 w 13"/>
                  <a:gd name="T53" fmla="*/ 21 h 38"/>
                  <a:gd name="T54" fmla="*/ 6 w 13"/>
                  <a:gd name="T55" fmla="*/ 37 h 38"/>
                  <a:gd name="T56" fmla="*/ 8 w 13"/>
                  <a:gd name="T57" fmla="*/ 38 h 38"/>
                  <a:gd name="T58" fmla="*/ 10 w 13"/>
                  <a:gd name="T59" fmla="*/ 37 h 38"/>
                  <a:gd name="T60" fmla="*/ 8 w 13"/>
                  <a:gd name="T61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38">
                    <a:moveTo>
                      <a:pt x="8" y="36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4"/>
                      <a:pt x="5" y="28"/>
                      <a:pt x="4" y="20"/>
                    </a:cubicBezTo>
                    <a:cubicBezTo>
                      <a:pt x="4" y="19"/>
                      <a:pt x="4" y="18"/>
                      <a:pt x="4" y="16"/>
                    </a:cubicBezTo>
                    <a:cubicBezTo>
                      <a:pt x="4" y="12"/>
                      <a:pt x="4" y="9"/>
                      <a:pt x="5" y="7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9" y="12"/>
                      <a:pt x="9" y="19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9" y="28"/>
                      <a:pt x="7" y="32"/>
                      <a:pt x="6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4"/>
                      <a:pt x="13" y="29"/>
                      <a:pt x="13" y="22"/>
                    </a:cubicBezTo>
                    <a:cubicBezTo>
                      <a:pt x="13" y="21"/>
                      <a:pt x="13" y="20"/>
                      <a:pt x="13" y="19"/>
                    </a:cubicBezTo>
                    <a:cubicBezTo>
                      <a:pt x="12" y="9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0" y="7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1" y="30"/>
                      <a:pt x="6" y="37"/>
                      <a:pt x="6" y="37"/>
                    </a:cubicBezTo>
                    <a:cubicBezTo>
                      <a:pt x="7" y="38"/>
                      <a:pt x="7" y="38"/>
                      <a:pt x="8" y="38"/>
                    </a:cubicBezTo>
                    <a:cubicBezTo>
                      <a:pt x="9" y="38"/>
                      <a:pt x="9" y="38"/>
                      <a:pt x="10" y="37"/>
                    </a:cubicBez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2" name="Freeform 265"/>
              <p:cNvSpPr>
                <a:spLocks/>
              </p:cNvSpPr>
              <p:nvPr userDrawn="1"/>
            </p:nvSpPr>
            <p:spPr bwMode="auto">
              <a:xfrm>
                <a:off x="3716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0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2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0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3" name="Freeform 266"/>
              <p:cNvSpPr>
                <a:spLocks/>
              </p:cNvSpPr>
              <p:nvPr userDrawn="1"/>
            </p:nvSpPr>
            <p:spPr bwMode="auto">
              <a:xfrm>
                <a:off x="3759" y="4149"/>
                <a:ext cx="34" cy="67"/>
              </a:xfrm>
              <a:custGeom>
                <a:avLst/>
                <a:gdLst>
                  <a:gd name="T0" fmla="*/ 12 w 14"/>
                  <a:gd name="T1" fmla="*/ 25 h 27"/>
                  <a:gd name="T2" fmla="*/ 12 w 14"/>
                  <a:gd name="T3" fmla="*/ 23 h 27"/>
                  <a:gd name="T4" fmla="*/ 4 w 14"/>
                  <a:gd name="T5" fmla="*/ 23 h 27"/>
                  <a:gd name="T6" fmla="*/ 4 w 14"/>
                  <a:gd name="T7" fmla="*/ 5 h 27"/>
                  <a:gd name="T8" fmla="*/ 6 w 14"/>
                  <a:gd name="T9" fmla="*/ 4 h 27"/>
                  <a:gd name="T10" fmla="*/ 8 w 14"/>
                  <a:gd name="T11" fmla="*/ 4 h 27"/>
                  <a:gd name="T12" fmla="*/ 10 w 14"/>
                  <a:gd name="T13" fmla="*/ 5 h 27"/>
                  <a:gd name="T14" fmla="*/ 10 w 14"/>
                  <a:gd name="T15" fmla="*/ 25 h 27"/>
                  <a:gd name="T16" fmla="*/ 12 w 14"/>
                  <a:gd name="T17" fmla="*/ 25 h 27"/>
                  <a:gd name="T18" fmla="*/ 12 w 14"/>
                  <a:gd name="T19" fmla="*/ 23 h 27"/>
                  <a:gd name="T20" fmla="*/ 12 w 14"/>
                  <a:gd name="T21" fmla="*/ 25 h 27"/>
                  <a:gd name="T22" fmla="*/ 14 w 14"/>
                  <a:gd name="T23" fmla="*/ 25 h 27"/>
                  <a:gd name="T24" fmla="*/ 14 w 14"/>
                  <a:gd name="T25" fmla="*/ 5 h 27"/>
                  <a:gd name="T26" fmla="*/ 8 w 14"/>
                  <a:gd name="T27" fmla="*/ 0 h 27"/>
                  <a:gd name="T28" fmla="*/ 6 w 14"/>
                  <a:gd name="T29" fmla="*/ 0 h 27"/>
                  <a:gd name="T30" fmla="*/ 0 w 14"/>
                  <a:gd name="T31" fmla="*/ 5 h 27"/>
                  <a:gd name="T32" fmla="*/ 0 w 14"/>
                  <a:gd name="T33" fmla="*/ 25 h 27"/>
                  <a:gd name="T34" fmla="*/ 1 w 14"/>
                  <a:gd name="T35" fmla="*/ 26 h 27"/>
                  <a:gd name="T36" fmla="*/ 2 w 14"/>
                  <a:gd name="T37" fmla="*/ 27 h 27"/>
                  <a:gd name="T38" fmla="*/ 12 w 14"/>
                  <a:gd name="T39" fmla="*/ 27 h 27"/>
                  <a:gd name="T40" fmla="*/ 13 w 14"/>
                  <a:gd name="T41" fmla="*/ 26 h 27"/>
                  <a:gd name="T42" fmla="*/ 14 w 14"/>
                  <a:gd name="T43" fmla="*/ 25 h 27"/>
                  <a:gd name="T44" fmla="*/ 12 w 14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7">
                    <a:moveTo>
                      <a:pt x="12" y="25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1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6"/>
                    </a:cubicBezTo>
                    <a:cubicBezTo>
                      <a:pt x="13" y="26"/>
                      <a:pt x="14" y="25"/>
                      <a:pt x="14" y="25"/>
                    </a:cubicBez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4" name="Freeform 267"/>
              <p:cNvSpPr>
                <a:spLocks/>
              </p:cNvSpPr>
              <p:nvPr userDrawn="1"/>
            </p:nvSpPr>
            <p:spPr bwMode="auto">
              <a:xfrm>
                <a:off x="3805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1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3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1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5" name="Freeform 268"/>
              <p:cNvSpPr>
                <a:spLocks/>
              </p:cNvSpPr>
              <p:nvPr userDrawn="1"/>
            </p:nvSpPr>
            <p:spPr bwMode="auto">
              <a:xfrm>
                <a:off x="3678" y="4157"/>
                <a:ext cx="194" cy="108"/>
              </a:xfrm>
              <a:custGeom>
                <a:avLst/>
                <a:gdLst>
                  <a:gd name="T0" fmla="*/ 0 w 81"/>
                  <a:gd name="T1" fmla="*/ 2 h 44"/>
                  <a:gd name="T2" fmla="*/ 0 w 81"/>
                  <a:gd name="T3" fmla="*/ 42 h 44"/>
                  <a:gd name="T4" fmla="*/ 1 w 81"/>
                  <a:gd name="T5" fmla="*/ 43 h 44"/>
                  <a:gd name="T6" fmla="*/ 2 w 81"/>
                  <a:gd name="T7" fmla="*/ 44 h 44"/>
                  <a:gd name="T8" fmla="*/ 79 w 81"/>
                  <a:gd name="T9" fmla="*/ 44 h 44"/>
                  <a:gd name="T10" fmla="*/ 80 w 81"/>
                  <a:gd name="T11" fmla="*/ 43 h 44"/>
                  <a:gd name="T12" fmla="*/ 81 w 81"/>
                  <a:gd name="T13" fmla="*/ 42 h 44"/>
                  <a:gd name="T14" fmla="*/ 81 w 81"/>
                  <a:gd name="T15" fmla="*/ 2 h 44"/>
                  <a:gd name="T16" fmla="*/ 79 w 81"/>
                  <a:gd name="T17" fmla="*/ 0 h 44"/>
                  <a:gd name="T18" fmla="*/ 77 w 81"/>
                  <a:gd name="T19" fmla="*/ 2 h 44"/>
                  <a:gd name="T20" fmla="*/ 77 w 81"/>
                  <a:gd name="T21" fmla="*/ 40 h 44"/>
                  <a:gd name="T22" fmla="*/ 4 w 81"/>
                  <a:gd name="T23" fmla="*/ 40 h 44"/>
                  <a:gd name="T24" fmla="*/ 4 w 81"/>
                  <a:gd name="T25" fmla="*/ 2 h 44"/>
                  <a:gd name="T26" fmla="*/ 2 w 81"/>
                  <a:gd name="T27" fmla="*/ 0 h 44"/>
                  <a:gd name="T28" fmla="*/ 0 w 81"/>
                  <a:gd name="T2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44">
                    <a:moveTo>
                      <a:pt x="0" y="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9" y="44"/>
                      <a:pt x="80" y="44"/>
                      <a:pt x="80" y="43"/>
                    </a:cubicBezTo>
                    <a:cubicBezTo>
                      <a:pt x="80" y="43"/>
                      <a:pt x="81" y="42"/>
                      <a:pt x="81" y="4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1"/>
                      <a:pt x="80" y="0"/>
                      <a:pt x="79" y="0"/>
                    </a:cubicBezTo>
                    <a:cubicBezTo>
                      <a:pt x="77" y="0"/>
                      <a:pt x="77" y="1"/>
                      <a:pt x="77" y="2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6" name="Freeform 269"/>
              <p:cNvSpPr>
                <a:spLocks/>
              </p:cNvSpPr>
              <p:nvPr userDrawn="1"/>
            </p:nvSpPr>
            <p:spPr bwMode="auto">
              <a:xfrm>
                <a:off x="3863" y="4100"/>
                <a:ext cx="77" cy="165"/>
              </a:xfrm>
              <a:custGeom>
                <a:avLst/>
                <a:gdLst>
                  <a:gd name="T0" fmla="*/ 2 w 32"/>
                  <a:gd name="T1" fmla="*/ 67 h 67"/>
                  <a:gd name="T2" fmla="*/ 30 w 32"/>
                  <a:gd name="T3" fmla="*/ 67 h 67"/>
                  <a:gd name="T4" fmla="*/ 32 w 32"/>
                  <a:gd name="T5" fmla="*/ 66 h 67"/>
                  <a:gd name="T6" fmla="*/ 32 w 32"/>
                  <a:gd name="T7" fmla="*/ 65 h 67"/>
                  <a:gd name="T8" fmla="*/ 32 w 32"/>
                  <a:gd name="T9" fmla="*/ 2 h 67"/>
                  <a:gd name="T10" fmla="*/ 30 w 32"/>
                  <a:gd name="T11" fmla="*/ 0 h 67"/>
                  <a:gd name="T12" fmla="*/ 28 w 32"/>
                  <a:gd name="T13" fmla="*/ 2 h 67"/>
                  <a:gd name="T14" fmla="*/ 28 w 32"/>
                  <a:gd name="T15" fmla="*/ 63 h 67"/>
                  <a:gd name="T16" fmla="*/ 2 w 32"/>
                  <a:gd name="T17" fmla="*/ 63 h 67"/>
                  <a:gd name="T18" fmla="*/ 0 w 32"/>
                  <a:gd name="T19" fmla="*/ 65 h 67"/>
                  <a:gd name="T20" fmla="*/ 2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2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7"/>
                      <a:pt x="31" y="67"/>
                      <a:pt x="32" y="66"/>
                    </a:cubicBezTo>
                    <a:cubicBezTo>
                      <a:pt x="32" y="66"/>
                      <a:pt x="32" y="65"/>
                      <a:pt x="32" y="6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3"/>
                      <a:pt x="0" y="64"/>
                      <a:pt x="0" y="65"/>
                    </a:cubicBezTo>
                    <a:cubicBezTo>
                      <a:pt x="0" y="66"/>
                      <a:pt x="0" y="67"/>
                      <a:pt x="2" y="6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7" name="Freeform 270"/>
              <p:cNvSpPr>
                <a:spLocks/>
              </p:cNvSpPr>
              <p:nvPr userDrawn="1"/>
            </p:nvSpPr>
            <p:spPr bwMode="auto">
              <a:xfrm>
                <a:off x="3889" y="4105"/>
                <a:ext cx="27" cy="81"/>
              </a:xfrm>
              <a:custGeom>
                <a:avLst/>
                <a:gdLst>
                  <a:gd name="T0" fmla="*/ 9 w 11"/>
                  <a:gd name="T1" fmla="*/ 31 h 33"/>
                  <a:gd name="T2" fmla="*/ 9 w 11"/>
                  <a:gd name="T3" fmla="*/ 29 h 33"/>
                  <a:gd name="T4" fmla="*/ 4 w 11"/>
                  <a:gd name="T5" fmla="*/ 29 h 33"/>
                  <a:gd name="T6" fmla="*/ 4 w 11"/>
                  <a:gd name="T7" fmla="*/ 5 h 33"/>
                  <a:gd name="T8" fmla="*/ 5 w 11"/>
                  <a:gd name="T9" fmla="*/ 4 h 33"/>
                  <a:gd name="T10" fmla="*/ 7 w 11"/>
                  <a:gd name="T11" fmla="*/ 4 h 33"/>
                  <a:gd name="T12" fmla="*/ 7 w 11"/>
                  <a:gd name="T13" fmla="*/ 5 h 33"/>
                  <a:gd name="T14" fmla="*/ 7 w 11"/>
                  <a:gd name="T15" fmla="*/ 31 h 33"/>
                  <a:gd name="T16" fmla="*/ 9 w 11"/>
                  <a:gd name="T17" fmla="*/ 31 h 33"/>
                  <a:gd name="T18" fmla="*/ 9 w 11"/>
                  <a:gd name="T19" fmla="*/ 29 h 33"/>
                  <a:gd name="T20" fmla="*/ 9 w 11"/>
                  <a:gd name="T21" fmla="*/ 31 h 33"/>
                  <a:gd name="T22" fmla="*/ 11 w 11"/>
                  <a:gd name="T23" fmla="*/ 31 h 33"/>
                  <a:gd name="T24" fmla="*/ 11 w 11"/>
                  <a:gd name="T25" fmla="*/ 5 h 33"/>
                  <a:gd name="T26" fmla="*/ 7 w 11"/>
                  <a:gd name="T27" fmla="*/ 0 h 33"/>
                  <a:gd name="T28" fmla="*/ 5 w 11"/>
                  <a:gd name="T29" fmla="*/ 0 h 33"/>
                  <a:gd name="T30" fmla="*/ 0 w 11"/>
                  <a:gd name="T31" fmla="*/ 5 h 33"/>
                  <a:gd name="T32" fmla="*/ 0 w 11"/>
                  <a:gd name="T33" fmla="*/ 31 h 33"/>
                  <a:gd name="T34" fmla="*/ 1 w 11"/>
                  <a:gd name="T35" fmla="*/ 32 h 33"/>
                  <a:gd name="T36" fmla="*/ 2 w 11"/>
                  <a:gd name="T37" fmla="*/ 33 h 33"/>
                  <a:gd name="T38" fmla="*/ 9 w 11"/>
                  <a:gd name="T39" fmla="*/ 33 h 33"/>
                  <a:gd name="T40" fmla="*/ 11 w 11"/>
                  <a:gd name="T41" fmla="*/ 32 h 33"/>
                  <a:gd name="T42" fmla="*/ 11 w 11"/>
                  <a:gd name="T43" fmla="*/ 31 h 33"/>
                  <a:gd name="T44" fmla="*/ 9 w 11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3">
                    <a:moveTo>
                      <a:pt x="9" y="31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3"/>
                      <a:pt x="10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8" name="Freeform 271"/>
              <p:cNvSpPr>
                <a:spLocks/>
              </p:cNvSpPr>
              <p:nvPr userDrawn="1"/>
            </p:nvSpPr>
            <p:spPr bwMode="auto">
              <a:xfrm>
                <a:off x="3671" y="4039"/>
                <a:ext cx="211" cy="113"/>
              </a:xfrm>
              <a:custGeom>
                <a:avLst/>
                <a:gdLst>
                  <a:gd name="T0" fmla="*/ 25 w 88"/>
                  <a:gd name="T1" fmla="*/ 37 h 46"/>
                  <a:gd name="T2" fmla="*/ 25 w 88"/>
                  <a:gd name="T3" fmla="*/ 39 h 46"/>
                  <a:gd name="T4" fmla="*/ 33 w 88"/>
                  <a:gd name="T5" fmla="*/ 44 h 46"/>
                  <a:gd name="T6" fmla="*/ 35 w 88"/>
                  <a:gd name="T7" fmla="*/ 45 h 46"/>
                  <a:gd name="T8" fmla="*/ 36 w 88"/>
                  <a:gd name="T9" fmla="*/ 44 h 46"/>
                  <a:gd name="T10" fmla="*/ 44 w 88"/>
                  <a:gd name="T11" fmla="*/ 39 h 46"/>
                  <a:gd name="T12" fmla="*/ 52 w 88"/>
                  <a:gd name="T13" fmla="*/ 44 h 46"/>
                  <a:gd name="T14" fmla="*/ 53 w 88"/>
                  <a:gd name="T15" fmla="*/ 45 h 46"/>
                  <a:gd name="T16" fmla="*/ 55 w 88"/>
                  <a:gd name="T17" fmla="*/ 44 h 46"/>
                  <a:gd name="T18" fmla="*/ 63 w 88"/>
                  <a:gd name="T19" fmla="*/ 39 h 46"/>
                  <a:gd name="T20" fmla="*/ 71 w 88"/>
                  <a:gd name="T21" fmla="*/ 44 h 46"/>
                  <a:gd name="T22" fmla="*/ 72 w 88"/>
                  <a:gd name="T23" fmla="*/ 46 h 46"/>
                  <a:gd name="T24" fmla="*/ 86 w 88"/>
                  <a:gd name="T25" fmla="*/ 46 h 46"/>
                  <a:gd name="T26" fmla="*/ 87 w 88"/>
                  <a:gd name="T27" fmla="*/ 45 h 46"/>
                  <a:gd name="T28" fmla="*/ 88 w 88"/>
                  <a:gd name="T29" fmla="*/ 44 h 46"/>
                  <a:gd name="T30" fmla="*/ 44 w 88"/>
                  <a:gd name="T31" fmla="*/ 0 h 46"/>
                  <a:gd name="T32" fmla="*/ 0 w 88"/>
                  <a:gd name="T33" fmla="*/ 44 h 46"/>
                  <a:gd name="T34" fmla="*/ 1 w 88"/>
                  <a:gd name="T35" fmla="*/ 45 h 46"/>
                  <a:gd name="T36" fmla="*/ 2 w 88"/>
                  <a:gd name="T37" fmla="*/ 46 h 46"/>
                  <a:gd name="T38" fmla="*/ 16 w 88"/>
                  <a:gd name="T39" fmla="*/ 46 h 46"/>
                  <a:gd name="T40" fmla="*/ 17 w 88"/>
                  <a:gd name="T41" fmla="*/ 44 h 46"/>
                  <a:gd name="T42" fmla="*/ 25 w 88"/>
                  <a:gd name="T43" fmla="*/ 39 h 46"/>
                  <a:gd name="T44" fmla="*/ 25 w 88"/>
                  <a:gd name="T45" fmla="*/ 37 h 46"/>
                  <a:gd name="T46" fmla="*/ 25 w 88"/>
                  <a:gd name="T47" fmla="*/ 35 h 46"/>
                  <a:gd name="T48" fmla="*/ 14 w 88"/>
                  <a:gd name="T49" fmla="*/ 43 h 46"/>
                  <a:gd name="T50" fmla="*/ 16 w 88"/>
                  <a:gd name="T51" fmla="*/ 44 h 46"/>
                  <a:gd name="T52" fmla="*/ 16 w 88"/>
                  <a:gd name="T53" fmla="*/ 42 h 46"/>
                  <a:gd name="T54" fmla="*/ 2 w 88"/>
                  <a:gd name="T55" fmla="*/ 42 h 46"/>
                  <a:gd name="T56" fmla="*/ 2 w 88"/>
                  <a:gd name="T57" fmla="*/ 44 h 46"/>
                  <a:gd name="T58" fmla="*/ 4 w 88"/>
                  <a:gd name="T59" fmla="*/ 44 h 46"/>
                  <a:gd name="T60" fmla="*/ 44 w 88"/>
                  <a:gd name="T61" fmla="*/ 4 h 46"/>
                  <a:gd name="T62" fmla="*/ 84 w 88"/>
                  <a:gd name="T63" fmla="*/ 44 h 46"/>
                  <a:gd name="T64" fmla="*/ 86 w 88"/>
                  <a:gd name="T65" fmla="*/ 44 h 46"/>
                  <a:gd name="T66" fmla="*/ 86 w 88"/>
                  <a:gd name="T67" fmla="*/ 42 h 46"/>
                  <a:gd name="T68" fmla="*/ 72 w 88"/>
                  <a:gd name="T69" fmla="*/ 42 h 46"/>
                  <a:gd name="T70" fmla="*/ 72 w 88"/>
                  <a:gd name="T71" fmla="*/ 44 h 46"/>
                  <a:gd name="T72" fmla="*/ 74 w 88"/>
                  <a:gd name="T73" fmla="*/ 43 h 46"/>
                  <a:gd name="T74" fmla="*/ 63 w 88"/>
                  <a:gd name="T75" fmla="*/ 35 h 46"/>
                  <a:gd name="T76" fmla="*/ 52 w 88"/>
                  <a:gd name="T77" fmla="*/ 42 h 46"/>
                  <a:gd name="T78" fmla="*/ 53 w 88"/>
                  <a:gd name="T79" fmla="*/ 43 h 46"/>
                  <a:gd name="T80" fmla="*/ 55 w 88"/>
                  <a:gd name="T81" fmla="*/ 42 h 46"/>
                  <a:gd name="T82" fmla="*/ 44 w 88"/>
                  <a:gd name="T83" fmla="*/ 35 h 46"/>
                  <a:gd name="T84" fmla="*/ 33 w 88"/>
                  <a:gd name="T85" fmla="*/ 42 h 46"/>
                  <a:gd name="T86" fmla="*/ 35 w 88"/>
                  <a:gd name="T87" fmla="*/ 43 h 46"/>
                  <a:gd name="T88" fmla="*/ 36 w 88"/>
                  <a:gd name="T89" fmla="*/ 42 h 46"/>
                  <a:gd name="T90" fmla="*/ 25 w 88"/>
                  <a:gd name="T91" fmla="*/ 35 h 46"/>
                  <a:gd name="T92" fmla="*/ 25 w 88"/>
                  <a:gd name="T9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46">
                    <a:moveTo>
                      <a:pt x="25" y="37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9" y="39"/>
                      <a:pt x="31" y="41"/>
                      <a:pt x="33" y="44"/>
                    </a:cubicBezTo>
                    <a:cubicBezTo>
                      <a:pt x="33" y="45"/>
                      <a:pt x="34" y="45"/>
                      <a:pt x="35" y="45"/>
                    </a:cubicBezTo>
                    <a:cubicBezTo>
                      <a:pt x="35" y="45"/>
                      <a:pt x="36" y="45"/>
                      <a:pt x="36" y="44"/>
                    </a:cubicBezTo>
                    <a:cubicBezTo>
                      <a:pt x="38" y="41"/>
                      <a:pt x="41" y="39"/>
                      <a:pt x="44" y="39"/>
                    </a:cubicBezTo>
                    <a:cubicBezTo>
                      <a:pt x="47" y="39"/>
                      <a:pt x="50" y="41"/>
                      <a:pt x="52" y="44"/>
                    </a:cubicBezTo>
                    <a:cubicBezTo>
                      <a:pt x="52" y="44"/>
                      <a:pt x="53" y="45"/>
                      <a:pt x="53" y="45"/>
                    </a:cubicBezTo>
                    <a:cubicBezTo>
                      <a:pt x="54" y="45"/>
                      <a:pt x="55" y="44"/>
                      <a:pt x="55" y="44"/>
                    </a:cubicBezTo>
                    <a:cubicBezTo>
                      <a:pt x="57" y="41"/>
                      <a:pt x="59" y="39"/>
                      <a:pt x="63" y="39"/>
                    </a:cubicBezTo>
                    <a:cubicBezTo>
                      <a:pt x="66" y="39"/>
                      <a:pt x="69" y="41"/>
                      <a:pt x="71" y="44"/>
                    </a:cubicBezTo>
                    <a:cubicBezTo>
                      <a:pt x="71" y="45"/>
                      <a:pt x="72" y="46"/>
                      <a:pt x="72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46"/>
                      <a:pt x="87" y="45"/>
                      <a:pt x="87" y="45"/>
                    </a:cubicBezTo>
                    <a:cubicBezTo>
                      <a:pt x="88" y="45"/>
                      <a:pt x="88" y="44"/>
                      <a:pt x="88" y="44"/>
                    </a:cubicBezTo>
                    <a:cubicBezTo>
                      <a:pt x="87" y="20"/>
                      <a:pt x="68" y="0"/>
                      <a:pt x="44" y="0"/>
                    </a:cubicBezTo>
                    <a:cubicBezTo>
                      <a:pt x="20" y="0"/>
                      <a:pt x="1" y="20"/>
                      <a:pt x="0" y="44"/>
                    </a:cubicBezTo>
                    <a:cubicBezTo>
                      <a:pt x="0" y="44"/>
                      <a:pt x="0" y="45"/>
                      <a:pt x="1" y="45"/>
                    </a:cubicBezTo>
                    <a:cubicBezTo>
                      <a:pt x="1" y="45"/>
                      <a:pt x="2" y="46"/>
                      <a:pt x="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7" y="45"/>
                      <a:pt x="17" y="44"/>
                    </a:cubicBezTo>
                    <a:cubicBezTo>
                      <a:pt x="19" y="41"/>
                      <a:pt x="22" y="39"/>
                      <a:pt x="25" y="3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0" y="35"/>
                      <a:pt x="16" y="38"/>
                      <a:pt x="14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22"/>
                      <a:pt x="22" y="4"/>
                      <a:pt x="44" y="4"/>
                    </a:cubicBezTo>
                    <a:cubicBezTo>
                      <a:pt x="66" y="4"/>
                      <a:pt x="83" y="22"/>
                      <a:pt x="84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38"/>
                      <a:pt x="68" y="35"/>
                      <a:pt x="63" y="35"/>
                    </a:cubicBezTo>
                    <a:cubicBezTo>
                      <a:pt x="58" y="35"/>
                      <a:pt x="54" y="38"/>
                      <a:pt x="52" y="42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38"/>
                      <a:pt x="49" y="35"/>
                      <a:pt x="44" y="35"/>
                    </a:cubicBezTo>
                    <a:cubicBezTo>
                      <a:pt x="39" y="35"/>
                      <a:pt x="35" y="38"/>
                      <a:pt x="33" y="42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4" y="38"/>
                      <a:pt x="30" y="35"/>
                      <a:pt x="25" y="35"/>
                    </a:cubicBez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59" name="Freeform 272"/>
              <p:cNvSpPr>
                <a:spLocks/>
              </p:cNvSpPr>
              <p:nvPr userDrawn="1"/>
            </p:nvSpPr>
            <p:spPr bwMode="auto">
              <a:xfrm>
                <a:off x="3754" y="3909"/>
                <a:ext cx="44" cy="9"/>
              </a:xfrm>
              <a:custGeom>
                <a:avLst/>
                <a:gdLst>
                  <a:gd name="T0" fmla="*/ 2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0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0" name="Freeform 273"/>
              <p:cNvSpPr>
                <a:spLocks/>
              </p:cNvSpPr>
              <p:nvPr userDrawn="1"/>
            </p:nvSpPr>
            <p:spPr bwMode="auto">
              <a:xfrm>
                <a:off x="3875" y="3926"/>
                <a:ext cx="29" cy="51"/>
              </a:xfrm>
              <a:custGeom>
                <a:avLst/>
                <a:gdLst>
                  <a:gd name="T0" fmla="*/ 8 w 12"/>
                  <a:gd name="T1" fmla="*/ 2 h 21"/>
                  <a:gd name="T2" fmla="*/ 9 w 12"/>
                  <a:gd name="T3" fmla="*/ 2 h 21"/>
                  <a:gd name="T4" fmla="*/ 8 w 12"/>
                  <a:gd name="T5" fmla="*/ 1 h 21"/>
                  <a:gd name="T6" fmla="*/ 8 w 12"/>
                  <a:gd name="T7" fmla="*/ 2 h 21"/>
                  <a:gd name="T8" fmla="*/ 9 w 12"/>
                  <a:gd name="T9" fmla="*/ 2 h 21"/>
                  <a:gd name="T10" fmla="*/ 8 w 12"/>
                  <a:gd name="T11" fmla="*/ 1 h 21"/>
                  <a:gd name="T12" fmla="*/ 9 w 12"/>
                  <a:gd name="T13" fmla="*/ 2 h 21"/>
                  <a:gd name="T14" fmla="*/ 8 w 12"/>
                  <a:gd name="T15" fmla="*/ 1 h 21"/>
                  <a:gd name="T16" fmla="*/ 8 w 12"/>
                  <a:gd name="T17" fmla="*/ 1 h 21"/>
                  <a:gd name="T18" fmla="*/ 9 w 12"/>
                  <a:gd name="T19" fmla="*/ 2 h 21"/>
                  <a:gd name="T20" fmla="*/ 8 w 12"/>
                  <a:gd name="T21" fmla="*/ 1 h 21"/>
                  <a:gd name="T22" fmla="*/ 8 w 12"/>
                  <a:gd name="T23" fmla="*/ 1 h 21"/>
                  <a:gd name="T24" fmla="*/ 6 w 12"/>
                  <a:gd name="T25" fmla="*/ 3 h 21"/>
                  <a:gd name="T26" fmla="*/ 2 w 12"/>
                  <a:gd name="T27" fmla="*/ 6 h 21"/>
                  <a:gd name="T28" fmla="*/ 0 w 12"/>
                  <a:gd name="T29" fmla="*/ 12 h 21"/>
                  <a:gd name="T30" fmla="*/ 1 w 12"/>
                  <a:gd name="T31" fmla="*/ 17 h 21"/>
                  <a:gd name="T32" fmla="*/ 5 w 12"/>
                  <a:gd name="T33" fmla="*/ 21 h 21"/>
                  <a:gd name="T34" fmla="*/ 10 w 12"/>
                  <a:gd name="T35" fmla="*/ 21 h 21"/>
                  <a:gd name="T36" fmla="*/ 12 w 12"/>
                  <a:gd name="T37" fmla="*/ 19 h 21"/>
                  <a:gd name="T38" fmla="*/ 10 w 12"/>
                  <a:gd name="T39" fmla="*/ 17 h 21"/>
                  <a:gd name="T40" fmla="*/ 6 w 12"/>
                  <a:gd name="T41" fmla="*/ 16 h 21"/>
                  <a:gd name="T42" fmla="*/ 5 w 12"/>
                  <a:gd name="T43" fmla="*/ 15 h 21"/>
                  <a:gd name="T44" fmla="*/ 4 w 12"/>
                  <a:gd name="T45" fmla="*/ 12 h 21"/>
                  <a:gd name="T46" fmla="*/ 5 w 12"/>
                  <a:gd name="T47" fmla="*/ 10 h 21"/>
                  <a:gd name="T48" fmla="*/ 9 w 12"/>
                  <a:gd name="T49" fmla="*/ 6 h 21"/>
                  <a:gd name="T50" fmla="*/ 11 w 12"/>
                  <a:gd name="T51" fmla="*/ 4 h 21"/>
                  <a:gd name="T52" fmla="*/ 11 w 12"/>
                  <a:gd name="T53" fmla="*/ 3 h 21"/>
                  <a:gd name="T54" fmla="*/ 12 w 12"/>
                  <a:gd name="T55" fmla="*/ 2 h 21"/>
                  <a:gd name="T56" fmla="*/ 10 w 12"/>
                  <a:gd name="T57" fmla="*/ 0 h 21"/>
                  <a:gd name="T58" fmla="*/ 8 w 12"/>
                  <a:gd name="T5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21">
                    <a:moveTo>
                      <a:pt x="8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5"/>
                      <a:pt x="2" y="6"/>
                    </a:cubicBezTo>
                    <a:cubicBezTo>
                      <a:pt x="1" y="8"/>
                      <a:pt x="0" y="10"/>
                      <a:pt x="0" y="12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2" y="19"/>
                      <a:pt x="4" y="20"/>
                      <a:pt x="5" y="21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2" y="18"/>
                      <a:pt x="11" y="17"/>
                      <a:pt x="10" y="17"/>
                    </a:cubicBezTo>
                    <a:cubicBezTo>
                      <a:pt x="9" y="17"/>
                      <a:pt x="7" y="17"/>
                      <a:pt x="6" y="16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4" y="14"/>
                      <a:pt x="4" y="14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  <a:cubicBezTo>
                      <a:pt x="6" y="8"/>
                      <a:pt x="7" y="7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1" name="Freeform 274"/>
              <p:cNvSpPr>
                <a:spLocks/>
              </p:cNvSpPr>
              <p:nvPr userDrawn="1"/>
            </p:nvSpPr>
            <p:spPr bwMode="auto">
              <a:xfrm>
                <a:off x="3880" y="3909"/>
                <a:ext cx="38" cy="9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2" name="Freeform 275"/>
              <p:cNvSpPr>
                <a:spLocks/>
              </p:cNvSpPr>
              <p:nvPr userDrawn="1"/>
            </p:nvSpPr>
            <p:spPr bwMode="auto">
              <a:xfrm>
                <a:off x="3735" y="3928"/>
                <a:ext cx="46" cy="91"/>
              </a:xfrm>
              <a:custGeom>
                <a:avLst/>
                <a:gdLst>
                  <a:gd name="T0" fmla="*/ 17 w 19"/>
                  <a:gd name="T1" fmla="*/ 33 h 37"/>
                  <a:gd name="T2" fmla="*/ 17 w 19"/>
                  <a:gd name="T3" fmla="*/ 33 h 37"/>
                  <a:gd name="T4" fmla="*/ 10 w 19"/>
                  <a:gd name="T5" fmla="*/ 31 h 37"/>
                  <a:gd name="T6" fmla="*/ 6 w 19"/>
                  <a:gd name="T7" fmla="*/ 28 h 37"/>
                  <a:gd name="T8" fmla="*/ 4 w 19"/>
                  <a:gd name="T9" fmla="*/ 22 h 37"/>
                  <a:gd name="T10" fmla="*/ 5 w 19"/>
                  <a:gd name="T11" fmla="*/ 17 h 37"/>
                  <a:gd name="T12" fmla="*/ 12 w 19"/>
                  <a:gd name="T13" fmla="*/ 12 h 37"/>
                  <a:gd name="T14" fmla="*/ 19 w 19"/>
                  <a:gd name="T15" fmla="*/ 3 h 37"/>
                  <a:gd name="T16" fmla="*/ 18 w 19"/>
                  <a:gd name="T17" fmla="*/ 1 h 37"/>
                  <a:gd name="T18" fmla="*/ 15 w 19"/>
                  <a:gd name="T19" fmla="*/ 2 h 37"/>
                  <a:gd name="T20" fmla="*/ 12 w 19"/>
                  <a:gd name="T21" fmla="*/ 6 h 37"/>
                  <a:gd name="T22" fmla="*/ 5 w 19"/>
                  <a:gd name="T23" fmla="*/ 12 h 37"/>
                  <a:gd name="T24" fmla="*/ 1 w 19"/>
                  <a:gd name="T25" fmla="*/ 17 h 37"/>
                  <a:gd name="T26" fmla="*/ 0 w 19"/>
                  <a:gd name="T27" fmla="*/ 22 h 37"/>
                  <a:gd name="T28" fmla="*/ 3 w 19"/>
                  <a:gd name="T29" fmla="*/ 31 h 37"/>
                  <a:gd name="T30" fmla="*/ 12 w 19"/>
                  <a:gd name="T31" fmla="*/ 36 h 37"/>
                  <a:gd name="T32" fmla="*/ 17 w 19"/>
                  <a:gd name="T33" fmla="*/ 37 h 37"/>
                  <a:gd name="T34" fmla="*/ 19 w 19"/>
                  <a:gd name="T35" fmla="*/ 35 h 37"/>
                  <a:gd name="T36" fmla="*/ 17 w 19"/>
                  <a:gd name="T3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37">
                    <a:moveTo>
                      <a:pt x="17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0" y="31"/>
                    </a:cubicBezTo>
                    <a:cubicBezTo>
                      <a:pt x="8" y="30"/>
                      <a:pt x="7" y="29"/>
                      <a:pt x="6" y="28"/>
                    </a:cubicBezTo>
                    <a:cubicBezTo>
                      <a:pt x="5" y="27"/>
                      <a:pt x="4" y="25"/>
                      <a:pt x="4" y="22"/>
                    </a:cubicBezTo>
                    <a:cubicBezTo>
                      <a:pt x="4" y="20"/>
                      <a:pt x="4" y="19"/>
                      <a:pt x="5" y="17"/>
                    </a:cubicBezTo>
                    <a:cubicBezTo>
                      <a:pt x="7" y="15"/>
                      <a:pt x="10" y="14"/>
                      <a:pt x="12" y="12"/>
                    </a:cubicBezTo>
                    <a:cubicBezTo>
                      <a:pt x="15" y="10"/>
                      <a:pt x="18" y="7"/>
                      <a:pt x="19" y="3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10" y="8"/>
                      <a:pt x="7" y="10"/>
                      <a:pt x="5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0" y="26"/>
                      <a:pt x="1" y="29"/>
                      <a:pt x="3" y="31"/>
                    </a:cubicBezTo>
                    <a:cubicBezTo>
                      <a:pt x="5" y="34"/>
                      <a:pt x="9" y="35"/>
                      <a:pt x="12" y="36"/>
                    </a:cubicBezTo>
                    <a:cubicBezTo>
                      <a:pt x="15" y="37"/>
                      <a:pt x="17" y="37"/>
                      <a:pt x="17" y="37"/>
                    </a:cubicBezTo>
                    <a:cubicBezTo>
                      <a:pt x="18" y="37"/>
                      <a:pt x="19" y="36"/>
                      <a:pt x="19" y="35"/>
                    </a:cubicBezTo>
                    <a:cubicBezTo>
                      <a:pt x="19" y="34"/>
                      <a:pt x="18" y="33"/>
                      <a:pt x="17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3" name="Freeform 276"/>
              <p:cNvSpPr>
                <a:spLocks/>
              </p:cNvSpPr>
              <p:nvPr userDrawn="1"/>
            </p:nvSpPr>
            <p:spPr bwMode="auto">
              <a:xfrm>
                <a:off x="3771" y="3928"/>
                <a:ext cx="46" cy="91"/>
              </a:xfrm>
              <a:custGeom>
                <a:avLst/>
                <a:gdLst>
                  <a:gd name="T0" fmla="*/ 2 w 19"/>
                  <a:gd name="T1" fmla="*/ 37 h 37"/>
                  <a:gd name="T2" fmla="*/ 10 w 19"/>
                  <a:gd name="T3" fmla="*/ 35 h 37"/>
                  <a:gd name="T4" fmla="*/ 16 w 19"/>
                  <a:gd name="T5" fmla="*/ 31 h 37"/>
                  <a:gd name="T6" fmla="*/ 19 w 19"/>
                  <a:gd name="T7" fmla="*/ 22 h 37"/>
                  <a:gd name="T8" fmla="*/ 17 w 19"/>
                  <a:gd name="T9" fmla="*/ 15 h 37"/>
                  <a:gd name="T10" fmla="*/ 9 w 19"/>
                  <a:gd name="T11" fmla="*/ 8 h 37"/>
                  <a:gd name="T12" fmla="*/ 4 w 19"/>
                  <a:gd name="T13" fmla="*/ 2 h 37"/>
                  <a:gd name="T14" fmla="*/ 1 w 19"/>
                  <a:gd name="T15" fmla="*/ 1 h 37"/>
                  <a:gd name="T16" fmla="*/ 0 w 19"/>
                  <a:gd name="T17" fmla="*/ 3 h 37"/>
                  <a:gd name="T18" fmla="*/ 4 w 19"/>
                  <a:gd name="T19" fmla="*/ 9 h 37"/>
                  <a:gd name="T20" fmla="*/ 12 w 19"/>
                  <a:gd name="T21" fmla="*/ 15 h 37"/>
                  <a:gd name="T22" fmla="*/ 14 w 19"/>
                  <a:gd name="T23" fmla="*/ 18 h 37"/>
                  <a:gd name="T24" fmla="*/ 15 w 19"/>
                  <a:gd name="T25" fmla="*/ 22 h 37"/>
                  <a:gd name="T26" fmla="*/ 13 w 19"/>
                  <a:gd name="T27" fmla="*/ 28 h 37"/>
                  <a:gd name="T28" fmla="*/ 6 w 19"/>
                  <a:gd name="T29" fmla="*/ 32 h 37"/>
                  <a:gd name="T30" fmla="*/ 3 w 19"/>
                  <a:gd name="T31" fmla="*/ 33 h 37"/>
                  <a:gd name="T32" fmla="*/ 2 w 19"/>
                  <a:gd name="T33" fmla="*/ 33 h 37"/>
                  <a:gd name="T34" fmla="*/ 2 w 19"/>
                  <a:gd name="T35" fmla="*/ 33 h 37"/>
                  <a:gd name="T36" fmla="*/ 2 w 19"/>
                  <a:gd name="T37" fmla="*/ 33 h 37"/>
                  <a:gd name="T38" fmla="*/ 0 w 19"/>
                  <a:gd name="T39" fmla="*/ 35 h 37"/>
                  <a:gd name="T40" fmla="*/ 2 w 1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2" y="37"/>
                    </a:moveTo>
                    <a:cubicBezTo>
                      <a:pt x="2" y="37"/>
                      <a:pt x="6" y="37"/>
                      <a:pt x="10" y="35"/>
                    </a:cubicBezTo>
                    <a:cubicBezTo>
                      <a:pt x="12" y="34"/>
                      <a:pt x="15" y="33"/>
                      <a:pt x="16" y="31"/>
                    </a:cubicBezTo>
                    <a:cubicBezTo>
                      <a:pt x="18" y="29"/>
                      <a:pt x="19" y="26"/>
                      <a:pt x="19" y="22"/>
                    </a:cubicBezTo>
                    <a:cubicBezTo>
                      <a:pt x="19" y="19"/>
                      <a:pt x="18" y="17"/>
                      <a:pt x="17" y="15"/>
                    </a:cubicBezTo>
                    <a:cubicBezTo>
                      <a:pt x="15" y="12"/>
                      <a:pt x="12" y="10"/>
                      <a:pt x="9" y="8"/>
                    </a:cubicBezTo>
                    <a:cubicBezTo>
                      <a:pt x="7" y="6"/>
                      <a:pt x="5" y="5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6"/>
                      <a:pt x="2" y="8"/>
                      <a:pt x="4" y="9"/>
                    </a:cubicBezTo>
                    <a:cubicBezTo>
                      <a:pt x="7" y="12"/>
                      <a:pt x="10" y="13"/>
                      <a:pt x="12" y="15"/>
                    </a:cubicBezTo>
                    <a:cubicBezTo>
                      <a:pt x="13" y="16"/>
                      <a:pt x="14" y="17"/>
                      <a:pt x="14" y="18"/>
                    </a:cubicBezTo>
                    <a:cubicBezTo>
                      <a:pt x="15" y="20"/>
                      <a:pt x="15" y="21"/>
                      <a:pt x="15" y="22"/>
                    </a:cubicBezTo>
                    <a:cubicBezTo>
                      <a:pt x="15" y="25"/>
                      <a:pt x="14" y="27"/>
                      <a:pt x="13" y="28"/>
                    </a:cubicBezTo>
                    <a:cubicBezTo>
                      <a:pt x="11" y="30"/>
                      <a:pt x="9" y="32"/>
                      <a:pt x="6" y="32"/>
                    </a:cubicBezTo>
                    <a:cubicBezTo>
                      <a:pt x="5" y="33"/>
                      <a:pt x="4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4" name="Freeform 277"/>
              <p:cNvSpPr>
                <a:spLocks/>
              </p:cNvSpPr>
              <p:nvPr userDrawn="1"/>
            </p:nvSpPr>
            <p:spPr bwMode="auto">
              <a:xfrm>
                <a:off x="3771" y="3891"/>
                <a:ext cx="10" cy="52"/>
              </a:xfrm>
              <a:custGeom>
                <a:avLst/>
                <a:gdLst>
                  <a:gd name="T0" fmla="*/ 0 w 4"/>
                  <a:gd name="T1" fmla="*/ 2 h 21"/>
                  <a:gd name="T2" fmla="*/ 0 w 4"/>
                  <a:gd name="T3" fmla="*/ 19 h 21"/>
                  <a:gd name="T4" fmla="*/ 2 w 4"/>
                  <a:gd name="T5" fmla="*/ 21 h 21"/>
                  <a:gd name="T6" fmla="*/ 4 w 4"/>
                  <a:gd name="T7" fmla="*/ 19 h 21"/>
                  <a:gd name="T8" fmla="*/ 4 w 4"/>
                  <a:gd name="T9" fmla="*/ 2 h 21"/>
                  <a:gd name="T10" fmla="*/ 2 w 4"/>
                  <a:gd name="T11" fmla="*/ 0 h 21"/>
                  <a:gd name="T12" fmla="*/ 0 w 4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3" y="21"/>
                      <a:pt x="4" y="20"/>
                      <a:pt x="4" y="19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5" name="Freeform 278"/>
              <p:cNvSpPr>
                <a:spLocks/>
              </p:cNvSpPr>
              <p:nvPr userDrawn="1"/>
            </p:nvSpPr>
            <p:spPr bwMode="auto">
              <a:xfrm>
                <a:off x="3754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6" name="Freeform 279"/>
              <p:cNvSpPr>
                <a:spLocks/>
              </p:cNvSpPr>
              <p:nvPr userDrawn="1"/>
            </p:nvSpPr>
            <p:spPr bwMode="auto">
              <a:xfrm>
                <a:off x="3788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7" name="Freeform 280"/>
              <p:cNvSpPr>
                <a:spLocks/>
              </p:cNvSpPr>
              <p:nvPr userDrawn="1"/>
            </p:nvSpPr>
            <p:spPr bwMode="auto">
              <a:xfrm>
                <a:off x="3894" y="3896"/>
                <a:ext cx="29" cy="81"/>
              </a:xfrm>
              <a:custGeom>
                <a:avLst/>
                <a:gdLst>
                  <a:gd name="T0" fmla="*/ 0 w 12"/>
                  <a:gd name="T1" fmla="*/ 2 h 33"/>
                  <a:gd name="T2" fmla="*/ 0 w 12"/>
                  <a:gd name="T3" fmla="*/ 14 h 33"/>
                  <a:gd name="T4" fmla="*/ 1 w 12"/>
                  <a:gd name="T5" fmla="*/ 16 h 33"/>
                  <a:gd name="T6" fmla="*/ 3 w 12"/>
                  <a:gd name="T7" fmla="*/ 18 h 33"/>
                  <a:gd name="T8" fmla="*/ 6 w 12"/>
                  <a:gd name="T9" fmla="*/ 21 h 33"/>
                  <a:gd name="T10" fmla="*/ 8 w 12"/>
                  <a:gd name="T11" fmla="*/ 24 h 33"/>
                  <a:gd name="T12" fmla="*/ 7 w 12"/>
                  <a:gd name="T13" fmla="*/ 27 h 33"/>
                  <a:gd name="T14" fmla="*/ 5 w 12"/>
                  <a:gd name="T15" fmla="*/ 29 h 33"/>
                  <a:gd name="T16" fmla="*/ 2 w 12"/>
                  <a:gd name="T17" fmla="*/ 29 h 33"/>
                  <a:gd name="T18" fmla="*/ 0 w 12"/>
                  <a:gd name="T19" fmla="*/ 31 h 33"/>
                  <a:gd name="T20" fmla="*/ 2 w 12"/>
                  <a:gd name="T21" fmla="*/ 33 h 33"/>
                  <a:gd name="T22" fmla="*/ 8 w 12"/>
                  <a:gd name="T23" fmla="*/ 32 h 33"/>
                  <a:gd name="T24" fmla="*/ 11 w 12"/>
                  <a:gd name="T25" fmla="*/ 29 h 33"/>
                  <a:gd name="T26" fmla="*/ 12 w 12"/>
                  <a:gd name="T27" fmla="*/ 24 h 33"/>
                  <a:gd name="T28" fmla="*/ 10 w 12"/>
                  <a:gd name="T29" fmla="*/ 19 h 33"/>
                  <a:gd name="T30" fmla="*/ 6 w 12"/>
                  <a:gd name="T31" fmla="*/ 15 h 33"/>
                  <a:gd name="T32" fmla="*/ 4 w 12"/>
                  <a:gd name="T33" fmla="*/ 14 h 33"/>
                  <a:gd name="T34" fmla="*/ 4 w 12"/>
                  <a:gd name="T35" fmla="*/ 13 h 33"/>
                  <a:gd name="T36" fmla="*/ 3 w 12"/>
                  <a:gd name="T37" fmla="*/ 14 h 33"/>
                  <a:gd name="T38" fmla="*/ 4 w 12"/>
                  <a:gd name="T39" fmla="*/ 14 h 33"/>
                  <a:gd name="T40" fmla="*/ 4 w 12"/>
                  <a:gd name="T41" fmla="*/ 13 h 33"/>
                  <a:gd name="T42" fmla="*/ 3 w 12"/>
                  <a:gd name="T43" fmla="*/ 14 h 33"/>
                  <a:gd name="T44" fmla="*/ 4 w 12"/>
                  <a:gd name="T45" fmla="*/ 14 h 33"/>
                  <a:gd name="T46" fmla="*/ 4 w 12"/>
                  <a:gd name="T47" fmla="*/ 2 h 33"/>
                  <a:gd name="T48" fmla="*/ 2 w 12"/>
                  <a:gd name="T49" fmla="*/ 0 h 33"/>
                  <a:gd name="T50" fmla="*/ 0 w 12"/>
                  <a:gd name="T5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33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2" y="17"/>
                      <a:pt x="3" y="18"/>
                    </a:cubicBezTo>
                    <a:cubicBezTo>
                      <a:pt x="4" y="19"/>
                      <a:pt x="5" y="20"/>
                      <a:pt x="6" y="21"/>
                    </a:cubicBezTo>
                    <a:cubicBezTo>
                      <a:pt x="7" y="22"/>
                      <a:pt x="8" y="23"/>
                      <a:pt x="8" y="24"/>
                    </a:cubicBezTo>
                    <a:cubicBezTo>
                      <a:pt x="8" y="26"/>
                      <a:pt x="8" y="26"/>
                      <a:pt x="7" y="27"/>
                    </a:cubicBezTo>
                    <a:cubicBezTo>
                      <a:pt x="7" y="28"/>
                      <a:pt x="6" y="28"/>
                      <a:pt x="5" y="29"/>
                    </a:cubicBezTo>
                    <a:cubicBezTo>
                      <a:pt x="4" y="29"/>
                      <a:pt x="3" y="29"/>
                      <a:pt x="2" y="29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4" y="33"/>
                      <a:pt x="6" y="33"/>
                      <a:pt x="8" y="32"/>
                    </a:cubicBezTo>
                    <a:cubicBezTo>
                      <a:pt x="9" y="31"/>
                      <a:pt x="10" y="30"/>
                      <a:pt x="11" y="29"/>
                    </a:cubicBezTo>
                    <a:cubicBezTo>
                      <a:pt x="12" y="28"/>
                      <a:pt x="12" y="26"/>
                      <a:pt x="12" y="24"/>
                    </a:cubicBezTo>
                    <a:cubicBezTo>
                      <a:pt x="12" y="23"/>
                      <a:pt x="11" y="21"/>
                      <a:pt x="10" y="19"/>
                    </a:cubicBezTo>
                    <a:cubicBezTo>
                      <a:pt x="9" y="17"/>
                      <a:pt x="7" y="16"/>
                      <a:pt x="6" y="15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8" name="Freeform 281"/>
              <p:cNvSpPr>
                <a:spLocks/>
              </p:cNvSpPr>
              <p:nvPr userDrawn="1"/>
            </p:nvSpPr>
            <p:spPr bwMode="auto">
              <a:xfrm>
                <a:off x="3884" y="3965"/>
                <a:ext cx="29" cy="52"/>
              </a:xfrm>
              <a:custGeom>
                <a:avLst/>
                <a:gdLst>
                  <a:gd name="T0" fmla="*/ 0 w 12"/>
                  <a:gd name="T1" fmla="*/ 2 h 21"/>
                  <a:gd name="T2" fmla="*/ 0 w 12"/>
                  <a:gd name="T3" fmla="*/ 19 h 21"/>
                  <a:gd name="T4" fmla="*/ 0 w 12"/>
                  <a:gd name="T5" fmla="*/ 20 h 21"/>
                  <a:gd name="T6" fmla="*/ 2 w 12"/>
                  <a:gd name="T7" fmla="*/ 21 h 21"/>
                  <a:gd name="T8" fmla="*/ 10 w 12"/>
                  <a:gd name="T9" fmla="*/ 21 h 21"/>
                  <a:gd name="T10" fmla="*/ 12 w 12"/>
                  <a:gd name="T11" fmla="*/ 20 h 21"/>
                  <a:gd name="T12" fmla="*/ 12 w 12"/>
                  <a:gd name="T13" fmla="*/ 19 h 21"/>
                  <a:gd name="T14" fmla="*/ 12 w 12"/>
                  <a:gd name="T15" fmla="*/ 3 h 21"/>
                  <a:gd name="T16" fmla="*/ 10 w 12"/>
                  <a:gd name="T17" fmla="*/ 1 h 21"/>
                  <a:gd name="T18" fmla="*/ 8 w 12"/>
                  <a:gd name="T19" fmla="*/ 3 h 21"/>
                  <a:gd name="T20" fmla="*/ 8 w 12"/>
                  <a:gd name="T21" fmla="*/ 17 h 21"/>
                  <a:gd name="T22" fmla="*/ 4 w 12"/>
                  <a:gd name="T23" fmla="*/ 17 h 21"/>
                  <a:gd name="T24" fmla="*/ 4 w 12"/>
                  <a:gd name="T25" fmla="*/ 2 h 21"/>
                  <a:gd name="T26" fmla="*/ 2 w 12"/>
                  <a:gd name="T27" fmla="*/ 0 h 21"/>
                  <a:gd name="T28" fmla="*/ 0 w 12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0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9" y="1"/>
                      <a:pt x="8" y="1"/>
                      <a:pt x="8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69" name="Freeform 282"/>
              <p:cNvSpPr>
                <a:spLocks/>
              </p:cNvSpPr>
              <p:nvPr userDrawn="1"/>
            </p:nvSpPr>
            <p:spPr bwMode="auto">
              <a:xfrm>
                <a:off x="3848" y="4004"/>
                <a:ext cx="46" cy="84"/>
              </a:xfrm>
              <a:custGeom>
                <a:avLst/>
                <a:gdLst>
                  <a:gd name="T0" fmla="*/ 16 w 19"/>
                  <a:gd name="T1" fmla="*/ 1 h 34"/>
                  <a:gd name="T2" fmla="*/ 9 w 19"/>
                  <a:gd name="T3" fmla="*/ 6 h 34"/>
                  <a:gd name="T4" fmla="*/ 1 w 19"/>
                  <a:gd name="T5" fmla="*/ 18 h 34"/>
                  <a:gd name="T6" fmla="*/ 1 w 19"/>
                  <a:gd name="T7" fmla="*/ 18 h 34"/>
                  <a:gd name="T8" fmla="*/ 1 w 19"/>
                  <a:gd name="T9" fmla="*/ 19 h 34"/>
                  <a:gd name="T10" fmla="*/ 3 w 19"/>
                  <a:gd name="T11" fmla="*/ 25 h 34"/>
                  <a:gd name="T12" fmla="*/ 5 w 19"/>
                  <a:gd name="T13" fmla="*/ 28 h 34"/>
                  <a:gd name="T14" fmla="*/ 6 w 19"/>
                  <a:gd name="T15" fmla="*/ 26 h 34"/>
                  <a:gd name="T16" fmla="*/ 4 w 19"/>
                  <a:gd name="T17" fmla="*/ 25 h 34"/>
                  <a:gd name="T18" fmla="*/ 1 w 19"/>
                  <a:gd name="T19" fmla="*/ 30 h 34"/>
                  <a:gd name="T20" fmla="*/ 2 w 19"/>
                  <a:gd name="T21" fmla="*/ 33 h 34"/>
                  <a:gd name="T22" fmla="*/ 4 w 19"/>
                  <a:gd name="T23" fmla="*/ 32 h 34"/>
                  <a:gd name="T24" fmla="*/ 8 w 19"/>
                  <a:gd name="T25" fmla="*/ 27 h 34"/>
                  <a:gd name="T26" fmla="*/ 8 w 19"/>
                  <a:gd name="T27" fmla="*/ 25 h 34"/>
                  <a:gd name="T28" fmla="*/ 7 w 19"/>
                  <a:gd name="T29" fmla="*/ 25 h 34"/>
                  <a:gd name="T30" fmla="*/ 6 w 19"/>
                  <a:gd name="T31" fmla="*/ 23 h 34"/>
                  <a:gd name="T32" fmla="*/ 5 w 19"/>
                  <a:gd name="T33" fmla="*/ 19 h 34"/>
                  <a:gd name="T34" fmla="*/ 5 w 19"/>
                  <a:gd name="T35" fmla="*/ 19 h 34"/>
                  <a:gd name="T36" fmla="*/ 3 w 19"/>
                  <a:gd name="T37" fmla="*/ 19 h 34"/>
                  <a:gd name="T38" fmla="*/ 5 w 19"/>
                  <a:gd name="T39" fmla="*/ 19 h 34"/>
                  <a:gd name="T40" fmla="*/ 11 w 19"/>
                  <a:gd name="T41" fmla="*/ 9 h 34"/>
                  <a:gd name="T42" fmla="*/ 16 w 19"/>
                  <a:gd name="T43" fmla="*/ 6 h 34"/>
                  <a:gd name="T44" fmla="*/ 17 w 19"/>
                  <a:gd name="T45" fmla="*/ 5 h 34"/>
                  <a:gd name="T46" fmla="*/ 18 w 19"/>
                  <a:gd name="T47" fmla="*/ 4 h 34"/>
                  <a:gd name="T48" fmla="*/ 18 w 19"/>
                  <a:gd name="T49" fmla="*/ 4 h 34"/>
                  <a:gd name="T50" fmla="*/ 18 w 19"/>
                  <a:gd name="T51" fmla="*/ 2 h 34"/>
                  <a:gd name="T52" fmla="*/ 16 w 19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34">
                    <a:moveTo>
                      <a:pt x="16" y="1"/>
                    </a:moveTo>
                    <a:cubicBezTo>
                      <a:pt x="16" y="1"/>
                      <a:pt x="12" y="3"/>
                      <a:pt x="9" y="6"/>
                    </a:cubicBezTo>
                    <a:cubicBezTo>
                      <a:pt x="5" y="9"/>
                      <a:pt x="1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2"/>
                      <a:pt x="2" y="24"/>
                      <a:pt x="3" y="25"/>
                    </a:cubicBezTo>
                    <a:cubicBezTo>
                      <a:pt x="4" y="27"/>
                      <a:pt x="5" y="27"/>
                      <a:pt x="5" y="2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2" y="34"/>
                      <a:pt x="4" y="33"/>
                      <a:pt x="4" y="3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4"/>
                      <a:pt x="6" y="23"/>
                    </a:cubicBezTo>
                    <a:cubicBezTo>
                      <a:pt x="5" y="22"/>
                      <a:pt x="5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5"/>
                      <a:pt x="8" y="12"/>
                      <a:pt x="11" y="9"/>
                    </a:cubicBezTo>
                    <a:cubicBezTo>
                      <a:pt x="13" y="7"/>
                      <a:pt x="15" y="6"/>
                      <a:pt x="16" y="6"/>
                    </a:cubicBezTo>
                    <a:cubicBezTo>
                      <a:pt x="16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3"/>
                      <a:pt x="18" y="2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0" name="Freeform 283"/>
              <p:cNvSpPr>
                <a:spLocks/>
              </p:cNvSpPr>
              <p:nvPr userDrawn="1"/>
            </p:nvSpPr>
            <p:spPr bwMode="auto">
              <a:xfrm>
                <a:off x="3855" y="4004"/>
                <a:ext cx="94" cy="91"/>
              </a:xfrm>
              <a:custGeom>
                <a:avLst/>
                <a:gdLst>
                  <a:gd name="T0" fmla="*/ 21 w 39"/>
                  <a:gd name="T1" fmla="*/ 4 h 37"/>
                  <a:gd name="T2" fmla="*/ 21 w 39"/>
                  <a:gd name="T3" fmla="*/ 4 h 37"/>
                  <a:gd name="T4" fmla="*/ 28 w 39"/>
                  <a:gd name="T5" fmla="*/ 9 h 37"/>
                  <a:gd name="T6" fmla="*/ 34 w 39"/>
                  <a:gd name="T7" fmla="*/ 19 h 37"/>
                  <a:gd name="T8" fmla="*/ 36 w 39"/>
                  <a:gd name="T9" fmla="*/ 19 h 37"/>
                  <a:gd name="T10" fmla="*/ 34 w 39"/>
                  <a:gd name="T11" fmla="*/ 19 h 37"/>
                  <a:gd name="T12" fmla="*/ 34 w 39"/>
                  <a:gd name="T13" fmla="*/ 19 h 37"/>
                  <a:gd name="T14" fmla="*/ 33 w 39"/>
                  <a:gd name="T15" fmla="*/ 23 h 37"/>
                  <a:gd name="T16" fmla="*/ 32 w 39"/>
                  <a:gd name="T17" fmla="*/ 24 h 37"/>
                  <a:gd name="T18" fmla="*/ 32 w 39"/>
                  <a:gd name="T19" fmla="*/ 25 h 37"/>
                  <a:gd name="T20" fmla="*/ 31 w 39"/>
                  <a:gd name="T21" fmla="*/ 25 h 37"/>
                  <a:gd name="T22" fmla="*/ 31 w 39"/>
                  <a:gd name="T23" fmla="*/ 25 h 37"/>
                  <a:gd name="T24" fmla="*/ 31 w 39"/>
                  <a:gd name="T25" fmla="*/ 27 h 37"/>
                  <a:gd name="T26" fmla="*/ 34 w 39"/>
                  <a:gd name="T27" fmla="*/ 33 h 37"/>
                  <a:gd name="T28" fmla="*/ 2 w 39"/>
                  <a:gd name="T29" fmla="*/ 33 h 37"/>
                  <a:gd name="T30" fmla="*/ 0 w 39"/>
                  <a:gd name="T31" fmla="*/ 35 h 37"/>
                  <a:gd name="T32" fmla="*/ 2 w 39"/>
                  <a:gd name="T33" fmla="*/ 37 h 37"/>
                  <a:gd name="T34" fmla="*/ 37 w 39"/>
                  <a:gd name="T35" fmla="*/ 37 h 37"/>
                  <a:gd name="T36" fmla="*/ 39 w 39"/>
                  <a:gd name="T37" fmla="*/ 36 h 37"/>
                  <a:gd name="T38" fmla="*/ 39 w 39"/>
                  <a:gd name="T39" fmla="*/ 34 h 37"/>
                  <a:gd name="T40" fmla="*/ 35 w 39"/>
                  <a:gd name="T41" fmla="*/ 25 h 37"/>
                  <a:gd name="T42" fmla="*/ 33 w 39"/>
                  <a:gd name="T43" fmla="*/ 26 h 37"/>
                  <a:gd name="T44" fmla="*/ 34 w 39"/>
                  <a:gd name="T45" fmla="*/ 28 h 37"/>
                  <a:gd name="T46" fmla="*/ 36 w 39"/>
                  <a:gd name="T47" fmla="*/ 25 h 37"/>
                  <a:gd name="T48" fmla="*/ 38 w 39"/>
                  <a:gd name="T49" fmla="*/ 19 h 37"/>
                  <a:gd name="T50" fmla="*/ 38 w 39"/>
                  <a:gd name="T51" fmla="*/ 18 h 37"/>
                  <a:gd name="T52" fmla="*/ 38 w 39"/>
                  <a:gd name="T53" fmla="*/ 18 h 37"/>
                  <a:gd name="T54" fmla="*/ 30 w 39"/>
                  <a:gd name="T55" fmla="*/ 6 h 37"/>
                  <a:gd name="T56" fmla="*/ 23 w 39"/>
                  <a:gd name="T57" fmla="*/ 1 h 37"/>
                  <a:gd name="T58" fmla="*/ 20 w 39"/>
                  <a:gd name="T59" fmla="*/ 2 h 37"/>
                  <a:gd name="T60" fmla="*/ 21 w 39"/>
                  <a:gd name="T6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37">
                    <a:moveTo>
                      <a:pt x="2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5"/>
                      <a:pt x="25" y="7"/>
                      <a:pt x="28" y="9"/>
                    </a:cubicBezTo>
                    <a:cubicBezTo>
                      <a:pt x="31" y="12"/>
                      <a:pt x="34" y="16"/>
                      <a:pt x="34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0"/>
                      <a:pt x="34" y="22"/>
                      <a:pt x="33" y="23"/>
                    </a:cubicBezTo>
                    <a:cubicBezTo>
                      <a:pt x="33" y="23"/>
                      <a:pt x="32" y="24"/>
                      <a:pt x="32" y="24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6"/>
                      <a:pt x="31" y="27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2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5"/>
                      <a:pt x="39" y="34"/>
                      <a:pt x="39" y="3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7"/>
                      <a:pt x="35" y="27"/>
                      <a:pt x="36" y="25"/>
                    </a:cubicBezTo>
                    <a:cubicBezTo>
                      <a:pt x="37" y="24"/>
                      <a:pt x="38" y="22"/>
                      <a:pt x="38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3"/>
                      <a:pt x="34" y="9"/>
                      <a:pt x="30" y="6"/>
                    </a:cubicBezTo>
                    <a:cubicBezTo>
                      <a:pt x="27" y="3"/>
                      <a:pt x="23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20" y="3"/>
                      <a:pt x="20" y="4"/>
                      <a:pt x="2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1" name="Freeform 284"/>
              <p:cNvSpPr>
                <a:spLocks/>
              </p:cNvSpPr>
              <p:nvPr userDrawn="1"/>
            </p:nvSpPr>
            <p:spPr bwMode="auto">
              <a:xfrm>
                <a:off x="2655" y="4039"/>
                <a:ext cx="50" cy="17"/>
              </a:xfrm>
              <a:custGeom>
                <a:avLst/>
                <a:gdLst>
                  <a:gd name="T0" fmla="*/ 4 w 21"/>
                  <a:gd name="T1" fmla="*/ 6 h 7"/>
                  <a:gd name="T2" fmla="*/ 3 w 21"/>
                  <a:gd name="T3" fmla="*/ 6 h 7"/>
                  <a:gd name="T4" fmla="*/ 4 w 21"/>
                  <a:gd name="T5" fmla="*/ 6 h 7"/>
                  <a:gd name="T6" fmla="*/ 4 w 21"/>
                  <a:gd name="T7" fmla="*/ 6 h 7"/>
                  <a:gd name="T8" fmla="*/ 3 w 21"/>
                  <a:gd name="T9" fmla="*/ 6 h 7"/>
                  <a:gd name="T10" fmla="*/ 4 w 21"/>
                  <a:gd name="T11" fmla="*/ 6 h 7"/>
                  <a:gd name="T12" fmla="*/ 4 w 21"/>
                  <a:gd name="T13" fmla="*/ 6 h 7"/>
                  <a:gd name="T14" fmla="*/ 12 w 21"/>
                  <a:gd name="T15" fmla="*/ 4 h 7"/>
                  <a:gd name="T16" fmla="*/ 18 w 21"/>
                  <a:gd name="T17" fmla="*/ 4 h 7"/>
                  <a:gd name="T18" fmla="*/ 21 w 21"/>
                  <a:gd name="T19" fmla="*/ 3 h 7"/>
                  <a:gd name="T20" fmla="*/ 19 w 21"/>
                  <a:gd name="T21" fmla="*/ 0 h 7"/>
                  <a:gd name="T22" fmla="*/ 12 w 21"/>
                  <a:gd name="T23" fmla="*/ 0 h 7"/>
                  <a:gd name="T24" fmla="*/ 1 w 21"/>
                  <a:gd name="T25" fmla="*/ 4 h 7"/>
                  <a:gd name="T26" fmla="*/ 1 w 21"/>
                  <a:gd name="T27" fmla="*/ 7 h 7"/>
                  <a:gd name="T28" fmla="*/ 4 w 21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12" y="4"/>
                    </a:cubicBezTo>
                    <a:cubicBezTo>
                      <a:pt x="14" y="4"/>
                      <a:pt x="16" y="4"/>
                      <a:pt x="18" y="4"/>
                    </a:cubicBezTo>
                    <a:cubicBezTo>
                      <a:pt x="19" y="5"/>
                      <a:pt x="20" y="4"/>
                      <a:pt x="21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4" y="0"/>
                      <a:pt x="1" y="3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3" y="7"/>
                      <a:pt x="4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2" name="Freeform 285"/>
              <p:cNvSpPr>
                <a:spLocks/>
              </p:cNvSpPr>
              <p:nvPr userDrawn="1"/>
            </p:nvSpPr>
            <p:spPr bwMode="auto">
              <a:xfrm>
                <a:off x="2722" y="4039"/>
                <a:ext cx="51" cy="15"/>
              </a:xfrm>
              <a:custGeom>
                <a:avLst/>
                <a:gdLst>
                  <a:gd name="T0" fmla="*/ 4 w 21"/>
                  <a:gd name="T1" fmla="*/ 5 h 6"/>
                  <a:gd name="T2" fmla="*/ 4 w 21"/>
                  <a:gd name="T3" fmla="*/ 5 h 6"/>
                  <a:gd name="T4" fmla="*/ 4 w 21"/>
                  <a:gd name="T5" fmla="*/ 5 h 6"/>
                  <a:gd name="T6" fmla="*/ 4 w 21"/>
                  <a:gd name="T7" fmla="*/ 5 h 6"/>
                  <a:gd name="T8" fmla="*/ 4 w 21"/>
                  <a:gd name="T9" fmla="*/ 5 h 6"/>
                  <a:gd name="T10" fmla="*/ 4 w 21"/>
                  <a:gd name="T11" fmla="*/ 5 h 6"/>
                  <a:gd name="T12" fmla="*/ 11 w 21"/>
                  <a:gd name="T13" fmla="*/ 4 h 6"/>
                  <a:gd name="T14" fmla="*/ 18 w 21"/>
                  <a:gd name="T15" fmla="*/ 4 h 6"/>
                  <a:gd name="T16" fmla="*/ 20 w 21"/>
                  <a:gd name="T17" fmla="*/ 3 h 6"/>
                  <a:gd name="T18" fmla="*/ 19 w 21"/>
                  <a:gd name="T19" fmla="*/ 0 h 6"/>
                  <a:gd name="T20" fmla="*/ 11 w 21"/>
                  <a:gd name="T21" fmla="*/ 0 h 6"/>
                  <a:gd name="T22" fmla="*/ 1 w 21"/>
                  <a:gd name="T23" fmla="*/ 2 h 6"/>
                  <a:gd name="T24" fmla="*/ 1 w 21"/>
                  <a:gd name="T25" fmla="*/ 5 h 6"/>
                  <a:gd name="T26" fmla="*/ 4 w 21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6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6" y="4"/>
                      <a:pt x="11" y="4"/>
                    </a:cubicBezTo>
                    <a:cubicBezTo>
                      <a:pt x="13" y="4"/>
                      <a:pt x="15" y="4"/>
                      <a:pt x="18" y="4"/>
                    </a:cubicBezTo>
                    <a:cubicBezTo>
                      <a:pt x="19" y="5"/>
                      <a:pt x="20" y="4"/>
                      <a:pt x="20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5" y="0"/>
                      <a:pt x="2" y="2"/>
                      <a:pt x="1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6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3" name="Freeform 286"/>
              <p:cNvSpPr>
                <a:spLocks/>
              </p:cNvSpPr>
              <p:nvPr userDrawn="1"/>
            </p:nvSpPr>
            <p:spPr bwMode="auto">
              <a:xfrm>
                <a:off x="2595" y="3906"/>
                <a:ext cx="195" cy="170"/>
              </a:xfrm>
              <a:custGeom>
                <a:avLst/>
                <a:gdLst>
                  <a:gd name="T0" fmla="*/ 7 w 81"/>
                  <a:gd name="T1" fmla="*/ 52 h 69"/>
                  <a:gd name="T2" fmla="*/ 12 w 81"/>
                  <a:gd name="T3" fmla="*/ 60 h 69"/>
                  <a:gd name="T4" fmla="*/ 15 w 81"/>
                  <a:gd name="T5" fmla="*/ 58 h 69"/>
                  <a:gd name="T6" fmla="*/ 17 w 81"/>
                  <a:gd name="T7" fmla="*/ 53 h 69"/>
                  <a:gd name="T8" fmla="*/ 17 w 81"/>
                  <a:gd name="T9" fmla="*/ 52 h 69"/>
                  <a:gd name="T10" fmla="*/ 17 w 81"/>
                  <a:gd name="T11" fmla="*/ 51 h 69"/>
                  <a:gd name="T12" fmla="*/ 20 w 81"/>
                  <a:gd name="T13" fmla="*/ 30 h 69"/>
                  <a:gd name="T14" fmla="*/ 29 w 81"/>
                  <a:gd name="T15" fmla="*/ 11 h 69"/>
                  <a:gd name="T16" fmla="*/ 65 w 81"/>
                  <a:gd name="T17" fmla="*/ 17 h 69"/>
                  <a:gd name="T18" fmla="*/ 74 w 81"/>
                  <a:gd name="T19" fmla="*/ 42 h 69"/>
                  <a:gd name="T20" fmla="*/ 74 w 81"/>
                  <a:gd name="T21" fmla="*/ 51 h 69"/>
                  <a:gd name="T22" fmla="*/ 74 w 81"/>
                  <a:gd name="T23" fmla="*/ 67 h 69"/>
                  <a:gd name="T24" fmla="*/ 78 w 81"/>
                  <a:gd name="T25" fmla="*/ 68 h 69"/>
                  <a:gd name="T26" fmla="*/ 81 w 81"/>
                  <a:gd name="T27" fmla="*/ 46 h 69"/>
                  <a:gd name="T28" fmla="*/ 73 w 81"/>
                  <a:gd name="T29" fmla="*/ 12 h 69"/>
                  <a:gd name="T30" fmla="*/ 41 w 81"/>
                  <a:gd name="T31" fmla="*/ 0 h 69"/>
                  <a:gd name="T32" fmla="*/ 10 w 81"/>
                  <a:gd name="T33" fmla="*/ 13 h 69"/>
                  <a:gd name="T34" fmla="*/ 1 w 81"/>
                  <a:gd name="T35" fmla="*/ 45 h 69"/>
                  <a:gd name="T36" fmla="*/ 3 w 81"/>
                  <a:gd name="T37" fmla="*/ 45 h 69"/>
                  <a:gd name="T38" fmla="*/ 2 w 81"/>
                  <a:gd name="T39" fmla="*/ 45 h 69"/>
                  <a:gd name="T40" fmla="*/ 7 w 81"/>
                  <a:gd name="T41" fmla="*/ 52 h 69"/>
                  <a:gd name="T42" fmla="*/ 11 w 81"/>
                  <a:gd name="T43" fmla="*/ 51 h 69"/>
                  <a:gd name="T44" fmla="*/ 3 w 81"/>
                  <a:gd name="T45" fmla="*/ 41 h 69"/>
                  <a:gd name="T46" fmla="*/ 2 w 81"/>
                  <a:gd name="T47" fmla="*/ 41 h 69"/>
                  <a:gd name="T48" fmla="*/ 4 w 81"/>
                  <a:gd name="T49" fmla="*/ 44 h 69"/>
                  <a:gd name="T50" fmla="*/ 25 w 81"/>
                  <a:gd name="T51" fmla="*/ 7 h 69"/>
                  <a:gd name="T52" fmla="*/ 52 w 81"/>
                  <a:gd name="T53" fmla="*/ 5 h 69"/>
                  <a:gd name="T54" fmla="*/ 76 w 81"/>
                  <a:gd name="T55" fmla="*/ 32 h 69"/>
                  <a:gd name="T56" fmla="*/ 76 w 81"/>
                  <a:gd name="T57" fmla="*/ 58 h 69"/>
                  <a:gd name="T58" fmla="*/ 76 w 81"/>
                  <a:gd name="T59" fmla="*/ 67 h 69"/>
                  <a:gd name="T60" fmla="*/ 78 w 81"/>
                  <a:gd name="T61" fmla="*/ 62 h 69"/>
                  <a:gd name="T62" fmla="*/ 78 w 81"/>
                  <a:gd name="T63" fmla="*/ 50 h 69"/>
                  <a:gd name="T64" fmla="*/ 77 w 81"/>
                  <a:gd name="T65" fmla="*/ 28 h 69"/>
                  <a:gd name="T66" fmla="*/ 42 w 81"/>
                  <a:gd name="T67" fmla="*/ 3 h 69"/>
                  <a:gd name="T68" fmla="*/ 20 w 81"/>
                  <a:gd name="T69" fmla="*/ 18 h 69"/>
                  <a:gd name="T70" fmla="*/ 12 w 81"/>
                  <a:gd name="T71" fmla="*/ 43 h 69"/>
                  <a:gd name="T72" fmla="*/ 15 w 81"/>
                  <a:gd name="T73" fmla="*/ 51 h 69"/>
                  <a:gd name="T74" fmla="*/ 11 w 81"/>
                  <a:gd name="T75" fmla="*/ 58 h 69"/>
                  <a:gd name="T76" fmla="*/ 12 w 81"/>
                  <a:gd name="T77" fmla="*/ 56 h 69"/>
                  <a:gd name="T78" fmla="*/ 12 w 81"/>
                  <a:gd name="T79" fmla="*/ 56 h 69"/>
                  <a:gd name="T80" fmla="*/ 12 w 81"/>
                  <a:gd name="T81" fmla="*/ 57 h 69"/>
                  <a:gd name="T82" fmla="*/ 12 w 81"/>
                  <a:gd name="T83" fmla="*/ 56 h 69"/>
                  <a:gd name="T84" fmla="*/ 12 w 81"/>
                  <a:gd name="T85" fmla="*/ 56 h 69"/>
                  <a:gd name="T86" fmla="*/ 12 w 81"/>
                  <a:gd name="T87" fmla="*/ 56 h 69"/>
                  <a:gd name="T88" fmla="*/ 11 w 81"/>
                  <a:gd name="T8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69">
                    <a:moveTo>
                      <a:pt x="9" y="52"/>
                    </a:moveTo>
                    <a:cubicBezTo>
                      <a:pt x="7" y="52"/>
                      <a:pt x="7" y="52"/>
                      <a:pt x="7" y="52"/>
                    </a:cubicBezTo>
                    <a:cubicBezTo>
                      <a:pt x="7" y="55"/>
                      <a:pt x="8" y="57"/>
                      <a:pt x="9" y="58"/>
                    </a:cubicBezTo>
                    <a:cubicBezTo>
                      <a:pt x="10" y="60"/>
                      <a:pt x="11" y="60"/>
                      <a:pt x="12" y="60"/>
                    </a:cubicBezTo>
                    <a:cubicBezTo>
                      <a:pt x="13" y="60"/>
                      <a:pt x="14" y="60"/>
                      <a:pt x="14" y="60"/>
                    </a:cubicBezTo>
                    <a:cubicBezTo>
                      <a:pt x="15" y="59"/>
                      <a:pt x="15" y="59"/>
                      <a:pt x="15" y="58"/>
                    </a:cubicBezTo>
                    <a:cubicBezTo>
                      <a:pt x="15" y="57"/>
                      <a:pt x="16" y="55"/>
                      <a:pt x="16" y="54"/>
                    </a:cubicBezTo>
                    <a:cubicBezTo>
                      <a:pt x="16" y="54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1"/>
                      <a:pt x="17" y="51"/>
                    </a:cubicBezTo>
                    <a:cubicBezTo>
                      <a:pt x="16" y="48"/>
                      <a:pt x="16" y="46"/>
                      <a:pt x="16" y="43"/>
                    </a:cubicBezTo>
                    <a:cubicBezTo>
                      <a:pt x="16" y="38"/>
                      <a:pt x="19" y="34"/>
                      <a:pt x="20" y="30"/>
                    </a:cubicBezTo>
                    <a:cubicBezTo>
                      <a:pt x="21" y="27"/>
                      <a:pt x="22" y="23"/>
                      <a:pt x="24" y="20"/>
                    </a:cubicBezTo>
                    <a:cubicBezTo>
                      <a:pt x="25" y="16"/>
                      <a:pt x="27" y="13"/>
                      <a:pt x="29" y="11"/>
                    </a:cubicBezTo>
                    <a:cubicBezTo>
                      <a:pt x="31" y="8"/>
                      <a:pt x="36" y="7"/>
                      <a:pt x="42" y="7"/>
                    </a:cubicBezTo>
                    <a:cubicBezTo>
                      <a:pt x="50" y="7"/>
                      <a:pt x="59" y="10"/>
                      <a:pt x="65" y="17"/>
                    </a:cubicBezTo>
                    <a:cubicBezTo>
                      <a:pt x="69" y="21"/>
                      <a:pt x="71" y="25"/>
                      <a:pt x="73" y="29"/>
                    </a:cubicBezTo>
                    <a:cubicBezTo>
                      <a:pt x="74" y="33"/>
                      <a:pt x="74" y="37"/>
                      <a:pt x="74" y="42"/>
                    </a:cubicBezTo>
                    <a:cubicBezTo>
                      <a:pt x="74" y="44"/>
                      <a:pt x="74" y="47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6"/>
                      <a:pt x="74" y="59"/>
                      <a:pt x="74" y="62"/>
                    </a:cubicBezTo>
                    <a:cubicBezTo>
                      <a:pt x="74" y="64"/>
                      <a:pt x="74" y="65"/>
                      <a:pt x="74" y="67"/>
                    </a:cubicBezTo>
                    <a:cubicBezTo>
                      <a:pt x="74" y="68"/>
                      <a:pt x="75" y="69"/>
                      <a:pt x="76" y="69"/>
                    </a:cubicBezTo>
                    <a:cubicBezTo>
                      <a:pt x="76" y="69"/>
                      <a:pt x="78" y="69"/>
                      <a:pt x="78" y="68"/>
                    </a:cubicBezTo>
                    <a:cubicBezTo>
                      <a:pt x="79" y="65"/>
                      <a:pt x="80" y="62"/>
                      <a:pt x="80" y="59"/>
                    </a:cubicBezTo>
                    <a:cubicBezTo>
                      <a:pt x="80" y="55"/>
                      <a:pt x="81" y="50"/>
                      <a:pt x="81" y="46"/>
                    </a:cubicBezTo>
                    <a:cubicBezTo>
                      <a:pt x="81" y="41"/>
                      <a:pt x="80" y="36"/>
                      <a:pt x="80" y="32"/>
                    </a:cubicBezTo>
                    <a:cubicBezTo>
                      <a:pt x="80" y="24"/>
                      <a:pt x="77" y="17"/>
                      <a:pt x="73" y="12"/>
                    </a:cubicBezTo>
                    <a:cubicBezTo>
                      <a:pt x="68" y="6"/>
                      <a:pt x="61" y="2"/>
                      <a:pt x="52" y="1"/>
                    </a:cubicBezTo>
                    <a:cubicBezTo>
                      <a:pt x="48" y="0"/>
                      <a:pt x="44" y="0"/>
                      <a:pt x="41" y="0"/>
                    </a:cubicBezTo>
                    <a:cubicBezTo>
                      <a:pt x="34" y="0"/>
                      <a:pt x="29" y="1"/>
                      <a:pt x="24" y="3"/>
                    </a:cubicBezTo>
                    <a:cubicBezTo>
                      <a:pt x="18" y="5"/>
                      <a:pt x="14" y="8"/>
                      <a:pt x="10" y="13"/>
                    </a:cubicBezTo>
                    <a:cubicBezTo>
                      <a:pt x="2" y="23"/>
                      <a:pt x="1" y="38"/>
                      <a:pt x="0" y="43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1" y="45"/>
                      <a:pt x="2" y="46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4" y="45"/>
                      <a:pt x="4" y="46"/>
                      <a:pt x="5" y="46"/>
                    </a:cubicBezTo>
                    <a:cubicBezTo>
                      <a:pt x="5" y="46"/>
                      <a:pt x="6" y="48"/>
                      <a:pt x="7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47"/>
                      <a:pt x="9" y="44"/>
                      <a:pt x="7" y="43"/>
                    </a:cubicBezTo>
                    <a:cubicBezTo>
                      <a:pt x="6" y="41"/>
                      <a:pt x="3" y="42"/>
                      <a:pt x="3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39"/>
                      <a:pt x="6" y="24"/>
                      <a:pt x="13" y="16"/>
                    </a:cubicBezTo>
                    <a:cubicBezTo>
                      <a:pt x="17" y="11"/>
                      <a:pt x="21" y="8"/>
                      <a:pt x="25" y="7"/>
                    </a:cubicBezTo>
                    <a:cubicBezTo>
                      <a:pt x="30" y="5"/>
                      <a:pt x="35" y="4"/>
                      <a:pt x="41" y="4"/>
                    </a:cubicBezTo>
                    <a:cubicBezTo>
                      <a:pt x="44" y="4"/>
                      <a:pt x="48" y="4"/>
                      <a:pt x="52" y="5"/>
                    </a:cubicBezTo>
                    <a:cubicBezTo>
                      <a:pt x="60" y="6"/>
                      <a:pt x="66" y="9"/>
                      <a:pt x="70" y="14"/>
                    </a:cubicBezTo>
                    <a:cubicBezTo>
                      <a:pt x="74" y="19"/>
                      <a:pt x="76" y="25"/>
                      <a:pt x="76" y="32"/>
                    </a:cubicBezTo>
                    <a:cubicBezTo>
                      <a:pt x="76" y="37"/>
                      <a:pt x="77" y="41"/>
                      <a:pt x="77" y="46"/>
                    </a:cubicBezTo>
                    <a:cubicBezTo>
                      <a:pt x="77" y="50"/>
                      <a:pt x="76" y="55"/>
                      <a:pt x="76" y="58"/>
                    </a:cubicBezTo>
                    <a:cubicBezTo>
                      <a:pt x="76" y="62"/>
                      <a:pt x="75" y="65"/>
                      <a:pt x="74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65"/>
                      <a:pt x="78" y="64"/>
                      <a:pt x="78" y="62"/>
                    </a:cubicBezTo>
                    <a:cubicBezTo>
                      <a:pt x="78" y="59"/>
                      <a:pt x="78" y="56"/>
                      <a:pt x="78" y="51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47"/>
                      <a:pt x="78" y="44"/>
                      <a:pt x="78" y="42"/>
                    </a:cubicBezTo>
                    <a:cubicBezTo>
                      <a:pt x="78" y="37"/>
                      <a:pt x="78" y="32"/>
                      <a:pt x="77" y="28"/>
                    </a:cubicBezTo>
                    <a:cubicBezTo>
                      <a:pt x="75" y="23"/>
                      <a:pt x="73" y="18"/>
                      <a:pt x="68" y="14"/>
                    </a:cubicBezTo>
                    <a:cubicBezTo>
                      <a:pt x="61" y="7"/>
                      <a:pt x="51" y="3"/>
                      <a:pt x="42" y="3"/>
                    </a:cubicBezTo>
                    <a:cubicBezTo>
                      <a:pt x="35" y="3"/>
                      <a:pt x="30" y="4"/>
                      <a:pt x="26" y="8"/>
                    </a:cubicBezTo>
                    <a:cubicBezTo>
                      <a:pt x="24" y="11"/>
                      <a:pt x="22" y="14"/>
                      <a:pt x="20" y="18"/>
                    </a:cubicBezTo>
                    <a:cubicBezTo>
                      <a:pt x="19" y="22"/>
                      <a:pt x="17" y="26"/>
                      <a:pt x="16" y="29"/>
                    </a:cubicBezTo>
                    <a:cubicBezTo>
                      <a:pt x="15" y="32"/>
                      <a:pt x="12" y="37"/>
                      <a:pt x="12" y="43"/>
                    </a:cubicBezTo>
                    <a:cubicBezTo>
                      <a:pt x="12" y="46"/>
                      <a:pt x="12" y="49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1" y="54"/>
                      <a:pt x="11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5"/>
                    </a:cubicBezTo>
                    <a:cubicBezTo>
                      <a:pt x="11" y="55"/>
                      <a:pt x="11" y="53"/>
                      <a:pt x="11" y="51"/>
                    </a:cubicBez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4" name="Freeform 287"/>
              <p:cNvSpPr>
                <a:spLocks/>
              </p:cNvSpPr>
              <p:nvPr userDrawn="1"/>
            </p:nvSpPr>
            <p:spPr bwMode="auto">
              <a:xfrm>
                <a:off x="2590" y="3914"/>
                <a:ext cx="192" cy="258"/>
              </a:xfrm>
              <a:custGeom>
                <a:avLst/>
                <a:gdLst>
                  <a:gd name="T0" fmla="*/ 80 w 80"/>
                  <a:gd name="T1" fmla="*/ 39 h 105"/>
                  <a:gd name="T2" fmla="*/ 44 w 80"/>
                  <a:gd name="T3" fmla="*/ 0 h 105"/>
                  <a:gd name="T4" fmla="*/ 18 w 80"/>
                  <a:gd name="T5" fmla="*/ 26 h 105"/>
                  <a:gd name="T6" fmla="*/ 17 w 80"/>
                  <a:gd name="T7" fmla="*/ 48 h 105"/>
                  <a:gd name="T8" fmla="*/ 15 w 80"/>
                  <a:gd name="T9" fmla="*/ 55 h 105"/>
                  <a:gd name="T10" fmla="*/ 14 w 80"/>
                  <a:gd name="T11" fmla="*/ 53 h 105"/>
                  <a:gd name="T12" fmla="*/ 14 w 80"/>
                  <a:gd name="T13" fmla="*/ 53 h 105"/>
                  <a:gd name="T14" fmla="*/ 13 w 80"/>
                  <a:gd name="T15" fmla="*/ 48 h 105"/>
                  <a:gd name="T16" fmla="*/ 4 w 80"/>
                  <a:gd name="T17" fmla="*/ 38 h 105"/>
                  <a:gd name="T18" fmla="*/ 1 w 80"/>
                  <a:gd name="T19" fmla="*/ 41 h 105"/>
                  <a:gd name="T20" fmla="*/ 5 w 80"/>
                  <a:gd name="T21" fmla="*/ 60 h 105"/>
                  <a:gd name="T22" fmla="*/ 6 w 80"/>
                  <a:gd name="T23" fmla="*/ 68 h 105"/>
                  <a:gd name="T24" fmla="*/ 12 w 80"/>
                  <a:gd name="T25" fmla="*/ 71 h 105"/>
                  <a:gd name="T26" fmla="*/ 10 w 80"/>
                  <a:gd name="T27" fmla="*/ 71 h 105"/>
                  <a:gd name="T28" fmla="*/ 36 w 80"/>
                  <a:gd name="T29" fmla="*/ 104 h 105"/>
                  <a:gd name="T30" fmla="*/ 34 w 80"/>
                  <a:gd name="T31" fmla="*/ 94 h 105"/>
                  <a:gd name="T32" fmla="*/ 47 w 80"/>
                  <a:gd name="T33" fmla="*/ 82 h 105"/>
                  <a:gd name="T34" fmla="*/ 55 w 80"/>
                  <a:gd name="T35" fmla="*/ 83 h 105"/>
                  <a:gd name="T36" fmla="*/ 63 w 80"/>
                  <a:gd name="T37" fmla="*/ 80 h 105"/>
                  <a:gd name="T38" fmla="*/ 70 w 80"/>
                  <a:gd name="T39" fmla="*/ 86 h 105"/>
                  <a:gd name="T40" fmla="*/ 77 w 80"/>
                  <a:gd name="T41" fmla="*/ 78 h 105"/>
                  <a:gd name="T42" fmla="*/ 80 w 80"/>
                  <a:gd name="T43" fmla="*/ 48 h 105"/>
                  <a:gd name="T44" fmla="*/ 76 w 80"/>
                  <a:gd name="T45" fmla="*/ 47 h 105"/>
                  <a:gd name="T46" fmla="*/ 76 w 80"/>
                  <a:gd name="T47" fmla="*/ 64 h 105"/>
                  <a:gd name="T48" fmla="*/ 72 w 80"/>
                  <a:gd name="T49" fmla="*/ 85 h 105"/>
                  <a:gd name="T50" fmla="*/ 63 w 80"/>
                  <a:gd name="T51" fmla="*/ 76 h 105"/>
                  <a:gd name="T52" fmla="*/ 55 w 80"/>
                  <a:gd name="T53" fmla="*/ 79 h 105"/>
                  <a:gd name="T54" fmla="*/ 55 w 80"/>
                  <a:gd name="T55" fmla="*/ 79 h 105"/>
                  <a:gd name="T56" fmla="*/ 55 w 80"/>
                  <a:gd name="T57" fmla="*/ 79 h 105"/>
                  <a:gd name="T58" fmla="*/ 52 w 80"/>
                  <a:gd name="T59" fmla="*/ 78 h 105"/>
                  <a:gd name="T60" fmla="*/ 35 w 80"/>
                  <a:gd name="T61" fmla="*/ 83 h 105"/>
                  <a:gd name="T62" fmla="*/ 33 w 80"/>
                  <a:gd name="T63" fmla="*/ 104 h 105"/>
                  <a:gd name="T64" fmla="*/ 18 w 80"/>
                  <a:gd name="T65" fmla="*/ 82 h 105"/>
                  <a:gd name="T66" fmla="*/ 14 w 80"/>
                  <a:gd name="T67" fmla="*/ 69 h 105"/>
                  <a:gd name="T68" fmla="*/ 10 w 80"/>
                  <a:gd name="T69" fmla="*/ 67 h 105"/>
                  <a:gd name="T70" fmla="*/ 10 w 80"/>
                  <a:gd name="T71" fmla="*/ 66 h 105"/>
                  <a:gd name="T72" fmla="*/ 10 w 80"/>
                  <a:gd name="T73" fmla="*/ 66 h 105"/>
                  <a:gd name="T74" fmla="*/ 6 w 80"/>
                  <a:gd name="T75" fmla="*/ 49 h 105"/>
                  <a:gd name="T76" fmla="*/ 5 w 80"/>
                  <a:gd name="T77" fmla="*/ 42 h 105"/>
                  <a:gd name="T78" fmla="*/ 5 w 80"/>
                  <a:gd name="T79" fmla="*/ 42 h 105"/>
                  <a:gd name="T80" fmla="*/ 4 w 80"/>
                  <a:gd name="T81" fmla="*/ 40 h 105"/>
                  <a:gd name="T82" fmla="*/ 5 w 80"/>
                  <a:gd name="T83" fmla="*/ 40 h 105"/>
                  <a:gd name="T84" fmla="*/ 9 w 80"/>
                  <a:gd name="T85" fmla="*/ 49 h 105"/>
                  <a:gd name="T86" fmla="*/ 16 w 80"/>
                  <a:gd name="T87" fmla="*/ 57 h 105"/>
                  <a:gd name="T88" fmla="*/ 19 w 80"/>
                  <a:gd name="T89" fmla="*/ 50 h 105"/>
                  <a:gd name="T90" fmla="*/ 19 w 80"/>
                  <a:gd name="T91" fmla="*/ 49 h 105"/>
                  <a:gd name="T92" fmla="*/ 22 w 80"/>
                  <a:gd name="T93" fmla="*/ 27 h 105"/>
                  <a:gd name="T94" fmla="*/ 44 w 80"/>
                  <a:gd name="T95" fmla="*/ 4 h 105"/>
                  <a:gd name="T96" fmla="*/ 76 w 80"/>
                  <a:gd name="T9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" h="105">
                    <a:moveTo>
                      <a:pt x="78" y="47"/>
                    </a:move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4"/>
                      <a:pt x="80" y="41"/>
                      <a:pt x="80" y="39"/>
                    </a:cubicBezTo>
                    <a:cubicBezTo>
                      <a:pt x="80" y="34"/>
                      <a:pt x="80" y="29"/>
                      <a:pt x="79" y="25"/>
                    </a:cubicBezTo>
                    <a:cubicBezTo>
                      <a:pt x="77" y="20"/>
                      <a:pt x="75" y="15"/>
                      <a:pt x="70" y="11"/>
                    </a:cubicBezTo>
                    <a:cubicBezTo>
                      <a:pt x="63" y="4"/>
                      <a:pt x="53" y="0"/>
                      <a:pt x="44" y="0"/>
                    </a:cubicBezTo>
                    <a:cubicBezTo>
                      <a:pt x="37" y="0"/>
                      <a:pt x="32" y="1"/>
                      <a:pt x="28" y="5"/>
                    </a:cubicBezTo>
                    <a:cubicBezTo>
                      <a:pt x="26" y="8"/>
                      <a:pt x="24" y="11"/>
                      <a:pt x="22" y="15"/>
                    </a:cubicBezTo>
                    <a:cubicBezTo>
                      <a:pt x="21" y="19"/>
                      <a:pt x="19" y="23"/>
                      <a:pt x="18" y="26"/>
                    </a:cubicBezTo>
                    <a:cubicBezTo>
                      <a:pt x="17" y="29"/>
                      <a:pt x="14" y="34"/>
                      <a:pt x="14" y="40"/>
                    </a:cubicBezTo>
                    <a:cubicBezTo>
                      <a:pt x="14" y="43"/>
                      <a:pt x="14" y="46"/>
                      <a:pt x="15" y="4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3" y="51"/>
                      <a:pt x="13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3" y="52"/>
                      <a:pt x="13" y="50"/>
                      <a:pt x="13" y="48"/>
                    </a:cubicBezTo>
                    <a:cubicBezTo>
                      <a:pt x="12" y="44"/>
                      <a:pt x="11" y="41"/>
                      <a:pt x="9" y="40"/>
                    </a:cubicBezTo>
                    <a:cubicBezTo>
                      <a:pt x="8" y="38"/>
                      <a:pt x="5" y="39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2" y="40"/>
                      <a:pt x="1" y="41"/>
                    </a:cubicBezTo>
                    <a:cubicBezTo>
                      <a:pt x="1" y="42"/>
                      <a:pt x="0" y="43"/>
                      <a:pt x="0" y="44"/>
                    </a:cubicBezTo>
                    <a:cubicBezTo>
                      <a:pt x="0" y="46"/>
                      <a:pt x="1" y="48"/>
                      <a:pt x="2" y="50"/>
                    </a:cubicBezTo>
                    <a:cubicBezTo>
                      <a:pt x="3" y="53"/>
                      <a:pt x="4" y="57"/>
                      <a:pt x="5" y="60"/>
                    </a:cubicBezTo>
                    <a:cubicBezTo>
                      <a:pt x="5" y="62"/>
                      <a:pt x="5" y="64"/>
                      <a:pt x="5" y="65"/>
                    </a:cubicBezTo>
                    <a:cubicBezTo>
                      <a:pt x="5" y="66"/>
                      <a:pt x="5" y="66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7" y="69"/>
                      <a:pt x="7" y="70"/>
                      <a:pt x="8" y="71"/>
                    </a:cubicBezTo>
                    <a:cubicBezTo>
                      <a:pt x="9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10" y="70"/>
                      <a:pt x="10" y="71"/>
                    </a:cubicBezTo>
                    <a:cubicBezTo>
                      <a:pt x="11" y="74"/>
                      <a:pt x="13" y="80"/>
                      <a:pt x="16" y="86"/>
                    </a:cubicBezTo>
                    <a:cubicBezTo>
                      <a:pt x="20" y="93"/>
                      <a:pt x="26" y="100"/>
                      <a:pt x="34" y="104"/>
                    </a:cubicBezTo>
                    <a:cubicBezTo>
                      <a:pt x="35" y="105"/>
                      <a:pt x="36" y="105"/>
                      <a:pt x="36" y="104"/>
                    </a:cubicBezTo>
                    <a:cubicBezTo>
                      <a:pt x="37" y="103"/>
                      <a:pt x="37" y="102"/>
                      <a:pt x="36" y="101"/>
                    </a:cubicBezTo>
                    <a:cubicBezTo>
                      <a:pt x="35" y="100"/>
                      <a:pt x="34" y="97"/>
                      <a:pt x="34" y="95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2"/>
                      <a:pt x="35" y="89"/>
                      <a:pt x="38" y="86"/>
                    </a:cubicBezTo>
                    <a:cubicBezTo>
                      <a:pt x="40" y="84"/>
                      <a:pt x="43" y="82"/>
                      <a:pt x="45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9" y="82"/>
                      <a:pt x="50" y="82"/>
                      <a:pt x="51" y="82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7" y="82"/>
                    </a:cubicBezTo>
                    <a:cubicBezTo>
                      <a:pt x="58" y="82"/>
                      <a:pt x="59" y="82"/>
                      <a:pt x="60" y="81"/>
                    </a:cubicBezTo>
                    <a:cubicBezTo>
                      <a:pt x="61" y="81"/>
                      <a:pt x="62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5" y="81"/>
                      <a:pt x="66" y="81"/>
                    </a:cubicBezTo>
                    <a:cubicBezTo>
                      <a:pt x="67" y="82"/>
                      <a:pt x="69" y="84"/>
                      <a:pt x="70" y="86"/>
                    </a:cubicBezTo>
                    <a:cubicBezTo>
                      <a:pt x="71" y="86"/>
                      <a:pt x="71" y="87"/>
                      <a:pt x="72" y="87"/>
                    </a:cubicBezTo>
                    <a:cubicBezTo>
                      <a:pt x="73" y="87"/>
                      <a:pt x="74" y="86"/>
                      <a:pt x="74" y="86"/>
                    </a:cubicBezTo>
                    <a:cubicBezTo>
                      <a:pt x="75" y="83"/>
                      <a:pt x="76" y="81"/>
                      <a:pt x="77" y="78"/>
                    </a:cubicBezTo>
                    <a:cubicBezTo>
                      <a:pt x="79" y="71"/>
                      <a:pt x="80" y="67"/>
                      <a:pt x="80" y="64"/>
                    </a:cubicBezTo>
                    <a:cubicBezTo>
                      <a:pt x="80" y="62"/>
                      <a:pt x="80" y="61"/>
                      <a:pt x="80" y="59"/>
                    </a:cubicBezTo>
                    <a:cubicBezTo>
                      <a:pt x="80" y="56"/>
                      <a:pt x="80" y="53"/>
                      <a:pt x="80" y="48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53"/>
                      <a:pt x="76" y="56"/>
                      <a:pt x="76" y="59"/>
                    </a:cubicBezTo>
                    <a:cubicBezTo>
                      <a:pt x="76" y="61"/>
                      <a:pt x="76" y="62"/>
                      <a:pt x="76" y="64"/>
                    </a:cubicBezTo>
                    <a:cubicBezTo>
                      <a:pt x="76" y="66"/>
                      <a:pt x="75" y="70"/>
                      <a:pt x="73" y="77"/>
                    </a:cubicBezTo>
                    <a:cubicBezTo>
                      <a:pt x="72" y="79"/>
                      <a:pt x="71" y="82"/>
                      <a:pt x="70" y="84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2" y="81"/>
                      <a:pt x="70" y="79"/>
                      <a:pt x="68" y="78"/>
                    </a:cubicBezTo>
                    <a:cubicBezTo>
                      <a:pt x="66" y="77"/>
                      <a:pt x="64" y="76"/>
                      <a:pt x="63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1" y="77"/>
                      <a:pt x="59" y="77"/>
                      <a:pt x="58" y="78"/>
                    </a:cubicBezTo>
                    <a:cubicBezTo>
                      <a:pt x="57" y="78"/>
                      <a:pt x="56" y="78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4" y="79"/>
                      <a:pt x="53" y="79"/>
                      <a:pt x="52" y="78"/>
                    </a:cubicBezTo>
                    <a:cubicBezTo>
                      <a:pt x="51" y="78"/>
                      <a:pt x="49" y="78"/>
                      <a:pt x="47" y="78"/>
                    </a:cubicBezTo>
                    <a:cubicBezTo>
                      <a:pt x="46" y="78"/>
                      <a:pt x="45" y="78"/>
                      <a:pt x="44" y="78"/>
                    </a:cubicBezTo>
                    <a:cubicBezTo>
                      <a:pt x="41" y="78"/>
                      <a:pt x="37" y="80"/>
                      <a:pt x="35" y="83"/>
                    </a:cubicBezTo>
                    <a:cubicBezTo>
                      <a:pt x="32" y="86"/>
                      <a:pt x="30" y="90"/>
                      <a:pt x="30" y="94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9"/>
                      <a:pt x="32" y="102"/>
                      <a:pt x="33" y="104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27" y="96"/>
                      <a:pt x="22" y="88"/>
                      <a:pt x="18" y="82"/>
                    </a:cubicBezTo>
                    <a:cubicBezTo>
                      <a:pt x="17" y="78"/>
                      <a:pt x="16" y="75"/>
                      <a:pt x="15" y="73"/>
                    </a:cubicBezTo>
                    <a:cubicBezTo>
                      <a:pt x="15" y="72"/>
                      <a:pt x="14" y="71"/>
                      <a:pt x="14" y="70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8"/>
                      <a:pt x="13" y="67"/>
                      <a:pt x="12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1" y="67"/>
                      <a:pt x="10" y="67"/>
                    </a:cubicBezTo>
                    <a:cubicBezTo>
                      <a:pt x="10" y="67"/>
                      <a:pt x="10" y="67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9" y="65"/>
                      <a:pt x="9" y="64"/>
                    </a:cubicBezTo>
                    <a:cubicBezTo>
                      <a:pt x="9" y="62"/>
                      <a:pt x="9" y="59"/>
                      <a:pt x="8" y="56"/>
                    </a:cubicBezTo>
                    <a:cubicBezTo>
                      <a:pt x="7" y="54"/>
                      <a:pt x="7" y="51"/>
                      <a:pt x="6" y="49"/>
                    </a:cubicBezTo>
                    <a:cubicBezTo>
                      <a:pt x="5" y="47"/>
                      <a:pt x="4" y="45"/>
                      <a:pt x="4" y="44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2"/>
                      <a:pt x="6" y="43"/>
                      <a:pt x="7" y="43"/>
                    </a:cubicBezTo>
                    <a:cubicBezTo>
                      <a:pt x="7" y="43"/>
                      <a:pt x="8" y="45"/>
                      <a:pt x="9" y="49"/>
                    </a:cubicBezTo>
                    <a:cubicBezTo>
                      <a:pt x="9" y="52"/>
                      <a:pt x="10" y="54"/>
                      <a:pt x="11" y="55"/>
                    </a:cubicBezTo>
                    <a:cubicBezTo>
                      <a:pt x="12" y="57"/>
                      <a:pt x="13" y="57"/>
                      <a:pt x="14" y="57"/>
                    </a:cubicBezTo>
                    <a:cubicBezTo>
                      <a:pt x="15" y="57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5"/>
                    </a:cubicBezTo>
                    <a:cubicBezTo>
                      <a:pt x="17" y="54"/>
                      <a:pt x="18" y="52"/>
                      <a:pt x="18" y="51"/>
                    </a:cubicBezTo>
                    <a:cubicBezTo>
                      <a:pt x="18" y="51"/>
                      <a:pt x="19" y="50"/>
                      <a:pt x="19" y="50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8"/>
                      <a:pt x="19" y="48"/>
                    </a:cubicBezTo>
                    <a:cubicBezTo>
                      <a:pt x="18" y="45"/>
                      <a:pt x="18" y="43"/>
                      <a:pt x="18" y="40"/>
                    </a:cubicBezTo>
                    <a:cubicBezTo>
                      <a:pt x="18" y="35"/>
                      <a:pt x="21" y="31"/>
                      <a:pt x="22" y="27"/>
                    </a:cubicBezTo>
                    <a:cubicBezTo>
                      <a:pt x="23" y="24"/>
                      <a:pt x="24" y="20"/>
                      <a:pt x="26" y="17"/>
                    </a:cubicBezTo>
                    <a:cubicBezTo>
                      <a:pt x="27" y="13"/>
                      <a:pt x="29" y="10"/>
                      <a:pt x="31" y="8"/>
                    </a:cubicBezTo>
                    <a:cubicBezTo>
                      <a:pt x="33" y="5"/>
                      <a:pt x="38" y="4"/>
                      <a:pt x="44" y="4"/>
                    </a:cubicBezTo>
                    <a:cubicBezTo>
                      <a:pt x="52" y="4"/>
                      <a:pt x="61" y="7"/>
                      <a:pt x="67" y="14"/>
                    </a:cubicBezTo>
                    <a:cubicBezTo>
                      <a:pt x="71" y="18"/>
                      <a:pt x="73" y="22"/>
                      <a:pt x="75" y="26"/>
                    </a:cubicBezTo>
                    <a:cubicBezTo>
                      <a:pt x="76" y="30"/>
                      <a:pt x="76" y="34"/>
                      <a:pt x="76" y="39"/>
                    </a:cubicBezTo>
                    <a:cubicBezTo>
                      <a:pt x="76" y="41"/>
                      <a:pt x="76" y="44"/>
                      <a:pt x="76" y="47"/>
                    </a:cubicBez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5" name="Freeform 288"/>
              <p:cNvSpPr>
                <a:spLocks/>
              </p:cNvSpPr>
              <p:nvPr userDrawn="1"/>
            </p:nvSpPr>
            <p:spPr bwMode="auto">
              <a:xfrm>
                <a:off x="2676" y="4130"/>
                <a:ext cx="78" cy="51"/>
              </a:xfrm>
              <a:custGeom>
                <a:avLst/>
                <a:gdLst>
                  <a:gd name="T0" fmla="*/ 28 w 32"/>
                  <a:gd name="T1" fmla="*/ 10 h 21"/>
                  <a:gd name="T2" fmla="*/ 23 w 32"/>
                  <a:gd name="T3" fmla="*/ 1 h 21"/>
                  <a:gd name="T4" fmla="*/ 15 w 32"/>
                  <a:gd name="T5" fmla="*/ 5 h 21"/>
                  <a:gd name="T6" fmla="*/ 15 w 32"/>
                  <a:gd name="T7" fmla="*/ 9 h 21"/>
                  <a:gd name="T8" fmla="*/ 14 w 32"/>
                  <a:gd name="T9" fmla="*/ 6 h 21"/>
                  <a:gd name="T10" fmla="*/ 8 w 32"/>
                  <a:gd name="T11" fmla="*/ 7 h 21"/>
                  <a:gd name="T12" fmla="*/ 5 w 32"/>
                  <a:gd name="T13" fmla="*/ 15 h 21"/>
                  <a:gd name="T14" fmla="*/ 8 w 32"/>
                  <a:gd name="T15" fmla="*/ 13 h 21"/>
                  <a:gd name="T16" fmla="*/ 1 w 32"/>
                  <a:gd name="T17" fmla="*/ 11 h 21"/>
                  <a:gd name="T18" fmla="*/ 0 w 32"/>
                  <a:gd name="T19" fmla="*/ 16 h 21"/>
                  <a:gd name="T20" fmla="*/ 17 w 32"/>
                  <a:gd name="T21" fmla="*/ 21 h 21"/>
                  <a:gd name="T22" fmla="*/ 25 w 32"/>
                  <a:gd name="T23" fmla="*/ 18 h 21"/>
                  <a:gd name="T24" fmla="*/ 32 w 32"/>
                  <a:gd name="T25" fmla="*/ 10 h 21"/>
                  <a:gd name="T26" fmla="*/ 31 w 32"/>
                  <a:gd name="T27" fmla="*/ 6 h 21"/>
                  <a:gd name="T28" fmla="*/ 27 w 32"/>
                  <a:gd name="T29" fmla="*/ 7 h 21"/>
                  <a:gd name="T30" fmla="*/ 26 w 32"/>
                  <a:gd name="T31" fmla="*/ 10 h 21"/>
                  <a:gd name="T32" fmla="*/ 26 w 32"/>
                  <a:gd name="T33" fmla="*/ 10 h 21"/>
                  <a:gd name="T34" fmla="*/ 29 w 32"/>
                  <a:gd name="T35" fmla="*/ 10 h 21"/>
                  <a:gd name="T36" fmla="*/ 30 w 32"/>
                  <a:gd name="T37" fmla="*/ 8 h 21"/>
                  <a:gd name="T38" fmla="*/ 28 w 32"/>
                  <a:gd name="T39" fmla="*/ 10 h 21"/>
                  <a:gd name="T40" fmla="*/ 28 w 32"/>
                  <a:gd name="T41" fmla="*/ 9 h 21"/>
                  <a:gd name="T42" fmla="*/ 17 w 32"/>
                  <a:gd name="T43" fmla="*/ 17 h 21"/>
                  <a:gd name="T44" fmla="*/ 17 w 32"/>
                  <a:gd name="T45" fmla="*/ 17 h 21"/>
                  <a:gd name="T46" fmla="*/ 2 w 32"/>
                  <a:gd name="T47" fmla="*/ 16 h 21"/>
                  <a:gd name="T48" fmla="*/ 4 w 32"/>
                  <a:gd name="T49" fmla="*/ 16 h 21"/>
                  <a:gd name="T50" fmla="*/ 8 w 32"/>
                  <a:gd name="T51" fmla="*/ 17 h 21"/>
                  <a:gd name="T52" fmla="*/ 9 w 32"/>
                  <a:gd name="T53" fmla="*/ 15 h 21"/>
                  <a:gd name="T54" fmla="*/ 10 w 32"/>
                  <a:gd name="T55" fmla="*/ 11 h 21"/>
                  <a:gd name="T56" fmla="*/ 10 w 32"/>
                  <a:gd name="T57" fmla="*/ 10 h 21"/>
                  <a:gd name="T58" fmla="*/ 13 w 32"/>
                  <a:gd name="T59" fmla="*/ 10 h 21"/>
                  <a:gd name="T60" fmla="*/ 14 w 32"/>
                  <a:gd name="T61" fmla="*/ 11 h 21"/>
                  <a:gd name="T62" fmla="*/ 16 w 32"/>
                  <a:gd name="T63" fmla="*/ 10 h 21"/>
                  <a:gd name="T64" fmla="*/ 19 w 32"/>
                  <a:gd name="T65" fmla="*/ 7 h 21"/>
                  <a:gd name="T66" fmla="*/ 22 w 32"/>
                  <a:gd name="T67" fmla="*/ 3 h 21"/>
                  <a:gd name="T68" fmla="*/ 23 w 32"/>
                  <a:gd name="T69" fmla="*/ 8 h 21"/>
                  <a:gd name="T70" fmla="*/ 26 w 32"/>
                  <a:gd name="T71" fmla="*/ 12 h 21"/>
                  <a:gd name="T72" fmla="*/ 26 w 32"/>
                  <a:gd name="T7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21">
                    <a:moveTo>
                      <a:pt x="26" y="10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8"/>
                      <a:pt x="27" y="7"/>
                      <a:pt x="26" y="5"/>
                    </a:cubicBezTo>
                    <a:cubicBezTo>
                      <a:pt x="26" y="4"/>
                      <a:pt x="24" y="3"/>
                      <a:pt x="23" y="1"/>
                    </a:cubicBezTo>
                    <a:cubicBezTo>
                      <a:pt x="23" y="1"/>
                      <a:pt x="22" y="0"/>
                      <a:pt x="21" y="1"/>
                    </a:cubicBezTo>
                    <a:cubicBezTo>
                      <a:pt x="19" y="2"/>
                      <a:pt x="17" y="3"/>
                      <a:pt x="15" y="5"/>
                    </a:cubicBezTo>
                    <a:cubicBezTo>
                      <a:pt x="14" y="6"/>
                      <a:pt x="13" y="8"/>
                      <a:pt x="13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5" y="12"/>
                      <a:pt x="5" y="15"/>
                      <a:pt x="5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2"/>
                      <a:pt x="0" y="12"/>
                      <a:pt x="0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6" y="20"/>
                      <a:pt x="11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0" y="21"/>
                      <a:pt x="22" y="20"/>
                      <a:pt x="25" y="18"/>
                    </a:cubicBezTo>
                    <a:cubicBezTo>
                      <a:pt x="27" y="17"/>
                      <a:pt x="29" y="14"/>
                      <a:pt x="31" y="11"/>
                    </a:cubicBezTo>
                    <a:cubicBezTo>
                      <a:pt x="31" y="11"/>
                      <a:pt x="32" y="10"/>
                      <a:pt x="32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1" y="6"/>
                      <a:pt x="31" y="6"/>
                    </a:cubicBezTo>
                    <a:cubicBezTo>
                      <a:pt x="30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7" y="7"/>
                    </a:cubicBezTo>
                    <a:cubicBezTo>
                      <a:pt x="26" y="7"/>
                      <a:pt x="26" y="8"/>
                      <a:pt x="25" y="8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0"/>
                    </a:cubicBezTo>
                    <a:cubicBezTo>
                      <a:pt x="30" y="10"/>
                      <a:pt x="31" y="9"/>
                      <a:pt x="31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6" y="12"/>
                      <a:pt x="24" y="14"/>
                      <a:pt x="22" y="15"/>
                    </a:cubicBezTo>
                    <a:cubicBezTo>
                      <a:pt x="20" y="17"/>
                      <a:pt x="19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2" y="17"/>
                      <a:pt x="7" y="16"/>
                      <a:pt x="2" y="1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8" y="8"/>
                      <a:pt x="19" y="7"/>
                    </a:cubicBezTo>
                    <a:cubicBezTo>
                      <a:pt x="20" y="6"/>
                      <a:pt x="21" y="5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5"/>
                      <a:pt x="22" y="7"/>
                      <a:pt x="23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5" y="11"/>
                      <a:pt x="25" y="12"/>
                      <a:pt x="26" y="12"/>
                    </a:cubicBezTo>
                    <a:cubicBezTo>
                      <a:pt x="26" y="12"/>
                      <a:pt x="27" y="12"/>
                      <a:pt x="28" y="11"/>
                    </a:cubicBez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6" name="Freeform 289"/>
              <p:cNvSpPr>
                <a:spLocks/>
              </p:cNvSpPr>
              <p:nvPr userDrawn="1"/>
            </p:nvSpPr>
            <p:spPr bwMode="auto">
              <a:xfrm>
                <a:off x="2662" y="4100"/>
                <a:ext cx="113" cy="76"/>
              </a:xfrm>
              <a:custGeom>
                <a:avLst/>
                <a:gdLst>
                  <a:gd name="T0" fmla="*/ 44 w 47"/>
                  <a:gd name="T1" fmla="*/ 8 h 31"/>
                  <a:gd name="T2" fmla="*/ 32 w 47"/>
                  <a:gd name="T3" fmla="*/ 0 h 31"/>
                  <a:gd name="T4" fmla="*/ 25 w 47"/>
                  <a:gd name="T5" fmla="*/ 3 h 31"/>
                  <a:gd name="T6" fmla="*/ 25 w 47"/>
                  <a:gd name="T7" fmla="*/ 3 h 31"/>
                  <a:gd name="T8" fmla="*/ 25 w 47"/>
                  <a:gd name="T9" fmla="*/ 3 h 31"/>
                  <a:gd name="T10" fmla="*/ 25 w 47"/>
                  <a:gd name="T11" fmla="*/ 3 h 31"/>
                  <a:gd name="T12" fmla="*/ 14 w 47"/>
                  <a:gd name="T13" fmla="*/ 2 h 31"/>
                  <a:gd name="T14" fmla="*/ 0 w 47"/>
                  <a:gd name="T15" fmla="*/ 19 h 31"/>
                  <a:gd name="T16" fmla="*/ 6 w 47"/>
                  <a:gd name="T17" fmla="*/ 31 h 31"/>
                  <a:gd name="T18" fmla="*/ 10 w 47"/>
                  <a:gd name="T19" fmla="*/ 28 h 31"/>
                  <a:gd name="T20" fmla="*/ 14 w 47"/>
                  <a:gd name="T21" fmla="*/ 29 h 31"/>
                  <a:gd name="T22" fmla="*/ 15 w 47"/>
                  <a:gd name="T23" fmla="*/ 24 h 31"/>
                  <a:gd name="T24" fmla="*/ 16 w 47"/>
                  <a:gd name="T25" fmla="*/ 22 h 31"/>
                  <a:gd name="T26" fmla="*/ 19 w 47"/>
                  <a:gd name="T27" fmla="*/ 23 h 31"/>
                  <a:gd name="T28" fmla="*/ 22 w 47"/>
                  <a:gd name="T29" fmla="*/ 22 h 31"/>
                  <a:gd name="T30" fmla="*/ 29 w 47"/>
                  <a:gd name="T31" fmla="*/ 16 h 31"/>
                  <a:gd name="T32" fmla="*/ 29 w 47"/>
                  <a:gd name="T33" fmla="*/ 20 h 31"/>
                  <a:gd name="T34" fmla="*/ 34 w 47"/>
                  <a:gd name="T35" fmla="*/ 23 h 31"/>
                  <a:gd name="T36" fmla="*/ 36 w 47"/>
                  <a:gd name="T37" fmla="*/ 20 h 31"/>
                  <a:gd name="T38" fmla="*/ 34 w 47"/>
                  <a:gd name="T39" fmla="*/ 23 h 31"/>
                  <a:gd name="T40" fmla="*/ 40 w 47"/>
                  <a:gd name="T41" fmla="*/ 23 h 31"/>
                  <a:gd name="T42" fmla="*/ 38 w 47"/>
                  <a:gd name="T43" fmla="*/ 22 h 31"/>
                  <a:gd name="T44" fmla="*/ 38 w 47"/>
                  <a:gd name="T45" fmla="*/ 22 h 31"/>
                  <a:gd name="T46" fmla="*/ 36 w 47"/>
                  <a:gd name="T47" fmla="*/ 24 h 31"/>
                  <a:gd name="T48" fmla="*/ 40 w 47"/>
                  <a:gd name="T49" fmla="*/ 28 h 31"/>
                  <a:gd name="T50" fmla="*/ 46 w 47"/>
                  <a:gd name="T51" fmla="*/ 15 h 31"/>
                  <a:gd name="T52" fmla="*/ 43 w 47"/>
                  <a:gd name="T53" fmla="*/ 19 h 31"/>
                  <a:gd name="T54" fmla="*/ 38 w 47"/>
                  <a:gd name="T55" fmla="*/ 23 h 31"/>
                  <a:gd name="T56" fmla="*/ 41 w 47"/>
                  <a:gd name="T57" fmla="*/ 22 h 31"/>
                  <a:gd name="T58" fmla="*/ 37 w 47"/>
                  <a:gd name="T59" fmla="*/ 20 h 31"/>
                  <a:gd name="T60" fmla="*/ 38 w 47"/>
                  <a:gd name="T61" fmla="*/ 23 h 31"/>
                  <a:gd name="T62" fmla="*/ 37 w 47"/>
                  <a:gd name="T63" fmla="*/ 18 h 31"/>
                  <a:gd name="T64" fmla="*/ 31 w 47"/>
                  <a:gd name="T65" fmla="*/ 20 h 31"/>
                  <a:gd name="T66" fmla="*/ 32 w 47"/>
                  <a:gd name="T67" fmla="*/ 17 h 31"/>
                  <a:gd name="T68" fmla="*/ 21 w 47"/>
                  <a:gd name="T69" fmla="*/ 17 h 31"/>
                  <a:gd name="T70" fmla="*/ 22 w 47"/>
                  <a:gd name="T71" fmla="*/ 19 h 31"/>
                  <a:gd name="T72" fmla="*/ 14 w 47"/>
                  <a:gd name="T73" fmla="*/ 19 h 31"/>
                  <a:gd name="T74" fmla="*/ 13 w 47"/>
                  <a:gd name="T75" fmla="*/ 27 h 31"/>
                  <a:gd name="T76" fmla="*/ 7 w 47"/>
                  <a:gd name="T77" fmla="*/ 23 h 31"/>
                  <a:gd name="T78" fmla="*/ 5 w 47"/>
                  <a:gd name="T79" fmla="*/ 29 h 31"/>
                  <a:gd name="T80" fmla="*/ 8 w 47"/>
                  <a:gd name="T81" fmla="*/ 28 h 31"/>
                  <a:gd name="T82" fmla="*/ 8 w 47"/>
                  <a:gd name="T83" fmla="*/ 28 h 31"/>
                  <a:gd name="T84" fmla="*/ 4 w 47"/>
                  <a:gd name="T85" fmla="*/ 19 h 31"/>
                  <a:gd name="T86" fmla="*/ 8 w 47"/>
                  <a:gd name="T87" fmla="*/ 10 h 31"/>
                  <a:gd name="T88" fmla="*/ 21 w 47"/>
                  <a:gd name="T89" fmla="*/ 6 h 31"/>
                  <a:gd name="T90" fmla="*/ 25 w 47"/>
                  <a:gd name="T91" fmla="*/ 7 h 31"/>
                  <a:gd name="T92" fmla="*/ 33 w 47"/>
                  <a:gd name="T93" fmla="*/ 4 h 31"/>
                  <a:gd name="T94" fmla="*/ 33 w 47"/>
                  <a:gd name="T95" fmla="*/ 4 h 31"/>
                  <a:gd name="T96" fmla="*/ 42 w 47"/>
                  <a:gd name="T9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31">
                    <a:moveTo>
                      <a:pt x="44" y="16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2"/>
                      <a:pt x="45" y="10"/>
                      <a:pt x="44" y="8"/>
                    </a:cubicBezTo>
                    <a:cubicBezTo>
                      <a:pt x="42" y="5"/>
                      <a:pt x="40" y="3"/>
                      <a:pt x="38" y="2"/>
                    </a:cubicBezTo>
                    <a:cubicBezTo>
                      <a:pt x="36" y="1"/>
                      <a:pt x="34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1"/>
                      <a:pt x="29" y="1"/>
                      <a:pt x="28" y="2"/>
                    </a:cubicBezTo>
                    <a:cubicBezTo>
                      <a:pt x="27" y="2"/>
                      <a:pt x="26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3" y="3"/>
                      <a:pt x="22" y="2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4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2" y="26"/>
                      <a:pt x="3" y="28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9" y="31"/>
                      <a:pt x="9" y="30"/>
                      <a:pt x="9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5" y="29"/>
                      <a:pt x="15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5"/>
                      <a:pt x="15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2" y="23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4" y="20"/>
                      <a:pt x="25" y="19"/>
                    </a:cubicBezTo>
                    <a:cubicBezTo>
                      <a:pt x="26" y="18"/>
                      <a:pt x="27" y="17"/>
                      <a:pt x="29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7"/>
                      <a:pt x="28" y="19"/>
                      <a:pt x="29" y="20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31" y="23"/>
                      <a:pt x="31" y="24"/>
                      <a:pt x="32" y="24"/>
                    </a:cubicBezTo>
                    <a:cubicBezTo>
                      <a:pt x="32" y="24"/>
                      <a:pt x="33" y="24"/>
                      <a:pt x="34" y="23"/>
                    </a:cubicBezTo>
                    <a:cubicBezTo>
                      <a:pt x="34" y="23"/>
                      <a:pt x="35" y="23"/>
                      <a:pt x="35" y="22"/>
                    </a:cubicBezTo>
                    <a:cubicBezTo>
                      <a:pt x="36" y="22"/>
                      <a:pt x="37" y="21"/>
                      <a:pt x="37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5"/>
                      <a:pt x="35" y="25"/>
                    </a:cubicBezTo>
                    <a:cubicBezTo>
                      <a:pt x="35" y="26"/>
                      <a:pt x="36" y="26"/>
                      <a:pt x="37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6" y="24"/>
                    </a:cubicBezTo>
                    <a:cubicBezTo>
                      <a:pt x="36" y="24"/>
                      <a:pt x="35" y="25"/>
                      <a:pt x="36" y="26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8" y="27"/>
                      <a:pt x="39" y="28"/>
                      <a:pt x="40" y="28"/>
                    </a:cubicBezTo>
                    <a:cubicBezTo>
                      <a:pt x="42" y="28"/>
                      <a:pt x="43" y="27"/>
                      <a:pt x="45" y="26"/>
                    </a:cubicBezTo>
                    <a:cubicBezTo>
                      <a:pt x="46" y="24"/>
                      <a:pt x="47" y="22"/>
                      <a:pt x="47" y="19"/>
                    </a:cubicBezTo>
                    <a:cubicBezTo>
                      <a:pt x="47" y="18"/>
                      <a:pt x="46" y="17"/>
                      <a:pt x="4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22"/>
                      <a:pt x="42" y="23"/>
                      <a:pt x="42" y="23"/>
                    </a:cubicBezTo>
                    <a:cubicBezTo>
                      <a:pt x="41" y="23"/>
                      <a:pt x="41" y="24"/>
                      <a:pt x="40" y="24"/>
                    </a:cubicBezTo>
                    <a:cubicBezTo>
                      <a:pt x="39" y="24"/>
                      <a:pt x="39" y="23"/>
                      <a:pt x="38" y="2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0" y="25"/>
                      <a:pt x="41" y="23"/>
                      <a:pt x="41" y="22"/>
                    </a:cubicBezTo>
                    <a:cubicBezTo>
                      <a:pt x="41" y="22"/>
                      <a:pt x="40" y="21"/>
                      <a:pt x="40" y="21"/>
                    </a:cubicBezTo>
                    <a:cubicBezTo>
                      <a:pt x="40" y="20"/>
                      <a:pt x="40" y="20"/>
                      <a:pt x="39" y="20"/>
                    </a:cubicBezTo>
                    <a:cubicBezTo>
                      <a:pt x="39" y="19"/>
                      <a:pt x="38" y="20"/>
                      <a:pt x="37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7" y="18"/>
                      <a:pt x="37" y="18"/>
                    </a:cubicBezTo>
                    <a:cubicBezTo>
                      <a:pt x="36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3" y="19"/>
                    </a:cubicBezTo>
                    <a:cubicBezTo>
                      <a:pt x="32" y="19"/>
                      <a:pt x="32" y="20"/>
                      <a:pt x="31" y="20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3" y="19"/>
                      <a:pt x="32" y="17"/>
                    </a:cubicBezTo>
                    <a:cubicBezTo>
                      <a:pt x="32" y="16"/>
                      <a:pt x="30" y="15"/>
                      <a:pt x="29" y="13"/>
                    </a:cubicBezTo>
                    <a:cubicBezTo>
                      <a:pt x="29" y="13"/>
                      <a:pt x="28" y="12"/>
                      <a:pt x="27" y="13"/>
                    </a:cubicBezTo>
                    <a:cubicBezTo>
                      <a:pt x="25" y="14"/>
                      <a:pt x="23" y="15"/>
                      <a:pt x="21" y="17"/>
                    </a:cubicBezTo>
                    <a:cubicBezTo>
                      <a:pt x="20" y="18"/>
                      <a:pt x="19" y="20"/>
                      <a:pt x="19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3" y="20"/>
                      <a:pt x="12" y="21"/>
                      <a:pt x="12" y="22"/>
                    </a:cubicBezTo>
                    <a:cubicBezTo>
                      <a:pt x="11" y="24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7" y="24"/>
                      <a:pt x="6" y="24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7"/>
                      <a:pt x="6" y="25"/>
                    </a:cubicBezTo>
                    <a:cubicBezTo>
                      <a:pt x="5" y="24"/>
                      <a:pt x="4" y="21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6"/>
                      <a:pt x="5" y="13"/>
                      <a:pt x="8" y="10"/>
                    </a:cubicBezTo>
                    <a:cubicBezTo>
                      <a:pt x="10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9" y="6"/>
                      <a:pt x="20" y="6"/>
                      <a:pt x="21" y="6"/>
                    </a:cubicBezTo>
                    <a:cubicBezTo>
                      <a:pt x="22" y="6"/>
                      <a:pt x="23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6" y="7"/>
                      <a:pt x="27" y="6"/>
                    </a:cubicBezTo>
                    <a:cubicBezTo>
                      <a:pt x="28" y="6"/>
                      <a:pt x="29" y="6"/>
                      <a:pt x="30" y="5"/>
                    </a:cubicBezTo>
                    <a:cubicBezTo>
                      <a:pt x="31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5" y="5"/>
                      <a:pt x="36" y="5"/>
                    </a:cubicBezTo>
                    <a:cubicBezTo>
                      <a:pt x="37" y="6"/>
                      <a:pt x="39" y="8"/>
                      <a:pt x="40" y="10"/>
                    </a:cubicBezTo>
                    <a:cubicBezTo>
                      <a:pt x="41" y="11"/>
                      <a:pt x="42" y="13"/>
                      <a:pt x="42" y="16"/>
                    </a:cubicBez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7" name="Freeform 290"/>
              <p:cNvSpPr>
                <a:spLocks/>
              </p:cNvSpPr>
              <p:nvPr userDrawn="1"/>
            </p:nvSpPr>
            <p:spPr bwMode="auto">
              <a:xfrm>
                <a:off x="2763" y="4130"/>
                <a:ext cx="82" cy="132"/>
              </a:xfrm>
              <a:custGeom>
                <a:avLst/>
                <a:gdLst>
                  <a:gd name="T0" fmla="*/ 1 w 34"/>
                  <a:gd name="T1" fmla="*/ 4 h 54"/>
                  <a:gd name="T2" fmla="*/ 1 w 34"/>
                  <a:gd name="T3" fmla="*/ 4 h 54"/>
                  <a:gd name="T4" fmla="*/ 30 w 34"/>
                  <a:gd name="T5" fmla="*/ 52 h 54"/>
                  <a:gd name="T6" fmla="*/ 33 w 34"/>
                  <a:gd name="T7" fmla="*/ 54 h 54"/>
                  <a:gd name="T8" fmla="*/ 34 w 34"/>
                  <a:gd name="T9" fmla="*/ 52 h 54"/>
                  <a:gd name="T10" fmla="*/ 3 w 34"/>
                  <a:gd name="T11" fmla="*/ 1 h 54"/>
                  <a:gd name="T12" fmla="*/ 0 w 34"/>
                  <a:gd name="T13" fmla="*/ 1 h 54"/>
                  <a:gd name="T14" fmla="*/ 1 w 34"/>
                  <a:gd name="T15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4" y="6"/>
                      <a:pt x="25" y="23"/>
                      <a:pt x="30" y="52"/>
                    </a:cubicBezTo>
                    <a:cubicBezTo>
                      <a:pt x="30" y="53"/>
                      <a:pt x="31" y="54"/>
                      <a:pt x="33" y="54"/>
                    </a:cubicBezTo>
                    <a:cubicBezTo>
                      <a:pt x="34" y="54"/>
                      <a:pt x="34" y="53"/>
                      <a:pt x="34" y="52"/>
                    </a:cubicBezTo>
                    <a:cubicBezTo>
                      <a:pt x="28" y="18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8" name="Freeform 291"/>
              <p:cNvSpPr>
                <a:spLocks/>
              </p:cNvSpPr>
              <p:nvPr userDrawn="1"/>
            </p:nvSpPr>
            <p:spPr bwMode="auto">
              <a:xfrm>
                <a:off x="2758" y="4157"/>
                <a:ext cx="70" cy="105"/>
              </a:xfrm>
              <a:custGeom>
                <a:avLst/>
                <a:gdLst>
                  <a:gd name="T0" fmla="*/ 0 w 29"/>
                  <a:gd name="T1" fmla="*/ 3 h 43"/>
                  <a:gd name="T2" fmla="*/ 4 w 29"/>
                  <a:gd name="T3" fmla="*/ 8 h 43"/>
                  <a:gd name="T4" fmla="*/ 16 w 29"/>
                  <a:gd name="T5" fmla="*/ 26 h 43"/>
                  <a:gd name="T6" fmla="*/ 22 w 29"/>
                  <a:gd name="T7" fmla="*/ 35 h 43"/>
                  <a:gd name="T8" fmla="*/ 25 w 29"/>
                  <a:gd name="T9" fmla="*/ 42 h 43"/>
                  <a:gd name="T10" fmla="*/ 28 w 29"/>
                  <a:gd name="T11" fmla="*/ 43 h 43"/>
                  <a:gd name="T12" fmla="*/ 29 w 29"/>
                  <a:gd name="T13" fmla="*/ 40 h 43"/>
                  <a:gd name="T14" fmla="*/ 24 w 29"/>
                  <a:gd name="T15" fmla="*/ 30 h 43"/>
                  <a:gd name="T16" fmla="*/ 4 w 29"/>
                  <a:gd name="T17" fmla="*/ 1 h 43"/>
                  <a:gd name="T18" fmla="*/ 1 w 29"/>
                  <a:gd name="T19" fmla="*/ 1 h 43"/>
                  <a:gd name="T20" fmla="*/ 0 w 29"/>
                  <a:gd name="T21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3">
                    <a:moveTo>
                      <a:pt x="0" y="3"/>
                    </a:moveTo>
                    <a:cubicBezTo>
                      <a:pt x="0" y="3"/>
                      <a:pt x="2" y="5"/>
                      <a:pt x="4" y="8"/>
                    </a:cubicBezTo>
                    <a:cubicBezTo>
                      <a:pt x="7" y="13"/>
                      <a:pt x="12" y="19"/>
                      <a:pt x="16" y="26"/>
                    </a:cubicBezTo>
                    <a:cubicBezTo>
                      <a:pt x="18" y="29"/>
                      <a:pt x="20" y="32"/>
                      <a:pt x="22" y="35"/>
                    </a:cubicBezTo>
                    <a:cubicBezTo>
                      <a:pt x="23" y="38"/>
                      <a:pt x="25" y="40"/>
                      <a:pt x="25" y="42"/>
                    </a:cubicBezTo>
                    <a:cubicBezTo>
                      <a:pt x="25" y="43"/>
                      <a:pt x="27" y="43"/>
                      <a:pt x="28" y="43"/>
                    </a:cubicBezTo>
                    <a:cubicBezTo>
                      <a:pt x="29" y="43"/>
                      <a:pt x="29" y="41"/>
                      <a:pt x="29" y="40"/>
                    </a:cubicBezTo>
                    <a:cubicBezTo>
                      <a:pt x="28" y="38"/>
                      <a:pt x="26" y="34"/>
                      <a:pt x="24" y="30"/>
                    </a:cubicBezTo>
                    <a:cubicBezTo>
                      <a:pt x="16" y="18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79" name="Freeform 292"/>
              <p:cNvSpPr>
                <a:spLocks/>
              </p:cNvSpPr>
              <p:nvPr userDrawn="1"/>
            </p:nvSpPr>
            <p:spPr bwMode="auto">
              <a:xfrm>
                <a:off x="2688" y="4162"/>
                <a:ext cx="102" cy="86"/>
              </a:xfrm>
              <a:custGeom>
                <a:avLst/>
                <a:gdLst>
                  <a:gd name="T0" fmla="*/ 18 w 42"/>
                  <a:gd name="T1" fmla="*/ 4 h 35"/>
                  <a:gd name="T2" fmla="*/ 21 w 42"/>
                  <a:gd name="T3" fmla="*/ 7 h 35"/>
                  <a:gd name="T4" fmla="*/ 31 w 42"/>
                  <a:gd name="T5" fmla="*/ 19 h 35"/>
                  <a:gd name="T6" fmla="*/ 36 w 42"/>
                  <a:gd name="T7" fmla="*/ 25 h 35"/>
                  <a:gd name="T8" fmla="*/ 38 w 42"/>
                  <a:gd name="T9" fmla="*/ 28 h 35"/>
                  <a:gd name="T10" fmla="*/ 38 w 42"/>
                  <a:gd name="T11" fmla="*/ 28 h 35"/>
                  <a:gd name="T12" fmla="*/ 37 w 42"/>
                  <a:gd name="T13" fmla="*/ 30 h 35"/>
                  <a:gd name="T14" fmla="*/ 33 w 42"/>
                  <a:gd name="T15" fmla="*/ 31 h 35"/>
                  <a:gd name="T16" fmla="*/ 26 w 42"/>
                  <a:gd name="T17" fmla="*/ 28 h 35"/>
                  <a:gd name="T18" fmla="*/ 12 w 42"/>
                  <a:gd name="T19" fmla="*/ 13 h 35"/>
                  <a:gd name="T20" fmla="*/ 6 w 42"/>
                  <a:gd name="T21" fmla="*/ 6 h 35"/>
                  <a:gd name="T22" fmla="*/ 4 w 42"/>
                  <a:gd name="T23" fmla="*/ 3 h 35"/>
                  <a:gd name="T24" fmla="*/ 1 w 42"/>
                  <a:gd name="T25" fmla="*/ 3 h 35"/>
                  <a:gd name="T26" fmla="*/ 1 w 42"/>
                  <a:gd name="T27" fmla="*/ 6 h 35"/>
                  <a:gd name="T28" fmla="*/ 23 w 42"/>
                  <a:gd name="T29" fmla="*/ 31 h 35"/>
                  <a:gd name="T30" fmla="*/ 33 w 42"/>
                  <a:gd name="T31" fmla="*/ 35 h 35"/>
                  <a:gd name="T32" fmla="*/ 39 w 42"/>
                  <a:gd name="T33" fmla="*/ 33 h 35"/>
                  <a:gd name="T34" fmla="*/ 42 w 42"/>
                  <a:gd name="T35" fmla="*/ 28 h 35"/>
                  <a:gd name="T36" fmla="*/ 41 w 42"/>
                  <a:gd name="T37" fmla="*/ 26 h 35"/>
                  <a:gd name="T38" fmla="*/ 40 w 42"/>
                  <a:gd name="T39" fmla="*/ 24 h 35"/>
                  <a:gd name="T40" fmla="*/ 21 w 42"/>
                  <a:gd name="T41" fmla="*/ 1 h 35"/>
                  <a:gd name="T42" fmla="*/ 19 w 42"/>
                  <a:gd name="T43" fmla="*/ 1 h 35"/>
                  <a:gd name="T44" fmla="*/ 18 w 42"/>
                  <a:gd name="T4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4"/>
                    </a:moveTo>
                    <a:cubicBezTo>
                      <a:pt x="18" y="4"/>
                      <a:pt x="19" y="5"/>
                      <a:pt x="21" y="7"/>
                    </a:cubicBezTo>
                    <a:cubicBezTo>
                      <a:pt x="24" y="10"/>
                      <a:pt x="28" y="15"/>
                      <a:pt x="31" y="19"/>
                    </a:cubicBezTo>
                    <a:cubicBezTo>
                      <a:pt x="33" y="21"/>
                      <a:pt x="34" y="23"/>
                      <a:pt x="36" y="25"/>
                    </a:cubicBezTo>
                    <a:cubicBezTo>
                      <a:pt x="37" y="27"/>
                      <a:pt x="38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9"/>
                      <a:pt x="38" y="29"/>
                      <a:pt x="37" y="30"/>
                    </a:cubicBezTo>
                    <a:cubicBezTo>
                      <a:pt x="36" y="31"/>
                      <a:pt x="34" y="31"/>
                      <a:pt x="33" y="31"/>
                    </a:cubicBezTo>
                    <a:cubicBezTo>
                      <a:pt x="31" y="31"/>
                      <a:pt x="29" y="30"/>
                      <a:pt x="26" y="28"/>
                    </a:cubicBezTo>
                    <a:cubicBezTo>
                      <a:pt x="22" y="24"/>
                      <a:pt x="16" y="18"/>
                      <a:pt x="12" y="13"/>
                    </a:cubicBezTo>
                    <a:cubicBezTo>
                      <a:pt x="9" y="10"/>
                      <a:pt x="7" y="8"/>
                      <a:pt x="6" y="6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15" y="22"/>
                      <a:pt x="23" y="31"/>
                    </a:cubicBezTo>
                    <a:cubicBezTo>
                      <a:pt x="26" y="34"/>
                      <a:pt x="30" y="35"/>
                      <a:pt x="33" y="35"/>
                    </a:cubicBezTo>
                    <a:cubicBezTo>
                      <a:pt x="35" y="35"/>
                      <a:pt x="38" y="34"/>
                      <a:pt x="39" y="33"/>
                    </a:cubicBezTo>
                    <a:cubicBezTo>
                      <a:pt x="41" y="32"/>
                      <a:pt x="42" y="30"/>
                      <a:pt x="42" y="28"/>
                    </a:cubicBezTo>
                    <a:cubicBezTo>
                      <a:pt x="42" y="28"/>
                      <a:pt x="42" y="27"/>
                      <a:pt x="41" y="26"/>
                    </a:cubicBezTo>
                    <a:cubicBezTo>
                      <a:pt x="41" y="26"/>
                      <a:pt x="41" y="25"/>
                      <a:pt x="40" y="24"/>
                    </a:cubicBezTo>
                    <a:cubicBezTo>
                      <a:pt x="35" y="18"/>
                      <a:pt x="21" y="1"/>
                      <a:pt x="21" y="1"/>
                    </a:cubicBezTo>
                    <a:cubicBezTo>
                      <a:pt x="21" y="1"/>
                      <a:pt x="19" y="0"/>
                      <a:pt x="19" y="1"/>
                    </a:cubicBezTo>
                    <a:cubicBezTo>
                      <a:pt x="18" y="2"/>
                      <a:pt x="18" y="3"/>
                      <a:pt x="1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0" name="Freeform 293"/>
              <p:cNvSpPr>
                <a:spLocks/>
              </p:cNvSpPr>
              <p:nvPr userDrawn="1"/>
            </p:nvSpPr>
            <p:spPr bwMode="auto">
              <a:xfrm>
                <a:off x="2660" y="4154"/>
                <a:ext cx="91" cy="108"/>
              </a:xfrm>
              <a:custGeom>
                <a:avLst/>
                <a:gdLst>
                  <a:gd name="T0" fmla="*/ 1 w 38"/>
                  <a:gd name="T1" fmla="*/ 4 h 44"/>
                  <a:gd name="T2" fmla="*/ 5 w 38"/>
                  <a:gd name="T3" fmla="*/ 8 h 44"/>
                  <a:gd name="T4" fmla="*/ 34 w 38"/>
                  <a:gd name="T5" fmla="*/ 43 h 44"/>
                  <a:gd name="T6" fmla="*/ 37 w 38"/>
                  <a:gd name="T7" fmla="*/ 44 h 44"/>
                  <a:gd name="T8" fmla="*/ 37 w 38"/>
                  <a:gd name="T9" fmla="*/ 41 h 44"/>
                  <a:gd name="T10" fmla="*/ 4 w 38"/>
                  <a:gd name="T11" fmla="*/ 1 h 44"/>
                  <a:gd name="T12" fmla="*/ 1 w 38"/>
                  <a:gd name="T13" fmla="*/ 1 h 44"/>
                  <a:gd name="T14" fmla="*/ 1 w 38"/>
                  <a:gd name="T15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4">
                    <a:moveTo>
                      <a:pt x="1" y="4"/>
                    </a:moveTo>
                    <a:cubicBezTo>
                      <a:pt x="1" y="4"/>
                      <a:pt x="2" y="5"/>
                      <a:pt x="5" y="8"/>
                    </a:cubicBezTo>
                    <a:cubicBezTo>
                      <a:pt x="12" y="16"/>
                      <a:pt x="27" y="33"/>
                      <a:pt x="34" y="43"/>
                    </a:cubicBezTo>
                    <a:cubicBezTo>
                      <a:pt x="35" y="44"/>
                      <a:pt x="36" y="44"/>
                      <a:pt x="37" y="44"/>
                    </a:cubicBezTo>
                    <a:cubicBezTo>
                      <a:pt x="38" y="43"/>
                      <a:pt x="38" y="42"/>
                      <a:pt x="37" y="41"/>
                    </a:cubicBezTo>
                    <a:cubicBezTo>
                      <a:pt x="28" y="27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1" name="Freeform 294"/>
              <p:cNvSpPr>
                <a:spLocks/>
              </p:cNvSpPr>
              <p:nvPr userDrawn="1"/>
            </p:nvSpPr>
            <p:spPr bwMode="auto">
              <a:xfrm>
                <a:off x="2573" y="4076"/>
                <a:ext cx="79" cy="186"/>
              </a:xfrm>
              <a:custGeom>
                <a:avLst/>
                <a:gdLst>
                  <a:gd name="T0" fmla="*/ 14 w 33"/>
                  <a:gd name="T1" fmla="*/ 0 h 76"/>
                  <a:gd name="T2" fmla="*/ 12 w 33"/>
                  <a:gd name="T3" fmla="*/ 3 h 76"/>
                  <a:gd name="T4" fmla="*/ 9 w 33"/>
                  <a:gd name="T5" fmla="*/ 12 h 76"/>
                  <a:gd name="T6" fmla="*/ 9 w 33"/>
                  <a:gd name="T7" fmla="*/ 14 h 76"/>
                  <a:gd name="T8" fmla="*/ 11 w 33"/>
                  <a:gd name="T9" fmla="*/ 14 h 76"/>
                  <a:gd name="T10" fmla="*/ 10 w 33"/>
                  <a:gd name="T11" fmla="*/ 13 h 76"/>
                  <a:gd name="T12" fmla="*/ 4 w 33"/>
                  <a:gd name="T13" fmla="*/ 20 h 76"/>
                  <a:gd name="T14" fmla="*/ 0 w 33"/>
                  <a:gd name="T15" fmla="*/ 31 h 76"/>
                  <a:gd name="T16" fmla="*/ 0 w 33"/>
                  <a:gd name="T17" fmla="*/ 33 h 76"/>
                  <a:gd name="T18" fmla="*/ 0 w 33"/>
                  <a:gd name="T19" fmla="*/ 34 h 76"/>
                  <a:gd name="T20" fmla="*/ 2 w 33"/>
                  <a:gd name="T21" fmla="*/ 37 h 76"/>
                  <a:gd name="T22" fmla="*/ 29 w 33"/>
                  <a:gd name="T23" fmla="*/ 75 h 76"/>
                  <a:gd name="T24" fmla="*/ 32 w 33"/>
                  <a:gd name="T25" fmla="*/ 76 h 76"/>
                  <a:gd name="T26" fmla="*/ 32 w 33"/>
                  <a:gd name="T27" fmla="*/ 73 h 76"/>
                  <a:gd name="T28" fmla="*/ 28 w 33"/>
                  <a:gd name="T29" fmla="*/ 67 h 76"/>
                  <a:gd name="T30" fmla="*/ 14 w 33"/>
                  <a:gd name="T31" fmla="*/ 47 h 76"/>
                  <a:gd name="T32" fmla="*/ 7 w 33"/>
                  <a:gd name="T33" fmla="*/ 37 h 76"/>
                  <a:gd name="T34" fmla="*/ 4 w 33"/>
                  <a:gd name="T35" fmla="*/ 32 h 76"/>
                  <a:gd name="T36" fmla="*/ 2 w 33"/>
                  <a:gd name="T37" fmla="*/ 33 h 76"/>
                  <a:gd name="T38" fmla="*/ 4 w 33"/>
                  <a:gd name="T39" fmla="*/ 33 h 76"/>
                  <a:gd name="T40" fmla="*/ 4 w 33"/>
                  <a:gd name="T41" fmla="*/ 31 h 76"/>
                  <a:gd name="T42" fmla="*/ 7 w 33"/>
                  <a:gd name="T43" fmla="*/ 23 h 76"/>
                  <a:gd name="T44" fmla="*/ 13 w 33"/>
                  <a:gd name="T45" fmla="*/ 15 h 76"/>
                  <a:gd name="T46" fmla="*/ 13 w 33"/>
                  <a:gd name="T47" fmla="*/ 13 h 76"/>
                  <a:gd name="T48" fmla="*/ 13 w 33"/>
                  <a:gd name="T49" fmla="*/ 12 h 76"/>
                  <a:gd name="T50" fmla="*/ 15 w 33"/>
                  <a:gd name="T51" fmla="*/ 6 h 76"/>
                  <a:gd name="T52" fmla="*/ 16 w 33"/>
                  <a:gd name="T53" fmla="*/ 4 h 76"/>
                  <a:gd name="T54" fmla="*/ 16 w 33"/>
                  <a:gd name="T55" fmla="*/ 4 h 76"/>
                  <a:gd name="T56" fmla="*/ 17 w 33"/>
                  <a:gd name="T57" fmla="*/ 4 h 76"/>
                  <a:gd name="T58" fmla="*/ 16 w 33"/>
                  <a:gd name="T59" fmla="*/ 3 h 76"/>
                  <a:gd name="T60" fmla="*/ 17 w 33"/>
                  <a:gd name="T61" fmla="*/ 4 h 76"/>
                  <a:gd name="T62" fmla="*/ 17 w 33"/>
                  <a:gd name="T63" fmla="*/ 4 h 76"/>
                  <a:gd name="T64" fmla="*/ 16 w 33"/>
                  <a:gd name="T65" fmla="*/ 3 h 76"/>
                  <a:gd name="T66" fmla="*/ 17 w 33"/>
                  <a:gd name="T67" fmla="*/ 4 h 76"/>
                  <a:gd name="T68" fmla="*/ 17 w 33"/>
                  <a:gd name="T69" fmla="*/ 1 h 76"/>
                  <a:gd name="T70" fmla="*/ 14 w 33"/>
                  <a:gd name="T7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76">
                    <a:moveTo>
                      <a:pt x="14" y="0"/>
                    </a:moveTo>
                    <a:cubicBezTo>
                      <a:pt x="14" y="1"/>
                      <a:pt x="13" y="1"/>
                      <a:pt x="12" y="3"/>
                    </a:cubicBezTo>
                    <a:cubicBezTo>
                      <a:pt x="10" y="5"/>
                      <a:pt x="9" y="8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5"/>
                      <a:pt x="6" y="17"/>
                      <a:pt x="4" y="20"/>
                    </a:cubicBezTo>
                    <a:cubicBezTo>
                      <a:pt x="2" y="23"/>
                      <a:pt x="0" y="27"/>
                      <a:pt x="0" y="31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6"/>
                      <a:pt x="2" y="37"/>
                    </a:cubicBezTo>
                    <a:cubicBezTo>
                      <a:pt x="9" y="47"/>
                      <a:pt x="29" y="75"/>
                      <a:pt x="29" y="75"/>
                    </a:cubicBezTo>
                    <a:cubicBezTo>
                      <a:pt x="29" y="76"/>
                      <a:pt x="31" y="76"/>
                      <a:pt x="32" y="76"/>
                    </a:cubicBezTo>
                    <a:cubicBezTo>
                      <a:pt x="32" y="75"/>
                      <a:pt x="33" y="74"/>
                      <a:pt x="32" y="73"/>
                    </a:cubicBezTo>
                    <a:cubicBezTo>
                      <a:pt x="32" y="73"/>
                      <a:pt x="30" y="71"/>
                      <a:pt x="28" y="67"/>
                    </a:cubicBezTo>
                    <a:cubicBezTo>
                      <a:pt x="24" y="62"/>
                      <a:pt x="18" y="54"/>
                      <a:pt x="14" y="47"/>
                    </a:cubicBezTo>
                    <a:cubicBezTo>
                      <a:pt x="11" y="43"/>
                      <a:pt x="9" y="40"/>
                      <a:pt x="7" y="37"/>
                    </a:cubicBezTo>
                    <a:cubicBezTo>
                      <a:pt x="5" y="35"/>
                      <a:pt x="4" y="33"/>
                      <a:pt x="4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4" y="28"/>
                      <a:pt x="5" y="25"/>
                      <a:pt x="7" y="23"/>
                    </a:cubicBezTo>
                    <a:cubicBezTo>
                      <a:pt x="9" y="20"/>
                      <a:pt x="12" y="17"/>
                      <a:pt x="13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3" y="9"/>
                      <a:pt x="14" y="7"/>
                      <a:pt x="15" y="6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8" y="2"/>
                      <a:pt x="17" y="1"/>
                    </a:cubicBezTo>
                    <a:cubicBezTo>
                      <a:pt x="16" y="0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2" name="Freeform 295"/>
              <p:cNvSpPr>
                <a:spLocks/>
              </p:cNvSpPr>
              <p:nvPr userDrawn="1"/>
            </p:nvSpPr>
            <p:spPr bwMode="auto">
              <a:xfrm>
                <a:off x="2563" y="4152"/>
                <a:ext cx="20" cy="20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4 h 8"/>
                  <a:gd name="T4" fmla="*/ 1 w 8"/>
                  <a:gd name="T5" fmla="*/ 7 h 8"/>
                  <a:gd name="T6" fmla="*/ 4 w 8"/>
                  <a:gd name="T7" fmla="*/ 7 h 8"/>
                  <a:gd name="T8" fmla="*/ 7 w 8"/>
                  <a:gd name="T9" fmla="*/ 3 h 8"/>
                  <a:gd name="T10" fmla="*/ 7 w 8"/>
                  <a:gd name="T11" fmla="*/ 0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3" name="Freeform 296"/>
              <p:cNvSpPr>
                <a:spLocks/>
              </p:cNvSpPr>
              <p:nvPr userDrawn="1"/>
            </p:nvSpPr>
            <p:spPr bwMode="auto">
              <a:xfrm>
                <a:off x="1530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4" name="Oval 297"/>
              <p:cNvSpPr>
                <a:spLocks noChangeArrowheads="1"/>
              </p:cNvSpPr>
              <p:nvPr userDrawn="1"/>
            </p:nvSpPr>
            <p:spPr bwMode="auto">
              <a:xfrm>
                <a:off x="1540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5" name="Freeform 298"/>
              <p:cNvSpPr>
                <a:spLocks/>
              </p:cNvSpPr>
              <p:nvPr userDrawn="1"/>
            </p:nvSpPr>
            <p:spPr bwMode="auto">
              <a:xfrm>
                <a:off x="1595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6" name="Oval 299"/>
              <p:cNvSpPr>
                <a:spLocks noChangeArrowheads="1"/>
              </p:cNvSpPr>
              <p:nvPr userDrawn="1"/>
            </p:nvSpPr>
            <p:spPr bwMode="auto">
              <a:xfrm>
                <a:off x="1605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7" name="Freeform 300"/>
              <p:cNvSpPr>
                <a:spLocks noEditPoints="1"/>
              </p:cNvSpPr>
              <p:nvPr userDrawn="1"/>
            </p:nvSpPr>
            <p:spPr bwMode="auto">
              <a:xfrm>
                <a:off x="1542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8" name="Freeform 301"/>
              <p:cNvSpPr>
                <a:spLocks/>
              </p:cNvSpPr>
              <p:nvPr userDrawn="1"/>
            </p:nvSpPr>
            <p:spPr bwMode="auto">
              <a:xfrm>
                <a:off x="1562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89" name="Freeform 302"/>
              <p:cNvSpPr>
                <a:spLocks/>
              </p:cNvSpPr>
              <p:nvPr userDrawn="1"/>
            </p:nvSpPr>
            <p:spPr bwMode="auto">
              <a:xfrm>
                <a:off x="1540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0" name="Freeform 303"/>
              <p:cNvSpPr>
                <a:spLocks/>
              </p:cNvSpPr>
              <p:nvPr userDrawn="1"/>
            </p:nvSpPr>
            <p:spPr bwMode="auto">
              <a:xfrm>
                <a:off x="1547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1" name="Freeform 304"/>
              <p:cNvSpPr>
                <a:spLocks noEditPoints="1"/>
              </p:cNvSpPr>
              <p:nvPr userDrawn="1"/>
            </p:nvSpPr>
            <p:spPr bwMode="auto">
              <a:xfrm>
                <a:off x="1441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2" name="Freeform 305"/>
              <p:cNvSpPr>
                <a:spLocks/>
              </p:cNvSpPr>
              <p:nvPr userDrawn="1"/>
            </p:nvSpPr>
            <p:spPr bwMode="auto">
              <a:xfrm>
                <a:off x="2351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3" name="Freeform 306"/>
              <p:cNvSpPr>
                <a:spLocks noEditPoints="1"/>
              </p:cNvSpPr>
              <p:nvPr userDrawn="1"/>
            </p:nvSpPr>
            <p:spPr bwMode="auto">
              <a:xfrm>
                <a:off x="2219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5" name="Freeform 308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6" name="Freeform 309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7" name="Freeform 310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8" name="Freeform 311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299" name="Freeform 312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0" name="Freeform 313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1" name="Freeform 314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2" name="Freeform 315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3" name="Freeform 316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4" name="Freeform 317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5" name="Freeform 318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6" name="Freeform 319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7" name="Freeform 320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8" name="Freeform 321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09" name="Freeform 322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0" name="Freeform 323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1" name="Freeform 324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2" name="Freeform 325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3" name="Freeform 326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4" name="Freeform 327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5" name="Freeform 328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6" name="Freeform 329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7" name="Freeform 330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8" name="Freeform 331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19" name="Freeform 332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0" name="Freeform 333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1" name="Freeform 334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2" name="Freeform 335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3" name="Freeform 336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4" name="Freeform 337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5" name="Freeform 338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6" name="Freeform 339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7" name="Freeform 340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8" name="Freeform 341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29" name="Freeform 342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0" name="Freeform 343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1" name="Freeform 344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2" name="Freeform 345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3" name="Freeform 346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4" name="Freeform 347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5" name="Freeform 348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6" name="Freeform 349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7" name="Freeform 350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8" name="Freeform 351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39" name="Freeform 352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0" name="Freeform 353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1" name="Freeform 354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2" name="Freeform 355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3" name="Freeform 356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4" name="Freeform 357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5" name="Freeform 358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6" name="Freeform 359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7" name="Freeform 360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8" name="Freeform 361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49" name="Freeform 362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0" name="Freeform 363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1" name="Freeform 364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2" name="Freeform 365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3" name="Freeform 366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4" name="Freeform 367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5" name="Freeform 368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6" name="Freeform 369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7" name="Freeform 370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8" name="Freeform 371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59" name="Freeform 372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0" name="Freeform 373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1" name="Freeform 374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2" name="Freeform 375"/>
              <p:cNvSpPr>
                <a:spLocks noEditPoints="1"/>
              </p:cNvSpPr>
              <p:nvPr userDrawn="1"/>
            </p:nvSpPr>
            <p:spPr bwMode="auto">
              <a:xfrm>
                <a:off x="3240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3" name="Freeform 376"/>
              <p:cNvSpPr>
                <a:spLocks noEditPoints="1"/>
              </p:cNvSpPr>
              <p:nvPr userDrawn="1"/>
            </p:nvSpPr>
            <p:spPr bwMode="auto">
              <a:xfrm>
                <a:off x="3259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4" name="Freeform 377"/>
              <p:cNvSpPr>
                <a:spLocks/>
              </p:cNvSpPr>
              <p:nvPr userDrawn="1"/>
            </p:nvSpPr>
            <p:spPr bwMode="auto">
              <a:xfrm>
                <a:off x="3305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5" name="Freeform 378"/>
              <p:cNvSpPr>
                <a:spLocks noEditPoints="1"/>
              </p:cNvSpPr>
              <p:nvPr userDrawn="1"/>
            </p:nvSpPr>
            <p:spPr bwMode="auto">
              <a:xfrm>
                <a:off x="3240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6" name="Freeform 379"/>
              <p:cNvSpPr>
                <a:spLocks/>
              </p:cNvSpPr>
              <p:nvPr userDrawn="1"/>
            </p:nvSpPr>
            <p:spPr bwMode="auto">
              <a:xfrm>
                <a:off x="3286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7" name="Freeform 380"/>
              <p:cNvSpPr>
                <a:spLocks noEditPoints="1"/>
              </p:cNvSpPr>
              <p:nvPr userDrawn="1"/>
            </p:nvSpPr>
            <p:spPr bwMode="auto">
              <a:xfrm>
                <a:off x="3259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8" name="Freeform 381"/>
              <p:cNvSpPr>
                <a:spLocks noEditPoints="1"/>
              </p:cNvSpPr>
              <p:nvPr userDrawn="1"/>
            </p:nvSpPr>
            <p:spPr bwMode="auto">
              <a:xfrm>
                <a:off x="3459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69" name="Freeform 382"/>
              <p:cNvSpPr>
                <a:spLocks/>
              </p:cNvSpPr>
              <p:nvPr userDrawn="1"/>
            </p:nvSpPr>
            <p:spPr bwMode="auto">
              <a:xfrm>
                <a:off x="3305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0" name="Freeform 383"/>
              <p:cNvSpPr>
                <a:spLocks noEditPoints="1"/>
              </p:cNvSpPr>
              <p:nvPr userDrawn="1"/>
            </p:nvSpPr>
            <p:spPr bwMode="auto">
              <a:xfrm>
                <a:off x="3469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1" name="Freeform 384"/>
              <p:cNvSpPr>
                <a:spLocks noEditPoints="1"/>
              </p:cNvSpPr>
              <p:nvPr userDrawn="1"/>
            </p:nvSpPr>
            <p:spPr bwMode="auto">
              <a:xfrm>
                <a:off x="3510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2" name="Freeform 385"/>
              <p:cNvSpPr>
                <a:spLocks/>
              </p:cNvSpPr>
              <p:nvPr userDrawn="1"/>
            </p:nvSpPr>
            <p:spPr bwMode="auto">
              <a:xfrm>
                <a:off x="3514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3" name="Freeform 386"/>
              <p:cNvSpPr>
                <a:spLocks noEditPoints="1"/>
              </p:cNvSpPr>
              <p:nvPr userDrawn="1"/>
            </p:nvSpPr>
            <p:spPr bwMode="auto">
              <a:xfrm>
                <a:off x="1793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4" name="Freeform 387"/>
              <p:cNvSpPr>
                <a:spLocks/>
              </p:cNvSpPr>
              <p:nvPr userDrawn="1"/>
            </p:nvSpPr>
            <p:spPr bwMode="auto">
              <a:xfrm>
                <a:off x="1915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5" name="Freeform 388"/>
              <p:cNvSpPr>
                <a:spLocks/>
              </p:cNvSpPr>
              <p:nvPr userDrawn="1"/>
            </p:nvSpPr>
            <p:spPr bwMode="auto">
              <a:xfrm>
                <a:off x="1915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6" name="Freeform 389"/>
              <p:cNvSpPr>
                <a:spLocks/>
              </p:cNvSpPr>
              <p:nvPr userDrawn="1"/>
            </p:nvSpPr>
            <p:spPr bwMode="auto">
              <a:xfrm>
                <a:off x="1915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7" name="Freeform 390"/>
              <p:cNvSpPr>
                <a:spLocks/>
              </p:cNvSpPr>
              <p:nvPr userDrawn="1"/>
            </p:nvSpPr>
            <p:spPr bwMode="auto">
              <a:xfrm>
                <a:off x="1915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8" name="Freeform 391"/>
              <p:cNvSpPr>
                <a:spLocks/>
              </p:cNvSpPr>
              <p:nvPr userDrawn="1"/>
            </p:nvSpPr>
            <p:spPr bwMode="auto">
              <a:xfrm>
                <a:off x="1915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79" name="Freeform 392"/>
              <p:cNvSpPr>
                <a:spLocks/>
              </p:cNvSpPr>
              <p:nvPr userDrawn="1"/>
            </p:nvSpPr>
            <p:spPr bwMode="auto">
              <a:xfrm>
                <a:off x="1915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0" name="Freeform 393"/>
              <p:cNvSpPr>
                <a:spLocks/>
              </p:cNvSpPr>
              <p:nvPr userDrawn="1"/>
            </p:nvSpPr>
            <p:spPr bwMode="auto">
              <a:xfrm>
                <a:off x="1891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1" name="Freeform 394"/>
              <p:cNvSpPr>
                <a:spLocks/>
              </p:cNvSpPr>
              <p:nvPr userDrawn="1"/>
            </p:nvSpPr>
            <p:spPr bwMode="auto">
              <a:xfrm>
                <a:off x="1891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2" name="Freeform 395"/>
              <p:cNvSpPr>
                <a:spLocks/>
              </p:cNvSpPr>
              <p:nvPr userDrawn="1"/>
            </p:nvSpPr>
            <p:spPr bwMode="auto">
              <a:xfrm>
                <a:off x="1891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3" name="Freeform 396"/>
              <p:cNvSpPr>
                <a:spLocks/>
              </p:cNvSpPr>
              <p:nvPr userDrawn="1"/>
            </p:nvSpPr>
            <p:spPr bwMode="auto">
              <a:xfrm>
                <a:off x="1891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4" name="Freeform 397"/>
              <p:cNvSpPr>
                <a:spLocks/>
              </p:cNvSpPr>
              <p:nvPr userDrawn="1"/>
            </p:nvSpPr>
            <p:spPr bwMode="auto">
              <a:xfrm>
                <a:off x="1915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5" name="Freeform 398"/>
              <p:cNvSpPr>
                <a:spLocks/>
              </p:cNvSpPr>
              <p:nvPr userDrawn="1"/>
            </p:nvSpPr>
            <p:spPr bwMode="auto">
              <a:xfrm>
                <a:off x="1915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6" name="Freeform 399"/>
              <p:cNvSpPr>
                <a:spLocks/>
              </p:cNvSpPr>
              <p:nvPr userDrawn="1"/>
            </p:nvSpPr>
            <p:spPr bwMode="auto">
              <a:xfrm>
                <a:off x="1915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7" name="Freeform 400"/>
              <p:cNvSpPr>
                <a:spLocks/>
              </p:cNvSpPr>
              <p:nvPr userDrawn="1"/>
            </p:nvSpPr>
            <p:spPr bwMode="auto">
              <a:xfrm>
                <a:off x="1891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8" name="Freeform 401"/>
              <p:cNvSpPr>
                <a:spLocks/>
              </p:cNvSpPr>
              <p:nvPr userDrawn="1"/>
            </p:nvSpPr>
            <p:spPr bwMode="auto">
              <a:xfrm>
                <a:off x="1891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89" name="Freeform 402"/>
              <p:cNvSpPr>
                <a:spLocks/>
              </p:cNvSpPr>
              <p:nvPr userDrawn="1"/>
            </p:nvSpPr>
            <p:spPr bwMode="auto">
              <a:xfrm>
                <a:off x="1891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0" name="Freeform 403"/>
              <p:cNvSpPr>
                <a:spLocks/>
              </p:cNvSpPr>
              <p:nvPr userDrawn="1"/>
            </p:nvSpPr>
            <p:spPr bwMode="auto">
              <a:xfrm>
                <a:off x="1915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1" name="Freeform 404"/>
              <p:cNvSpPr>
                <a:spLocks/>
              </p:cNvSpPr>
              <p:nvPr userDrawn="1"/>
            </p:nvSpPr>
            <p:spPr bwMode="auto">
              <a:xfrm>
                <a:off x="1891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392" name="Freeform 405"/>
              <p:cNvSpPr>
                <a:spLocks/>
              </p:cNvSpPr>
              <p:nvPr userDrawn="1"/>
            </p:nvSpPr>
            <p:spPr bwMode="auto">
              <a:xfrm>
                <a:off x="1891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</p:grpSp>
        <p:sp>
          <p:nvSpPr>
            <p:cNvPr id="7" name="Freeform 407"/>
            <p:cNvSpPr>
              <a:spLocks/>
            </p:cNvSpPr>
            <p:nvPr userDrawn="1"/>
          </p:nvSpPr>
          <p:spPr bwMode="auto">
            <a:xfrm>
              <a:off x="2930284" y="6677025"/>
              <a:ext cx="23814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" name="Freeform 408"/>
            <p:cNvSpPr>
              <a:spLocks noEditPoints="1"/>
            </p:cNvSpPr>
            <p:nvPr userDrawn="1"/>
          </p:nvSpPr>
          <p:spPr bwMode="auto">
            <a:xfrm>
              <a:off x="3179529" y="6291263"/>
              <a:ext cx="168279" cy="439737"/>
            </a:xfrm>
            <a:custGeom>
              <a:avLst/>
              <a:gdLst>
                <a:gd name="T0" fmla="*/ 37 w 44"/>
                <a:gd name="T1" fmla="*/ 30 h 113"/>
                <a:gd name="T2" fmla="*/ 28 w 44"/>
                <a:gd name="T3" fmla="*/ 0 h 113"/>
                <a:gd name="T4" fmla="*/ 27 w 44"/>
                <a:gd name="T5" fmla="*/ 4 h 113"/>
                <a:gd name="T6" fmla="*/ 32 w 44"/>
                <a:gd name="T7" fmla="*/ 32 h 113"/>
                <a:gd name="T8" fmla="*/ 37 w 44"/>
                <a:gd name="T9" fmla="*/ 35 h 113"/>
                <a:gd name="T10" fmla="*/ 33 w 44"/>
                <a:gd name="T11" fmla="*/ 52 h 113"/>
                <a:gd name="T12" fmla="*/ 28 w 44"/>
                <a:gd name="T13" fmla="*/ 62 h 113"/>
                <a:gd name="T14" fmla="*/ 30 w 44"/>
                <a:gd name="T15" fmla="*/ 67 h 113"/>
                <a:gd name="T16" fmla="*/ 24 w 44"/>
                <a:gd name="T17" fmla="*/ 75 h 113"/>
                <a:gd name="T18" fmla="*/ 22 w 44"/>
                <a:gd name="T19" fmla="*/ 20 h 113"/>
                <a:gd name="T20" fmla="*/ 20 w 44"/>
                <a:gd name="T21" fmla="*/ 75 h 113"/>
                <a:gd name="T22" fmla="*/ 15 w 44"/>
                <a:gd name="T23" fmla="*/ 67 h 113"/>
                <a:gd name="T24" fmla="*/ 16 w 44"/>
                <a:gd name="T25" fmla="*/ 62 h 113"/>
                <a:gd name="T26" fmla="*/ 11 w 44"/>
                <a:gd name="T27" fmla="*/ 52 h 113"/>
                <a:gd name="T28" fmla="*/ 7 w 44"/>
                <a:gd name="T29" fmla="*/ 35 h 113"/>
                <a:gd name="T30" fmla="*/ 13 w 44"/>
                <a:gd name="T31" fmla="*/ 32 h 113"/>
                <a:gd name="T32" fmla="*/ 18 w 44"/>
                <a:gd name="T33" fmla="*/ 4 h 113"/>
                <a:gd name="T34" fmla="*/ 16 w 44"/>
                <a:gd name="T35" fmla="*/ 0 h 113"/>
                <a:gd name="T36" fmla="*/ 7 w 44"/>
                <a:gd name="T37" fmla="*/ 30 h 113"/>
                <a:gd name="T38" fmla="*/ 2 w 44"/>
                <a:gd name="T39" fmla="*/ 35 h 113"/>
                <a:gd name="T40" fmla="*/ 8 w 44"/>
                <a:gd name="T41" fmla="*/ 47 h 113"/>
                <a:gd name="T42" fmla="*/ 11 w 44"/>
                <a:gd name="T43" fmla="*/ 63 h 113"/>
                <a:gd name="T44" fmla="*/ 18 w 44"/>
                <a:gd name="T45" fmla="*/ 79 h 113"/>
                <a:gd name="T46" fmla="*/ 20 w 44"/>
                <a:gd name="T47" fmla="*/ 85 h 113"/>
                <a:gd name="T48" fmla="*/ 20 w 44"/>
                <a:gd name="T49" fmla="*/ 89 h 113"/>
                <a:gd name="T50" fmla="*/ 18 w 44"/>
                <a:gd name="T51" fmla="*/ 91 h 113"/>
                <a:gd name="T52" fmla="*/ 17 w 44"/>
                <a:gd name="T53" fmla="*/ 102 h 113"/>
                <a:gd name="T54" fmla="*/ 18 w 44"/>
                <a:gd name="T55" fmla="*/ 109 h 113"/>
                <a:gd name="T56" fmla="*/ 22 w 44"/>
                <a:gd name="T57" fmla="*/ 113 h 113"/>
                <a:gd name="T58" fmla="*/ 27 w 44"/>
                <a:gd name="T59" fmla="*/ 109 h 113"/>
                <a:gd name="T60" fmla="*/ 27 w 44"/>
                <a:gd name="T61" fmla="*/ 102 h 113"/>
                <a:gd name="T62" fmla="*/ 26 w 44"/>
                <a:gd name="T63" fmla="*/ 91 h 113"/>
                <a:gd name="T64" fmla="*/ 24 w 44"/>
                <a:gd name="T65" fmla="*/ 89 h 113"/>
                <a:gd name="T66" fmla="*/ 24 w 44"/>
                <a:gd name="T67" fmla="*/ 85 h 113"/>
                <a:gd name="T68" fmla="*/ 27 w 44"/>
                <a:gd name="T69" fmla="*/ 79 h 113"/>
                <a:gd name="T70" fmla="*/ 33 w 44"/>
                <a:gd name="T71" fmla="*/ 63 h 113"/>
                <a:gd name="T72" fmla="*/ 40 w 44"/>
                <a:gd name="T73" fmla="*/ 49 h 113"/>
                <a:gd name="T74" fmla="*/ 36 w 44"/>
                <a:gd name="T75" fmla="*/ 48 h 113"/>
                <a:gd name="T76" fmla="*/ 38 w 44"/>
                <a:gd name="T77" fmla="*/ 30 h 113"/>
                <a:gd name="T78" fmla="*/ 22 w 44"/>
                <a:gd name="T79" fmla="*/ 108 h 113"/>
                <a:gd name="T80" fmla="*/ 21 w 44"/>
                <a:gd name="T81" fmla="*/ 102 h 113"/>
                <a:gd name="T82" fmla="*/ 23 w 44"/>
                <a:gd name="T83" fmla="*/ 107 h 113"/>
                <a:gd name="T84" fmla="*/ 27 w 44"/>
                <a:gd name="T85" fmla="*/ 97 h 113"/>
                <a:gd name="T86" fmla="*/ 18 w 44"/>
                <a:gd name="T87" fmla="*/ 97 h 113"/>
                <a:gd name="T88" fmla="*/ 18 w 44"/>
                <a:gd name="T89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113">
                  <a:moveTo>
                    <a:pt x="38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4" y="17"/>
                    <a:pt x="39" y="4"/>
                    <a:pt x="28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5" y="3"/>
                    <a:pt x="25" y="4"/>
                    <a:pt x="27" y="4"/>
                  </a:cubicBezTo>
                  <a:cubicBezTo>
                    <a:pt x="35" y="7"/>
                    <a:pt x="39" y="17"/>
                    <a:pt x="35" y="2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4"/>
                    <a:pt x="33" y="36"/>
                    <a:pt x="35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8"/>
                    <a:pt x="34" y="42"/>
                    <a:pt x="30" y="48"/>
                  </a:cubicBezTo>
                  <a:cubicBezTo>
                    <a:pt x="29" y="50"/>
                    <a:pt x="31" y="53"/>
                    <a:pt x="33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5"/>
                    <a:pt x="31" y="58"/>
                    <a:pt x="28" y="62"/>
                  </a:cubicBezTo>
                  <a:cubicBezTo>
                    <a:pt x="27" y="63"/>
                    <a:pt x="27" y="64"/>
                    <a:pt x="28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9" y="69"/>
                    <a:pt x="27" y="72"/>
                    <a:pt x="24" y="7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0"/>
                    <a:pt x="22" y="20"/>
                  </a:cubicBezTo>
                  <a:cubicBezTo>
                    <a:pt x="21" y="20"/>
                    <a:pt x="20" y="21"/>
                    <a:pt x="20" y="2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2"/>
                    <a:pt x="15" y="69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6"/>
                    <a:pt x="16" y="66"/>
                    <a:pt x="17" y="65"/>
                  </a:cubicBezTo>
                  <a:cubicBezTo>
                    <a:pt x="17" y="64"/>
                    <a:pt x="17" y="63"/>
                    <a:pt x="16" y="62"/>
                  </a:cubicBezTo>
                  <a:cubicBezTo>
                    <a:pt x="13" y="58"/>
                    <a:pt x="11" y="55"/>
                    <a:pt x="9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3"/>
                    <a:pt x="15" y="50"/>
                    <a:pt x="14" y="48"/>
                  </a:cubicBezTo>
                  <a:cubicBezTo>
                    <a:pt x="11" y="42"/>
                    <a:pt x="8" y="38"/>
                    <a:pt x="7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4" y="34"/>
                    <a:pt x="13" y="3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17"/>
                    <a:pt x="10" y="7"/>
                    <a:pt x="18" y="4"/>
                  </a:cubicBezTo>
                  <a:cubicBezTo>
                    <a:pt x="19" y="4"/>
                    <a:pt x="20" y="3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6" y="4"/>
                    <a:pt x="0" y="17"/>
                    <a:pt x="6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29"/>
                    <a:pt x="1" y="32"/>
                    <a:pt x="2" y="35"/>
                  </a:cubicBezTo>
                  <a:cubicBezTo>
                    <a:pt x="4" y="38"/>
                    <a:pt x="6" y="42"/>
                    <a:pt x="9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5" y="47"/>
                    <a:pt x="3" y="50"/>
                    <a:pt x="5" y="53"/>
                  </a:cubicBezTo>
                  <a:cubicBezTo>
                    <a:pt x="6" y="55"/>
                    <a:pt x="9" y="59"/>
                    <a:pt x="11" y="63"/>
                  </a:cubicBezTo>
                  <a:cubicBezTo>
                    <a:pt x="9" y="64"/>
                    <a:pt x="8" y="66"/>
                    <a:pt x="10" y="68"/>
                  </a:cubicBezTo>
                  <a:cubicBezTo>
                    <a:pt x="11" y="71"/>
                    <a:pt x="14" y="75"/>
                    <a:pt x="18" y="79"/>
                  </a:cubicBezTo>
                  <a:cubicBezTo>
                    <a:pt x="18" y="80"/>
                    <a:pt x="19" y="81"/>
                    <a:pt x="20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6"/>
                    <a:pt x="18" y="87"/>
                  </a:cubicBezTo>
                  <a:cubicBezTo>
                    <a:pt x="18" y="88"/>
                    <a:pt x="19" y="89"/>
                    <a:pt x="20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6" y="91"/>
                    <a:pt x="13" y="94"/>
                    <a:pt x="13" y="97"/>
                  </a:cubicBezTo>
                  <a:cubicBezTo>
                    <a:pt x="13" y="99"/>
                    <a:pt x="15" y="101"/>
                    <a:pt x="17" y="10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08"/>
                    <a:pt x="17" y="108"/>
                    <a:pt x="18" y="109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2"/>
                    <a:pt x="21" y="113"/>
                    <a:pt x="22" y="113"/>
                  </a:cubicBezTo>
                  <a:cubicBezTo>
                    <a:pt x="23" y="113"/>
                    <a:pt x="24" y="112"/>
                    <a:pt x="25" y="112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7" y="108"/>
                    <a:pt x="27" y="107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0" y="101"/>
                    <a:pt x="31" y="99"/>
                    <a:pt x="31" y="97"/>
                  </a:cubicBezTo>
                  <a:cubicBezTo>
                    <a:pt x="31" y="94"/>
                    <a:pt x="29" y="91"/>
                    <a:pt x="26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9"/>
                    <a:pt x="26" y="88"/>
                    <a:pt x="26" y="87"/>
                  </a:cubicBezTo>
                  <a:cubicBezTo>
                    <a:pt x="26" y="86"/>
                    <a:pt x="25" y="85"/>
                    <a:pt x="24" y="8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6" y="80"/>
                    <a:pt x="27" y="79"/>
                  </a:cubicBezTo>
                  <a:cubicBezTo>
                    <a:pt x="30" y="75"/>
                    <a:pt x="33" y="70"/>
                    <a:pt x="35" y="68"/>
                  </a:cubicBezTo>
                  <a:cubicBezTo>
                    <a:pt x="36" y="66"/>
                    <a:pt x="35" y="64"/>
                    <a:pt x="33" y="63"/>
                  </a:cubicBezTo>
                  <a:cubicBezTo>
                    <a:pt x="36" y="59"/>
                    <a:pt x="38" y="55"/>
                    <a:pt x="40" y="53"/>
                  </a:cubicBezTo>
                  <a:cubicBezTo>
                    <a:pt x="40" y="52"/>
                    <a:pt x="40" y="50"/>
                    <a:pt x="40" y="49"/>
                  </a:cubicBezTo>
                  <a:cubicBezTo>
                    <a:pt x="39" y="48"/>
                    <a:pt x="37" y="47"/>
                    <a:pt x="36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2"/>
                    <a:pt x="41" y="38"/>
                    <a:pt x="42" y="35"/>
                  </a:cubicBezTo>
                  <a:cubicBezTo>
                    <a:pt x="43" y="32"/>
                    <a:pt x="41" y="29"/>
                    <a:pt x="38" y="30"/>
                  </a:cubicBezTo>
                  <a:close/>
                  <a:moveTo>
                    <a:pt x="23" y="107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3" y="102"/>
                    <a:pt x="23" y="102"/>
                    <a:pt x="23" y="102"/>
                  </a:cubicBezTo>
                  <a:lnTo>
                    <a:pt x="23" y="107"/>
                  </a:lnTo>
                  <a:close/>
                  <a:moveTo>
                    <a:pt x="26" y="96"/>
                  </a:moveTo>
                  <a:cubicBezTo>
                    <a:pt x="26" y="96"/>
                    <a:pt x="27" y="96"/>
                    <a:pt x="27" y="97"/>
                  </a:cubicBezTo>
                  <a:cubicBezTo>
                    <a:pt x="27" y="97"/>
                    <a:pt x="26" y="97"/>
                    <a:pt x="26" y="97"/>
                  </a:cubicBezTo>
                  <a:cubicBezTo>
                    <a:pt x="23" y="97"/>
                    <a:pt x="21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6"/>
                    <a:pt x="18" y="96"/>
                    <a:pt x="18" y="96"/>
                  </a:cubicBezTo>
                  <a:lnTo>
                    <a:pt x="26" y="9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" name="Freeform 409"/>
            <p:cNvSpPr>
              <a:spLocks noEditPoints="1"/>
            </p:cNvSpPr>
            <p:nvPr userDrawn="1"/>
          </p:nvSpPr>
          <p:spPr bwMode="auto">
            <a:xfrm>
              <a:off x="10936255" y="6677025"/>
              <a:ext cx="49213" cy="53975"/>
            </a:xfrm>
            <a:custGeom>
              <a:avLst/>
              <a:gdLst>
                <a:gd name="T0" fmla="*/ 0 w 13"/>
                <a:gd name="T1" fmla="*/ 7 h 14"/>
                <a:gd name="T2" fmla="*/ 7 w 13"/>
                <a:gd name="T3" fmla="*/ 14 h 14"/>
                <a:gd name="T4" fmla="*/ 13 w 13"/>
                <a:gd name="T5" fmla="*/ 7 h 14"/>
                <a:gd name="T6" fmla="*/ 7 w 13"/>
                <a:gd name="T7" fmla="*/ 0 h 14"/>
                <a:gd name="T8" fmla="*/ 0 w 13"/>
                <a:gd name="T9" fmla="*/ 7 h 14"/>
                <a:gd name="T10" fmla="*/ 9 w 13"/>
                <a:gd name="T11" fmla="*/ 7 h 14"/>
                <a:gd name="T12" fmla="*/ 7 w 13"/>
                <a:gd name="T13" fmla="*/ 9 h 14"/>
                <a:gd name="T14" fmla="*/ 4 w 13"/>
                <a:gd name="T15" fmla="*/ 7 h 14"/>
                <a:gd name="T16" fmla="*/ 7 w 13"/>
                <a:gd name="T17" fmla="*/ 5 h 14"/>
                <a:gd name="T18" fmla="*/ 9 w 13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9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8" y="5"/>
                    <a:pt x="9" y="6"/>
                    <a:pt x="9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" name="Freeform 410"/>
            <p:cNvSpPr>
              <a:spLocks/>
            </p:cNvSpPr>
            <p:nvPr userDrawn="1"/>
          </p:nvSpPr>
          <p:spPr bwMode="auto">
            <a:xfrm>
              <a:off x="10825127" y="6473825"/>
              <a:ext cx="146054" cy="19050"/>
            </a:xfrm>
            <a:custGeom>
              <a:avLst/>
              <a:gdLst>
                <a:gd name="T0" fmla="*/ 38 w 38"/>
                <a:gd name="T1" fmla="*/ 2 h 5"/>
                <a:gd name="T2" fmla="*/ 36 w 38"/>
                <a:gd name="T3" fmla="*/ 0 h 5"/>
                <a:gd name="T4" fmla="*/ 2 w 38"/>
                <a:gd name="T5" fmla="*/ 0 h 5"/>
                <a:gd name="T6" fmla="*/ 0 w 38"/>
                <a:gd name="T7" fmla="*/ 2 h 5"/>
                <a:gd name="T8" fmla="*/ 2 w 38"/>
                <a:gd name="T9" fmla="*/ 5 h 5"/>
                <a:gd name="T10" fmla="*/ 36 w 38"/>
                <a:gd name="T11" fmla="*/ 5 h 5"/>
                <a:gd name="T12" fmla="*/ 38 w 3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">
                  <a:moveTo>
                    <a:pt x="38" y="2"/>
                  </a:moveTo>
                  <a:cubicBezTo>
                    <a:pt x="38" y="1"/>
                    <a:pt x="37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" name="Freeform 411"/>
            <p:cNvSpPr>
              <a:spLocks/>
            </p:cNvSpPr>
            <p:nvPr userDrawn="1"/>
          </p:nvSpPr>
          <p:spPr bwMode="auto">
            <a:xfrm>
              <a:off x="10825127" y="6353175"/>
              <a:ext cx="271469" cy="15875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" name="Freeform 412"/>
            <p:cNvSpPr>
              <a:spLocks/>
            </p:cNvSpPr>
            <p:nvPr userDrawn="1"/>
          </p:nvSpPr>
          <p:spPr bwMode="auto">
            <a:xfrm>
              <a:off x="10825127" y="6392863"/>
              <a:ext cx="271469" cy="19050"/>
            </a:xfrm>
            <a:custGeom>
              <a:avLst/>
              <a:gdLst>
                <a:gd name="T0" fmla="*/ 69 w 71"/>
                <a:gd name="T1" fmla="*/ 0 h 5"/>
                <a:gd name="T2" fmla="*/ 2 w 71"/>
                <a:gd name="T3" fmla="*/ 0 h 5"/>
                <a:gd name="T4" fmla="*/ 0 w 71"/>
                <a:gd name="T5" fmla="*/ 3 h 5"/>
                <a:gd name="T6" fmla="*/ 2 w 71"/>
                <a:gd name="T7" fmla="*/ 5 h 5"/>
                <a:gd name="T8" fmla="*/ 69 w 71"/>
                <a:gd name="T9" fmla="*/ 5 h 5"/>
                <a:gd name="T10" fmla="*/ 71 w 71"/>
                <a:gd name="T11" fmla="*/ 3 h 5"/>
                <a:gd name="T12" fmla="*/ 69 w 7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4"/>
                    <a:pt x="71" y="3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" name="Freeform 413"/>
            <p:cNvSpPr>
              <a:spLocks/>
            </p:cNvSpPr>
            <p:nvPr userDrawn="1"/>
          </p:nvSpPr>
          <p:spPr bwMode="auto">
            <a:xfrm>
              <a:off x="10825127" y="6435725"/>
              <a:ext cx="271469" cy="14288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" name="Freeform 414"/>
            <p:cNvSpPr>
              <a:spLocks/>
            </p:cNvSpPr>
            <p:nvPr userDrawn="1"/>
          </p:nvSpPr>
          <p:spPr bwMode="auto">
            <a:xfrm>
              <a:off x="10825127" y="6313488"/>
              <a:ext cx="271469" cy="15875"/>
            </a:xfrm>
            <a:custGeom>
              <a:avLst/>
              <a:gdLst>
                <a:gd name="T0" fmla="*/ 0 w 71"/>
                <a:gd name="T1" fmla="*/ 2 h 4"/>
                <a:gd name="T2" fmla="*/ 2 w 71"/>
                <a:gd name="T3" fmla="*/ 4 h 4"/>
                <a:gd name="T4" fmla="*/ 69 w 71"/>
                <a:gd name="T5" fmla="*/ 4 h 4"/>
                <a:gd name="T6" fmla="*/ 71 w 71"/>
                <a:gd name="T7" fmla="*/ 2 h 4"/>
                <a:gd name="T8" fmla="*/ 69 w 71"/>
                <a:gd name="T9" fmla="*/ 0 h 4"/>
                <a:gd name="T10" fmla="*/ 2 w 71"/>
                <a:gd name="T11" fmla="*/ 0 h 4"/>
                <a:gd name="T12" fmla="*/ 0 w 7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" name="Freeform 415"/>
            <p:cNvSpPr>
              <a:spLocks/>
            </p:cNvSpPr>
            <p:nvPr userDrawn="1"/>
          </p:nvSpPr>
          <p:spPr bwMode="auto">
            <a:xfrm>
              <a:off x="10833065" y="6591300"/>
              <a:ext cx="15875" cy="1587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" name="Freeform 416"/>
            <p:cNvSpPr>
              <a:spLocks/>
            </p:cNvSpPr>
            <p:nvPr userDrawn="1"/>
          </p:nvSpPr>
          <p:spPr bwMode="auto">
            <a:xfrm>
              <a:off x="10909267" y="6591300"/>
              <a:ext cx="23814" cy="1587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" name="Freeform 417"/>
            <p:cNvSpPr>
              <a:spLocks/>
            </p:cNvSpPr>
            <p:nvPr userDrawn="1"/>
          </p:nvSpPr>
          <p:spPr bwMode="auto">
            <a:xfrm>
              <a:off x="10871166" y="6591300"/>
              <a:ext cx="19050" cy="15875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" name="Freeform 418"/>
            <p:cNvSpPr>
              <a:spLocks/>
            </p:cNvSpPr>
            <p:nvPr userDrawn="1"/>
          </p:nvSpPr>
          <p:spPr bwMode="auto">
            <a:xfrm>
              <a:off x="11036270" y="6591300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9" name="Freeform 419"/>
            <p:cNvSpPr>
              <a:spLocks/>
            </p:cNvSpPr>
            <p:nvPr userDrawn="1"/>
          </p:nvSpPr>
          <p:spPr bwMode="auto">
            <a:xfrm>
              <a:off x="10952131" y="6591300"/>
              <a:ext cx="22226" cy="15875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0" name="Freeform 420"/>
            <p:cNvSpPr>
              <a:spLocks/>
            </p:cNvSpPr>
            <p:nvPr userDrawn="1"/>
          </p:nvSpPr>
          <p:spPr bwMode="auto">
            <a:xfrm>
              <a:off x="10993407" y="6591300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1" name="Freeform 421"/>
            <p:cNvSpPr>
              <a:spLocks/>
            </p:cNvSpPr>
            <p:nvPr userDrawn="1"/>
          </p:nvSpPr>
          <p:spPr bwMode="auto">
            <a:xfrm>
              <a:off x="11074371" y="6591300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2" name="Freeform 422"/>
            <p:cNvSpPr>
              <a:spLocks/>
            </p:cNvSpPr>
            <p:nvPr userDrawn="1"/>
          </p:nvSpPr>
          <p:spPr bwMode="auto">
            <a:xfrm>
              <a:off x="10833065" y="6623050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3" name="Freeform 423"/>
            <p:cNvSpPr>
              <a:spLocks/>
            </p:cNvSpPr>
            <p:nvPr userDrawn="1"/>
          </p:nvSpPr>
          <p:spPr bwMode="auto">
            <a:xfrm>
              <a:off x="10952131" y="6623050"/>
              <a:ext cx="22226" cy="14288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5" name="Freeform 424"/>
            <p:cNvSpPr>
              <a:spLocks/>
            </p:cNvSpPr>
            <p:nvPr userDrawn="1"/>
          </p:nvSpPr>
          <p:spPr bwMode="auto">
            <a:xfrm>
              <a:off x="10909267" y="6623050"/>
              <a:ext cx="23814" cy="14288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7" name="Freeform 425"/>
            <p:cNvSpPr>
              <a:spLocks/>
            </p:cNvSpPr>
            <p:nvPr userDrawn="1"/>
          </p:nvSpPr>
          <p:spPr bwMode="auto">
            <a:xfrm>
              <a:off x="11036270" y="6623050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28" name="Freeform 426"/>
            <p:cNvSpPr>
              <a:spLocks/>
            </p:cNvSpPr>
            <p:nvPr userDrawn="1"/>
          </p:nvSpPr>
          <p:spPr bwMode="auto">
            <a:xfrm>
              <a:off x="10871166" y="6623050"/>
              <a:ext cx="19050" cy="1428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1" name="Freeform 427"/>
            <p:cNvSpPr>
              <a:spLocks/>
            </p:cNvSpPr>
            <p:nvPr userDrawn="1"/>
          </p:nvSpPr>
          <p:spPr bwMode="auto">
            <a:xfrm>
              <a:off x="10993407" y="6623050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2" name="Freeform 428"/>
            <p:cNvSpPr>
              <a:spLocks/>
            </p:cNvSpPr>
            <p:nvPr userDrawn="1"/>
          </p:nvSpPr>
          <p:spPr bwMode="auto">
            <a:xfrm>
              <a:off x="11074371" y="6623050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3" name="Freeform 429"/>
            <p:cNvSpPr>
              <a:spLocks/>
            </p:cNvSpPr>
            <p:nvPr userDrawn="1"/>
          </p:nvSpPr>
          <p:spPr bwMode="auto">
            <a:xfrm>
              <a:off x="10833065" y="6556375"/>
              <a:ext cx="15875" cy="19050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2 w 4"/>
                <a:gd name="T7" fmla="*/ 5 h 5"/>
                <a:gd name="T8" fmla="*/ 2 w 4"/>
                <a:gd name="T9" fmla="*/ 5 h 5"/>
                <a:gd name="T10" fmla="*/ 4 w 4"/>
                <a:gd name="T11" fmla="*/ 3 h 5"/>
                <a:gd name="T12" fmla="*/ 2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4" name="Freeform 430"/>
            <p:cNvSpPr>
              <a:spLocks/>
            </p:cNvSpPr>
            <p:nvPr userDrawn="1"/>
          </p:nvSpPr>
          <p:spPr bwMode="auto">
            <a:xfrm>
              <a:off x="10952131" y="6556375"/>
              <a:ext cx="22226" cy="1905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0 h 5"/>
                <a:gd name="T4" fmla="*/ 0 w 6"/>
                <a:gd name="T5" fmla="*/ 3 h 5"/>
                <a:gd name="T6" fmla="*/ 2 w 6"/>
                <a:gd name="T7" fmla="*/ 5 h 5"/>
                <a:gd name="T8" fmla="*/ 3 w 6"/>
                <a:gd name="T9" fmla="*/ 5 h 5"/>
                <a:gd name="T10" fmla="*/ 6 w 6"/>
                <a:gd name="T11" fmla="*/ 3 h 5"/>
                <a:gd name="T12" fmla="*/ 3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5" name="Freeform 431"/>
            <p:cNvSpPr>
              <a:spLocks/>
            </p:cNvSpPr>
            <p:nvPr userDrawn="1"/>
          </p:nvSpPr>
          <p:spPr bwMode="auto">
            <a:xfrm>
              <a:off x="10871166" y="6556375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5 w 5"/>
                <a:gd name="T11" fmla="*/ 3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6" name="Freeform 432"/>
            <p:cNvSpPr>
              <a:spLocks/>
            </p:cNvSpPr>
            <p:nvPr userDrawn="1"/>
          </p:nvSpPr>
          <p:spPr bwMode="auto">
            <a:xfrm>
              <a:off x="10909267" y="6556375"/>
              <a:ext cx="23814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7" name="Freeform 433"/>
            <p:cNvSpPr>
              <a:spLocks/>
            </p:cNvSpPr>
            <p:nvPr userDrawn="1"/>
          </p:nvSpPr>
          <p:spPr bwMode="auto">
            <a:xfrm>
              <a:off x="10993407" y="6556375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8" name="Freeform 434"/>
            <p:cNvSpPr>
              <a:spLocks/>
            </p:cNvSpPr>
            <p:nvPr userDrawn="1"/>
          </p:nvSpPr>
          <p:spPr bwMode="auto">
            <a:xfrm>
              <a:off x="11036270" y="6556375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39" name="Freeform 435"/>
            <p:cNvSpPr>
              <a:spLocks/>
            </p:cNvSpPr>
            <p:nvPr userDrawn="1"/>
          </p:nvSpPr>
          <p:spPr bwMode="auto">
            <a:xfrm>
              <a:off x="11074371" y="6556375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0" name="Freeform 436"/>
            <p:cNvSpPr>
              <a:spLocks noEditPoints="1"/>
            </p:cNvSpPr>
            <p:nvPr userDrawn="1"/>
          </p:nvSpPr>
          <p:spPr bwMode="auto">
            <a:xfrm>
              <a:off x="10783851" y="6219825"/>
              <a:ext cx="358784" cy="454025"/>
            </a:xfrm>
            <a:custGeom>
              <a:avLst/>
              <a:gdLst>
                <a:gd name="T0" fmla="*/ 94 w 94"/>
                <a:gd name="T1" fmla="*/ 112 h 116"/>
                <a:gd name="T2" fmla="*/ 94 w 94"/>
                <a:gd name="T3" fmla="*/ 112 h 116"/>
                <a:gd name="T4" fmla="*/ 94 w 94"/>
                <a:gd name="T5" fmla="*/ 4 h 116"/>
                <a:gd name="T6" fmla="*/ 90 w 94"/>
                <a:gd name="T7" fmla="*/ 0 h 116"/>
                <a:gd name="T8" fmla="*/ 3 w 94"/>
                <a:gd name="T9" fmla="*/ 0 h 116"/>
                <a:gd name="T10" fmla="*/ 0 w 94"/>
                <a:gd name="T11" fmla="*/ 4 h 116"/>
                <a:gd name="T12" fmla="*/ 0 w 94"/>
                <a:gd name="T13" fmla="*/ 112 h 116"/>
                <a:gd name="T14" fmla="*/ 3 w 94"/>
                <a:gd name="T15" fmla="*/ 116 h 116"/>
                <a:gd name="T16" fmla="*/ 90 w 94"/>
                <a:gd name="T17" fmla="*/ 116 h 116"/>
                <a:gd name="T18" fmla="*/ 94 w 94"/>
                <a:gd name="T19" fmla="*/ 112 h 116"/>
                <a:gd name="T20" fmla="*/ 4 w 94"/>
                <a:gd name="T21" fmla="*/ 4 h 116"/>
                <a:gd name="T22" fmla="*/ 12 w 94"/>
                <a:gd name="T23" fmla="*/ 4 h 116"/>
                <a:gd name="T24" fmla="*/ 12 w 94"/>
                <a:gd name="T25" fmla="*/ 11 h 116"/>
                <a:gd name="T26" fmla="*/ 4 w 94"/>
                <a:gd name="T27" fmla="*/ 11 h 116"/>
                <a:gd name="T28" fmla="*/ 4 w 94"/>
                <a:gd name="T29" fmla="*/ 4 h 116"/>
                <a:gd name="T30" fmla="*/ 89 w 94"/>
                <a:gd name="T31" fmla="*/ 78 h 116"/>
                <a:gd name="T32" fmla="*/ 52 w 94"/>
                <a:gd name="T33" fmla="*/ 78 h 116"/>
                <a:gd name="T34" fmla="*/ 50 w 94"/>
                <a:gd name="T35" fmla="*/ 80 h 116"/>
                <a:gd name="T36" fmla="*/ 52 w 94"/>
                <a:gd name="T37" fmla="*/ 83 h 116"/>
                <a:gd name="T38" fmla="*/ 89 w 94"/>
                <a:gd name="T39" fmla="*/ 83 h 116"/>
                <a:gd name="T40" fmla="*/ 89 w 94"/>
                <a:gd name="T41" fmla="*/ 112 h 116"/>
                <a:gd name="T42" fmla="*/ 4 w 94"/>
                <a:gd name="T43" fmla="*/ 112 h 116"/>
                <a:gd name="T44" fmla="*/ 4 w 94"/>
                <a:gd name="T45" fmla="*/ 83 h 116"/>
                <a:gd name="T46" fmla="*/ 42 w 94"/>
                <a:gd name="T47" fmla="*/ 83 h 116"/>
                <a:gd name="T48" fmla="*/ 44 w 94"/>
                <a:gd name="T49" fmla="*/ 80 h 116"/>
                <a:gd name="T50" fmla="*/ 42 w 94"/>
                <a:gd name="T51" fmla="*/ 78 h 116"/>
                <a:gd name="T52" fmla="*/ 4 w 94"/>
                <a:gd name="T53" fmla="*/ 78 h 116"/>
                <a:gd name="T54" fmla="*/ 4 w 94"/>
                <a:gd name="T55" fmla="*/ 16 h 116"/>
                <a:gd name="T56" fmla="*/ 89 w 94"/>
                <a:gd name="T57" fmla="*/ 16 h 116"/>
                <a:gd name="T58" fmla="*/ 89 w 94"/>
                <a:gd name="T59" fmla="*/ 78 h 116"/>
                <a:gd name="T60" fmla="*/ 89 w 94"/>
                <a:gd name="T61" fmla="*/ 11 h 116"/>
                <a:gd name="T62" fmla="*/ 17 w 94"/>
                <a:gd name="T63" fmla="*/ 11 h 116"/>
                <a:gd name="T64" fmla="*/ 17 w 94"/>
                <a:gd name="T65" fmla="*/ 4 h 116"/>
                <a:gd name="T66" fmla="*/ 89 w 94"/>
                <a:gd name="T67" fmla="*/ 4 h 116"/>
                <a:gd name="T68" fmla="*/ 89 w 94"/>
                <a:gd name="T69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6">
                  <a:moveTo>
                    <a:pt x="94" y="112"/>
                  </a:moveTo>
                  <a:cubicBezTo>
                    <a:pt x="94" y="112"/>
                    <a:pt x="94" y="112"/>
                    <a:pt x="94" y="112"/>
                  </a:cubicBezTo>
                  <a:cubicBezTo>
                    <a:pt x="94" y="110"/>
                    <a:pt x="94" y="7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87" y="0"/>
                    <a:pt x="7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0" y="109"/>
                    <a:pt x="0" y="112"/>
                  </a:cubicBezTo>
                  <a:cubicBezTo>
                    <a:pt x="0" y="114"/>
                    <a:pt x="1" y="116"/>
                    <a:pt x="3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4" y="114"/>
                    <a:pt x="94" y="112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4"/>
                  </a:lnTo>
                  <a:close/>
                  <a:moveTo>
                    <a:pt x="89" y="78"/>
                  </a:move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0" y="79"/>
                    <a:pt x="50" y="80"/>
                  </a:cubicBezTo>
                  <a:cubicBezTo>
                    <a:pt x="50" y="82"/>
                    <a:pt x="51" y="83"/>
                    <a:pt x="52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2"/>
                    <a:pt x="44" y="80"/>
                  </a:cubicBezTo>
                  <a:cubicBezTo>
                    <a:pt x="44" y="79"/>
                    <a:pt x="43" y="78"/>
                    <a:pt x="42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6"/>
                    <a:pt x="85" y="16"/>
                    <a:pt x="89" y="16"/>
                  </a:cubicBezTo>
                  <a:lnTo>
                    <a:pt x="89" y="78"/>
                  </a:lnTo>
                  <a:close/>
                  <a:moveTo>
                    <a:pt x="89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1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3" name="Freeform 437"/>
            <p:cNvSpPr>
              <a:spLocks/>
            </p:cNvSpPr>
            <p:nvPr userDrawn="1"/>
          </p:nvSpPr>
          <p:spPr bwMode="auto">
            <a:xfrm>
              <a:off x="10745750" y="6181725"/>
              <a:ext cx="434986" cy="577850"/>
            </a:xfrm>
            <a:custGeom>
              <a:avLst/>
              <a:gdLst>
                <a:gd name="T0" fmla="*/ 111 w 114"/>
                <a:gd name="T1" fmla="*/ 71 h 148"/>
                <a:gd name="T2" fmla="*/ 114 w 114"/>
                <a:gd name="T3" fmla="*/ 69 h 148"/>
                <a:gd name="T4" fmla="*/ 114 w 114"/>
                <a:gd name="T5" fmla="*/ 14 h 148"/>
                <a:gd name="T6" fmla="*/ 100 w 114"/>
                <a:gd name="T7" fmla="*/ 0 h 148"/>
                <a:gd name="T8" fmla="*/ 13 w 114"/>
                <a:gd name="T9" fmla="*/ 0 h 148"/>
                <a:gd name="T10" fmla="*/ 0 w 114"/>
                <a:gd name="T11" fmla="*/ 14 h 148"/>
                <a:gd name="T12" fmla="*/ 0 w 114"/>
                <a:gd name="T13" fmla="*/ 135 h 148"/>
                <a:gd name="T14" fmla="*/ 13 w 114"/>
                <a:gd name="T15" fmla="*/ 148 h 148"/>
                <a:gd name="T16" fmla="*/ 100 w 114"/>
                <a:gd name="T17" fmla="*/ 148 h 148"/>
                <a:gd name="T18" fmla="*/ 114 w 114"/>
                <a:gd name="T19" fmla="*/ 135 h 148"/>
                <a:gd name="T20" fmla="*/ 114 w 114"/>
                <a:gd name="T21" fmla="*/ 79 h 148"/>
                <a:gd name="T22" fmla="*/ 111 w 114"/>
                <a:gd name="T23" fmla="*/ 77 h 148"/>
                <a:gd name="T24" fmla="*/ 109 w 114"/>
                <a:gd name="T25" fmla="*/ 79 h 148"/>
                <a:gd name="T26" fmla="*/ 109 w 114"/>
                <a:gd name="T27" fmla="*/ 135 h 148"/>
                <a:gd name="T28" fmla="*/ 100 w 114"/>
                <a:gd name="T29" fmla="*/ 144 h 148"/>
                <a:gd name="T30" fmla="*/ 13 w 114"/>
                <a:gd name="T31" fmla="*/ 144 h 148"/>
                <a:gd name="T32" fmla="*/ 4 w 114"/>
                <a:gd name="T33" fmla="*/ 135 h 148"/>
                <a:gd name="T34" fmla="*/ 4 w 114"/>
                <a:gd name="T35" fmla="*/ 14 h 148"/>
                <a:gd name="T36" fmla="*/ 13 w 114"/>
                <a:gd name="T37" fmla="*/ 5 h 148"/>
                <a:gd name="T38" fmla="*/ 100 w 114"/>
                <a:gd name="T39" fmla="*/ 5 h 148"/>
                <a:gd name="T40" fmla="*/ 109 w 114"/>
                <a:gd name="T41" fmla="*/ 14 h 148"/>
                <a:gd name="T42" fmla="*/ 109 w 114"/>
                <a:gd name="T43" fmla="*/ 69 h 148"/>
                <a:gd name="T44" fmla="*/ 111 w 114"/>
                <a:gd name="T4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48">
                  <a:moveTo>
                    <a:pt x="111" y="71"/>
                  </a:moveTo>
                  <a:cubicBezTo>
                    <a:pt x="113" y="71"/>
                    <a:pt x="114" y="70"/>
                    <a:pt x="114" y="69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6"/>
                    <a:pt x="108" y="0"/>
                    <a:pt x="10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8" y="148"/>
                    <a:pt x="114" y="142"/>
                    <a:pt x="114" y="135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8"/>
                    <a:pt x="113" y="77"/>
                    <a:pt x="111" y="77"/>
                  </a:cubicBezTo>
                  <a:cubicBezTo>
                    <a:pt x="110" y="77"/>
                    <a:pt x="109" y="78"/>
                    <a:pt x="109" y="79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40"/>
                    <a:pt x="105" y="144"/>
                    <a:pt x="100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8" y="144"/>
                    <a:pt x="4" y="140"/>
                    <a:pt x="4" y="13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5"/>
                    <a:pt x="109" y="9"/>
                    <a:pt x="109" y="14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9" y="70"/>
                    <a:pt x="110" y="71"/>
                    <a:pt x="111" y="7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4" name="Freeform 438"/>
            <p:cNvSpPr>
              <a:spLocks noEditPoints="1"/>
            </p:cNvSpPr>
            <p:nvPr userDrawn="1"/>
          </p:nvSpPr>
          <p:spPr bwMode="auto">
            <a:xfrm>
              <a:off x="9543981" y="6192838"/>
              <a:ext cx="561990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5" name="Freeform 439"/>
            <p:cNvSpPr>
              <a:spLocks noEditPoints="1"/>
            </p:cNvSpPr>
            <p:nvPr userDrawn="1"/>
          </p:nvSpPr>
          <p:spPr bwMode="auto">
            <a:xfrm>
              <a:off x="9583670" y="6270625"/>
              <a:ext cx="76202" cy="173038"/>
            </a:xfrm>
            <a:custGeom>
              <a:avLst/>
              <a:gdLst>
                <a:gd name="T0" fmla="*/ 17 w 20"/>
                <a:gd name="T1" fmla="*/ 44 h 44"/>
                <a:gd name="T2" fmla="*/ 2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2 w 20"/>
                <a:gd name="T9" fmla="*/ 0 h 44"/>
                <a:gd name="T10" fmla="*/ 17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7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7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7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6" name="Freeform 440"/>
            <p:cNvSpPr>
              <a:spLocks noEditPoints="1"/>
            </p:cNvSpPr>
            <p:nvPr userDrawn="1"/>
          </p:nvSpPr>
          <p:spPr bwMode="auto">
            <a:xfrm>
              <a:off x="9750362" y="6232525"/>
              <a:ext cx="77790" cy="211138"/>
            </a:xfrm>
            <a:custGeom>
              <a:avLst/>
              <a:gdLst>
                <a:gd name="T0" fmla="*/ 17 w 20"/>
                <a:gd name="T1" fmla="*/ 54 h 54"/>
                <a:gd name="T2" fmla="*/ 3 w 20"/>
                <a:gd name="T3" fmla="*/ 54 h 54"/>
                <a:gd name="T4" fmla="*/ 0 w 20"/>
                <a:gd name="T5" fmla="*/ 51 h 54"/>
                <a:gd name="T6" fmla="*/ 0 w 20"/>
                <a:gd name="T7" fmla="*/ 2 h 54"/>
                <a:gd name="T8" fmla="*/ 3 w 20"/>
                <a:gd name="T9" fmla="*/ 0 h 54"/>
                <a:gd name="T10" fmla="*/ 17 w 20"/>
                <a:gd name="T11" fmla="*/ 0 h 54"/>
                <a:gd name="T12" fmla="*/ 20 w 20"/>
                <a:gd name="T13" fmla="*/ 2 h 54"/>
                <a:gd name="T14" fmla="*/ 20 w 20"/>
                <a:gd name="T15" fmla="*/ 51 h 54"/>
                <a:gd name="T16" fmla="*/ 17 w 20"/>
                <a:gd name="T17" fmla="*/ 54 h 54"/>
                <a:gd name="T18" fmla="*/ 5 w 20"/>
                <a:gd name="T19" fmla="*/ 49 h 54"/>
                <a:gd name="T20" fmla="*/ 15 w 20"/>
                <a:gd name="T21" fmla="*/ 49 h 54"/>
                <a:gd name="T22" fmla="*/ 15 w 20"/>
                <a:gd name="T23" fmla="*/ 5 h 54"/>
                <a:gd name="T24" fmla="*/ 5 w 20"/>
                <a:gd name="T25" fmla="*/ 5 h 54"/>
                <a:gd name="T26" fmla="*/ 5 w 20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7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9" y="54"/>
                    <a:pt x="17" y="54"/>
                  </a:cubicBezTo>
                  <a:close/>
                  <a:moveTo>
                    <a:pt x="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7" name="Freeform 441"/>
            <p:cNvSpPr>
              <a:spLocks noEditPoints="1"/>
            </p:cNvSpPr>
            <p:nvPr userDrawn="1"/>
          </p:nvSpPr>
          <p:spPr bwMode="auto">
            <a:xfrm>
              <a:off x="9640822" y="6286500"/>
              <a:ext cx="71439" cy="157163"/>
            </a:xfrm>
            <a:custGeom>
              <a:avLst/>
              <a:gdLst>
                <a:gd name="T0" fmla="*/ 17 w 19"/>
                <a:gd name="T1" fmla="*/ 40 h 40"/>
                <a:gd name="T2" fmla="*/ 2 w 19"/>
                <a:gd name="T3" fmla="*/ 40 h 40"/>
                <a:gd name="T4" fmla="*/ 0 w 19"/>
                <a:gd name="T5" fmla="*/ 37 h 40"/>
                <a:gd name="T6" fmla="*/ 0 w 19"/>
                <a:gd name="T7" fmla="*/ 3 h 40"/>
                <a:gd name="T8" fmla="*/ 2 w 19"/>
                <a:gd name="T9" fmla="*/ 0 h 40"/>
                <a:gd name="T10" fmla="*/ 17 w 19"/>
                <a:gd name="T11" fmla="*/ 0 h 40"/>
                <a:gd name="T12" fmla="*/ 19 w 19"/>
                <a:gd name="T13" fmla="*/ 3 h 40"/>
                <a:gd name="T14" fmla="*/ 19 w 19"/>
                <a:gd name="T15" fmla="*/ 37 h 40"/>
                <a:gd name="T16" fmla="*/ 17 w 19"/>
                <a:gd name="T17" fmla="*/ 40 h 40"/>
                <a:gd name="T18" fmla="*/ 5 w 19"/>
                <a:gd name="T19" fmla="*/ 35 h 40"/>
                <a:gd name="T20" fmla="*/ 14 w 19"/>
                <a:gd name="T21" fmla="*/ 35 h 40"/>
                <a:gd name="T22" fmla="*/ 14 w 19"/>
                <a:gd name="T23" fmla="*/ 5 h 40"/>
                <a:gd name="T24" fmla="*/ 5 w 19"/>
                <a:gd name="T25" fmla="*/ 5 h 40"/>
                <a:gd name="T26" fmla="*/ 5 w 19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9"/>
                    <a:pt x="18" y="40"/>
                    <a:pt x="17" y="40"/>
                  </a:cubicBezTo>
                  <a:close/>
                  <a:moveTo>
                    <a:pt x="5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8" name="Freeform 442"/>
            <p:cNvSpPr>
              <a:spLocks noEditPoints="1"/>
            </p:cNvSpPr>
            <p:nvPr userDrawn="1"/>
          </p:nvSpPr>
          <p:spPr bwMode="auto">
            <a:xfrm>
              <a:off x="9693210" y="6270625"/>
              <a:ext cx="77790" cy="173038"/>
            </a:xfrm>
            <a:custGeom>
              <a:avLst/>
              <a:gdLst>
                <a:gd name="T0" fmla="*/ 18 w 20"/>
                <a:gd name="T1" fmla="*/ 44 h 44"/>
                <a:gd name="T2" fmla="*/ 3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3 w 20"/>
                <a:gd name="T9" fmla="*/ 0 h 44"/>
                <a:gd name="T10" fmla="*/ 18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8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8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49" name="Freeform 443"/>
            <p:cNvSpPr>
              <a:spLocks noEditPoints="1"/>
            </p:cNvSpPr>
            <p:nvPr userDrawn="1"/>
          </p:nvSpPr>
          <p:spPr bwMode="auto">
            <a:xfrm>
              <a:off x="9543981" y="6423025"/>
              <a:ext cx="561990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0" name="Freeform 444"/>
            <p:cNvSpPr>
              <a:spLocks noEditPoints="1"/>
            </p:cNvSpPr>
            <p:nvPr userDrawn="1"/>
          </p:nvSpPr>
          <p:spPr bwMode="auto">
            <a:xfrm>
              <a:off x="9543981" y="6653213"/>
              <a:ext cx="246069" cy="112712"/>
            </a:xfrm>
            <a:custGeom>
              <a:avLst/>
              <a:gdLst>
                <a:gd name="T0" fmla="*/ 62 w 64"/>
                <a:gd name="T1" fmla="*/ 29 h 29"/>
                <a:gd name="T2" fmla="*/ 3 w 64"/>
                <a:gd name="T3" fmla="*/ 29 h 29"/>
                <a:gd name="T4" fmla="*/ 0 w 64"/>
                <a:gd name="T5" fmla="*/ 27 h 29"/>
                <a:gd name="T6" fmla="*/ 0 w 64"/>
                <a:gd name="T7" fmla="*/ 2 h 29"/>
                <a:gd name="T8" fmla="*/ 3 w 64"/>
                <a:gd name="T9" fmla="*/ 0 h 29"/>
                <a:gd name="T10" fmla="*/ 62 w 64"/>
                <a:gd name="T11" fmla="*/ 0 h 29"/>
                <a:gd name="T12" fmla="*/ 64 w 64"/>
                <a:gd name="T13" fmla="*/ 2 h 29"/>
                <a:gd name="T14" fmla="*/ 64 w 64"/>
                <a:gd name="T15" fmla="*/ 27 h 29"/>
                <a:gd name="T16" fmla="*/ 62 w 64"/>
                <a:gd name="T17" fmla="*/ 29 h 29"/>
                <a:gd name="T18" fmla="*/ 5 w 64"/>
                <a:gd name="T19" fmla="*/ 24 h 29"/>
                <a:gd name="T20" fmla="*/ 59 w 64"/>
                <a:gd name="T21" fmla="*/ 24 h 29"/>
                <a:gd name="T22" fmla="*/ 59 w 64"/>
                <a:gd name="T23" fmla="*/ 5 h 29"/>
                <a:gd name="T24" fmla="*/ 5 w 64"/>
                <a:gd name="T25" fmla="*/ 5 h 29"/>
                <a:gd name="T26" fmla="*/ 5 w 64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62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3" y="29"/>
                    <a:pt x="62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1" name="Freeform 445"/>
            <p:cNvSpPr>
              <a:spLocks noEditPoints="1"/>
            </p:cNvSpPr>
            <p:nvPr userDrawn="1"/>
          </p:nvSpPr>
          <p:spPr bwMode="auto">
            <a:xfrm>
              <a:off x="9866253" y="6653213"/>
              <a:ext cx="239718" cy="112712"/>
            </a:xfrm>
            <a:custGeom>
              <a:avLst/>
              <a:gdLst>
                <a:gd name="T0" fmla="*/ 61 w 63"/>
                <a:gd name="T1" fmla="*/ 29 h 29"/>
                <a:gd name="T2" fmla="*/ 2 w 63"/>
                <a:gd name="T3" fmla="*/ 29 h 29"/>
                <a:gd name="T4" fmla="*/ 0 w 63"/>
                <a:gd name="T5" fmla="*/ 27 h 29"/>
                <a:gd name="T6" fmla="*/ 0 w 63"/>
                <a:gd name="T7" fmla="*/ 2 h 29"/>
                <a:gd name="T8" fmla="*/ 2 w 63"/>
                <a:gd name="T9" fmla="*/ 0 h 29"/>
                <a:gd name="T10" fmla="*/ 61 w 63"/>
                <a:gd name="T11" fmla="*/ 0 h 29"/>
                <a:gd name="T12" fmla="*/ 63 w 63"/>
                <a:gd name="T13" fmla="*/ 2 h 29"/>
                <a:gd name="T14" fmla="*/ 63 w 63"/>
                <a:gd name="T15" fmla="*/ 27 h 29"/>
                <a:gd name="T16" fmla="*/ 61 w 63"/>
                <a:gd name="T17" fmla="*/ 29 h 29"/>
                <a:gd name="T18" fmla="*/ 5 w 63"/>
                <a:gd name="T19" fmla="*/ 24 h 29"/>
                <a:gd name="T20" fmla="*/ 59 w 63"/>
                <a:gd name="T21" fmla="*/ 24 h 29"/>
                <a:gd name="T22" fmla="*/ 59 w 63"/>
                <a:gd name="T23" fmla="*/ 5 h 29"/>
                <a:gd name="T24" fmla="*/ 5 w 63"/>
                <a:gd name="T25" fmla="*/ 5 h 29"/>
                <a:gd name="T26" fmla="*/ 5 w 63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9">
                  <a:moveTo>
                    <a:pt x="61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8"/>
                    <a:pt x="62" y="29"/>
                    <a:pt x="61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2" name="Oval 446"/>
            <p:cNvSpPr>
              <a:spLocks noChangeArrowheads="1"/>
            </p:cNvSpPr>
            <p:nvPr userDrawn="1"/>
          </p:nvSpPr>
          <p:spPr bwMode="auto">
            <a:xfrm>
              <a:off x="9659872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3" name="Oval 447"/>
            <p:cNvSpPr>
              <a:spLocks noChangeArrowheads="1"/>
            </p:cNvSpPr>
            <p:nvPr userDrawn="1"/>
          </p:nvSpPr>
          <p:spPr bwMode="auto">
            <a:xfrm>
              <a:off x="9977380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4" name="Freeform 448"/>
            <p:cNvSpPr>
              <a:spLocks noEditPoints="1"/>
            </p:cNvSpPr>
            <p:nvPr userDrawn="1"/>
          </p:nvSpPr>
          <p:spPr bwMode="auto">
            <a:xfrm>
              <a:off x="9771000" y="6653213"/>
              <a:ext cx="114303" cy="112712"/>
            </a:xfrm>
            <a:custGeom>
              <a:avLst/>
              <a:gdLst>
                <a:gd name="T0" fmla="*/ 27 w 30"/>
                <a:gd name="T1" fmla="*/ 29 h 29"/>
                <a:gd name="T2" fmla="*/ 3 w 30"/>
                <a:gd name="T3" fmla="*/ 29 h 29"/>
                <a:gd name="T4" fmla="*/ 0 w 30"/>
                <a:gd name="T5" fmla="*/ 27 h 29"/>
                <a:gd name="T6" fmla="*/ 0 w 30"/>
                <a:gd name="T7" fmla="*/ 2 h 29"/>
                <a:gd name="T8" fmla="*/ 3 w 30"/>
                <a:gd name="T9" fmla="*/ 0 h 29"/>
                <a:gd name="T10" fmla="*/ 27 w 30"/>
                <a:gd name="T11" fmla="*/ 0 h 29"/>
                <a:gd name="T12" fmla="*/ 30 w 30"/>
                <a:gd name="T13" fmla="*/ 2 h 29"/>
                <a:gd name="T14" fmla="*/ 30 w 30"/>
                <a:gd name="T15" fmla="*/ 27 h 29"/>
                <a:gd name="T16" fmla="*/ 27 w 30"/>
                <a:gd name="T17" fmla="*/ 29 h 29"/>
                <a:gd name="T18" fmla="*/ 5 w 30"/>
                <a:gd name="T19" fmla="*/ 24 h 29"/>
                <a:gd name="T20" fmla="*/ 25 w 30"/>
                <a:gd name="T21" fmla="*/ 24 h 29"/>
                <a:gd name="T22" fmla="*/ 25 w 30"/>
                <a:gd name="T23" fmla="*/ 5 h 29"/>
                <a:gd name="T24" fmla="*/ 5 w 30"/>
                <a:gd name="T25" fmla="*/ 5 h 29"/>
                <a:gd name="T26" fmla="*/ 5 w 30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27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7" y="29"/>
                  </a:cubicBezTo>
                  <a:close/>
                  <a:moveTo>
                    <a:pt x="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5" name="Freeform 449"/>
            <p:cNvSpPr>
              <a:spLocks noEditPoints="1"/>
            </p:cNvSpPr>
            <p:nvPr userDrawn="1"/>
          </p:nvSpPr>
          <p:spPr bwMode="auto">
            <a:xfrm>
              <a:off x="9583670" y="6270625"/>
              <a:ext cx="76202" cy="55563"/>
            </a:xfrm>
            <a:custGeom>
              <a:avLst/>
              <a:gdLst>
                <a:gd name="T0" fmla="*/ 17 w 20"/>
                <a:gd name="T1" fmla="*/ 14 h 14"/>
                <a:gd name="T2" fmla="*/ 2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2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7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6" name="Freeform 450"/>
            <p:cNvSpPr>
              <a:spLocks noEditPoints="1"/>
            </p:cNvSpPr>
            <p:nvPr userDrawn="1"/>
          </p:nvSpPr>
          <p:spPr bwMode="auto">
            <a:xfrm>
              <a:off x="9640822" y="6286500"/>
              <a:ext cx="71439" cy="58738"/>
            </a:xfrm>
            <a:custGeom>
              <a:avLst/>
              <a:gdLst>
                <a:gd name="T0" fmla="*/ 17 w 19"/>
                <a:gd name="T1" fmla="*/ 15 h 15"/>
                <a:gd name="T2" fmla="*/ 2 w 19"/>
                <a:gd name="T3" fmla="*/ 15 h 15"/>
                <a:gd name="T4" fmla="*/ 0 w 19"/>
                <a:gd name="T5" fmla="*/ 13 h 15"/>
                <a:gd name="T6" fmla="*/ 0 w 19"/>
                <a:gd name="T7" fmla="*/ 3 h 15"/>
                <a:gd name="T8" fmla="*/ 2 w 19"/>
                <a:gd name="T9" fmla="*/ 0 h 15"/>
                <a:gd name="T10" fmla="*/ 17 w 19"/>
                <a:gd name="T11" fmla="*/ 0 h 15"/>
                <a:gd name="T12" fmla="*/ 19 w 19"/>
                <a:gd name="T13" fmla="*/ 3 h 15"/>
                <a:gd name="T14" fmla="*/ 19 w 19"/>
                <a:gd name="T15" fmla="*/ 13 h 15"/>
                <a:gd name="T16" fmla="*/ 17 w 19"/>
                <a:gd name="T17" fmla="*/ 15 h 15"/>
                <a:gd name="T18" fmla="*/ 5 w 19"/>
                <a:gd name="T19" fmla="*/ 10 h 15"/>
                <a:gd name="T20" fmla="*/ 14 w 19"/>
                <a:gd name="T21" fmla="*/ 10 h 15"/>
                <a:gd name="T22" fmla="*/ 14 w 19"/>
                <a:gd name="T23" fmla="*/ 5 h 15"/>
                <a:gd name="T24" fmla="*/ 5 w 19"/>
                <a:gd name="T25" fmla="*/ 5 h 15"/>
                <a:gd name="T26" fmla="*/ 5 w 19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5">
                  <a:moveTo>
                    <a:pt x="17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7" y="15"/>
                  </a:cubicBezTo>
                  <a:close/>
                  <a:moveTo>
                    <a:pt x="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7" name="Freeform 451"/>
            <p:cNvSpPr>
              <a:spLocks noEditPoints="1"/>
            </p:cNvSpPr>
            <p:nvPr userDrawn="1"/>
          </p:nvSpPr>
          <p:spPr bwMode="auto">
            <a:xfrm>
              <a:off x="9693210" y="6270625"/>
              <a:ext cx="77790" cy="55563"/>
            </a:xfrm>
            <a:custGeom>
              <a:avLst/>
              <a:gdLst>
                <a:gd name="T0" fmla="*/ 18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8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8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8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8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8" name="Freeform 452"/>
            <p:cNvSpPr>
              <a:spLocks noEditPoints="1"/>
            </p:cNvSpPr>
            <p:nvPr userDrawn="1"/>
          </p:nvSpPr>
          <p:spPr bwMode="auto">
            <a:xfrm>
              <a:off x="9750362" y="6232525"/>
              <a:ext cx="77790" cy="53975"/>
            </a:xfrm>
            <a:custGeom>
              <a:avLst/>
              <a:gdLst>
                <a:gd name="T0" fmla="*/ 17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10 h 14"/>
                <a:gd name="T20" fmla="*/ 15 w 20"/>
                <a:gd name="T21" fmla="*/ 10 h 14"/>
                <a:gd name="T22" fmla="*/ 15 w 20"/>
                <a:gd name="T23" fmla="*/ 5 h 14"/>
                <a:gd name="T24" fmla="*/ 5 w 20"/>
                <a:gd name="T25" fmla="*/ 5 h 14"/>
                <a:gd name="T26" fmla="*/ 5 w 20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19" y="14"/>
                    <a:pt x="17" y="14"/>
                  </a:cubicBezTo>
                  <a:close/>
                  <a:moveTo>
                    <a:pt x="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9" name="Freeform 453"/>
            <p:cNvSpPr>
              <a:spLocks noEditPoints="1"/>
            </p:cNvSpPr>
            <p:nvPr userDrawn="1"/>
          </p:nvSpPr>
          <p:spPr bwMode="auto">
            <a:xfrm>
              <a:off x="9823388" y="6259513"/>
              <a:ext cx="134942" cy="184150"/>
            </a:xfrm>
            <a:custGeom>
              <a:avLst/>
              <a:gdLst>
                <a:gd name="T0" fmla="*/ 20 w 35"/>
                <a:gd name="T1" fmla="*/ 47 h 47"/>
                <a:gd name="T2" fmla="*/ 18 w 35"/>
                <a:gd name="T3" fmla="*/ 46 h 47"/>
                <a:gd name="T4" fmla="*/ 0 w 35"/>
                <a:gd name="T5" fmla="*/ 10 h 47"/>
                <a:gd name="T6" fmla="*/ 0 w 35"/>
                <a:gd name="T7" fmla="*/ 8 h 47"/>
                <a:gd name="T8" fmla="*/ 1 w 35"/>
                <a:gd name="T9" fmla="*/ 7 h 47"/>
                <a:gd name="T10" fmla="*/ 15 w 35"/>
                <a:gd name="T11" fmla="*/ 0 h 47"/>
                <a:gd name="T12" fmla="*/ 17 w 35"/>
                <a:gd name="T13" fmla="*/ 0 h 47"/>
                <a:gd name="T14" fmla="*/ 18 w 35"/>
                <a:gd name="T15" fmla="*/ 2 h 47"/>
                <a:gd name="T16" fmla="*/ 35 w 35"/>
                <a:gd name="T17" fmla="*/ 37 h 47"/>
                <a:gd name="T18" fmla="*/ 34 w 35"/>
                <a:gd name="T19" fmla="*/ 40 h 47"/>
                <a:gd name="T20" fmla="*/ 21 w 35"/>
                <a:gd name="T21" fmla="*/ 46 h 47"/>
                <a:gd name="T22" fmla="*/ 20 w 35"/>
                <a:gd name="T23" fmla="*/ 47 h 47"/>
                <a:gd name="T24" fmla="*/ 6 w 35"/>
                <a:gd name="T25" fmla="*/ 10 h 47"/>
                <a:gd name="T26" fmla="*/ 22 w 35"/>
                <a:gd name="T27" fmla="*/ 41 h 47"/>
                <a:gd name="T28" fmla="*/ 30 w 35"/>
                <a:gd name="T29" fmla="*/ 37 h 47"/>
                <a:gd name="T30" fmla="*/ 15 w 35"/>
                <a:gd name="T31" fmla="*/ 6 h 47"/>
                <a:gd name="T32" fmla="*/ 6 w 35"/>
                <a:gd name="T3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7">
                  <a:moveTo>
                    <a:pt x="20" y="47"/>
                  </a:moveTo>
                  <a:cubicBezTo>
                    <a:pt x="19" y="47"/>
                    <a:pt x="19" y="46"/>
                    <a:pt x="18" y="4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40"/>
                    <a:pt x="34" y="4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0" y="47"/>
                  </a:cubicBezTo>
                  <a:close/>
                  <a:moveTo>
                    <a:pt x="6" y="10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0" name="Freeform 454"/>
            <p:cNvSpPr>
              <a:spLocks noEditPoints="1"/>
            </p:cNvSpPr>
            <p:nvPr userDrawn="1"/>
          </p:nvSpPr>
          <p:spPr bwMode="auto">
            <a:xfrm>
              <a:off x="9809101" y="6224588"/>
              <a:ext cx="84139" cy="77787"/>
            </a:xfrm>
            <a:custGeom>
              <a:avLst/>
              <a:gdLst>
                <a:gd name="T0" fmla="*/ 7 w 22"/>
                <a:gd name="T1" fmla="*/ 20 h 20"/>
                <a:gd name="T2" fmla="*/ 4 w 22"/>
                <a:gd name="T3" fmla="*/ 19 h 20"/>
                <a:gd name="T4" fmla="*/ 0 w 22"/>
                <a:gd name="T5" fmla="*/ 10 h 20"/>
                <a:gd name="T6" fmla="*/ 1 w 22"/>
                <a:gd name="T7" fmla="*/ 7 h 20"/>
                <a:gd name="T8" fmla="*/ 15 w 22"/>
                <a:gd name="T9" fmla="*/ 1 h 20"/>
                <a:gd name="T10" fmla="*/ 17 w 22"/>
                <a:gd name="T11" fmla="*/ 1 h 20"/>
                <a:gd name="T12" fmla="*/ 18 w 22"/>
                <a:gd name="T13" fmla="*/ 2 h 20"/>
                <a:gd name="T14" fmla="*/ 22 w 22"/>
                <a:gd name="T15" fmla="*/ 11 h 20"/>
                <a:gd name="T16" fmla="*/ 21 w 22"/>
                <a:gd name="T17" fmla="*/ 14 h 20"/>
                <a:gd name="T18" fmla="*/ 8 w 22"/>
                <a:gd name="T19" fmla="*/ 20 h 20"/>
                <a:gd name="T20" fmla="*/ 7 w 22"/>
                <a:gd name="T21" fmla="*/ 20 h 20"/>
                <a:gd name="T22" fmla="*/ 6 w 22"/>
                <a:gd name="T23" fmla="*/ 10 h 20"/>
                <a:gd name="T24" fmla="*/ 8 w 22"/>
                <a:gd name="T25" fmla="*/ 15 h 20"/>
                <a:gd name="T26" fmla="*/ 17 w 22"/>
                <a:gd name="T27" fmla="*/ 11 h 20"/>
                <a:gd name="T28" fmla="*/ 14 w 22"/>
                <a:gd name="T29" fmla="*/ 6 h 20"/>
                <a:gd name="T30" fmla="*/ 6 w 22"/>
                <a:gd name="T3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0">
                  <a:moveTo>
                    <a:pt x="7" y="20"/>
                  </a:moveTo>
                  <a:cubicBezTo>
                    <a:pt x="6" y="20"/>
                    <a:pt x="5" y="20"/>
                    <a:pt x="4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3"/>
                    <a:pt x="2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6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1" name="Freeform 455"/>
            <p:cNvSpPr>
              <a:spLocks noEditPoints="1"/>
            </p:cNvSpPr>
            <p:nvPr userDrawn="1"/>
          </p:nvSpPr>
          <p:spPr bwMode="auto">
            <a:xfrm>
              <a:off x="9602721" y="6481763"/>
              <a:ext cx="90489" cy="192087"/>
            </a:xfrm>
            <a:custGeom>
              <a:avLst/>
              <a:gdLst>
                <a:gd name="T0" fmla="*/ 22 w 24"/>
                <a:gd name="T1" fmla="*/ 49 h 49"/>
                <a:gd name="T2" fmla="*/ 2 w 24"/>
                <a:gd name="T3" fmla="*/ 49 h 49"/>
                <a:gd name="T4" fmla="*/ 0 w 24"/>
                <a:gd name="T5" fmla="*/ 46 h 49"/>
                <a:gd name="T6" fmla="*/ 0 w 24"/>
                <a:gd name="T7" fmla="*/ 2 h 49"/>
                <a:gd name="T8" fmla="*/ 2 w 24"/>
                <a:gd name="T9" fmla="*/ 0 h 49"/>
                <a:gd name="T10" fmla="*/ 22 w 24"/>
                <a:gd name="T11" fmla="*/ 0 h 49"/>
                <a:gd name="T12" fmla="*/ 24 w 24"/>
                <a:gd name="T13" fmla="*/ 2 h 49"/>
                <a:gd name="T14" fmla="*/ 24 w 24"/>
                <a:gd name="T15" fmla="*/ 46 h 49"/>
                <a:gd name="T16" fmla="*/ 22 w 24"/>
                <a:gd name="T17" fmla="*/ 49 h 49"/>
                <a:gd name="T18" fmla="*/ 5 w 24"/>
                <a:gd name="T19" fmla="*/ 44 h 49"/>
                <a:gd name="T20" fmla="*/ 20 w 24"/>
                <a:gd name="T21" fmla="*/ 44 h 49"/>
                <a:gd name="T22" fmla="*/ 20 w 24"/>
                <a:gd name="T23" fmla="*/ 4 h 49"/>
                <a:gd name="T24" fmla="*/ 5 w 24"/>
                <a:gd name="T25" fmla="*/ 4 h 49"/>
                <a:gd name="T26" fmla="*/ 5 w 24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9">
                  <a:moveTo>
                    <a:pt x="2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8"/>
                    <a:pt x="23" y="49"/>
                    <a:pt x="22" y="49"/>
                  </a:cubicBezTo>
                  <a:close/>
                  <a:moveTo>
                    <a:pt x="5" y="44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2" name="Freeform 456"/>
            <p:cNvSpPr>
              <a:spLocks noEditPoints="1"/>
            </p:cNvSpPr>
            <p:nvPr userDrawn="1"/>
          </p:nvSpPr>
          <p:spPr bwMode="auto">
            <a:xfrm>
              <a:off x="9602721" y="6481763"/>
              <a:ext cx="90489" cy="55562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5 w 24"/>
                <a:gd name="T19" fmla="*/ 9 h 14"/>
                <a:gd name="T20" fmla="*/ 20 w 24"/>
                <a:gd name="T21" fmla="*/ 9 h 14"/>
                <a:gd name="T22" fmla="*/ 20 w 24"/>
                <a:gd name="T23" fmla="*/ 4 h 14"/>
                <a:gd name="T24" fmla="*/ 5 w 24"/>
                <a:gd name="T25" fmla="*/ 4 h 14"/>
                <a:gd name="T26" fmla="*/ 5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5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3" name="Freeform 457"/>
            <p:cNvSpPr>
              <a:spLocks noEditPoints="1"/>
            </p:cNvSpPr>
            <p:nvPr userDrawn="1"/>
          </p:nvSpPr>
          <p:spPr bwMode="auto">
            <a:xfrm>
              <a:off x="9678923" y="6462713"/>
              <a:ext cx="92077" cy="211137"/>
            </a:xfrm>
            <a:custGeom>
              <a:avLst/>
              <a:gdLst>
                <a:gd name="T0" fmla="*/ 22 w 24"/>
                <a:gd name="T1" fmla="*/ 54 h 54"/>
                <a:gd name="T2" fmla="*/ 2 w 24"/>
                <a:gd name="T3" fmla="*/ 54 h 54"/>
                <a:gd name="T4" fmla="*/ 0 w 24"/>
                <a:gd name="T5" fmla="*/ 51 h 54"/>
                <a:gd name="T6" fmla="*/ 0 w 24"/>
                <a:gd name="T7" fmla="*/ 2 h 54"/>
                <a:gd name="T8" fmla="*/ 2 w 24"/>
                <a:gd name="T9" fmla="*/ 0 h 54"/>
                <a:gd name="T10" fmla="*/ 22 w 24"/>
                <a:gd name="T11" fmla="*/ 0 h 54"/>
                <a:gd name="T12" fmla="*/ 24 w 24"/>
                <a:gd name="T13" fmla="*/ 2 h 54"/>
                <a:gd name="T14" fmla="*/ 24 w 24"/>
                <a:gd name="T15" fmla="*/ 51 h 54"/>
                <a:gd name="T16" fmla="*/ 22 w 24"/>
                <a:gd name="T17" fmla="*/ 54 h 54"/>
                <a:gd name="T18" fmla="*/ 4 w 24"/>
                <a:gd name="T19" fmla="*/ 49 h 54"/>
                <a:gd name="T20" fmla="*/ 19 w 24"/>
                <a:gd name="T21" fmla="*/ 49 h 54"/>
                <a:gd name="T22" fmla="*/ 19 w 24"/>
                <a:gd name="T23" fmla="*/ 5 h 54"/>
                <a:gd name="T24" fmla="*/ 4 w 24"/>
                <a:gd name="T25" fmla="*/ 5 h 54"/>
                <a:gd name="T26" fmla="*/ 4 w 24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4">
                  <a:moveTo>
                    <a:pt x="2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3"/>
                    <a:pt x="23" y="54"/>
                    <a:pt x="22" y="54"/>
                  </a:cubicBezTo>
                  <a:close/>
                  <a:moveTo>
                    <a:pt x="4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4" name="Freeform 458"/>
            <p:cNvSpPr>
              <a:spLocks noEditPoints="1"/>
            </p:cNvSpPr>
            <p:nvPr userDrawn="1"/>
          </p:nvSpPr>
          <p:spPr bwMode="auto">
            <a:xfrm>
              <a:off x="9678923" y="6462713"/>
              <a:ext cx="92077" cy="53975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4 w 24"/>
                <a:gd name="T19" fmla="*/ 9 h 14"/>
                <a:gd name="T20" fmla="*/ 19 w 24"/>
                <a:gd name="T21" fmla="*/ 9 h 14"/>
                <a:gd name="T22" fmla="*/ 19 w 24"/>
                <a:gd name="T23" fmla="*/ 5 h 14"/>
                <a:gd name="T24" fmla="*/ 4 w 24"/>
                <a:gd name="T25" fmla="*/ 5 h 14"/>
                <a:gd name="T26" fmla="*/ 4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4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5" name="Freeform 459"/>
            <p:cNvSpPr>
              <a:spLocks/>
            </p:cNvSpPr>
            <p:nvPr userDrawn="1"/>
          </p:nvSpPr>
          <p:spPr bwMode="auto">
            <a:xfrm>
              <a:off x="9640822" y="6556375"/>
              <a:ext cx="19050" cy="77788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7 h 20"/>
                <a:gd name="T4" fmla="*/ 0 w 5"/>
                <a:gd name="T5" fmla="*/ 3 h 20"/>
                <a:gd name="T6" fmla="*/ 2 w 5"/>
                <a:gd name="T7" fmla="*/ 0 h 20"/>
                <a:gd name="T8" fmla="*/ 5 w 5"/>
                <a:gd name="T9" fmla="*/ 3 h 20"/>
                <a:gd name="T10" fmla="*/ 5 w 5"/>
                <a:gd name="T11" fmla="*/ 17 h 20"/>
                <a:gd name="T12" fmla="*/ 2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6" name="Freeform 460"/>
            <p:cNvSpPr>
              <a:spLocks/>
            </p:cNvSpPr>
            <p:nvPr userDrawn="1"/>
          </p:nvSpPr>
          <p:spPr bwMode="auto">
            <a:xfrm>
              <a:off x="9712261" y="6537325"/>
              <a:ext cx="19050" cy="96838"/>
            </a:xfrm>
            <a:custGeom>
              <a:avLst/>
              <a:gdLst>
                <a:gd name="T0" fmla="*/ 3 w 5"/>
                <a:gd name="T1" fmla="*/ 25 h 25"/>
                <a:gd name="T2" fmla="*/ 0 w 5"/>
                <a:gd name="T3" fmla="*/ 22 h 25"/>
                <a:gd name="T4" fmla="*/ 0 w 5"/>
                <a:gd name="T5" fmla="*/ 3 h 25"/>
                <a:gd name="T6" fmla="*/ 3 w 5"/>
                <a:gd name="T7" fmla="*/ 0 h 25"/>
                <a:gd name="T8" fmla="*/ 5 w 5"/>
                <a:gd name="T9" fmla="*/ 3 h 25"/>
                <a:gd name="T10" fmla="*/ 5 w 5"/>
                <a:gd name="T11" fmla="*/ 22 h 25"/>
                <a:gd name="T12" fmla="*/ 3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3" y="25"/>
                  </a:moveTo>
                  <a:cubicBezTo>
                    <a:pt x="1" y="25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4" y="25"/>
                    <a:pt x="3" y="2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7" name="Freeform 461"/>
            <p:cNvSpPr>
              <a:spLocks noEditPoints="1"/>
            </p:cNvSpPr>
            <p:nvPr userDrawn="1"/>
          </p:nvSpPr>
          <p:spPr bwMode="auto">
            <a:xfrm>
              <a:off x="9796401" y="6594475"/>
              <a:ext cx="244481" cy="79375"/>
            </a:xfrm>
            <a:custGeom>
              <a:avLst/>
              <a:gdLst>
                <a:gd name="T0" fmla="*/ 54 w 64"/>
                <a:gd name="T1" fmla="*/ 20 h 20"/>
                <a:gd name="T2" fmla="*/ 3 w 64"/>
                <a:gd name="T3" fmla="*/ 20 h 20"/>
                <a:gd name="T4" fmla="*/ 1 w 64"/>
                <a:gd name="T5" fmla="*/ 18 h 20"/>
                <a:gd name="T6" fmla="*/ 1 w 64"/>
                <a:gd name="T7" fmla="*/ 16 h 20"/>
                <a:gd name="T8" fmla="*/ 1 w 64"/>
                <a:gd name="T9" fmla="*/ 4 h 20"/>
                <a:gd name="T10" fmla="*/ 1 w 64"/>
                <a:gd name="T11" fmla="*/ 2 h 20"/>
                <a:gd name="T12" fmla="*/ 3 w 64"/>
                <a:gd name="T13" fmla="*/ 0 h 20"/>
                <a:gd name="T14" fmla="*/ 54 w 64"/>
                <a:gd name="T15" fmla="*/ 0 h 20"/>
                <a:gd name="T16" fmla="*/ 64 w 64"/>
                <a:gd name="T17" fmla="*/ 10 h 20"/>
                <a:gd name="T18" fmla="*/ 54 w 64"/>
                <a:gd name="T19" fmla="*/ 20 h 20"/>
                <a:gd name="T20" fmla="*/ 7 w 64"/>
                <a:gd name="T21" fmla="*/ 15 h 20"/>
                <a:gd name="T22" fmla="*/ 54 w 64"/>
                <a:gd name="T23" fmla="*/ 15 h 20"/>
                <a:gd name="T24" fmla="*/ 59 w 64"/>
                <a:gd name="T25" fmla="*/ 10 h 20"/>
                <a:gd name="T26" fmla="*/ 54 w 64"/>
                <a:gd name="T27" fmla="*/ 5 h 20"/>
                <a:gd name="T28" fmla="*/ 7 w 64"/>
                <a:gd name="T29" fmla="*/ 5 h 20"/>
                <a:gd name="T30" fmla="*/ 7 w 64"/>
                <a:gd name="T3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20">
                  <a:moveTo>
                    <a:pt x="5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2"/>
                    <a:pt x="3" y="8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5"/>
                    <a:pt x="64" y="10"/>
                  </a:cubicBezTo>
                  <a:cubicBezTo>
                    <a:pt x="64" y="15"/>
                    <a:pt x="60" y="20"/>
                    <a:pt x="54" y="20"/>
                  </a:cubicBezTo>
                  <a:close/>
                  <a:moveTo>
                    <a:pt x="7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7" y="15"/>
                    <a:pt x="59" y="13"/>
                    <a:pt x="59" y="10"/>
                  </a:cubicBezTo>
                  <a:cubicBezTo>
                    <a:pt x="59" y="7"/>
                    <a:pt x="57" y="5"/>
                    <a:pt x="5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8"/>
                    <a:pt x="8" y="12"/>
                    <a:pt x="7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8" name="Freeform 462"/>
            <p:cNvSpPr>
              <a:spLocks noEditPoints="1"/>
            </p:cNvSpPr>
            <p:nvPr userDrawn="1"/>
          </p:nvSpPr>
          <p:spPr bwMode="auto">
            <a:xfrm>
              <a:off x="9828152" y="6540500"/>
              <a:ext cx="244481" cy="74613"/>
            </a:xfrm>
            <a:custGeom>
              <a:avLst/>
              <a:gdLst>
                <a:gd name="T0" fmla="*/ 54 w 64"/>
                <a:gd name="T1" fmla="*/ 19 h 19"/>
                <a:gd name="T2" fmla="*/ 2 w 64"/>
                <a:gd name="T3" fmla="*/ 19 h 19"/>
                <a:gd name="T4" fmla="*/ 0 w 64"/>
                <a:gd name="T5" fmla="*/ 18 h 19"/>
                <a:gd name="T6" fmla="*/ 0 w 64"/>
                <a:gd name="T7" fmla="*/ 15 h 19"/>
                <a:gd name="T8" fmla="*/ 0 w 64"/>
                <a:gd name="T9" fmla="*/ 3 h 19"/>
                <a:gd name="T10" fmla="*/ 0 w 64"/>
                <a:gd name="T11" fmla="*/ 1 h 19"/>
                <a:gd name="T12" fmla="*/ 2 w 64"/>
                <a:gd name="T13" fmla="*/ 0 h 19"/>
                <a:gd name="T14" fmla="*/ 54 w 64"/>
                <a:gd name="T15" fmla="*/ 0 h 19"/>
                <a:gd name="T16" fmla="*/ 64 w 64"/>
                <a:gd name="T17" fmla="*/ 9 h 19"/>
                <a:gd name="T18" fmla="*/ 54 w 64"/>
                <a:gd name="T19" fmla="*/ 19 h 19"/>
                <a:gd name="T20" fmla="*/ 6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6 w 64"/>
                <a:gd name="T29" fmla="*/ 4 h 19"/>
                <a:gd name="T30" fmla="*/ 6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3" y="12"/>
                    <a:pt x="3" y="7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4"/>
                    <a:pt x="64" y="9"/>
                  </a:cubicBezTo>
                  <a:cubicBezTo>
                    <a:pt x="64" y="15"/>
                    <a:pt x="59" y="19"/>
                    <a:pt x="54" y="19"/>
                  </a:cubicBezTo>
                  <a:close/>
                  <a:moveTo>
                    <a:pt x="6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6"/>
                    <a:pt x="57" y="4"/>
                    <a:pt x="5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7"/>
                    <a:pt x="7" y="11"/>
                    <a:pt x="6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69" name="Freeform 463"/>
            <p:cNvSpPr>
              <a:spLocks noEditPoints="1"/>
            </p:cNvSpPr>
            <p:nvPr userDrawn="1"/>
          </p:nvSpPr>
          <p:spPr bwMode="auto">
            <a:xfrm>
              <a:off x="9796401" y="6481763"/>
              <a:ext cx="244481" cy="74612"/>
            </a:xfrm>
            <a:custGeom>
              <a:avLst/>
              <a:gdLst>
                <a:gd name="T0" fmla="*/ 54 w 64"/>
                <a:gd name="T1" fmla="*/ 19 h 19"/>
                <a:gd name="T2" fmla="*/ 3 w 64"/>
                <a:gd name="T3" fmla="*/ 19 h 19"/>
                <a:gd name="T4" fmla="*/ 1 w 64"/>
                <a:gd name="T5" fmla="*/ 18 h 19"/>
                <a:gd name="T6" fmla="*/ 1 w 64"/>
                <a:gd name="T7" fmla="*/ 16 h 19"/>
                <a:gd name="T8" fmla="*/ 1 w 64"/>
                <a:gd name="T9" fmla="*/ 4 h 19"/>
                <a:gd name="T10" fmla="*/ 1 w 64"/>
                <a:gd name="T11" fmla="*/ 1 h 19"/>
                <a:gd name="T12" fmla="*/ 3 w 64"/>
                <a:gd name="T13" fmla="*/ 0 h 19"/>
                <a:gd name="T14" fmla="*/ 54 w 64"/>
                <a:gd name="T15" fmla="*/ 0 h 19"/>
                <a:gd name="T16" fmla="*/ 64 w 64"/>
                <a:gd name="T17" fmla="*/ 10 h 19"/>
                <a:gd name="T18" fmla="*/ 54 w 64"/>
                <a:gd name="T19" fmla="*/ 19 h 19"/>
                <a:gd name="T20" fmla="*/ 7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7 w 64"/>
                <a:gd name="T29" fmla="*/ 4 h 19"/>
                <a:gd name="T30" fmla="*/ 7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3" y="12"/>
                    <a:pt x="3" y="7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4"/>
                    <a:pt x="64" y="10"/>
                  </a:cubicBezTo>
                  <a:cubicBezTo>
                    <a:pt x="64" y="15"/>
                    <a:pt x="60" y="19"/>
                    <a:pt x="54" y="19"/>
                  </a:cubicBezTo>
                  <a:close/>
                  <a:moveTo>
                    <a:pt x="7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7"/>
                    <a:pt x="57" y="4"/>
                    <a:pt x="5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8"/>
                    <a:pt x="8" y="11"/>
                    <a:pt x="7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0" name="Freeform 464"/>
            <p:cNvSpPr>
              <a:spLocks noEditPoints="1"/>
            </p:cNvSpPr>
            <p:nvPr userDrawn="1"/>
          </p:nvSpPr>
          <p:spPr bwMode="auto">
            <a:xfrm>
              <a:off x="7648457" y="6256338"/>
              <a:ext cx="623904" cy="506412"/>
            </a:xfrm>
            <a:custGeom>
              <a:avLst/>
              <a:gdLst>
                <a:gd name="T0" fmla="*/ 147 w 163"/>
                <a:gd name="T1" fmla="*/ 114 h 130"/>
                <a:gd name="T2" fmla="*/ 144 w 163"/>
                <a:gd name="T3" fmla="*/ 5 h 130"/>
                <a:gd name="T4" fmla="*/ 117 w 163"/>
                <a:gd name="T5" fmla="*/ 8 h 130"/>
                <a:gd name="T6" fmla="*/ 101 w 163"/>
                <a:gd name="T7" fmla="*/ 27 h 130"/>
                <a:gd name="T8" fmla="*/ 98 w 163"/>
                <a:gd name="T9" fmla="*/ 5 h 130"/>
                <a:gd name="T10" fmla="*/ 76 w 163"/>
                <a:gd name="T11" fmla="*/ 8 h 130"/>
                <a:gd name="T12" fmla="*/ 60 w 163"/>
                <a:gd name="T13" fmla="*/ 21 h 130"/>
                <a:gd name="T14" fmla="*/ 57 w 163"/>
                <a:gd name="T15" fmla="*/ 32 h 130"/>
                <a:gd name="T16" fmla="*/ 41 w 163"/>
                <a:gd name="T17" fmla="*/ 2 h 130"/>
                <a:gd name="T18" fmla="*/ 17 w 163"/>
                <a:gd name="T19" fmla="*/ 0 h 130"/>
                <a:gd name="T20" fmla="*/ 14 w 163"/>
                <a:gd name="T21" fmla="*/ 114 h 130"/>
                <a:gd name="T22" fmla="*/ 0 w 163"/>
                <a:gd name="T23" fmla="*/ 130 h 130"/>
                <a:gd name="T24" fmla="*/ 163 w 163"/>
                <a:gd name="T25" fmla="*/ 114 h 130"/>
                <a:gd name="T26" fmla="*/ 122 w 163"/>
                <a:gd name="T27" fmla="*/ 105 h 130"/>
                <a:gd name="T28" fmla="*/ 141 w 163"/>
                <a:gd name="T29" fmla="*/ 114 h 130"/>
                <a:gd name="T30" fmla="*/ 141 w 163"/>
                <a:gd name="T31" fmla="*/ 100 h 130"/>
                <a:gd name="T32" fmla="*/ 122 w 163"/>
                <a:gd name="T33" fmla="*/ 95 h 130"/>
                <a:gd name="T34" fmla="*/ 141 w 163"/>
                <a:gd name="T35" fmla="*/ 100 h 130"/>
                <a:gd name="T36" fmla="*/ 122 w 163"/>
                <a:gd name="T37" fmla="*/ 89 h 130"/>
                <a:gd name="T38" fmla="*/ 141 w 163"/>
                <a:gd name="T39" fmla="*/ 35 h 130"/>
                <a:gd name="T40" fmla="*/ 141 w 163"/>
                <a:gd name="T41" fmla="*/ 30 h 130"/>
                <a:gd name="T42" fmla="*/ 122 w 163"/>
                <a:gd name="T43" fmla="*/ 24 h 130"/>
                <a:gd name="T44" fmla="*/ 141 w 163"/>
                <a:gd name="T45" fmla="*/ 30 h 130"/>
                <a:gd name="T46" fmla="*/ 141 w 163"/>
                <a:gd name="T47" fmla="*/ 19 h 130"/>
                <a:gd name="T48" fmla="*/ 122 w 163"/>
                <a:gd name="T49" fmla="*/ 11 h 130"/>
                <a:gd name="T50" fmla="*/ 117 w 163"/>
                <a:gd name="T51" fmla="*/ 32 h 130"/>
                <a:gd name="T52" fmla="*/ 101 w 163"/>
                <a:gd name="T53" fmla="*/ 114 h 130"/>
                <a:gd name="T54" fmla="*/ 117 w 163"/>
                <a:gd name="T55" fmla="*/ 32 h 130"/>
                <a:gd name="T56" fmla="*/ 82 w 163"/>
                <a:gd name="T57" fmla="*/ 21 h 130"/>
                <a:gd name="T58" fmla="*/ 95 w 163"/>
                <a:gd name="T59" fmla="*/ 76 h 130"/>
                <a:gd name="T60" fmla="*/ 82 w 163"/>
                <a:gd name="T61" fmla="*/ 24 h 130"/>
                <a:gd name="T62" fmla="*/ 95 w 163"/>
                <a:gd name="T63" fmla="*/ 81 h 130"/>
                <a:gd name="T64" fmla="*/ 82 w 163"/>
                <a:gd name="T65" fmla="*/ 103 h 130"/>
                <a:gd name="T66" fmla="*/ 82 w 163"/>
                <a:gd name="T67" fmla="*/ 108 h 130"/>
                <a:gd name="T68" fmla="*/ 95 w 163"/>
                <a:gd name="T69" fmla="*/ 114 h 130"/>
                <a:gd name="T70" fmla="*/ 82 w 163"/>
                <a:gd name="T71" fmla="*/ 108 h 130"/>
                <a:gd name="T72" fmla="*/ 95 w 163"/>
                <a:gd name="T73" fmla="*/ 16 h 130"/>
                <a:gd name="T74" fmla="*/ 82 w 163"/>
                <a:gd name="T75" fmla="*/ 11 h 130"/>
                <a:gd name="T76" fmla="*/ 63 w 163"/>
                <a:gd name="T77" fmla="*/ 27 h 130"/>
                <a:gd name="T78" fmla="*/ 76 w 163"/>
                <a:gd name="T79" fmla="*/ 114 h 130"/>
                <a:gd name="T80" fmla="*/ 63 w 163"/>
                <a:gd name="T81" fmla="*/ 27 h 130"/>
                <a:gd name="T82" fmla="*/ 19 w 163"/>
                <a:gd name="T83" fmla="*/ 24 h 130"/>
                <a:gd name="T84" fmla="*/ 36 w 163"/>
                <a:gd name="T85" fmla="*/ 19 h 130"/>
                <a:gd name="T86" fmla="*/ 57 w 163"/>
                <a:gd name="T87" fmla="*/ 103 h 130"/>
                <a:gd name="T88" fmla="*/ 41 w 163"/>
                <a:gd name="T89" fmla="*/ 49 h 130"/>
                <a:gd name="T90" fmla="*/ 57 w 163"/>
                <a:gd name="T91" fmla="*/ 103 h 130"/>
                <a:gd name="T92" fmla="*/ 57 w 163"/>
                <a:gd name="T93" fmla="*/ 108 h 130"/>
                <a:gd name="T94" fmla="*/ 41 w 163"/>
                <a:gd name="T95" fmla="*/ 114 h 130"/>
                <a:gd name="T96" fmla="*/ 57 w 163"/>
                <a:gd name="T97" fmla="*/ 38 h 130"/>
                <a:gd name="T98" fmla="*/ 41 w 163"/>
                <a:gd name="T99" fmla="*/ 43 h 130"/>
                <a:gd name="T100" fmla="*/ 57 w 163"/>
                <a:gd name="T101" fmla="*/ 38 h 130"/>
                <a:gd name="T102" fmla="*/ 36 w 163"/>
                <a:gd name="T103" fmla="*/ 13 h 130"/>
                <a:gd name="T104" fmla="*/ 19 w 163"/>
                <a:gd name="T105" fmla="*/ 5 h 130"/>
                <a:gd name="T106" fmla="*/ 19 w 163"/>
                <a:gd name="T107" fmla="*/ 30 h 130"/>
                <a:gd name="T108" fmla="*/ 36 w 163"/>
                <a:gd name="T109" fmla="*/ 114 h 130"/>
                <a:gd name="T110" fmla="*/ 19 w 163"/>
                <a:gd name="T111" fmla="*/ 30 h 130"/>
                <a:gd name="T112" fmla="*/ 6 w 163"/>
                <a:gd name="T113" fmla="*/ 124 h 130"/>
                <a:gd name="T114" fmla="*/ 158 w 163"/>
                <a:gd name="T115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30">
                  <a:moveTo>
                    <a:pt x="163" y="114"/>
                  </a:moveTo>
                  <a:cubicBezTo>
                    <a:pt x="147" y="114"/>
                    <a:pt x="147" y="114"/>
                    <a:pt x="147" y="11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6"/>
                    <a:pt x="146" y="5"/>
                    <a:pt x="144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5"/>
                    <a:pt x="117" y="6"/>
                    <a:pt x="117" y="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6"/>
                    <a:pt x="100" y="5"/>
                    <a:pt x="9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5"/>
                    <a:pt x="76" y="6"/>
                    <a:pt x="76" y="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7" y="23"/>
                    <a:pt x="57" y="24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63" y="130"/>
                    <a:pt x="163" y="130"/>
                    <a:pt x="163" y="130"/>
                  </a:cubicBezTo>
                  <a:lnTo>
                    <a:pt x="163" y="114"/>
                  </a:lnTo>
                  <a:close/>
                  <a:moveTo>
                    <a:pt x="122" y="114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14"/>
                    <a:pt x="141" y="114"/>
                    <a:pt x="141" y="114"/>
                  </a:cubicBezTo>
                  <a:lnTo>
                    <a:pt x="122" y="114"/>
                  </a:lnTo>
                  <a:close/>
                  <a:moveTo>
                    <a:pt x="141" y="100"/>
                  </a:moveTo>
                  <a:cubicBezTo>
                    <a:pt x="122" y="100"/>
                    <a:pt x="122" y="100"/>
                    <a:pt x="122" y="100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41" y="95"/>
                    <a:pt x="141" y="95"/>
                    <a:pt x="141" y="95"/>
                  </a:cubicBezTo>
                  <a:lnTo>
                    <a:pt x="141" y="100"/>
                  </a:lnTo>
                  <a:close/>
                  <a:moveTo>
                    <a:pt x="141" y="89"/>
                  </a:moveTo>
                  <a:cubicBezTo>
                    <a:pt x="122" y="89"/>
                    <a:pt x="122" y="89"/>
                    <a:pt x="122" y="89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41" y="35"/>
                    <a:pt x="141" y="35"/>
                    <a:pt x="141" y="35"/>
                  </a:cubicBezTo>
                  <a:lnTo>
                    <a:pt x="141" y="89"/>
                  </a:lnTo>
                  <a:close/>
                  <a:moveTo>
                    <a:pt x="141" y="30"/>
                  </a:moveTo>
                  <a:cubicBezTo>
                    <a:pt x="122" y="30"/>
                    <a:pt x="122" y="30"/>
                    <a:pt x="122" y="30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41" y="24"/>
                    <a:pt x="141" y="24"/>
                    <a:pt x="141" y="24"/>
                  </a:cubicBezTo>
                  <a:lnTo>
                    <a:pt x="141" y="30"/>
                  </a:lnTo>
                  <a:close/>
                  <a:moveTo>
                    <a:pt x="141" y="11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1"/>
                    <a:pt x="122" y="11"/>
                    <a:pt x="122" y="11"/>
                  </a:cubicBezTo>
                  <a:lnTo>
                    <a:pt x="141" y="11"/>
                  </a:lnTo>
                  <a:close/>
                  <a:moveTo>
                    <a:pt x="117" y="32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32"/>
                    <a:pt x="101" y="32"/>
                    <a:pt x="101" y="32"/>
                  </a:cubicBezTo>
                  <a:lnTo>
                    <a:pt x="117" y="32"/>
                  </a:lnTo>
                  <a:close/>
                  <a:moveTo>
                    <a:pt x="82" y="24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82" y="76"/>
                    <a:pt x="82" y="76"/>
                    <a:pt x="82" y="76"/>
                  </a:cubicBezTo>
                  <a:lnTo>
                    <a:pt x="82" y="24"/>
                  </a:lnTo>
                  <a:close/>
                  <a:moveTo>
                    <a:pt x="82" y="81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82" y="103"/>
                    <a:pt x="82" y="103"/>
                    <a:pt x="82" y="103"/>
                  </a:cubicBezTo>
                  <a:lnTo>
                    <a:pt x="82" y="81"/>
                  </a:lnTo>
                  <a:close/>
                  <a:moveTo>
                    <a:pt x="82" y="108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82" y="108"/>
                  </a:lnTo>
                  <a:close/>
                  <a:moveTo>
                    <a:pt x="95" y="11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95" y="11"/>
                  </a:lnTo>
                  <a:close/>
                  <a:moveTo>
                    <a:pt x="6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63" y="114"/>
                    <a:pt x="63" y="114"/>
                    <a:pt x="63" y="114"/>
                  </a:cubicBezTo>
                  <a:lnTo>
                    <a:pt x="63" y="27"/>
                  </a:lnTo>
                  <a:close/>
                  <a:moveTo>
                    <a:pt x="36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36" y="19"/>
                    <a:pt x="36" y="19"/>
                    <a:pt x="36" y="19"/>
                  </a:cubicBezTo>
                  <a:lnTo>
                    <a:pt x="36" y="24"/>
                  </a:lnTo>
                  <a:close/>
                  <a:moveTo>
                    <a:pt x="57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7" y="49"/>
                    <a:pt x="57" y="49"/>
                    <a:pt x="57" y="49"/>
                  </a:cubicBezTo>
                  <a:lnTo>
                    <a:pt x="57" y="103"/>
                  </a:lnTo>
                  <a:close/>
                  <a:moveTo>
                    <a:pt x="41" y="108"/>
                  </a:moveTo>
                  <a:cubicBezTo>
                    <a:pt x="57" y="108"/>
                    <a:pt x="57" y="108"/>
                    <a:pt x="57" y="108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41" y="114"/>
                    <a:pt x="41" y="114"/>
                  </a:cubicBezTo>
                  <a:lnTo>
                    <a:pt x="41" y="108"/>
                  </a:lnTo>
                  <a:close/>
                  <a:moveTo>
                    <a:pt x="57" y="38"/>
                  </a:moveTo>
                  <a:cubicBezTo>
                    <a:pt x="57" y="43"/>
                    <a:pt x="57" y="43"/>
                    <a:pt x="57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57" y="38"/>
                  </a:lnTo>
                  <a:close/>
                  <a:moveTo>
                    <a:pt x="36" y="5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36" y="5"/>
                  </a:lnTo>
                  <a:close/>
                  <a:moveTo>
                    <a:pt x="19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19" y="114"/>
                    <a:pt x="19" y="114"/>
                    <a:pt x="19" y="114"/>
                  </a:cubicBezTo>
                  <a:lnTo>
                    <a:pt x="19" y="30"/>
                  </a:lnTo>
                  <a:close/>
                  <a:moveTo>
                    <a:pt x="158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58" y="119"/>
                    <a:pt x="158" y="119"/>
                    <a:pt x="158" y="119"/>
                  </a:cubicBezTo>
                  <a:lnTo>
                    <a:pt x="158" y="1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1" name="Rectangle 465"/>
            <p:cNvSpPr>
              <a:spLocks noChangeArrowheads="1"/>
            </p:cNvSpPr>
            <p:nvPr userDrawn="1"/>
          </p:nvSpPr>
          <p:spPr bwMode="auto">
            <a:xfrm>
              <a:off x="8053280" y="6423025"/>
              <a:ext cx="23813" cy="234950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2" name="Rectangle 466"/>
            <p:cNvSpPr>
              <a:spLocks noChangeArrowheads="1"/>
            </p:cNvSpPr>
            <p:nvPr userDrawn="1"/>
          </p:nvSpPr>
          <p:spPr bwMode="auto">
            <a:xfrm>
              <a:off x="7827850" y="6486525"/>
              <a:ext cx="19050" cy="128588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3" name="Freeform 467"/>
            <p:cNvSpPr>
              <a:spLocks noEditPoints="1"/>
            </p:cNvSpPr>
            <p:nvPr userDrawn="1"/>
          </p:nvSpPr>
          <p:spPr bwMode="auto">
            <a:xfrm>
              <a:off x="4467024" y="6278563"/>
              <a:ext cx="134942" cy="441325"/>
            </a:xfrm>
            <a:custGeom>
              <a:avLst/>
              <a:gdLst>
                <a:gd name="T0" fmla="*/ 33 w 35"/>
                <a:gd name="T1" fmla="*/ 113 h 113"/>
                <a:gd name="T2" fmla="*/ 7 w 35"/>
                <a:gd name="T3" fmla="*/ 113 h 113"/>
                <a:gd name="T4" fmla="*/ 0 w 35"/>
                <a:gd name="T5" fmla="*/ 107 h 113"/>
                <a:gd name="T6" fmla="*/ 0 w 35"/>
                <a:gd name="T7" fmla="*/ 6 h 113"/>
                <a:gd name="T8" fmla="*/ 7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7 w 35"/>
                <a:gd name="T19" fmla="*/ 4 h 113"/>
                <a:gd name="T20" fmla="*/ 5 w 35"/>
                <a:gd name="T21" fmla="*/ 6 h 113"/>
                <a:gd name="T22" fmla="*/ 5 w 35"/>
                <a:gd name="T23" fmla="*/ 107 h 113"/>
                <a:gd name="T24" fmla="*/ 7 w 35"/>
                <a:gd name="T25" fmla="*/ 109 h 113"/>
                <a:gd name="T26" fmla="*/ 31 w 35"/>
                <a:gd name="T27" fmla="*/ 109 h 113"/>
                <a:gd name="T28" fmla="*/ 31 w 35"/>
                <a:gd name="T29" fmla="*/ 4 h 113"/>
                <a:gd name="T30" fmla="*/ 7 w 35"/>
                <a:gd name="T31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3" y="113"/>
                    <a:pt x="0" y="110"/>
                    <a:pt x="0" y="10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8"/>
                    <a:pt x="6" y="109"/>
                    <a:pt x="7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4" name="Freeform 468"/>
            <p:cNvSpPr>
              <a:spLocks noEditPoints="1"/>
            </p:cNvSpPr>
            <p:nvPr userDrawn="1"/>
          </p:nvSpPr>
          <p:spPr bwMode="auto">
            <a:xfrm>
              <a:off x="4700393" y="6278563"/>
              <a:ext cx="134941" cy="441325"/>
            </a:xfrm>
            <a:custGeom>
              <a:avLst/>
              <a:gdLst>
                <a:gd name="T0" fmla="*/ 33 w 35"/>
                <a:gd name="T1" fmla="*/ 113 h 113"/>
                <a:gd name="T2" fmla="*/ 3 w 35"/>
                <a:gd name="T3" fmla="*/ 113 h 113"/>
                <a:gd name="T4" fmla="*/ 0 w 35"/>
                <a:gd name="T5" fmla="*/ 111 h 113"/>
                <a:gd name="T6" fmla="*/ 0 w 35"/>
                <a:gd name="T7" fmla="*/ 2 h 113"/>
                <a:gd name="T8" fmla="*/ 3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5 w 35"/>
                <a:gd name="T19" fmla="*/ 109 h 113"/>
                <a:gd name="T20" fmla="*/ 31 w 35"/>
                <a:gd name="T21" fmla="*/ 109 h 113"/>
                <a:gd name="T22" fmla="*/ 31 w 35"/>
                <a:gd name="T23" fmla="*/ 4 h 113"/>
                <a:gd name="T24" fmla="*/ 5 w 35"/>
                <a:gd name="T25" fmla="*/ 4 h 113"/>
                <a:gd name="T26" fmla="*/ 5 w 35"/>
                <a:gd name="T27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2"/>
                    <a:pt x="0" y="1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5" y="109"/>
                  </a:move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0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5" name="Freeform 469"/>
            <p:cNvSpPr>
              <a:spLocks noEditPoints="1"/>
            </p:cNvSpPr>
            <p:nvPr userDrawn="1"/>
          </p:nvSpPr>
          <p:spPr bwMode="auto">
            <a:xfrm>
              <a:off x="4586090" y="6208713"/>
              <a:ext cx="133353" cy="511175"/>
            </a:xfrm>
            <a:custGeom>
              <a:avLst/>
              <a:gdLst>
                <a:gd name="T0" fmla="*/ 33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9 h 131"/>
                <a:gd name="T16" fmla="*/ 33 w 35"/>
                <a:gd name="T17" fmla="*/ 131 h 131"/>
                <a:gd name="T18" fmla="*/ 4 w 35"/>
                <a:gd name="T19" fmla="*/ 127 h 131"/>
                <a:gd name="T20" fmla="*/ 30 w 35"/>
                <a:gd name="T21" fmla="*/ 127 h 131"/>
                <a:gd name="T22" fmla="*/ 30 w 35"/>
                <a:gd name="T23" fmla="*/ 7 h 131"/>
                <a:gd name="T24" fmla="*/ 28 w 35"/>
                <a:gd name="T25" fmla="*/ 5 h 131"/>
                <a:gd name="T26" fmla="*/ 6 w 35"/>
                <a:gd name="T27" fmla="*/ 5 h 131"/>
                <a:gd name="T28" fmla="*/ 4 w 35"/>
                <a:gd name="T29" fmla="*/ 7 h 131"/>
                <a:gd name="T30" fmla="*/ 4 w 35"/>
                <a:gd name="T3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31">
                  <a:moveTo>
                    <a:pt x="33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0"/>
                    <a:pt x="34" y="131"/>
                    <a:pt x="33" y="131"/>
                  </a:cubicBezTo>
                  <a:close/>
                  <a:moveTo>
                    <a:pt x="4" y="127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29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6" name="Freeform 470"/>
            <p:cNvSpPr>
              <a:spLocks noEditPoints="1"/>
            </p:cNvSpPr>
            <p:nvPr userDrawn="1"/>
          </p:nvSpPr>
          <p:spPr bwMode="auto">
            <a:xfrm>
              <a:off x="4819458" y="6208713"/>
              <a:ext cx="133353" cy="511175"/>
            </a:xfrm>
            <a:custGeom>
              <a:avLst/>
              <a:gdLst>
                <a:gd name="T0" fmla="*/ 28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5 h 131"/>
                <a:gd name="T16" fmla="*/ 28 w 35"/>
                <a:gd name="T17" fmla="*/ 131 h 131"/>
                <a:gd name="T18" fmla="*/ 4 w 35"/>
                <a:gd name="T19" fmla="*/ 127 h 131"/>
                <a:gd name="T20" fmla="*/ 28 w 35"/>
                <a:gd name="T21" fmla="*/ 127 h 131"/>
                <a:gd name="T22" fmla="*/ 31 w 35"/>
                <a:gd name="T23" fmla="*/ 125 h 131"/>
                <a:gd name="T24" fmla="*/ 31 w 35"/>
                <a:gd name="T25" fmla="*/ 7 h 131"/>
                <a:gd name="T26" fmla="*/ 28 w 35"/>
                <a:gd name="T27" fmla="*/ 5 h 131"/>
                <a:gd name="T28" fmla="*/ 6 w 35"/>
                <a:gd name="T29" fmla="*/ 5 h 131"/>
                <a:gd name="T30" fmla="*/ 4 w 35"/>
                <a:gd name="T31" fmla="*/ 7 h 131"/>
                <a:gd name="T32" fmla="*/ 4 w 35"/>
                <a:gd name="T33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31">
                  <a:moveTo>
                    <a:pt x="28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2" y="131"/>
                    <a:pt x="28" y="131"/>
                  </a:cubicBezTo>
                  <a:close/>
                  <a:moveTo>
                    <a:pt x="4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0" y="127"/>
                    <a:pt x="31" y="126"/>
                    <a:pt x="31" y="12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7" name="Freeform 471"/>
            <p:cNvSpPr>
              <a:spLocks noEditPoints="1"/>
            </p:cNvSpPr>
            <p:nvPr userDrawn="1"/>
          </p:nvSpPr>
          <p:spPr bwMode="auto">
            <a:xfrm>
              <a:off x="4501950" y="6321425"/>
              <a:ext cx="65090" cy="66675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8" name="Freeform 472"/>
            <p:cNvSpPr>
              <a:spLocks noEditPoints="1"/>
            </p:cNvSpPr>
            <p:nvPr userDrawn="1"/>
          </p:nvSpPr>
          <p:spPr bwMode="auto">
            <a:xfrm>
              <a:off x="4854384" y="6618288"/>
              <a:ext cx="65090" cy="69850"/>
            </a:xfrm>
            <a:custGeom>
              <a:avLst/>
              <a:gdLst>
                <a:gd name="T0" fmla="*/ 8 w 17"/>
                <a:gd name="T1" fmla="*/ 18 h 18"/>
                <a:gd name="T2" fmla="*/ 0 w 17"/>
                <a:gd name="T3" fmla="*/ 9 h 18"/>
                <a:gd name="T4" fmla="*/ 8 w 17"/>
                <a:gd name="T5" fmla="*/ 0 h 18"/>
                <a:gd name="T6" fmla="*/ 17 w 17"/>
                <a:gd name="T7" fmla="*/ 9 h 18"/>
                <a:gd name="T8" fmla="*/ 8 w 17"/>
                <a:gd name="T9" fmla="*/ 18 h 18"/>
                <a:gd name="T10" fmla="*/ 8 w 17"/>
                <a:gd name="T11" fmla="*/ 5 h 18"/>
                <a:gd name="T12" fmla="*/ 4 w 17"/>
                <a:gd name="T13" fmla="*/ 9 h 18"/>
                <a:gd name="T14" fmla="*/ 8 w 17"/>
                <a:gd name="T15" fmla="*/ 13 h 18"/>
                <a:gd name="T16" fmla="*/ 13 w 17"/>
                <a:gd name="T17" fmla="*/ 9 h 18"/>
                <a:gd name="T18" fmla="*/ 8 w 17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8" y="18"/>
                  </a:cubicBezTo>
                  <a:close/>
                  <a:moveTo>
                    <a:pt x="8" y="5"/>
                  </a:moveTo>
                  <a:cubicBezTo>
                    <a:pt x="6" y="5"/>
                    <a:pt x="4" y="6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6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79" name="Freeform 473"/>
            <p:cNvSpPr>
              <a:spLocks/>
            </p:cNvSpPr>
            <p:nvPr userDrawn="1"/>
          </p:nvSpPr>
          <p:spPr bwMode="auto">
            <a:xfrm>
              <a:off x="4501950" y="6669088"/>
              <a:ext cx="65090" cy="19050"/>
            </a:xfrm>
            <a:custGeom>
              <a:avLst/>
              <a:gdLst>
                <a:gd name="T0" fmla="*/ 15 w 17"/>
                <a:gd name="T1" fmla="*/ 5 h 5"/>
                <a:gd name="T2" fmla="*/ 2 w 17"/>
                <a:gd name="T3" fmla="*/ 5 h 5"/>
                <a:gd name="T4" fmla="*/ 0 w 17"/>
                <a:gd name="T5" fmla="*/ 2 h 5"/>
                <a:gd name="T6" fmla="*/ 2 w 17"/>
                <a:gd name="T7" fmla="*/ 0 h 5"/>
                <a:gd name="T8" fmla="*/ 15 w 17"/>
                <a:gd name="T9" fmla="*/ 0 h 5"/>
                <a:gd name="T10" fmla="*/ 17 w 17"/>
                <a:gd name="T11" fmla="*/ 2 h 5"/>
                <a:gd name="T12" fmla="*/ 15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0" name="Freeform 474"/>
            <p:cNvSpPr>
              <a:spLocks/>
            </p:cNvSpPr>
            <p:nvPr userDrawn="1"/>
          </p:nvSpPr>
          <p:spPr bwMode="auto">
            <a:xfrm>
              <a:off x="4501950" y="6637338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1" name="Freeform 475"/>
            <p:cNvSpPr>
              <a:spLocks/>
            </p:cNvSpPr>
            <p:nvPr userDrawn="1"/>
          </p:nvSpPr>
          <p:spPr bwMode="auto">
            <a:xfrm>
              <a:off x="4501950" y="6602413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2" name="Freeform 476"/>
            <p:cNvSpPr>
              <a:spLocks/>
            </p:cNvSpPr>
            <p:nvPr userDrawn="1"/>
          </p:nvSpPr>
          <p:spPr bwMode="auto">
            <a:xfrm>
              <a:off x="4735319" y="6669088"/>
              <a:ext cx="68264" cy="19050"/>
            </a:xfrm>
            <a:custGeom>
              <a:avLst/>
              <a:gdLst>
                <a:gd name="T0" fmla="*/ 15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5 w 18"/>
                <a:gd name="T9" fmla="*/ 0 h 5"/>
                <a:gd name="T10" fmla="*/ 18 w 18"/>
                <a:gd name="T11" fmla="*/ 2 h 5"/>
                <a:gd name="T12" fmla="*/ 15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3" name="Freeform 477"/>
            <p:cNvSpPr>
              <a:spLocks/>
            </p:cNvSpPr>
            <p:nvPr userDrawn="1"/>
          </p:nvSpPr>
          <p:spPr bwMode="auto">
            <a:xfrm>
              <a:off x="4735319" y="6637338"/>
              <a:ext cx="68264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4" name="Freeform 478"/>
            <p:cNvSpPr>
              <a:spLocks/>
            </p:cNvSpPr>
            <p:nvPr userDrawn="1"/>
          </p:nvSpPr>
          <p:spPr bwMode="auto">
            <a:xfrm>
              <a:off x="4735319" y="6602413"/>
              <a:ext cx="68264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5" name="Freeform 479"/>
            <p:cNvSpPr>
              <a:spLocks/>
            </p:cNvSpPr>
            <p:nvPr userDrawn="1"/>
          </p:nvSpPr>
          <p:spPr bwMode="auto">
            <a:xfrm>
              <a:off x="4854384" y="6313488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6" name="Freeform 480"/>
            <p:cNvSpPr>
              <a:spLocks/>
            </p:cNvSpPr>
            <p:nvPr userDrawn="1"/>
          </p:nvSpPr>
          <p:spPr bwMode="auto">
            <a:xfrm>
              <a:off x="4854384" y="6278563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7" name="Freeform 481"/>
            <p:cNvSpPr>
              <a:spLocks/>
            </p:cNvSpPr>
            <p:nvPr userDrawn="1"/>
          </p:nvSpPr>
          <p:spPr bwMode="auto">
            <a:xfrm>
              <a:off x="4854384" y="6243638"/>
              <a:ext cx="65090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8" name="Freeform 482"/>
            <p:cNvSpPr>
              <a:spLocks noEditPoints="1"/>
            </p:cNvSpPr>
            <p:nvPr userDrawn="1"/>
          </p:nvSpPr>
          <p:spPr bwMode="auto">
            <a:xfrm>
              <a:off x="4501950" y="6423025"/>
              <a:ext cx="65090" cy="136525"/>
            </a:xfrm>
            <a:custGeom>
              <a:avLst/>
              <a:gdLst>
                <a:gd name="T0" fmla="*/ 15 w 17"/>
                <a:gd name="T1" fmla="*/ 35 h 35"/>
                <a:gd name="T2" fmla="*/ 2 w 17"/>
                <a:gd name="T3" fmla="*/ 35 h 35"/>
                <a:gd name="T4" fmla="*/ 0 w 17"/>
                <a:gd name="T5" fmla="*/ 33 h 35"/>
                <a:gd name="T6" fmla="*/ 0 w 17"/>
                <a:gd name="T7" fmla="*/ 2 h 35"/>
                <a:gd name="T8" fmla="*/ 2 w 17"/>
                <a:gd name="T9" fmla="*/ 0 h 35"/>
                <a:gd name="T10" fmla="*/ 15 w 17"/>
                <a:gd name="T11" fmla="*/ 0 h 35"/>
                <a:gd name="T12" fmla="*/ 17 w 17"/>
                <a:gd name="T13" fmla="*/ 2 h 35"/>
                <a:gd name="T14" fmla="*/ 17 w 17"/>
                <a:gd name="T15" fmla="*/ 33 h 35"/>
                <a:gd name="T16" fmla="*/ 15 w 17"/>
                <a:gd name="T17" fmla="*/ 35 h 35"/>
                <a:gd name="T18" fmla="*/ 4 w 17"/>
                <a:gd name="T19" fmla="*/ 30 h 35"/>
                <a:gd name="T20" fmla="*/ 13 w 17"/>
                <a:gd name="T21" fmla="*/ 30 h 35"/>
                <a:gd name="T22" fmla="*/ 13 w 17"/>
                <a:gd name="T23" fmla="*/ 4 h 35"/>
                <a:gd name="T24" fmla="*/ 4 w 17"/>
                <a:gd name="T25" fmla="*/ 4 h 35"/>
                <a:gd name="T26" fmla="*/ 4 w 17"/>
                <a:gd name="T2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15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6" y="35"/>
                    <a:pt x="15" y="35"/>
                  </a:cubicBezTo>
                  <a:close/>
                  <a:moveTo>
                    <a:pt x="4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9" name="Freeform 483"/>
            <p:cNvSpPr>
              <a:spLocks noEditPoints="1"/>
            </p:cNvSpPr>
            <p:nvPr userDrawn="1"/>
          </p:nvSpPr>
          <p:spPr bwMode="auto">
            <a:xfrm>
              <a:off x="4621016" y="6243638"/>
              <a:ext cx="65089" cy="230187"/>
            </a:xfrm>
            <a:custGeom>
              <a:avLst/>
              <a:gdLst>
                <a:gd name="T0" fmla="*/ 15 w 17"/>
                <a:gd name="T1" fmla="*/ 59 h 59"/>
                <a:gd name="T2" fmla="*/ 2 w 17"/>
                <a:gd name="T3" fmla="*/ 59 h 59"/>
                <a:gd name="T4" fmla="*/ 0 w 17"/>
                <a:gd name="T5" fmla="*/ 57 h 59"/>
                <a:gd name="T6" fmla="*/ 0 w 17"/>
                <a:gd name="T7" fmla="*/ 2 h 59"/>
                <a:gd name="T8" fmla="*/ 2 w 17"/>
                <a:gd name="T9" fmla="*/ 0 h 59"/>
                <a:gd name="T10" fmla="*/ 15 w 17"/>
                <a:gd name="T11" fmla="*/ 0 h 59"/>
                <a:gd name="T12" fmla="*/ 17 w 17"/>
                <a:gd name="T13" fmla="*/ 2 h 59"/>
                <a:gd name="T14" fmla="*/ 17 w 17"/>
                <a:gd name="T15" fmla="*/ 57 h 59"/>
                <a:gd name="T16" fmla="*/ 15 w 17"/>
                <a:gd name="T17" fmla="*/ 59 h 59"/>
                <a:gd name="T18" fmla="*/ 4 w 17"/>
                <a:gd name="T19" fmla="*/ 55 h 59"/>
                <a:gd name="T20" fmla="*/ 13 w 17"/>
                <a:gd name="T21" fmla="*/ 55 h 59"/>
                <a:gd name="T22" fmla="*/ 13 w 17"/>
                <a:gd name="T23" fmla="*/ 4 h 59"/>
                <a:gd name="T24" fmla="*/ 4 w 17"/>
                <a:gd name="T25" fmla="*/ 4 h 59"/>
                <a:gd name="T26" fmla="*/ 4 w 17"/>
                <a:gd name="T2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9">
                  <a:moveTo>
                    <a:pt x="15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6" y="59"/>
                    <a:pt x="15" y="59"/>
                  </a:cubicBezTo>
                  <a:close/>
                  <a:moveTo>
                    <a:pt x="4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0" name="Freeform 484"/>
            <p:cNvSpPr>
              <a:spLocks noEditPoints="1"/>
            </p:cNvSpPr>
            <p:nvPr userDrawn="1"/>
          </p:nvSpPr>
          <p:spPr bwMode="auto">
            <a:xfrm>
              <a:off x="4621016" y="6637338"/>
              <a:ext cx="65089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0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0 h 13"/>
                <a:gd name="T16" fmla="*/ 15 w 17"/>
                <a:gd name="T17" fmla="*/ 13 h 13"/>
                <a:gd name="T18" fmla="*/ 4 w 17"/>
                <a:gd name="T19" fmla="*/ 8 h 13"/>
                <a:gd name="T20" fmla="*/ 13 w 17"/>
                <a:gd name="T21" fmla="*/ 8 h 13"/>
                <a:gd name="T22" fmla="*/ 13 w 17"/>
                <a:gd name="T23" fmla="*/ 4 h 13"/>
                <a:gd name="T24" fmla="*/ 4 w 17"/>
                <a:gd name="T25" fmla="*/ 4 h 13"/>
                <a:gd name="T26" fmla="*/ 4 w 17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1" name="Freeform 485"/>
            <p:cNvSpPr>
              <a:spLocks noEditPoints="1"/>
            </p:cNvSpPr>
            <p:nvPr userDrawn="1"/>
          </p:nvSpPr>
          <p:spPr bwMode="auto">
            <a:xfrm>
              <a:off x="4621016" y="6489700"/>
              <a:ext cx="65089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2" name="Freeform 486"/>
            <p:cNvSpPr>
              <a:spLocks/>
            </p:cNvSpPr>
            <p:nvPr userDrawn="1"/>
          </p:nvSpPr>
          <p:spPr bwMode="auto">
            <a:xfrm>
              <a:off x="4628953" y="6559550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3" name="Freeform 487"/>
            <p:cNvSpPr>
              <a:spLocks/>
            </p:cNvSpPr>
            <p:nvPr userDrawn="1"/>
          </p:nvSpPr>
          <p:spPr bwMode="auto">
            <a:xfrm>
              <a:off x="4659117" y="6559550"/>
              <a:ext cx="19050" cy="58738"/>
            </a:xfrm>
            <a:custGeom>
              <a:avLst/>
              <a:gdLst>
                <a:gd name="T0" fmla="*/ 3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3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4" name="Freeform 488"/>
            <p:cNvSpPr>
              <a:spLocks noEditPoints="1"/>
            </p:cNvSpPr>
            <p:nvPr userDrawn="1"/>
          </p:nvSpPr>
          <p:spPr bwMode="auto">
            <a:xfrm>
              <a:off x="4854384" y="6489700"/>
              <a:ext cx="65090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5" name="Freeform 489"/>
            <p:cNvSpPr>
              <a:spLocks noEditPoints="1"/>
            </p:cNvSpPr>
            <p:nvPr userDrawn="1"/>
          </p:nvSpPr>
          <p:spPr bwMode="auto">
            <a:xfrm>
              <a:off x="4854384" y="6345238"/>
              <a:ext cx="65090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6" name="Freeform 490"/>
            <p:cNvSpPr>
              <a:spLocks/>
            </p:cNvSpPr>
            <p:nvPr userDrawn="1"/>
          </p:nvSpPr>
          <p:spPr bwMode="auto">
            <a:xfrm>
              <a:off x="4862323" y="6415088"/>
              <a:ext cx="14287" cy="58737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7" name="Freeform 491"/>
            <p:cNvSpPr>
              <a:spLocks/>
            </p:cNvSpPr>
            <p:nvPr userDrawn="1"/>
          </p:nvSpPr>
          <p:spPr bwMode="auto">
            <a:xfrm>
              <a:off x="4862323" y="6559550"/>
              <a:ext cx="14287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8" name="Freeform 492"/>
            <p:cNvSpPr>
              <a:spLocks/>
            </p:cNvSpPr>
            <p:nvPr userDrawn="1"/>
          </p:nvSpPr>
          <p:spPr bwMode="auto">
            <a:xfrm>
              <a:off x="4895660" y="6559550"/>
              <a:ext cx="15875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99" name="Freeform 493"/>
            <p:cNvSpPr>
              <a:spLocks/>
            </p:cNvSpPr>
            <p:nvPr userDrawn="1"/>
          </p:nvSpPr>
          <p:spPr bwMode="auto">
            <a:xfrm>
              <a:off x="4895660" y="6415088"/>
              <a:ext cx="15875" cy="58737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0" name="Freeform 494"/>
            <p:cNvSpPr>
              <a:spLocks noEditPoints="1"/>
            </p:cNvSpPr>
            <p:nvPr userDrawn="1"/>
          </p:nvSpPr>
          <p:spPr bwMode="auto">
            <a:xfrm>
              <a:off x="4735319" y="6457950"/>
              <a:ext cx="68264" cy="125413"/>
            </a:xfrm>
            <a:custGeom>
              <a:avLst/>
              <a:gdLst>
                <a:gd name="T0" fmla="*/ 15 w 18"/>
                <a:gd name="T1" fmla="*/ 32 h 32"/>
                <a:gd name="T2" fmla="*/ 2 w 18"/>
                <a:gd name="T3" fmla="*/ 32 h 32"/>
                <a:gd name="T4" fmla="*/ 0 w 18"/>
                <a:gd name="T5" fmla="*/ 30 h 32"/>
                <a:gd name="T6" fmla="*/ 0 w 18"/>
                <a:gd name="T7" fmla="*/ 2 h 32"/>
                <a:gd name="T8" fmla="*/ 2 w 18"/>
                <a:gd name="T9" fmla="*/ 0 h 32"/>
                <a:gd name="T10" fmla="*/ 15 w 18"/>
                <a:gd name="T11" fmla="*/ 0 h 32"/>
                <a:gd name="T12" fmla="*/ 18 w 18"/>
                <a:gd name="T13" fmla="*/ 2 h 32"/>
                <a:gd name="T14" fmla="*/ 18 w 18"/>
                <a:gd name="T15" fmla="*/ 30 h 32"/>
                <a:gd name="T16" fmla="*/ 15 w 18"/>
                <a:gd name="T17" fmla="*/ 32 h 32"/>
                <a:gd name="T18" fmla="*/ 4 w 18"/>
                <a:gd name="T19" fmla="*/ 28 h 32"/>
                <a:gd name="T20" fmla="*/ 13 w 18"/>
                <a:gd name="T21" fmla="*/ 28 h 32"/>
                <a:gd name="T22" fmla="*/ 13 w 18"/>
                <a:gd name="T23" fmla="*/ 4 h 32"/>
                <a:gd name="T24" fmla="*/ 4 w 18"/>
                <a:gd name="T25" fmla="*/ 4 h 32"/>
                <a:gd name="T26" fmla="*/ 4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15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7" y="32"/>
                    <a:pt x="15" y="32"/>
                  </a:cubicBezTo>
                  <a:close/>
                  <a:moveTo>
                    <a:pt x="4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1" name="Freeform 495"/>
            <p:cNvSpPr>
              <a:spLocks noEditPoints="1"/>
            </p:cNvSpPr>
            <p:nvPr userDrawn="1"/>
          </p:nvSpPr>
          <p:spPr bwMode="auto">
            <a:xfrm>
              <a:off x="4735319" y="6313488"/>
              <a:ext cx="68264" cy="50800"/>
            </a:xfrm>
            <a:custGeom>
              <a:avLst/>
              <a:gdLst>
                <a:gd name="T0" fmla="*/ 15 w 18"/>
                <a:gd name="T1" fmla="*/ 13 h 13"/>
                <a:gd name="T2" fmla="*/ 2 w 18"/>
                <a:gd name="T3" fmla="*/ 13 h 13"/>
                <a:gd name="T4" fmla="*/ 0 w 18"/>
                <a:gd name="T5" fmla="*/ 10 h 13"/>
                <a:gd name="T6" fmla="*/ 0 w 18"/>
                <a:gd name="T7" fmla="*/ 2 h 13"/>
                <a:gd name="T8" fmla="*/ 2 w 18"/>
                <a:gd name="T9" fmla="*/ 0 h 13"/>
                <a:gd name="T10" fmla="*/ 15 w 18"/>
                <a:gd name="T11" fmla="*/ 0 h 13"/>
                <a:gd name="T12" fmla="*/ 18 w 18"/>
                <a:gd name="T13" fmla="*/ 2 h 13"/>
                <a:gd name="T14" fmla="*/ 18 w 18"/>
                <a:gd name="T15" fmla="*/ 10 h 13"/>
                <a:gd name="T16" fmla="*/ 15 w 18"/>
                <a:gd name="T17" fmla="*/ 13 h 13"/>
                <a:gd name="T18" fmla="*/ 4 w 18"/>
                <a:gd name="T19" fmla="*/ 8 h 13"/>
                <a:gd name="T20" fmla="*/ 13 w 18"/>
                <a:gd name="T21" fmla="*/ 8 h 13"/>
                <a:gd name="T22" fmla="*/ 13 w 18"/>
                <a:gd name="T23" fmla="*/ 4 h 13"/>
                <a:gd name="T24" fmla="*/ 4 w 18"/>
                <a:gd name="T25" fmla="*/ 4 h 13"/>
                <a:gd name="T26" fmla="*/ 4 w 18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2"/>
                    <a:pt x="17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2" name="Freeform 496"/>
            <p:cNvSpPr>
              <a:spLocks/>
            </p:cNvSpPr>
            <p:nvPr userDrawn="1"/>
          </p:nvSpPr>
          <p:spPr bwMode="auto">
            <a:xfrm>
              <a:off x="4778182" y="6380163"/>
              <a:ext cx="14288" cy="58737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3" name="Freeform 497"/>
            <p:cNvSpPr>
              <a:spLocks/>
            </p:cNvSpPr>
            <p:nvPr userDrawn="1"/>
          </p:nvSpPr>
          <p:spPr bwMode="auto">
            <a:xfrm>
              <a:off x="4743256" y="6380163"/>
              <a:ext cx="19050" cy="58737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2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2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4" name="Freeform 498"/>
            <p:cNvSpPr>
              <a:spLocks noEditPoints="1"/>
            </p:cNvSpPr>
            <p:nvPr userDrawn="1"/>
          </p:nvSpPr>
          <p:spPr bwMode="auto">
            <a:xfrm>
              <a:off x="1614213" y="6208713"/>
              <a:ext cx="522301" cy="534987"/>
            </a:xfrm>
            <a:custGeom>
              <a:avLst/>
              <a:gdLst>
                <a:gd name="T0" fmla="*/ 109 w 137"/>
                <a:gd name="T1" fmla="*/ 4 h 137"/>
                <a:gd name="T2" fmla="*/ 27 w 137"/>
                <a:gd name="T3" fmla="*/ 4 h 137"/>
                <a:gd name="T4" fmla="*/ 0 w 137"/>
                <a:gd name="T5" fmla="*/ 13 h 137"/>
                <a:gd name="T6" fmla="*/ 27 w 137"/>
                <a:gd name="T7" fmla="*/ 23 h 137"/>
                <a:gd name="T8" fmla="*/ 34 w 137"/>
                <a:gd name="T9" fmla="*/ 31 h 137"/>
                <a:gd name="T10" fmla="*/ 27 w 137"/>
                <a:gd name="T11" fmla="*/ 77 h 137"/>
                <a:gd name="T12" fmla="*/ 32 w 137"/>
                <a:gd name="T13" fmla="*/ 89 h 137"/>
                <a:gd name="T14" fmla="*/ 27 w 137"/>
                <a:gd name="T15" fmla="*/ 94 h 137"/>
                <a:gd name="T16" fmla="*/ 19 w 137"/>
                <a:gd name="T17" fmla="*/ 115 h 137"/>
                <a:gd name="T18" fmla="*/ 20 w 137"/>
                <a:gd name="T19" fmla="*/ 137 h 137"/>
                <a:gd name="T20" fmla="*/ 121 w 137"/>
                <a:gd name="T21" fmla="*/ 126 h 137"/>
                <a:gd name="T22" fmla="*/ 109 w 137"/>
                <a:gd name="T23" fmla="*/ 114 h 137"/>
                <a:gd name="T24" fmla="*/ 109 w 137"/>
                <a:gd name="T25" fmla="*/ 97 h 137"/>
                <a:gd name="T26" fmla="*/ 108 w 137"/>
                <a:gd name="T27" fmla="*/ 96 h 137"/>
                <a:gd name="T28" fmla="*/ 108 w 137"/>
                <a:gd name="T29" fmla="*/ 91 h 137"/>
                <a:gd name="T30" fmla="*/ 109 w 137"/>
                <a:gd name="T31" fmla="*/ 89 h 137"/>
                <a:gd name="T32" fmla="*/ 105 w 137"/>
                <a:gd name="T33" fmla="*/ 43 h 137"/>
                <a:gd name="T34" fmla="*/ 108 w 137"/>
                <a:gd name="T35" fmla="*/ 34 h 137"/>
                <a:gd name="T36" fmla="*/ 109 w 137"/>
                <a:gd name="T37" fmla="*/ 32 h 137"/>
                <a:gd name="T38" fmla="*/ 119 w 137"/>
                <a:gd name="T39" fmla="*/ 23 h 137"/>
                <a:gd name="T40" fmla="*/ 125 w 137"/>
                <a:gd name="T41" fmla="*/ 2 h 137"/>
                <a:gd name="T42" fmla="*/ 18 w 137"/>
                <a:gd name="T43" fmla="*/ 13 h 137"/>
                <a:gd name="T44" fmla="*/ 21 w 137"/>
                <a:gd name="T45" fmla="*/ 18 h 137"/>
                <a:gd name="T46" fmla="*/ 27 w 137"/>
                <a:gd name="T47" fmla="*/ 18 h 137"/>
                <a:gd name="T48" fmla="*/ 115 w 137"/>
                <a:gd name="T49" fmla="*/ 132 h 137"/>
                <a:gd name="T50" fmla="*/ 21 w 137"/>
                <a:gd name="T51" fmla="*/ 119 h 137"/>
                <a:gd name="T52" fmla="*/ 102 w 137"/>
                <a:gd name="T53" fmla="*/ 32 h 137"/>
                <a:gd name="T54" fmla="*/ 105 w 137"/>
                <a:gd name="T55" fmla="*/ 48 h 137"/>
                <a:gd name="T56" fmla="*/ 94 w 137"/>
                <a:gd name="T57" fmla="*/ 97 h 137"/>
                <a:gd name="T58" fmla="*/ 93 w 137"/>
                <a:gd name="T59" fmla="*/ 98 h 137"/>
                <a:gd name="T60" fmla="*/ 95 w 137"/>
                <a:gd name="T61" fmla="*/ 100 h 137"/>
                <a:gd name="T62" fmla="*/ 96 w 137"/>
                <a:gd name="T63" fmla="*/ 100 h 137"/>
                <a:gd name="T64" fmla="*/ 105 w 137"/>
                <a:gd name="T65" fmla="*/ 100 h 137"/>
                <a:gd name="T66" fmla="*/ 32 w 137"/>
                <a:gd name="T67" fmla="*/ 94 h 137"/>
                <a:gd name="T68" fmla="*/ 36 w 137"/>
                <a:gd name="T69" fmla="*/ 82 h 137"/>
                <a:gd name="T70" fmla="*/ 32 w 137"/>
                <a:gd name="T71" fmla="*/ 36 h 137"/>
                <a:gd name="T72" fmla="*/ 41 w 137"/>
                <a:gd name="T73" fmla="*/ 36 h 137"/>
                <a:gd name="T74" fmla="*/ 41 w 137"/>
                <a:gd name="T75" fmla="*/ 36 h 137"/>
                <a:gd name="T76" fmla="*/ 43 w 137"/>
                <a:gd name="T77" fmla="*/ 34 h 137"/>
                <a:gd name="T78" fmla="*/ 43 w 137"/>
                <a:gd name="T79" fmla="*/ 33 h 137"/>
                <a:gd name="T80" fmla="*/ 32 w 137"/>
                <a:gd name="T81" fmla="*/ 23 h 137"/>
                <a:gd name="T82" fmla="*/ 103 w 137"/>
                <a:gd name="T83" fmla="*/ 4 h 137"/>
                <a:gd name="T84" fmla="*/ 102 w 137"/>
                <a:gd name="T85" fmla="*/ 32 h 137"/>
                <a:gd name="T86" fmla="*/ 115 w 137"/>
                <a:gd name="T87" fmla="*/ 18 h 137"/>
                <a:gd name="T88" fmla="*/ 125 w 137"/>
                <a:gd name="T89" fmla="*/ 20 h 137"/>
                <a:gd name="T90" fmla="*/ 132 w 137"/>
                <a:gd name="T91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37">
                  <a:moveTo>
                    <a:pt x="125" y="2"/>
                  </a:moveTo>
                  <a:cubicBezTo>
                    <a:pt x="123" y="2"/>
                    <a:pt x="121" y="3"/>
                    <a:pt x="11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8" y="1"/>
                    <a:pt x="105" y="0"/>
                    <a:pt x="10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1"/>
                    <a:pt x="2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3" y="2"/>
                    <a:pt x="11" y="2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0" y="20"/>
                    <a:pt x="5" y="25"/>
                    <a:pt x="11" y="25"/>
                  </a:cubicBezTo>
                  <a:cubicBezTo>
                    <a:pt x="13" y="25"/>
                    <a:pt x="16" y="24"/>
                    <a:pt x="1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8" y="27"/>
                  </a:cubicBezTo>
                  <a:cubicBezTo>
                    <a:pt x="30" y="28"/>
                    <a:pt x="33" y="29"/>
                    <a:pt x="34" y="31"/>
                  </a:cubicBezTo>
                  <a:cubicBezTo>
                    <a:pt x="32" y="31"/>
                    <a:pt x="30" y="31"/>
                    <a:pt x="29" y="32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0" y="89"/>
                    <a:pt x="29" y="89"/>
                    <a:pt x="28" y="90"/>
                  </a:cubicBezTo>
                  <a:cubicBezTo>
                    <a:pt x="27" y="91"/>
                    <a:pt x="27" y="92"/>
                    <a:pt x="27" y="9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19" y="114"/>
                    <a:pt x="19" y="115"/>
                  </a:cubicBezTo>
                  <a:cubicBezTo>
                    <a:pt x="18" y="115"/>
                    <a:pt x="16" y="118"/>
                    <a:pt x="16" y="126"/>
                  </a:cubicBezTo>
                  <a:cubicBezTo>
                    <a:pt x="16" y="133"/>
                    <a:pt x="18" y="136"/>
                    <a:pt x="19" y="136"/>
                  </a:cubicBezTo>
                  <a:cubicBezTo>
                    <a:pt x="19" y="137"/>
                    <a:pt x="20" y="137"/>
                    <a:pt x="20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7" y="137"/>
                    <a:pt x="117" y="137"/>
                    <a:pt x="118" y="136"/>
                  </a:cubicBezTo>
                  <a:cubicBezTo>
                    <a:pt x="118" y="136"/>
                    <a:pt x="121" y="133"/>
                    <a:pt x="121" y="126"/>
                  </a:cubicBezTo>
                  <a:cubicBezTo>
                    <a:pt x="121" y="118"/>
                    <a:pt x="118" y="115"/>
                    <a:pt x="118" y="115"/>
                  </a:cubicBezTo>
                  <a:cubicBezTo>
                    <a:pt x="117" y="114"/>
                    <a:pt x="117" y="114"/>
                    <a:pt x="116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6" y="95"/>
                    <a:pt x="104" y="95"/>
                    <a:pt x="102" y="95"/>
                  </a:cubicBezTo>
                  <a:cubicBezTo>
                    <a:pt x="104" y="93"/>
                    <a:pt x="106" y="92"/>
                    <a:pt x="108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5"/>
                    <a:pt x="107" y="43"/>
                    <a:pt x="105" y="4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4"/>
                    <a:pt x="123" y="25"/>
                    <a:pt x="125" y="25"/>
                  </a:cubicBezTo>
                  <a:cubicBezTo>
                    <a:pt x="132" y="25"/>
                    <a:pt x="137" y="20"/>
                    <a:pt x="137" y="13"/>
                  </a:cubicBezTo>
                  <a:cubicBezTo>
                    <a:pt x="137" y="7"/>
                    <a:pt x="132" y="2"/>
                    <a:pt x="125" y="2"/>
                  </a:cubicBezTo>
                  <a:close/>
                  <a:moveTo>
                    <a:pt x="4" y="13"/>
                  </a:moveTo>
                  <a:cubicBezTo>
                    <a:pt x="4" y="10"/>
                    <a:pt x="7" y="7"/>
                    <a:pt x="11" y="7"/>
                  </a:cubicBezTo>
                  <a:cubicBezTo>
                    <a:pt x="15" y="7"/>
                    <a:pt x="18" y="10"/>
                    <a:pt x="18" y="13"/>
                  </a:cubicBezTo>
                  <a:cubicBezTo>
                    <a:pt x="18" y="17"/>
                    <a:pt x="15" y="20"/>
                    <a:pt x="11" y="20"/>
                  </a:cubicBezTo>
                  <a:cubicBezTo>
                    <a:pt x="7" y="20"/>
                    <a:pt x="4" y="17"/>
                    <a:pt x="4" y="13"/>
                  </a:cubicBezTo>
                  <a:close/>
                  <a:moveTo>
                    <a:pt x="21" y="18"/>
                  </a:moveTo>
                  <a:cubicBezTo>
                    <a:pt x="23" y="15"/>
                    <a:pt x="23" y="12"/>
                    <a:pt x="21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1" y="18"/>
                  </a:lnTo>
                  <a:close/>
                  <a:moveTo>
                    <a:pt x="116" y="126"/>
                  </a:moveTo>
                  <a:cubicBezTo>
                    <a:pt x="116" y="128"/>
                    <a:pt x="116" y="130"/>
                    <a:pt x="115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0" y="130"/>
                    <a:pt x="20" y="128"/>
                    <a:pt x="20" y="126"/>
                  </a:cubicBezTo>
                  <a:cubicBezTo>
                    <a:pt x="20" y="123"/>
                    <a:pt x="20" y="121"/>
                    <a:pt x="21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6" y="121"/>
                    <a:pt x="116" y="123"/>
                    <a:pt x="116" y="126"/>
                  </a:cubicBezTo>
                  <a:close/>
                  <a:moveTo>
                    <a:pt x="102" y="32"/>
                  </a:moveTo>
                  <a:cubicBezTo>
                    <a:pt x="101" y="32"/>
                    <a:pt x="100" y="33"/>
                    <a:pt x="100" y="3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6"/>
                    <a:pt x="102" y="48"/>
                    <a:pt x="105" y="4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2" y="89"/>
                    <a:pt x="96" y="93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4" y="99"/>
                    <a:pt x="94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99"/>
                    <a:pt x="102" y="99"/>
                    <a:pt x="105" y="100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4" y="94"/>
                    <a:pt x="36" y="91"/>
                    <a:pt x="36" y="89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0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5"/>
                    <a:pt x="37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1" y="29"/>
                    <a:pt x="34" y="25"/>
                    <a:pt x="32" y="2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"/>
                    <a:pt x="33" y="4"/>
                    <a:pt x="3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5" y="5"/>
                    <a:pt x="105" y="7"/>
                  </a:cubicBezTo>
                  <a:cubicBezTo>
                    <a:pt x="105" y="30"/>
                    <a:pt x="105" y="30"/>
                    <a:pt x="105" y="30"/>
                  </a:cubicBezTo>
                  <a:lnTo>
                    <a:pt x="102" y="32"/>
                  </a:lnTo>
                  <a:close/>
                  <a:moveTo>
                    <a:pt x="109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4" y="12"/>
                    <a:pt x="114" y="15"/>
                    <a:pt x="115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9"/>
                  </a:lnTo>
                  <a:close/>
                  <a:moveTo>
                    <a:pt x="125" y="20"/>
                  </a:moveTo>
                  <a:cubicBezTo>
                    <a:pt x="122" y="20"/>
                    <a:pt x="119" y="17"/>
                    <a:pt x="119" y="13"/>
                  </a:cubicBezTo>
                  <a:cubicBezTo>
                    <a:pt x="119" y="10"/>
                    <a:pt x="122" y="7"/>
                    <a:pt x="125" y="7"/>
                  </a:cubicBezTo>
                  <a:cubicBezTo>
                    <a:pt x="129" y="7"/>
                    <a:pt x="132" y="10"/>
                    <a:pt x="132" y="13"/>
                  </a:cubicBezTo>
                  <a:cubicBezTo>
                    <a:pt x="132" y="15"/>
                    <a:pt x="132" y="17"/>
                    <a:pt x="130" y="18"/>
                  </a:cubicBezTo>
                  <a:cubicBezTo>
                    <a:pt x="129" y="20"/>
                    <a:pt x="127" y="20"/>
                    <a:pt x="125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5" name="Freeform 499"/>
            <p:cNvSpPr>
              <a:spLocks/>
            </p:cNvSpPr>
            <p:nvPr userDrawn="1"/>
          </p:nvSpPr>
          <p:spPr bwMode="auto">
            <a:xfrm>
              <a:off x="1796780" y="6286500"/>
              <a:ext cx="163517" cy="47625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5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10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6" name="Freeform 500"/>
            <p:cNvSpPr>
              <a:spLocks/>
            </p:cNvSpPr>
            <p:nvPr userDrawn="1"/>
          </p:nvSpPr>
          <p:spPr bwMode="auto">
            <a:xfrm>
              <a:off x="1796780" y="6376988"/>
              <a:ext cx="163517" cy="46037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4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7" name="Freeform 501"/>
            <p:cNvSpPr>
              <a:spLocks/>
            </p:cNvSpPr>
            <p:nvPr userDrawn="1"/>
          </p:nvSpPr>
          <p:spPr bwMode="auto">
            <a:xfrm>
              <a:off x="1793605" y="6465888"/>
              <a:ext cx="166692" cy="47625"/>
            </a:xfrm>
            <a:custGeom>
              <a:avLst/>
              <a:gdLst>
                <a:gd name="T0" fmla="*/ 42 w 44"/>
                <a:gd name="T1" fmla="*/ 5 h 12"/>
                <a:gd name="T2" fmla="*/ 39 w 44"/>
                <a:gd name="T3" fmla="*/ 5 h 12"/>
                <a:gd name="T4" fmla="*/ 35 w 44"/>
                <a:gd name="T5" fmla="*/ 1 h 12"/>
                <a:gd name="T6" fmla="*/ 32 w 44"/>
                <a:gd name="T7" fmla="*/ 1 h 12"/>
                <a:gd name="T8" fmla="*/ 27 w 44"/>
                <a:gd name="T9" fmla="*/ 5 h 12"/>
                <a:gd name="T10" fmla="*/ 26 w 44"/>
                <a:gd name="T11" fmla="*/ 2 h 12"/>
                <a:gd name="T12" fmla="*/ 24 w 44"/>
                <a:gd name="T13" fmla="*/ 0 h 12"/>
                <a:gd name="T14" fmla="*/ 22 w 44"/>
                <a:gd name="T15" fmla="*/ 0 h 12"/>
                <a:gd name="T16" fmla="*/ 13 w 44"/>
                <a:gd name="T17" fmla="*/ 4 h 12"/>
                <a:gd name="T18" fmla="*/ 10 w 44"/>
                <a:gd name="T19" fmla="*/ 3 h 12"/>
                <a:gd name="T20" fmla="*/ 8 w 44"/>
                <a:gd name="T21" fmla="*/ 2 h 12"/>
                <a:gd name="T22" fmla="*/ 2 w 44"/>
                <a:gd name="T23" fmla="*/ 5 h 12"/>
                <a:gd name="T24" fmla="*/ 1 w 44"/>
                <a:gd name="T25" fmla="*/ 8 h 12"/>
                <a:gd name="T26" fmla="*/ 4 w 44"/>
                <a:gd name="T27" fmla="*/ 9 h 12"/>
                <a:gd name="T28" fmla="*/ 9 w 44"/>
                <a:gd name="T29" fmla="*/ 7 h 12"/>
                <a:gd name="T30" fmla="*/ 12 w 44"/>
                <a:gd name="T31" fmla="*/ 9 h 12"/>
                <a:gd name="T32" fmla="*/ 14 w 44"/>
                <a:gd name="T33" fmla="*/ 9 h 12"/>
                <a:gd name="T34" fmla="*/ 22 w 44"/>
                <a:gd name="T35" fmla="*/ 5 h 12"/>
                <a:gd name="T36" fmla="*/ 23 w 44"/>
                <a:gd name="T37" fmla="*/ 10 h 12"/>
                <a:gd name="T38" fmla="*/ 25 w 44"/>
                <a:gd name="T39" fmla="*/ 11 h 12"/>
                <a:gd name="T40" fmla="*/ 27 w 44"/>
                <a:gd name="T41" fmla="*/ 11 h 12"/>
                <a:gd name="T42" fmla="*/ 33 w 44"/>
                <a:gd name="T43" fmla="*/ 6 h 12"/>
                <a:gd name="T44" fmla="*/ 36 w 44"/>
                <a:gd name="T45" fmla="*/ 8 h 12"/>
                <a:gd name="T46" fmla="*/ 38 w 44"/>
                <a:gd name="T47" fmla="*/ 9 h 12"/>
                <a:gd name="T48" fmla="*/ 42 w 44"/>
                <a:gd name="T49" fmla="*/ 9 h 12"/>
                <a:gd name="T50" fmla="*/ 44 w 44"/>
                <a:gd name="T51" fmla="*/ 7 h 12"/>
                <a:gd name="T52" fmla="*/ 42 w 44"/>
                <a:gd name="T5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2">
                  <a:moveTo>
                    <a:pt x="42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1" y="8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7" y="9"/>
                    <a:pt x="38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4" y="8"/>
                    <a:pt x="44" y="7"/>
                  </a:cubicBezTo>
                  <a:cubicBezTo>
                    <a:pt x="44" y="6"/>
                    <a:pt x="43" y="5"/>
                    <a:pt x="4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8" name="Freeform 502"/>
            <p:cNvSpPr>
              <a:spLocks/>
            </p:cNvSpPr>
            <p:nvPr userDrawn="1"/>
          </p:nvSpPr>
          <p:spPr bwMode="auto">
            <a:xfrm>
              <a:off x="1793605" y="6556375"/>
              <a:ext cx="150817" cy="46038"/>
            </a:xfrm>
            <a:custGeom>
              <a:avLst/>
              <a:gdLst>
                <a:gd name="T0" fmla="*/ 35 w 40"/>
                <a:gd name="T1" fmla="*/ 1 h 12"/>
                <a:gd name="T2" fmla="*/ 32 w 40"/>
                <a:gd name="T3" fmla="*/ 0 h 12"/>
                <a:gd name="T4" fmla="*/ 27 w 40"/>
                <a:gd name="T5" fmla="*/ 5 h 12"/>
                <a:gd name="T6" fmla="*/ 26 w 40"/>
                <a:gd name="T7" fmla="*/ 2 h 12"/>
                <a:gd name="T8" fmla="*/ 24 w 40"/>
                <a:gd name="T9" fmla="*/ 0 h 12"/>
                <a:gd name="T10" fmla="*/ 22 w 40"/>
                <a:gd name="T11" fmla="*/ 0 h 12"/>
                <a:gd name="T12" fmla="*/ 13 w 40"/>
                <a:gd name="T13" fmla="*/ 4 h 12"/>
                <a:gd name="T14" fmla="*/ 10 w 40"/>
                <a:gd name="T15" fmla="*/ 3 h 12"/>
                <a:gd name="T16" fmla="*/ 8 w 40"/>
                <a:gd name="T17" fmla="*/ 2 h 12"/>
                <a:gd name="T18" fmla="*/ 2 w 40"/>
                <a:gd name="T19" fmla="*/ 5 h 12"/>
                <a:gd name="T20" fmla="*/ 1 w 40"/>
                <a:gd name="T21" fmla="*/ 8 h 12"/>
                <a:gd name="T22" fmla="*/ 4 w 40"/>
                <a:gd name="T23" fmla="*/ 9 h 12"/>
                <a:gd name="T24" fmla="*/ 9 w 40"/>
                <a:gd name="T25" fmla="*/ 7 h 12"/>
                <a:gd name="T26" fmla="*/ 12 w 40"/>
                <a:gd name="T27" fmla="*/ 9 h 12"/>
                <a:gd name="T28" fmla="*/ 14 w 40"/>
                <a:gd name="T29" fmla="*/ 9 h 12"/>
                <a:gd name="T30" fmla="*/ 22 w 40"/>
                <a:gd name="T31" fmla="*/ 5 h 12"/>
                <a:gd name="T32" fmla="*/ 23 w 40"/>
                <a:gd name="T33" fmla="*/ 10 h 12"/>
                <a:gd name="T34" fmla="*/ 25 w 40"/>
                <a:gd name="T35" fmla="*/ 11 h 12"/>
                <a:gd name="T36" fmla="*/ 27 w 40"/>
                <a:gd name="T37" fmla="*/ 11 h 12"/>
                <a:gd name="T38" fmla="*/ 33 w 40"/>
                <a:gd name="T39" fmla="*/ 5 h 12"/>
                <a:gd name="T40" fmla="*/ 36 w 40"/>
                <a:gd name="T41" fmla="*/ 8 h 12"/>
                <a:gd name="T42" fmla="*/ 38 w 40"/>
                <a:gd name="T43" fmla="*/ 9 h 12"/>
                <a:gd name="T44" fmla="*/ 40 w 40"/>
                <a:gd name="T45" fmla="*/ 8 h 12"/>
                <a:gd name="T46" fmla="*/ 39 w 40"/>
                <a:gd name="T47" fmla="*/ 5 h 12"/>
                <a:gd name="T48" fmla="*/ 35 w 40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2">
                  <a:moveTo>
                    <a:pt x="35" y="1"/>
                  </a:moveTo>
                  <a:cubicBezTo>
                    <a:pt x="35" y="0"/>
                    <a:pt x="33" y="0"/>
                    <a:pt x="32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9"/>
                    <a:pt x="40" y="8"/>
                    <a:pt x="40" y="8"/>
                  </a:cubicBezTo>
                  <a:cubicBezTo>
                    <a:pt x="40" y="7"/>
                    <a:pt x="40" y="6"/>
                    <a:pt x="39" y="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09" name="Freeform 503"/>
            <p:cNvSpPr>
              <a:spLocks/>
            </p:cNvSpPr>
            <p:nvPr userDrawn="1"/>
          </p:nvSpPr>
          <p:spPr bwMode="auto">
            <a:xfrm>
              <a:off x="1484035" y="6521450"/>
              <a:ext cx="168279" cy="182563"/>
            </a:xfrm>
            <a:custGeom>
              <a:avLst/>
              <a:gdLst>
                <a:gd name="T0" fmla="*/ 0 w 44"/>
                <a:gd name="T1" fmla="*/ 2 h 47"/>
                <a:gd name="T2" fmla="*/ 3 w 44"/>
                <a:gd name="T3" fmla="*/ 35 h 47"/>
                <a:gd name="T4" fmla="*/ 15 w 44"/>
                <a:gd name="T5" fmla="*/ 47 h 47"/>
                <a:gd name="T6" fmla="*/ 42 w 44"/>
                <a:gd name="T7" fmla="*/ 47 h 47"/>
                <a:gd name="T8" fmla="*/ 44 w 44"/>
                <a:gd name="T9" fmla="*/ 45 h 47"/>
                <a:gd name="T10" fmla="*/ 42 w 44"/>
                <a:gd name="T11" fmla="*/ 43 h 47"/>
                <a:gd name="T12" fmla="*/ 15 w 44"/>
                <a:gd name="T13" fmla="*/ 43 h 47"/>
                <a:gd name="T14" fmla="*/ 7 w 44"/>
                <a:gd name="T15" fmla="*/ 34 h 47"/>
                <a:gd name="T16" fmla="*/ 4 w 44"/>
                <a:gd name="T17" fmla="*/ 2 h 47"/>
                <a:gd name="T18" fmla="*/ 2 w 44"/>
                <a:gd name="T19" fmla="*/ 0 h 47"/>
                <a:gd name="T20" fmla="*/ 0 w 44"/>
                <a:gd name="T2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7">
                  <a:moveTo>
                    <a:pt x="0" y="2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42"/>
                    <a:pt x="9" y="47"/>
                    <a:pt x="1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6"/>
                    <a:pt x="44" y="45"/>
                  </a:cubicBezTo>
                  <a:cubicBezTo>
                    <a:pt x="44" y="44"/>
                    <a:pt x="43" y="43"/>
                    <a:pt x="42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1" y="43"/>
                    <a:pt x="7" y="39"/>
                    <a:pt x="7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0" name="Freeform 504"/>
            <p:cNvSpPr>
              <a:spLocks/>
            </p:cNvSpPr>
            <p:nvPr userDrawn="1"/>
          </p:nvSpPr>
          <p:spPr bwMode="auto">
            <a:xfrm>
              <a:off x="2090476" y="6567488"/>
              <a:ext cx="152404" cy="136525"/>
            </a:xfrm>
            <a:custGeom>
              <a:avLst/>
              <a:gdLst>
                <a:gd name="T0" fmla="*/ 2 w 40"/>
                <a:gd name="T1" fmla="*/ 35 h 35"/>
                <a:gd name="T2" fmla="*/ 18 w 40"/>
                <a:gd name="T3" fmla="*/ 35 h 35"/>
                <a:gd name="T4" fmla="*/ 27 w 40"/>
                <a:gd name="T5" fmla="*/ 27 h 35"/>
                <a:gd name="T6" fmla="*/ 39 w 40"/>
                <a:gd name="T7" fmla="*/ 4 h 35"/>
                <a:gd name="T8" fmla="*/ 39 w 40"/>
                <a:gd name="T9" fmla="*/ 1 h 35"/>
                <a:gd name="T10" fmla="*/ 36 w 40"/>
                <a:gd name="T11" fmla="*/ 1 h 35"/>
                <a:gd name="T12" fmla="*/ 23 w 40"/>
                <a:gd name="T13" fmla="*/ 26 h 35"/>
                <a:gd name="T14" fmla="*/ 18 w 40"/>
                <a:gd name="T15" fmla="*/ 31 h 35"/>
                <a:gd name="T16" fmla="*/ 2 w 40"/>
                <a:gd name="T17" fmla="*/ 31 h 35"/>
                <a:gd name="T18" fmla="*/ 0 w 40"/>
                <a:gd name="T19" fmla="*/ 33 h 35"/>
                <a:gd name="T20" fmla="*/ 2 w 40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5">
                  <a:moveTo>
                    <a:pt x="2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22" y="35"/>
                    <a:pt x="26" y="32"/>
                    <a:pt x="27" y="27"/>
                  </a:cubicBezTo>
                  <a:cubicBezTo>
                    <a:pt x="29" y="21"/>
                    <a:pt x="32" y="11"/>
                    <a:pt x="39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0"/>
                    <a:pt x="37" y="0"/>
                    <a:pt x="36" y="1"/>
                  </a:cubicBezTo>
                  <a:cubicBezTo>
                    <a:pt x="28" y="9"/>
                    <a:pt x="25" y="20"/>
                    <a:pt x="23" y="26"/>
                  </a:cubicBezTo>
                  <a:cubicBezTo>
                    <a:pt x="23" y="29"/>
                    <a:pt x="21" y="31"/>
                    <a:pt x="18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1" name="Freeform 505"/>
            <p:cNvSpPr>
              <a:spLocks/>
            </p:cNvSpPr>
            <p:nvPr userDrawn="1"/>
          </p:nvSpPr>
          <p:spPr bwMode="auto">
            <a:xfrm>
              <a:off x="2690566" y="6735763"/>
              <a:ext cx="160341" cy="15875"/>
            </a:xfrm>
            <a:custGeom>
              <a:avLst/>
              <a:gdLst>
                <a:gd name="T0" fmla="*/ 2 w 42"/>
                <a:gd name="T1" fmla="*/ 4 h 4"/>
                <a:gd name="T2" fmla="*/ 40 w 42"/>
                <a:gd name="T3" fmla="*/ 4 h 4"/>
                <a:gd name="T4" fmla="*/ 42 w 42"/>
                <a:gd name="T5" fmla="*/ 2 h 4"/>
                <a:gd name="T6" fmla="*/ 40 w 42"/>
                <a:gd name="T7" fmla="*/ 0 h 4"/>
                <a:gd name="T8" fmla="*/ 2 w 42"/>
                <a:gd name="T9" fmla="*/ 0 h 4"/>
                <a:gd name="T10" fmla="*/ 0 w 42"/>
                <a:gd name="T11" fmla="*/ 2 h 4"/>
                <a:gd name="T12" fmla="*/ 2 w 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2" name="Freeform 506"/>
            <p:cNvSpPr>
              <a:spLocks/>
            </p:cNvSpPr>
            <p:nvPr userDrawn="1"/>
          </p:nvSpPr>
          <p:spPr bwMode="auto">
            <a:xfrm>
              <a:off x="3347808" y="6634163"/>
              <a:ext cx="222256" cy="101600"/>
            </a:xfrm>
            <a:custGeom>
              <a:avLst/>
              <a:gdLst>
                <a:gd name="T0" fmla="*/ 0 w 58"/>
                <a:gd name="T1" fmla="*/ 2 h 26"/>
                <a:gd name="T2" fmla="*/ 0 w 58"/>
                <a:gd name="T3" fmla="*/ 14 h 26"/>
                <a:gd name="T4" fmla="*/ 11 w 58"/>
                <a:gd name="T5" fmla="*/ 26 h 26"/>
                <a:gd name="T6" fmla="*/ 56 w 58"/>
                <a:gd name="T7" fmla="*/ 26 h 26"/>
                <a:gd name="T8" fmla="*/ 58 w 58"/>
                <a:gd name="T9" fmla="*/ 24 h 26"/>
                <a:gd name="T10" fmla="*/ 56 w 58"/>
                <a:gd name="T11" fmla="*/ 22 h 26"/>
                <a:gd name="T12" fmla="*/ 11 w 58"/>
                <a:gd name="T13" fmla="*/ 22 h 26"/>
                <a:gd name="T14" fmla="*/ 4 w 58"/>
                <a:gd name="T15" fmla="*/ 14 h 26"/>
                <a:gd name="T16" fmla="*/ 4 w 58"/>
                <a:gd name="T17" fmla="*/ 2 h 26"/>
                <a:gd name="T18" fmla="*/ 2 w 58"/>
                <a:gd name="T19" fmla="*/ 0 h 26"/>
                <a:gd name="T20" fmla="*/ 0 w 5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8" y="25"/>
                    <a:pt x="58" y="24"/>
                  </a:cubicBezTo>
                  <a:cubicBezTo>
                    <a:pt x="58" y="23"/>
                    <a:pt x="57" y="22"/>
                    <a:pt x="5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7" y="22"/>
                    <a:pt x="4" y="18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3" name="Freeform 507"/>
            <p:cNvSpPr>
              <a:spLocks/>
            </p:cNvSpPr>
            <p:nvPr userDrawn="1"/>
          </p:nvSpPr>
          <p:spPr bwMode="auto">
            <a:xfrm>
              <a:off x="3925673" y="6580188"/>
              <a:ext cx="133353" cy="190500"/>
            </a:xfrm>
            <a:custGeom>
              <a:avLst/>
              <a:gdLst>
                <a:gd name="T0" fmla="*/ 0 w 35"/>
                <a:gd name="T1" fmla="*/ 2 h 49"/>
                <a:gd name="T2" fmla="*/ 0 w 35"/>
                <a:gd name="T3" fmla="*/ 38 h 49"/>
                <a:gd name="T4" fmla="*/ 0 w 35"/>
                <a:gd name="T5" fmla="*/ 38 h 49"/>
                <a:gd name="T6" fmla="*/ 5 w 35"/>
                <a:gd name="T7" fmla="*/ 44 h 49"/>
                <a:gd name="T8" fmla="*/ 31 w 35"/>
                <a:gd name="T9" fmla="*/ 49 h 49"/>
                <a:gd name="T10" fmla="*/ 33 w 35"/>
                <a:gd name="T11" fmla="*/ 49 h 49"/>
                <a:gd name="T12" fmla="*/ 35 w 35"/>
                <a:gd name="T13" fmla="*/ 47 h 49"/>
                <a:gd name="T14" fmla="*/ 33 w 35"/>
                <a:gd name="T15" fmla="*/ 45 h 49"/>
                <a:gd name="T16" fmla="*/ 31 w 35"/>
                <a:gd name="T17" fmla="*/ 45 h 49"/>
                <a:gd name="T18" fmla="*/ 7 w 35"/>
                <a:gd name="T19" fmla="*/ 41 h 49"/>
                <a:gd name="T20" fmla="*/ 4 w 35"/>
                <a:gd name="T21" fmla="*/ 38 h 49"/>
                <a:gd name="T22" fmla="*/ 4 w 35"/>
                <a:gd name="T23" fmla="*/ 38 h 49"/>
                <a:gd name="T24" fmla="*/ 4 w 35"/>
                <a:gd name="T25" fmla="*/ 37 h 49"/>
                <a:gd name="T26" fmla="*/ 3 w 35"/>
                <a:gd name="T27" fmla="*/ 38 h 49"/>
                <a:gd name="T28" fmla="*/ 4 w 35"/>
                <a:gd name="T29" fmla="*/ 38 h 49"/>
                <a:gd name="T30" fmla="*/ 4 w 35"/>
                <a:gd name="T31" fmla="*/ 37 h 49"/>
                <a:gd name="T32" fmla="*/ 3 w 35"/>
                <a:gd name="T33" fmla="*/ 38 h 49"/>
                <a:gd name="T34" fmla="*/ 4 w 35"/>
                <a:gd name="T35" fmla="*/ 38 h 49"/>
                <a:gd name="T36" fmla="*/ 2 w 35"/>
                <a:gd name="T37" fmla="*/ 38 h 49"/>
                <a:gd name="T38" fmla="*/ 4 w 35"/>
                <a:gd name="T39" fmla="*/ 38 h 49"/>
                <a:gd name="T40" fmla="*/ 4 w 35"/>
                <a:gd name="T41" fmla="*/ 2 h 49"/>
                <a:gd name="T42" fmla="*/ 2 w 35"/>
                <a:gd name="T43" fmla="*/ 0 h 49"/>
                <a:gd name="T44" fmla="*/ 0 w 35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9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41"/>
                    <a:pt x="5" y="44"/>
                  </a:cubicBezTo>
                  <a:cubicBezTo>
                    <a:pt x="9" y="47"/>
                    <a:pt x="16" y="49"/>
                    <a:pt x="31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4" y="49"/>
                    <a:pt x="35" y="48"/>
                    <a:pt x="35" y="47"/>
                  </a:cubicBezTo>
                  <a:cubicBezTo>
                    <a:pt x="35" y="46"/>
                    <a:pt x="34" y="45"/>
                    <a:pt x="33" y="45"/>
                  </a:cubicBezTo>
                  <a:cubicBezTo>
                    <a:pt x="32" y="45"/>
                    <a:pt x="32" y="45"/>
                    <a:pt x="31" y="45"/>
                  </a:cubicBezTo>
                  <a:cubicBezTo>
                    <a:pt x="17" y="45"/>
                    <a:pt x="10" y="43"/>
                    <a:pt x="7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4" name="Freeform 508"/>
            <p:cNvSpPr>
              <a:spLocks/>
            </p:cNvSpPr>
            <p:nvPr userDrawn="1"/>
          </p:nvSpPr>
          <p:spPr bwMode="auto">
            <a:xfrm>
              <a:off x="4333671" y="6751638"/>
              <a:ext cx="684231" cy="14287"/>
            </a:xfrm>
            <a:custGeom>
              <a:avLst/>
              <a:gdLst>
                <a:gd name="T0" fmla="*/ 2 w 179"/>
                <a:gd name="T1" fmla="*/ 4 h 4"/>
                <a:gd name="T2" fmla="*/ 177 w 179"/>
                <a:gd name="T3" fmla="*/ 4 h 4"/>
                <a:gd name="T4" fmla="*/ 179 w 179"/>
                <a:gd name="T5" fmla="*/ 2 h 4"/>
                <a:gd name="T6" fmla="*/ 177 w 179"/>
                <a:gd name="T7" fmla="*/ 0 h 4"/>
                <a:gd name="T8" fmla="*/ 2 w 179"/>
                <a:gd name="T9" fmla="*/ 0 h 4"/>
                <a:gd name="T10" fmla="*/ 0 w 179"/>
                <a:gd name="T11" fmla="*/ 2 h 4"/>
                <a:gd name="T12" fmla="*/ 2 w 17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">
                  <a:moveTo>
                    <a:pt x="2" y="4"/>
                  </a:moveTo>
                  <a:cubicBezTo>
                    <a:pt x="177" y="4"/>
                    <a:pt x="177" y="4"/>
                    <a:pt x="177" y="4"/>
                  </a:cubicBezTo>
                  <a:cubicBezTo>
                    <a:pt x="178" y="4"/>
                    <a:pt x="179" y="3"/>
                    <a:pt x="179" y="2"/>
                  </a:cubicBezTo>
                  <a:cubicBezTo>
                    <a:pt x="179" y="1"/>
                    <a:pt x="178" y="0"/>
                    <a:pt x="17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5" name="Freeform 509"/>
            <p:cNvSpPr>
              <a:spLocks/>
            </p:cNvSpPr>
            <p:nvPr userDrawn="1"/>
          </p:nvSpPr>
          <p:spPr bwMode="auto">
            <a:xfrm>
              <a:off x="6211733" y="6711950"/>
              <a:ext cx="369897" cy="53975"/>
            </a:xfrm>
            <a:custGeom>
              <a:avLst/>
              <a:gdLst>
                <a:gd name="T0" fmla="*/ 2 w 97"/>
                <a:gd name="T1" fmla="*/ 14 h 14"/>
                <a:gd name="T2" fmla="*/ 30 w 97"/>
                <a:gd name="T3" fmla="*/ 14 h 14"/>
                <a:gd name="T4" fmla="*/ 37 w 97"/>
                <a:gd name="T5" fmla="*/ 7 h 14"/>
                <a:gd name="T6" fmla="*/ 39 w 97"/>
                <a:gd name="T7" fmla="*/ 4 h 14"/>
                <a:gd name="T8" fmla="*/ 95 w 97"/>
                <a:gd name="T9" fmla="*/ 4 h 14"/>
                <a:gd name="T10" fmla="*/ 97 w 97"/>
                <a:gd name="T11" fmla="*/ 2 h 14"/>
                <a:gd name="T12" fmla="*/ 95 w 97"/>
                <a:gd name="T13" fmla="*/ 0 h 14"/>
                <a:gd name="T14" fmla="*/ 39 w 97"/>
                <a:gd name="T15" fmla="*/ 0 h 14"/>
                <a:gd name="T16" fmla="*/ 33 w 97"/>
                <a:gd name="T17" fmla="*/ 7 h 14"/>
                <a:gd name="T18" fmla="*/ 30 w 97"/>
                <a:gd name="T19" fmla="*/ 10 h 14"/>
                <a:gd name="T20" fmla="*/ 2 w 97"/>
                <a:gd name="T21" fmla="*/ 10 h 14"/>
                <a:gd name="T22" fmla="*/ 0 w 97"/>
                <a:gd name="T23" fmla="*/ 12 h 14"/>
                <a:gd name="T24" fmla="*/ 2 w 97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">
                  <a:moveTo>
                    <a:pt x="2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6" y="11"/>
                    <a:pt x="37" y="7"/>
                  </a:cubicBezTo>
                  <a:cubicBezTo>
                    <a:pt x="37" y="6"/>
                    <a:pt x="38" y="4"/>
                    <a:pt x="39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7" y="2"/>
                  </a:cubicBezTo>
                  <a:cubicBezTo>
                    <a:pt x="97" y="1"/>
                    <a:pt x="96" y="0"/>
                    <a:pt x="9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2" y="9"/>
                    <a:pt x="31" y="10"/>
                    <a:pt x="3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6" name="Freeform 510"/>
            <p:cNvSpPr>
              <a:spLocks/>
            </p:cNvSpPr>
            <p:nvPr userDrawn="1"/>
          </p:nvSpPr>
          <p:spPr bwMode="auto">
            <a:xfrm>
              <a:off x="8297762" y="6711950"/>
              <a:ext cx="271469" cy="15875"/>
            </a:xfrm>
            <a:custGeom>
              <a:avLst/>
              <a:gdLst>
                <a:gd name="T0" fmla="*/ 2 w 71"/>
                <a:gd name="T1" fmla="*/ 4 h 4"/>
                <a:gd name="T2" fmla="*/ 69 w 71"/>
                <a:gd name="T3" fmla="*/ 4 h 4"/>
                <a:gd name="T4" fmla="*/ 71 w 71"/>
                <a:gd name="T5" fmla="*/ 2 h 4"/>
                <a:gd name="T6" fmla="*/ 69 w 71"/>
                <a:gd name="T7" fmla="*/ 0 h 4"/>
                <a:gd name="T8" fmla="*/ 2 w 71"/>
                <a:gd name="T9" fmla="*/ 0 h 4"/>
                <a:gd name="T10" fmla="*/ 0 w 71"/>
                <a:gd name="T11" fmla="*/ 2 h 4"/>
                <a:gd name="T12" fmla="*/ 2 w 7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2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7" name="Freeform 511"/>
            <p:cNvSpPr>
              <a:spLocks/>
            </p:cNvSpPr>
            <p:nvPr userDrawn="1"/>
          </p:nvSpPr>
          <p:spPr bwMode="auto">
            <a:xfrm>
              <a:off x="8821650" y="6572250"/>
              <a:ext cx="134941" cy="155575"/>
            </a:xfrm>
            <a:custGeom>
              <a:avLst/>
              <a:gdLst>
                <a:gd name="T0" fmla="*/ 2 w 35"/>
                <a:gd name="T1" fmla="*/ 40 h 40"/>
                <a:gd name="T2" fmla="*/ 6 w 35"/>
                <a:gd name="T3" fmla="*/ 40 h 40"/>
                <a:gd name="T4" fmla="*/ 17 w 35"/>
                <a:gd name="T5" fmla="*/ 40 h 40"/>
                <a:gd name="T6" fmla="*/ 35 w 35"/>
                <a:gd name="T7" fmla="*/ 23 h 40"/>
                <a:gd name="T8" fmla="*/ 35 w 35"/>
                <a:gd name="T9" fmla="*/ 2 h 40"/>
                <a:gd name="T10" fmla="*/ 33 w 35"/>
                <a:gd name="T11" fmla="*/ 0 h 40"/>
                <a:gd name="T12" fmla="*/ 31 w 35"/>
                <a:gd name="T13" fmla="*/ 2 h 40"/>
                <a:gd name="T14" fmla="*/ 31 w 35"/>
                <a:gd name="T15" fmla="*/ 23 h 40"/>
                <a:gd name="T16" fmla="*/ 17 w 35"/>
                <a:gd name="T17" fmla="*/ 36 h 40"/>
                <a:gd name="T18" fmla="*/ 6 w 35"/>
                <a:gd name="T19" fmla="*/ 36 h 40"/>
                <a:gd name="T20" fmla="*/ 2 w 35"/>
                <a:gd name="T21" fmla="*/ 36 h 40"/>
                <a:gd name="T22" fmla="*/ 0 w 35"/>
                <a:gd name="T23" fmla="*/ 38 h 40"/>
                <a:gd name="T24" fmla="*/ 2 w 35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0">
                  <a:moveTo>
                    <a:pt x="2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40"/>
                    <a:pt x="35" y="32"/>
                    <a:pt x="35" y="2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0"/>
                    <a:pt x="25" y="36"/>
                    <a:pt x="1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8" name="Freeform 512"/>
            <p:cNvSpPr>
              <a:spLocks/>
            </p:cNvSpPr>
            <p:nvPr userDrawn="1"/>
          </p:nvSpPr>
          <p:spPr bwMode="auto">
            <a:xfrm>
              <a:off x="8994692" y="6548438"/>
              <a:ext cx="492138" cy="211137"/>
            </a:xfrm>
            <a:custGeom>
              <a:avLst/>
              <a:gdLst>
                <a:gd name="T0" fmla="*/ 2 w 129"/>
                <a:gd name="T1" fmla="*/ 54 h 54"/>
                <a:gd name="T2" fmla="*/ 108 w 129"/>
                <a:gd name="T3" fmla="*/ 54 h 54"/>
                <a:gd name="T4" fmla="*/ 129 w 129"/>
                <a:gd name="T5" fmla="*/ 34 h 54"/>
                <a:gd name="T6" fmla="*/ 129 w 129"/>
                <a:gd name="T7" fmla="*/ 2 h 54"/>
                <a:gd name="T8" fmla="*/ 127 w 129"/>
                <a:gd name="T9" fmla="*/ 0 h 54"/>
                <a:gd name="T10" fmla="*/ 125 w 129"/>
                <a:gd name="T11" fmla="*/ 2 h 54"/>
                <a:gd name="T12" fmla="*/ 125 w 129"/>
                <a:gd name="T13" fmla="*/ 34 h 54"/>
                <a:gd name="T14" fmla="*/ 120 w 129"/>
                <a:gd name="T15" fmla="*/ 45 h 54"/>
                <a:gd name="T16" fmla="*/ 108 w 129"/>
                <a:gd name="T17" fmla="*/ 50 h 54"/>
                <a:gd name="T18" fmla="*/ 2 w 129"/>
                <a:gd name="T19" fmla="*/ 50 h 54"/>
                <a:gd name="T20" fmla="*/ 0 w 129"/>
                <a:gd name="T21" fmla="*/ 52 h 54"/>
                <a:gd name="T22" fmla="*/ 2 w 12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4">
                  <a:moveTo>
                    <a:pt x="2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19" y="54"/>
                    <a:pt x="129" y="45"/>
                    <a:pt x="129" y="3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125" y="0"/>
                    <a:pt x="125" y="1"/>
                    <a:pt x="125" y="2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8"/>
                    <a:pt x="123" y="42"/>
                    <a:pt x="120" y="45"/>
                  </a:cubicBezTo>
                  <a:cubicBezTo>
                    <a:pt x="117" y="48"/>
                    <a:pt x="113" y="50"/>
                    <a:pt x="108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19" name="Freeform 513"/>
            <p:cNvSpPr>
              <a:spLocks/>
            </p:cNvSpPr>
            <p:nvPr userDrawn="1"/>
          </p:nvSpPr>
          <p:spPr bwMode="auto">
            <a:xfrm>
              <a:off x="10680661" y="6369050"/>
              <a:ext cx="14288" cy="58738"/>
            </a:xfrm>
            <a:custGeom>
              <a:avLst/>
              <a:gdLst>
                <a:gd name="T0" fmla="*/ 0 w 4"/>
                <a:gd name="T1" fmla="*/ 2 h 15"/>
                <a:gd name="T2" fmla="*/ 0 w 4"/>
                <a:gd name="T3" fmla="*/ 13 h 15"/>
                <a:gd name="T4" fmla="*/ 2 w 4"/>
                <a:gd name="T5" fmla="*/ 15 h 15"/>
                <a:gd name="T6" fmla="*/ 4 w 4"/>
                <a:gd name="T7" fmla="*/ 13 h 15"/>
                <a:gd name="T8" fmla="*/ 4 w 4"/>
                <a:gd name="T9" fmla="*/ 2 h 15"/>
                <a:gd name="T10" fmla="*/ 2 w 4"/>
                <a:gd name="T11" fmla="*/ 0 h 15"/>
                <a:gd name="T12" fmla="*/ 0 w 4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0" y="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2" y="15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0" name="Freeform 514"/>
            <p:cNvSpPr>
              <a:spLocks/>
            </p:cNvSpPr>
            <p:nvPr userDrawn="1"/>
          </p:nvSpPr>
          <p:spPr bwMode="auto">
            <a:xfrm>
              <a:off x="10680661" y="6446838"/>
              <a:ext cx="14288" cy="53975"/>
            </a:xfrm>
            <a:custGeom>
              <a:avLst/>
              <a:gdLst>
                <a:gd name="T0" fmla="*/ 0 w 4"/>
                <a:gd name="T1" fmla="*/ 2 h 14"/>
                <a:gd name="T2" fmla="*/ 0 w 4"/>
                <a:gd name="T3" fmla="*/ 12 h 14"/>
                <a:gd name="T4" fmla="*/ 2 w 4"/>
                <a:gd name="T5" fmla="*/ 14 h 14"/>
                <a:gd name="T6" fmla="*/ 4 w 4"/>
                <a:gd name="T7" fmla="*/ 12 h 14"/>
                <a:gd name="T8" fmla="*/ 4 w 4"/>
                <a:gd name="T9" fmla="*/ 2 h 14"/>
                <a:gd name="T10" fmla="*/ 2 w 4"/>
                <a:gd name="T11" fmla="*/ 0 h 14"/>
                <a:gd name="T12" fmla="*/ 0 w 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2" y="14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1" name="Freeform 515"/>
            <p:cNvSpPr>
              <a:spLocks/>
            </p:cNvSpPr>
            <p:nvPr userDrawn="1"/>
          </p:nvSpPr>
          <p:spPr bwMode="auto">
            <a:xfrm>
              <a:off x="10680661" y="6529388"/>
              <a:ext cx="14288" cy="34925"/>
            </a:xfrm>
            <a:custGeom>
              <a:avLst/>
              <a:gdLst>
                <a:gd name="T0" fmla="*/ 0 w 4"/>
                <a:gd name="T1" fmla="*/ 2 h 9"/>
                <a:gd name="T2" fmla="*/ 0 w 4"/>
                <a:gd name="T3" fmla="*/ 7 h 9"/>
                <a:gd name="T4" fmla="*/ 2 w 4"/>
                <a:gd name="T5" fmla="*/ 9 h 9"/>
                <a:gd name="T6" fmla="*/ 4 w 4"/>
                <a:gd name="T7" fmla="*/ 7 h 9"/>
                <a:gd name="T8" fmla="*/ 4 w 4"/>
                <a:gd name="T9" fmla="*/ 2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2" y="9"/>
                  </a:cubicBezTo>
                  <a:cubicBezTo>
                    <a:pt x="3" y="9"/>
                    <a:pt x="4" y="8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2" name="Freeform 516"/>
            <p:cNvSpPr>
              <a:spLocks/>
            </p:cNvSpPr>
            <p:nvPr userDrawn="1"/>
          </p:nvSpPr>
          <p:spPr bwMode="auto">
            <a:xfrm>
              <a:off x="8275536" y="6264275"/>
              <a:ext cx="152404" cy="155575"/>
            </a:xfrm>
            <a:custGeom>
              <a:avLst/>
              <a:gdLst>
                <a:gd name="T0" fmla="*/ 21 w 40"/>
                <a:gd name="T1" fmla="*/ 13 h 40"/>
                <a:gd name="T2" fmla="*/ 16 w 40"/>
                <a:gd name="T3" fmla="*/ 8 h 40"/>
                <a:gd name="T4" fmla="*/ 11 w 40"/>
                <a:gd name="T5" fmla="*/ 13 h 40"/>
                <a:gd name="T6" fmla="*/ 17 w 40"/>
                <a:gd name="T7" fmla="*/ 19 h 40"/>
                <a:gd name="T8" fmla="*/ 20 w 40"/>
                <a:gd name="T9" fmla="*/ 19 h 40"/>
                <a:gd name="T10" fmla="*/ 32 w 40"/>
                <a:gd name="T11" fmla="*/ 18 h 40"/>
                <a:gd name="T12" fmla="*/ 35 w 40"/>
                <a:gd name="T13" fmla="*/ 20 h 40"/>
                <a:gd name="T14" fmla="*/ 33 w 40"/>
                <a:gd name="T15" fmla="*/ 31 h 40"/>
                <a:gd name="T16" fmla="*/ 28 w 40"/>
                <a:gd name="T17" fmla="*/ 38 h 40"/>
                <a:gd name="T18" fmla="*/ 21 w 40"/>
                <a:gd name="T19" fmla="*/ 34 h 40"/>
                <a:gd name="T20" fmla="*/ 18 w 40"/>
                <a:gd name="T21" fmla="*/ 37 h 40"/>
                <a:gd name="T22" fmla="*/ 20 w 40"/>
                <a:gd name="T23" fmla="*/ 33 h 40"/>
                <a:gd name="T24" fmla="*/ 18 w 40"/>
                <a:gd name="T25" fmla="*/ 26 h 40"/>
                <a:gd name="T26" fmla="*/ 12 w 40"/>
                <a:gd name="T27" fmla="*/ 23 h 40"/>
                <a:gd name="T28" fmla="*/ 4 w 40"/>
                <a:gd name="T29" fmla="*/ 15 h 40"/>
                <a:gd name="T30" fmla="*/ 9 w 40"/>
                <a:gd name="T31" fmla="*/ 7 h 40"/>
                <a:gd name="T32" fmla="*/ 16 w 40"/>
                <a:gd name="T33" fmla="*/ 4 h 40"/>
                <a:gd name="T34" fmla="*/ 23 w 40"/>
                <a:gd name="T35" fmla="*/ 11 h 40"/>
                <a:gd name="T36" fmla="*/ 21 w 40"/>
                <a:gd name="T37" fmla="*/ 15 h 40"/>
                <a:gd name="T38" fmla="*/ 21 w 40"/>
                <a:gd name="T39" fmla="*/ 15 h 40"/>
                <a:gd name="T40" fmla="*/ 21 w 40"/>
                <a:gd name="T41" fmla="*/ 15 h 40"/>
                <a:gd name="T42" fmla="*/ 21 w 40"/>
                <a:gd name="T43" fmla="*/ 15 h 40"/>
                <a:gd name="T44" fmla="*/ 21 w 40"/>
                <a:gd name="T45" fmla="*/ 18 h 40"/>
                <a:gd name="T46" fmla="*/ 25 w 40"/>
                <a:gd name="T47" fmla="*/ 16 h 40"/>
                <a:gd name="T48" fmla="*/ 24 w 40"/>
                <a:gd name="T49" fmla="*/ 4 h 40"/>
                <a:gd name="T50" fmla="*/ 10 w 40"/>
                <a:gd name="T51" fmla="*/ 1 h 40"/>
                <a:gd name="T52" fmla="*/ 3 w 40"/>
                <a:gd name="T53" fmla="*/ 8 h 40"/>
                <a:gd name="T54" fmla="*/ 4 w 40"/>
                <a:gd name="T55" fmla="*/ 22 h 40"/>
                <a:gd name="T56" fmla="*/ 14 w 40"/>
                <a:gd name="T57" fmla="*/ 28 h 40"/>
                <a:gd name="T58" fmla="*/ 16 w 40"/>
                <a:gd name="T59" fmla="*/ 31 h 40"/>
                <a:gd name="T60" fmla="*/ 16 w 40"/>
                <a:gd name="T61" fmla="*/ 35 h 40"/>
                <a:gd name="T62" fmla="*/ 16 w 40"/>
                <a:gd name="T63" fmla="*/ 36 h 40"/>
                <a:gd name="T64" fmla="*/ 19 w 40"/>
                <a:gd name="T65" fmla="*/ 38 h 40"/>
                <a:gd name="T66" fmla="*/ 21 w 40"/>
                <a:gd name="T67" fmla="*/ 38 h 40"/>
                <a:gd name="T68" fmla="*/ 29 w 40"/>
                <a:gd name="T69" fmla="*/ 40 h 40"/>
                <a:gd name="T70" fmla="*/ 40 w 40"/>
                <a:gd name="T71" fmla="*/ 24 h 40"/>
                <a:gd name="T72" fmla="*/ 38 w 40"/>
                <a:gd name="T73" fmla="*/ 17 h 40"/>
                <a:gd name="T74" fmla="*/ 29 w 40"/>
                <a:gd name="T75" fmla="*/ 14 h 40"/>
                <a:gd name="T76" fmla="*/ 19 w 40"/>
                <a:gd name="T77" fmla="*/ 15 h 40"/>
                <a:gd name="T78" fmla="*/ 18 w 40"/>
                <a:gd name="T79" fmla="*/ 15 h 40"/>
                <a:gd name="T80" fmla="*/ 15 w 40"/>
                <a:gd name="T81" fmla="*/ 13 h 40"/>
                <a:gd name="T82" fmla="*/ 16 w 40"/>
                <a:gd name="T83" fmla="*/ 12 h 40"/>
                <a:gd name="T84" fmla="*/ 16 w 40"/>
                <a:gd name="T85" fmla="*/ 12 h 40"/>
                <a:gd name="T86" fmla="*/ 16 w 40"/>
                <a:gd name="T87" fmla="*/ 12 h 40"/>
                <a:gd name="T88" fmla="*/ 16 w 40"/>
                <a:gd name="T89" fmla="*/ 12 h 40"/>
                <a:gd name="T90" fmla="*/ 17 w 40"/>
                <a:gd name="T91" fmla="*/ 13 h 40"/>
                <a:gd name="T92" fmla="*/ 19 w 40"/>
                <a:gd name="T9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40"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9" y="9"/>
                    <a:pt x="18" y="8"/>
                    <a:pt x="16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5"/>
                    <a:pt x="12" y="17"/>
                    <a:pt x="13" y="18"/>
                  </a:cubicBezTo>
                  <a:cubicBezTo>
                    <a:pt x="14" y="19"/>
                    <a:pt x="16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2" y="19"/>
                    <a:pt x="26" y="18"/>
                    <a:pt x="29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3" y="19"/>
                    <a:pt x="34" y="19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3"/>
                    <a:pt x="36" y="24"/>
                  </a:cubicBezTo>
                  <a:cubicBezTo>
                    <a:pt x="36" y="26"/>
                    <a:pt x="35" y="29"/>
                    <a:pt x="33" y="31"/>
                  </a:cubicBezTo>
                  <a:cubicBezTo>
                    <a:pt x="31" y="33"/>
                    <a:pt x="28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6" y="35"/>
                    <a:pt x="23" y="34"/>
                    <a:pt x="21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5"/>
                    <a:pt x="20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8"/>
                    <a:pt x="19" y="27"/>
                    <a:pt x="18" y="26"/>
                  </a:cubicBezTo>
                  <a:cubicBezTo>
                    <a:pt x="17" y="25"/>
                    <a:pt x="16" y="24"/>
                    <a:pt x="15" y="24"/>
                  </a:cubicBezTo>
                  <a:cubicBezTo>
                    <a:pt x="14" y="24"/>
                    <a:pt x="13" y="24"/>
                    <a:pt x="12" y="23"/>
                  </a:cubicBezTo>
                  <a:cubicBezTo>
                    <a:pt x="10" y="22"/>
                    <a:pt x="9" y="21"/>
                    <a:pt x="7" y="19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8" y="4"/>
                    <a:pt x="19" y="4"/>
                    <a:pt x="21" y="6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4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21" y="18"/>
                  </a:cubicBezTo>
                  <a:cubicBezTo>
                    <a:pt x="21" y="19"/>
                    <a:pt x="23" y="19"/>
                    <a:pt x="24" y="18"/>
                  </a:cubicBezTo>
                  <a:cubicBezTo>
                    <a:pt x="24" y="18"/>
                    <a:pt x="25" y="17"/>
                    <a:pt x="25" y="16"/>
                  </a:cubicBezTo>
                  <a:cubicBezTo>
                    <a:pt x="26" y="15"/>
                    <a:pt x="27" y="13"/>
                    <a:pt x="27" y="11"/>
                  </a:cubicBezTo>
                  <a:cubicBezTo>
                    <a:pt x="27" y="9"/>
                    <a:pt x="26" y="6"/>
                    <a:pt x="24" y="4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5" y="5"/>
                    <a:pt x="4" y="6"/>
                    <a:pt x="3" y="8"/>
                  </a:cubicBezTo>
                  <a:cubicBezTo>
                    <a:pt x="2" y="10"/>
                    <a:pt x="1" y="12"/>
                    <a:pt x="0" y="15"/>
                  </a:cubicBezTo>
                  <a:cubicBezTo>
                    <a:pt x="0" y="17"/>
                    <a:pt x="1" y="19"/>
                    <a:pt x="4" y="22"/>
                  </a:cubicBezTo>
                  <a:cubicBezTo>
                    <a:pt x="7" y="25"/>
                    <a:pt x="9" y="27"/>
                    <a:pt x="11" y="27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4" y="28"/>
                    <a:pt x="15" y="28"/>
                    <a:pt x="15" y="29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8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21" y="38"/>
                  </a:cubicBezTo>
                  <a:cubicBezTo>
                    <a:pt x="22" y="38"/>
                    <a:pt x="24" y="39"/>
                    <a:pt x="27" y="40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0" y="38"/>
                    <a:pt x="33" y="36"/>
                    <a:pt x="36" y="34"/>
                  </a:cubicBezTo>
                  <a:cubicBezTo>
                    <a:pt x="38" y="31"/>
                    <a:pt x="40" y="28"/>
                    <a:pt x="40" y="24"/>
                  </a:cubicBezTo>
                  <a:cubicBezTo>
                    <a:pt x="40" y="22"/>
                    <a:pt x="40" y="19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6"/>
                    <a:pt x="35" y="15"/>
                    <a:pt x="34" y="15"/>
                  </a:cubicBezTo>
                  <a:cubicBezTo>
                    <a:pt x="32" y="14"/>
                    <a:pt x="30" y="14"/>
                    <a:pt x="29" y="14"/>
                  </a:cubicBezTo>
                  <a:cubicBezTo>
                    <a:pt x="26" y="14"/>
                    <a:pt x="24" y="14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8" y="16"/>
                    <a:pt x="19" y="16"/>
                  </a:cubicBezTo>
                  <a:cubicBezTo>
                    <a:pt x="20" y="16"/>
                    <a:pt x="21" y="15"/>
                    <a:pt x="21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3" name="Freeform 517"/>
            <p:cNvSpPr>
              <a:spLocks/>
            </p:cNvSpPr>
            <p:nvPr userDrawn="1"/>
          </p:nvSpPr>
          <p:spPr bwMode="auto">
            <a:xfrm>
              <a:off x="8408890" y="6361113"/>
              <a:ext cx="114303" cy="101600"/>
            </a:xfrm>
            <a:custGeom>
              <a:avLst/>
              <a:gdLst>
                <a:gd name="T0" fmla="*/ 1 w 30"/>
                <a:gd name="T1" fmla="*/ 4 h 26"/>
                <a:gd name="T2" fmla="*/ 26 w 30"/>
                <a:gd name="T3" fmla="*/ 25 h 26"/>
                <a:gd name="T4" fmla="*/ 29 w 30"/>
                <a:gd name="T5" fmla="*/ 25 h 26"/>
                <a:gd name="T6" fmla="*/ 29 w 30"/>
                <a:gd name="T7" fmla="*/ 22 h 26"/>
                <a:gd name="T8" fmla="*/ 4 w 30"/>
                <a:gd name="T9" fmla="*/ 1 h 26"/>
                <a:gd name="T10" fmla="*/ 1 w 30"/>
                <a:gd name="T11" fmla="*/ 1 h 26"/>
                <a:gd name="T12" fmla="*/ 1 w 30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1" y="4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7" y="26"/>
                    <a:pt x="29" y="26"/>
                    <a:pt x="29" y="25"/>
                  </a:cubicBezTo>
                  <a:cubicBezTo>
                    <a:pt x="30" y="24"/>
                    <a:pt x="30" y="23"/>
                    <a:pt x="29" y="2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4" name="Freeform 518"/>
            <p:cNvSpPr>
              <a:spLocks/>
            </p:cNvSpPr>
            <p:nvPr userDrawn="1"/>
          </p:nvSpPr>
          <p:spPr bwMode="auto">
            <a:xfrm>
              <a:off x="8362851" y="6400800"/>
              <a:ext cx="115891" cy="107950"/>
            </a:xfrm>
            <a:custGeom>
              <a:avLst/>
              <a:gdLst>
                <a:gd name="T0" fmla="*/ 1 w 30"/>
                <a:gd name="T1" fmla="*/ 4 h 28"/>
                <a:gd name="T2" fmla="*/ 27 w 30"/>
                <a:gd name="T3" fmla="*/ 27 h 28"/>
                <a:gd name="T4" fmla="*/ 30 w 30"/>
                <a:gd name="T5" fmla="*/ 27 h 28"/>
                <a:gd name="T6" fmla="*/ 29 w 30"/>
                <a:gd name="T7" fmla="*/ 24 h 28"/>
                <a:gd name="T8" fmla="*/ 4 w 30"/>
                <a:gd name="T9" fmla="*/ 1 h 28"/>
                <a:gd name="T10" fmla="*/ 1 w 30"/>
                <a:gd name="T11" fmla="*/ 1 h 28"/>
                <a:gd name="T12" fmla="*/ 1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" y="4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9" y="27"/>
                    <a:pt x="30" y="27"/>
                  </a:cubicBezTo>
                  <a:cubicBezTo>
                    <a:pt x="30" y="26"/>
                    <a:pt x="30" y="25"/>
                    <a:pt x="29" y="2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5" name="Freeform 519"/>
            <p:cNvSpPr>
              <a:spLocks/>
            </p:cNvSpPr>
            <p:nvPr userDrawn="1"/>
          </p:nvSpPr>
          <p:spPr bwMode="auto">
            <a:xfrm>
              <a:off x="8485092" y="6384925"/>
              <a:ext cx="287344" cy="53975"/>
            </a:xfrm>
            <a:custGeom>
              <a:avLst/>
              <a:gdLst>
                <a:gd name="T0" fmla="*/ 2 w 75"/>
                <a:gd name="T1" fmla="*/ 14 h 14"/>
                <a:gd name="T2" fmla="*/ 64 w 75"/>
                <a:gd name="T3" fmla="*/ 5 h 14"/>
                <a:gd name="T4" fmla="*/ 64 w 75"/>
                <a:gd name="T5" fmla="*/ 5 h 14"/>
                <a:gd name="T6" fmla="*/ 64 w 75"/>
                <a:gd name="T7" fmla="*/ 5 h 14"/>
                <a:gd name="T8" fmla="*/ 64 w 75"/>
                <a:gd name="T9" fmla="*/ 4 h 14"/>
                <a:gd name="T10" fmla="*/ 68 w 75"/>
                <a:gd name="T11" fmla="*/ 5 h 14"/>
                <a:gd name="T12" fmla="*/ 71 w 75"/>
                <a:gd name="T13" fmla="*/ 10 h 14"/>
                <a:gd name="T14" fmla="*/ 73 w 75"/>
                <a:gd name="T15" fmla="*/ 12 h 14"/>
                <a:gd name="T16" fmla="*/ 75 w 75"/>
                <a:gd name="T17" fmla="*/ 10 h 14"/>
                <a:gd name="T18" fmla="*/ 70 w 75"/>
                <a:gd name="T19" fmla="*/ 2 h 14"/>
                <a:gd name="T20" fmla="*/ 64 w 75"/>
                <a:gd name="T21" fmla="*/ 0 h 14"/>
                <a:gd name="T22" fmla="*/ 63 w 75"/>
                <a:gd name="T23" fmla="*/ 1 h 14"/>
                <a:gd name="T24" fmla="*/ 63 w 75"/>
                <a:gd name="T25" fmla="*/ 3 h 14"/>
                <a:gd name="T26" fmla="*/ 63 w 75"/>
                <a:gd name="T27" fmla="*/ 1 h 14"/>
                <a:gd name="T28" fmla="*/ 1 w 75"/>
                <a:gd name="T29" fmla="*/ 10 h 14"/>
                <a:gd name="T30" fmla="*/ 0 w 75"/>
                <a:gd name="T31" fmla="*/ 12 h 14"/>
                <a:gd name="T32" fmla="*/ 2 w 7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4">
                  <a:moveTo>
                    <a:pt x="2" y="14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4"/>
                    <a:pt x="67" y="5"/>
                    <a:pt x="68" y="5"/>
                  </a:cubicBezTo>
                  <a:cubicBezTo>
                    <a:pt x="69" y="6"/>
                    <a:pt x="70" y="7"/>
                    <a:pt x="71" y="10"/>
                  </a:cubicBezTo>
                  <a:cubicBezTo>
                    <a:pt x="71" y="12"/>
                    <a:pt x="72" y="12"/>
                    <a:pt x="73" y="12"/>
                  </a:cubicBezTo>
                  <a:cubicBezTo>
                    <a:pt x="74" y="12"/>
                    <a:pt x="75" y="11"/>
                    <a:pt x="75" y="10"/>
                  </a:cubicBezTo>
                  <a:cubicBezTo>
                    <a:pt x="74" y="6"/>
                    <a:pt x="72" y="3"/>
                    <a:pt x="70" y="2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64" y="0"/>
                    <a:pt x="63" y="1"/>
                    <a:pt x="63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6" name="Freeform 520"/>
            <p:cNvSpPr>
              <a:spLocks/>
            </p:cNvSpPr>
            <p:nvPr userDrawn="1"/>
          </p:nvSpPr>
          <p:spPr bwMode="auto">
            <a:xfrm>
              <a:off x="8634321" y="6497638"/>
              <a:ext cx="103190" cy="101600"/>
            </a:xfrm>
            <a:custGeom>
              <a:avLst/>
              <a:gdLst>
                <a:gd name="T0" fmla="*/ 21 w 27"/>
                <a:gd name="T1" fmla="*/ 5 h 26"/>
                <a:gd name="T2" fmla="*/ 20 w 27"/>
                <a:gd name="T3" fmla="*/ 6 h 26"/>
                <a:gd name="T4" fmla="*/ 23 w 27"/>
                <a:gd name="T5" fmla="*/ 13 h 26"/>
                <a:gd name="T6" fmla="*/ 20 w 27"/>
                <a:gd name="T7" fmla="*/ 20 h 26"/>
                <a:gd name="T8" fmla="*/ 13 w 27"/>
                <a:gd name="T9" fmla="*/ 22 h 26"/>
                <a:gd name="T10" fmla="*/ 7 w 27"/>
                <a:gd name="T11" fmla="*/ 20 h 26"/>
                <a:gd name="T12" fmla="*/ 4 w 27"/>
                <a:gd name="T13" fmla="*/ 13 h 26"/>
                <a:gd name="T14" fmla="*/ 6 w 27"/>
                <a:gd name="T15" fmla="*/ 7 h 26"/>
                <a:gd name="T16" fmla="*/ 13 w 27"/>
                <a:gd name="T17" fmla="*/ 4 h 26"/>
                <a:gd name="T18" fmla="*/ 20 w 27"/>
                <a:gd name="T19" fmla="*/ 6 h 26"/>
                <a:gd name="T20" fmla="*/ 21 w 27"/>
                <a:gd name="T21" fmla="*/ 5 h 26"/>
                <a:gd name="T22" fmla="*/ 22 w 27"/>
                <a:gd name="T23" fmla="*/ 3 h 26"/>
                <a:gd name="T24" fmla="*/ 13 w 27"/>
                <a:gd name="T25" fmla="*/ 0 h 26"/>
                <a:gd name="T26" fmla="*/ 3 w 27"/>
                <a:gd name="T27" fmla="*/ 4 h 26"/>
                <a:gd name="T28" fmla="*/ 0 w 27"/>
                <a:gd name="T29" fmla="*/ 13 h 26"/>
                <a:gd name="T30" fmla="*/ 4 w 27"/>
                <a:gd name="T31" fmla="*/ 23 h 26"/>
                <a:gd name="T32" fmla="*/ 13 w 27"/>
                <a:gd name="T33" fmla="*/ 26 h 26"/>
                <a:gd name="T34" fmla="*/ 23 w 27"/>
                <a:gd name="T35" fmla="*/ 22 h 26"/>
                <a:gd name="T36" fmla="*/ 27 w 27"/>
                <a:gd name="T37" fmla="*/ 13 h 26"/>
                <a:gd name="T38" fmla="*/ 22 w 27"/>
                <a:gd name="T39" fmla="*/ 3 h 26"/>
                <a:gd name="T40" fmla="*/ 21 w 27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6">
                  <a:moveTo>
                    <a:pt x="21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2" y="8"/>
                    <a:pt x="23" y="11"/>
                    <a:pt x="23" y="13"/>
                  </a:cubicBezTo>
                  <a:cubicBezTo>
                    <a:pt x="23" y="15"/>
                    <a:pt x="22" y="18"/>
                    <a:pt x="20" y="20"/>
                  </a:cubicBezTo>
                  <a:cubicBezTo>
                    <a:pt x="18" y="21"/>
                    <a:pt x="16" y="22"/>
                    <a:pt x="13" y="22"/>
                  </a:cubicBezTo>
                  <a:cubicBezTo>
                    <a:pt x="11" y="22"/>
                    <a:pt x="8" y="22"/>
                    <a:pt x="7" y="20"/>
                  </a:cubicBezTo>
                  <a:cubicBezTo>
                    <a:pt x="5" y="18"/>
                    <a:pt x="4" y="16"/>
                    <a:pt x="4" y="13"/>
                  </a:cubicBezTo>
                  <a:cubicBezTo>
                    <a:pt x="4" y="11"/>
                    <a:pt x="5" y="8"/>
                    <a:pt x="6" y="7"/>
                  </a:cubicBezTo>
                  <a:cubicBezTo>
                    <a:pt x="8" y="5"/>
                    <a:pt x="11" y="4"/>
                    <a:pt x="13" y="4"/>
                  </a:cubicBezTo>
                  <a:cubicBezTo>
                    <a:pt x="15" y="4"/>
                    <a:pt x="18" y="4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6" y="0"/>
                    <a:pt x="13" y="0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7"/>
                    <a:pt x="1" y="20"/>
                    <a:pt x="4" y="23"/>
                  </a:cubicBezTo>
                  <a:cubicBezTo>
                    <a:pt x="6" y="25"/>
                    <a:pt x="10" y="26"/>
                    <a:pt x="13" y="26"/>
                  </a:cubicBezTo>
                  <a:cubicBezTo>
                    <a:pt x="17" y="26"/>
                    <a:pt x="20" y="25"/>
                    <a:pt x="23" y="22"/>
                  </a:cubicBezTo>
                  <a:cubicBezTo>
                    <a:pt x="25" y="20"/>
                    <a:pt x="27" y="16"/>
                    <a:pt x="27" y="13"/>
                  </a:cubicBezTo>
                  <a:cubicBezTo>
                    <a:pt x="27" y="10"/>
                    <a:pt x="25" y="6"/>
                    <a:pt x="22" y="3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7" name="Freeform 521"/>
            <p:cNvSpPr>
              <a:spLocks/>
            </p:cNvSpPr>
            <p:nvPr userDrawn="1"/>
          </p:nvSpPr>
          <p:spPr bwMode="auto">
            <a:xfrm>
              <a:off x="8661308" y="6618288"/>
              <a:ext cx="88902" cy="85725"/>
            </a:xfrm>
            <a:custGeom>
              <a:avLst/>
              <a:gdLst>
                <a:gd name="T0" fmla="*/ 3 w 23"/>
                <a:gd name="T1" fmla="*/ 21 h 22"/>
                <a:gd name="T2" fmla="*/ 22 w 23"/>
                <a:gd name="T3" fmla="*/ 3 h 22"/>
                <a:gd name="T4" fmla="*/ 22 w 23"/>
                <a:gd name="T5" fmla="*/ 1 h 22"/>
                <a:gd name="T6" fmla="*/ 19 w 23"/>
                <a:gd name="T7" fmla="*/ 0 h 22"/>
                <a:gd name="T8" fmla="*/ 0 w 23"/>
                <a:gd name="T9" fmla="*/ 18 h 22"/>
                <a:gd name="T10" fmla="*/ 0 w 23"/>
                <a:gd name="T11" fmla="*/ 21 h 22"/>
                <a:gd name="T12" fmla="*/ 3 w 2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3" y="21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1"/>
                    <a:pt x="0" y="21"/>
                  </a:cubicBezTo>
                  <a:cubicBezTo>
                    <a:pt x="1" y="22"/>
                    <a:pt x="2" y="22"/>
                    <a:pt x="3" y="2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8" name="Freeform 522"/>
            <p:cNvSpPr>
              <a:spLocks/>
            </p:cNvSpPr>
            <p:nvPr userDrawn="1"/>
          </p:nvSpPr>
          <p:spPr bwMode="auto">
            <a:xfrm>
              <a:off x="8731160" y="6497638"/>
              <a:ext cx="98428" cy="190500"/>
            </a:xfrm>
            <a:custGeom>
              <a:avLst/>
              <a:gdLst>
                <a:gd name="T0" fmla="*/ 4 w 26"/>
                <a:gd name="T1" fmla="*/ 48 h 49"/>
                <a:gd name="T2" fmla="*/ 11 w 26"/>
                <a:gd name="T3" fmla="*/ 42 h 49"/>
                <a:gd name="T4" fmla="*/ 20 w 26"/>
                <a:gd name="T5" fmla="*/ 30 h 49"/>
                <a:gd name="T6" fmla="*/ 22 w 26"/>
                <a:gd name="T7" fmla="*/ 20 h 49"/>
                <a:gd name="T8" fmla="*/ 22 w 26"/>
                <a:gd name="T9" fmla="*/ 16 h 49"/>
                <a:gd name="T10" fmla="*/ 25 w 26"/>
                <a:gd name="T11" fmla="*/ 3 h 49"/>
                <a:gd name="T12" fmla="*/ 25 w 26"/>
                <a:gd name="T13" fmla="*/ 1 h 49"/>
                <a:gd name="T14" fmla="*/ 22 w 26"/>
                <a:gd name="T15" fmla="*/ 1 h 49"/>
                <a:gd name="T16" fmla="*/ 18 w 26"/>
                <a:gd name="T17" fmla="*/ 16 h 49"/>
                <a:gd name="T18" fmla="*/ 18 w 26"/>
                <a:gd name="T19" fmla="*/ 20 h 49"/>
                <a:gd name="T20" fmla="*/ 16 w 26"/>
                <a:gd name="T21" fmla="*/ 28 h 49"/>
                <a:gd name="T22" fmla="*/ 8 w 26"/>
                <a:gd name="T23" fmla="*/ 39 h 49"/>
                <a:gd name="T24" fmla="*/ 3 w 26"/>
                <a:gd name="T25" fmla="*/ 43 h 49"/>
                <a:gd name="T26" fmla="*/ 2 w 26"/>
                <a:gd name="T27" fmla="*/ 45 h 49"/>
                <a:gd name="T28" fmla="*/ 1 w 26"/>
                <a:gd name="T29" fmla="*/ 45 h 49"/>
                <a:gd name="T30" fmla="*/ 1 w 26"/>
                <a:gd name="T31" fmla="*/ 48 h 49"/>
                <a:gd name="T32" fmla="*/ 4 w 26"/>
                <a:gd name="T3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9">
                  <a:moveTo>
                    <a:pt x="4" y="48"/>
                  </a:moveTo>
                  <a:cubicBezTo>
                    <a:pt x="4" y="48"/>
                    <a:pt x="7" y="46"/>
                    <a:pt x="11" y="42"/>
                  </a:cubicBezTo>
                  <a:cubicBezTo>
                    <a:pt x="14" y="39"/>
                    <a:pt x="18" y="35"/>
                    <a:pt x="20" y="30"/>
                  </a:cubicBezTo>
                  <a:cubicBezTo>
                    <a:pt x="21" y="27"/>
                    <a:pt x="22" y="23"/>
                    <a:pt x="22" y="20"/>
                  </a:cubicBezTo>
                  <a:cubicBezTo>
                    <a:pt x="22" y="19"/>
                    <a:pt x="22" y="18"/>
                    <a:pt x="22" y="16"/>
                  </a:cubicBezTo>
                  <a:cubicBezTo>
                    <a:pt x="22" y="12"/>
                    <a:pt x="22" y="8"/>
                    <a:pt x="25" y="3"/>
                  </a:cubicBezTo>
                  <a:cubicBezTo>
                    <a:pt x="26" y="2"/>
                    <a:pt x="26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8" y="6"/>
                    <a:pt x="18" y="12"/>
                    <a:pt x="18" y="16"/>
                  </a:cubicBezTo>
                  <a:cubicBezTo>
                    <a:pt x="18" y="18"/>
                    <a:pt x="18" y="19"/>
                    <a:pt x="18" y="20"/>
                  </a:cubicBezTo>
                  <a:cubicBezTo>
                    <a:pt x="18" y="23"/>
                    <a:pt x="17" y="26"/>
                    <a:pt x="16" y="28"/>
                  </a:cubicBezTo>
                  <a:cubicBezTo>
                    <a:pt x="15" y="32"/>
                    <a:pt x="11" y="36"/>
                    <a:pt x="8" y="39"/>
                  </a:cubicBezTo>
                  <a:cubicBezTo>
                    <a:pt x="6" y="41"/>
                    <a:pt x="4" y="42"/>
                    <a:pt x="3" y="43"/>
                  </a:cubicBezTo>
                  <a:cubicBezTo>
                    <a:pt x="3" y="44"/>
                    <a:pt x="2" y="44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3" y="49"/>
                    <a:pt x="4" y="48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29" name="Freeform 523"/>
            <p:cNvSpPr>
              <a:spLocks/>
            </p:cNvSpPr>
            <p:nvPr userDrawn="1"/>
          </p:nvSpPr>
          <p:spPr bwMode="auto">
            <a:xfrm>
              <a:off x="8459691" y="6419850"/>
              <a:ext cx="419111" cy="327025"/>
            </a:xfrm>
            <a:custGeom>
              <a:avLst/>
              <a:gdLst>
                <a:gd name="T0" fmla="*/ 24 w 110"/>
                <a:gd name="T1" fmla="*/ 8 h 84"/>
                <a:gd name="T2" fmla="*/ 24 w 110"/>
                <a:gd name="T3" fmla="*/ 10 h 84"/>
                <a:gd name="T4" fmla="*/ 31 w 110"/>
                <a:gd name="T5" fmla="*/ 9 h 84"/>
                <a:gd name="T6" fmla="*/ 56 w 110"/>
                <a:gd name="T7" fmla="*/ 6 h 84"/>
                <a:gd name="T8" fmla="*/ 79 w 110"/>
                <a:gd name="T9" fmla="*/ 4 h 84"/>
                <a:gd name="T10" fmla="*/ 81 w 110"/>
                <a:gd name="T11" fmla="*/ 4 h 84"/>
                <a:gd name="T12" fmla="*/ 87 w 110"/>
                <a:gd name="T13" fmla="*/ 6 h 84"/>
                <a:gd name="T14" fmla="*/ 100 w 110"/>
                <a:gd name="T15" fmla="*/ 17 h 84"/>
                <a:gd name="T16" fmla="*/ 106 w 110"/>
                <a:gd name="T17" fmla="*/ 35 h 84"/>
                <a:gd name="T18" fmla="*/ 101 w 110"/>
                <a:gd name="T19" fmla="*/ 54 h 84"/>
                <a:gd name="T20" fmla="*/ 64 w 110"/>
                <a:gd name="T21" fmla="*/ 80 h 84"/>
                <a:gd name="T22" fmla="*/ 42 w 110"/>
                <a:gd name="T23" fmla="*/ 72 h 84"/>
                <a:gd name="T24" fmla="*/ 27 w 110"/>
                <a:gd name="T25" fmla="*/ 55 h 84"/>
                <a:gd name="T26" fmla="*/ 14 w 110"/>
                <a:gd name="T27" fmla="*/ 37 h 84"/>
                <a:gd name="T28" fmla="*/ 7 w 110"/>
                <a:gd name="T29" fmla="*/ 25 h 84"/>
                <a:gd name="T30" fmla="*/ 7 w 110"/>
                <a:gd name="T31" fmla="*/ 25 h 84"/>
                <a:gd name="T32" fmla="*/ 7 w 110"/>
                <a:gd name="T33" fmla="*/ 25 h 84"/>
                <a:gd name="T34" fmla="*/ 4 w 110"/>
                <a:gd name="T35" fmla="*/ 18 h 84"/>
                <a:gd name="T36" fmla="*/ 6 w 110"/>
                <a:gd name="T37" fmla="*/ 14 h 84"/>
                <a:gd name="T38" fmla="*/ 9 w 110"/>
                <a:gd name="T39" fmla="*/ 12 h 84"/>
                <a:gd name="T40" fmla="*/ 19 w 110"/>
                <a:gd name="T41" fmla="*/ 10 h 84"/>
                <a:gd name="T42" fmla="*/ 23 w 110"/>
                <a:gd name="T43" fmla="*/ 10 h 84"/>
                <a:gd name="T44" fmla="*/ 24 w 110"/>
                <a:gd name="T45" fmla="*/ 10 h 84"/>
                <a:gd name="T46" fmla="*/ 24 w 110"/>
                <a:gd name="T47" fmla="*/ 10 h 84"/>
                <a:gd name="T48" fmla="*/ 24 w 110"/>
                <a:gd name="T49" fmla="*/ 8 h 84"/>
                <a:gd name="T50" fmla="*/ 24 w 110"/>
                <a:gd name="T51" fmla="*/ 6 h 84"/>
                <a:gd name="T52" fmla="*/ 15 w 110"/>
                <a:gd name="T53" fmla="*/ 7 h 84"/>
                <a:gd name="T54" fmla="*/ 8 w 110"/>
                <a:gd name="T55" fmla="*/ 8 h 84"/>
                <a:gd name="T56" fmla="*/ 3 w 110"/>
                <a:gd name="T57" fmla="*/ 11 h 84"/>
                <a:gd name="T58" fmla="*/ 0 w 110"/>
                <a:gd name="T59" fmla="*/ 18 h 84"/>
                <a:gd name="T60" fmla="*/ 4 w 110"/>
                <a:gd name="T61" fmla="*/ 28 h 84"/>
                <a:gd name="T62" fmla="*/ 5 w 110"/>
                <a:gd name="T63" fmla="*/ 26 h 84"/>
                <a:gd name="T64" fmla="*/ 4 w 110"/>
                <a:gd name="T65" fmla="*/ 27 h 84"/>
                <a:gd name="T66" fmla="*/ 23 w 110"/>
                <a:gd name="T67" fmla="*/ 57 h 84"/>
                <a:gd name="T68" fmla="*/ 39 w 110"/>
                <a:gd name="T69" fmla="*/ 75 h 84"/>
                <a:gd name="T70" fmla="*/ 64 w 110"/>
                <a:gd name="T71" fmla="*/ 84 h 84"/>
                <a:gd name="T72" fmla="*/ 105 w 110"/>
                <a:gd name="T73" fmla="*/ 55 h 84"/>
                <a:gd name="T74" fmla="*/ 110 w 110"/>
                <a:gd name="T75" fmla="*/ 35 h 84"/>
                <a:gd name="T76" fmla="*/ 98 w 110"/>
                <a:gd name="T77" fmla="*/ 9 h 84"/>
                <a:gd name="T78" fmla="*/ 89 w 110"/>
                <a:gd name="T79" fmla="*/ 3 h 84"/>
                <a:gd name="T80" fmla="*/ 82 w 110"/>
                <a:gd name="T81" fmla="*/ 0 h 84"/>
                <a:gd name="T82" fmla="*/ 79 w 110"/>
                <a:gd name="T83" fmla="*/ 0 h 84"/>
                <a:gd name="T84" fmla="*/ 47 w 110"/>
                <a:gd name="T85" fmla="*/ 3 h 84"/>
                <a:gd name="T86" fmla="*/ 24 w 110"/>
                <a:gd name="T87" fmla="*/ 6 h 84"/>
                <a:gd name="T88" fmla="*/ 24 w 110"/>
                <a:gd name="T89" fmla="*/ 8 h 84"/>
                <a:gd name="T90" fmla="*/ 24 w 110"/>
                <a:gd name="T91" fmla="*/ 6 h 84"/>
                <a:gd name="T92" fmla="*/ 24 w 110"/>
                <a:gd name="T93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84">
                  <a:moveTo>
                    <a:pt x="24" y="8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7" y="9"/>
                    <a:pt x="31" y="9"/>
                  </a:cubicBezTo>
                  <a:cubicBezTo>
                    <a:pt x="37" y="8"/>
                    <a:pt x="47" y="7"/>
                    <a:pt x="56" y="6"/>
                  </a:cubicBezTo>
                  <a:cubicBezTo>
                    <a:pt x="66" y="4"/>
                    <a:pt x="74" y="4"/>
                    <a:pt x="79" y="4"/>
                  </a:cubicBezTo>
                  <a:cubicBezTo>
                    <a:pt x="80" y="4"/>
                    <a:pt x="81" y="4"/>
                    <a:pt x="81" y="4"/>
                  </a:cubicBezTo>
                  <a:cubicBezTo>
                    <a:pt x="82" y="4"/>
                    <a:pt x="84" y="5"/>
                    <a:pt x="87" y="6"/>
                  </a:cubicBezTo>
                  <a:cubicBezTo>
                    <a:pt x="91" y="8"/>
                    <a:pt x="96" y="12"/>
                    <a:pt x="100" y="17"/>
                  </a:cubicBezTo>
                  <a:cubicBezTo>
                    <a:pt x="104" y="22"/>
                    <a:pt x="106" y="28"/>
                    <a:pt x="106" y="35"/>
                  </a:cubicBezTo>
                  <a:cubicBezTo>
                    <a:pt x="106" y="40"/>
                    <a:pt x="105" y="47"/>
                    <a:pt x="101" y="54"/>
                  </a:cubicBezTo>
                  <a:cubicBezTo>
                    <a:pt x="91" y="73"/>
                    <a:pt x="77" y="80"/>
                    <a:pt x="64" y="80"/>
                  </a:cubicBezTo>
                  <a:cubicBezTo>
                    <a:pt x="56" y="80"/>
                    <a:pt x="47" y="77"/>
                    <a:pt x="42" y="72"/>
                  </a:cubicBezTo>
                  <a:cubicBezTo>
                    <a:pt x="36" y="68"/>
                    <a:pt x="33" y="64"/>
                    <a:pt x="27" y="55"/>
                  </a:cubicBezTo>
                  <a:cubicBezTo>
                    <a:pt x="23" y="50"/>
                    <a:pt x="19" y="43"/>
                    <a:pt x="14" y="37"/>
                  </a:cubicBezTo>
                  <a:cubicBezTo>
                    <a:pt x="10" y="30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4" y="21"/>
                    <a:pt x="4" y="18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12" y="11"/>
                    <a:pt x="16" y="11"/>
                    <a:pt x="19" y="10"/>
                  </a:cubicBezTo>
                  <a:cubicBezTo>
                    <a:pt x="20" y="10"/>
                    <a:pt x="22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6"/>
                    <a:pt x="15" y="7"/>
                  </a:cubicBezTo>
                  <a:cubicBezTo>
                    <a:pt x="13" y="7"/>
                    <a:pt x="10" y="8"/>
                    <a:pt x="8" y="8"/>
                  </a:cubicBezTo>
                  <a:cubicBezTo>
                    <a:pt x="6" y="9"/>
                    <a:pt x="4" y="10"/>
                    <a:pt x="3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23"/>
                    <a:pt x="4" y="27"/>
                    <a:pt x="4" y="2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17" y="48"/>
                    <a:pt x="23" y="57"/>
                  </a:cubicBezTo>
                  <a:cubicBezTo>
                    <a:pt x="30" y="67"/>
                    <a:pt x="33" y="71"/>
                    <a:pt x="39" y="75"/>
                  </a:cubicBezTo>
                  <a:cubicBezTo>
                    <a:pt x="46" y="80"/>
                    <a:pt x="55" y="84"/>
                    <a:pt x="64" y="84"/>
                  </a:cubicBezTo>
                  <a:cubicBezTo>
                    <a:pt x="78" y="84"/>
                    <a:pt x="94" y="76"/>
                    <a:pt x="105" y="55"/>
                  </a:cubicBezTo>
                  <a:cubicBezTo>
                    <a:pt x="109" y="48"/>
                    <a:pt x="110" y="41"/>
                    <a:pt x="110" y="35"/>
                  </a:cubicBezTo>
                  <a:cubicBezTo>
                    <a:pt x="110" y="24"/>
                    <a:pt x="105" y="15"/>
                    <a:pt x="98" y="9"/>
                  </a:cubicBezTo>
                  <a:cubicBezTo>
                    <a:pt x="95" y="7"/>
                    <a:pt x="92" y="4"/>
                    <a:pt x="89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2" y="0"/>
                    <a:pt x="59" y="1"/>
                    <a:pt x="47" y="3"/>
                  </a:cubicBezTo>
                  <a:cubicBezTo>
                    <a:pt x="34" y="4"/>
                    <a:pt x="24" y="6"/>
                    <a:pt x="24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0" name="Freeform 524"/>
            <p:cNvSpPr>
              <a:spLocks/>
            </p:cNvSpPr>
            <p:nvPr userDrawn="1"/>
          </p:nvSpPr>
          <p:spPr bwMode="auto">
            <a:xfrm>
              <a:off x="6586392" y="6564313"/>
              <a:ext cx="65089" cy="65087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1" name="Freeform 525"/>
            <p:cNvSpPr>
              <a:spLocks/>
            </p:cNvSpPr>
            <p:nvPr userDrawn="1"/>
          </p:nvSpPr>
          <p:spPr bwMode="auto">
            <a:xfrm>
              <a:off x="6654656" y="6591300"/>
              <a:ext cx="65090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2" name="Freeform 526"/>
            <p:cNvSpPr>
              <a:spLocks/>
            </p:cNvSpPr>
            <p:nvPr userDrawn="1"/>
          </p:nvSpPr>
          <p:spPr bwMode="auto">
            <a:xfrm>
              <a:off x="6746734" y="6591300"/>
              <a:ext cx="65090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3" name="Freeform 527"/>
            <p:cNvSpPr>
              <a:spLocks/>
            </p:cNvSpPr>
            <p:nvPr userDrawn="1"/>
          </p:nvSpPr>
          <p:spPr bwMode="auto">
            <a:xfrm>
              <a:off x="6807060" y="6615113"/>
              <a:ext cx="65090" cy="65087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5 w 17"/>
                <a:gd name="T11" fmla="*/ 10 h 17"/>
                <a:gd name="T12" fmla="*/ 4 w 17"/>
                <a:gd name="T13" fmla="*/ 8 h 17"/>
                <a:gd name="T14" fmla="*/ 8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1 w 17"/>
                <a:gd name="T31" fmla="*/ 11 h 17"/>
                <a:gd name="T32" fmla="*/ 9 w 17"/>
                <a:gd name="T33" fmla="*/ 17 h 17"/>
                <a:gd name="T34" fmla="*/ 12 w 17"/>
                <a:gd name="T35" fmla="*/ 16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1"/>
                    <a:pt x="0" y="5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14"/>
                    <a:pt x="5" y="17"/>
                    <a:pt x="9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4" name="Freeform 528"/>
            <p:cNvSpPr>
              <a:spLocks/>
            </p:cNvSpPr>
            <p:nvPr userDrawn="1"/>
          </p:nvSpPr>
          <p:spPr bwMode="auto">
            <a:xfrm>
              <a:off x="6872150" y="6551613"/>
              <a:ext cx="65089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8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5 h 17"/>
                <a:gd name="T16" fmla="*/ 9 w 17"/>
                <a:gd name="T17" fmla="*/ 4 h 17"/>
                <a:gd name="T18" fmla="*/ 13 w 17"/>
                <a:gd name="T19" fmla="*/ 8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2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5" name="Freeform 529"/>
            <p:cNvSpPr>
              <a:spLocks/>
            </p:cNvSpPr>
            <p:nvPr userDrawn="1"/>
          </p:nvSpPr>
          <p:spPr bwMode="auto">
            <a:xfrm>
              <a:off x="6864212" y="6607175"/>
              <a:ext cx="65090" cy="66675"/>
            </a:xfrm>
            <a:custGeom>
              <a:avLst/>
              <a:gdLst>
                <a:gd name="T0" fmla="*/ 14 w 17"/>
                <a:gd name="T1" fmla="*/ 6 h 17"/>
                <a:gd name="T2" fmla="*/ 12 w 17"/>
                <a:gd name="T3" fmla="*/ 7 h 17"/>
                <a:gd name="T4" fmla="*/ 13 w 17"/>
                <a:gd name="T5" fmla="*/ 8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6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6" name="Freeform 530"/>
            <p:cNvSpPr>
              <a:spLocks/>
            </p:cNvSpPr>
            <p:nvPr userDrawn="1"/>
          </p:nvSpPr>
          <p:spPr bwMode="auto">
            <a:xfrm>
              <a:off x="6834049" y="6657975"/>
              <a:ext cx="68264" cy="65088"/>
            </a:xfrm>
            <a:custGeom>
              <a:avLst/>
              <a:gdLst>
                <a:gd name="T0" fmla="*/ 15 w 18"/>
                <a:gd name="T1" fmla="*/ 7 h 17"/>
                <a:gd name="T2" fmla="*/ 13 w 18"/>
                <a:gd name="T3" fmla="*/ 7 h 17"/>
                <a:gd name="T4" fmla="*/ 14 w 18"/>
                <a:gd name="T5" fmla="*/ 9 h 17"/>
                <a:gd name="T6" fmla="*/ 10 w 18"/>
                <a:gd name="T7" fmla="*/ 13 h 17"/>
                <a:gd name="T8" fmla="*/ 9 w 18"/>
                <a:gd name="T9" fmla="*/ 13 h 17"/>
                <a:gd name="T10" fmla="*/ 5 w 18"/>
                <a:gd name="T11" fmla="*/ 10 h 17"/>
                <a:gd name="T12" fmla="*/ 4 w 18"/>
                <a:gd name="T13" fmla="*/ 9 h 17"/>
                <a:gd name="T14" fmla="*/ 8 w 18"/>
                <a:gd name="T15" fmla="*/ 4 h 17"/>
                <a:gd name="T16" fmla="*/ 9 w 18"/>
                <a:gd name="T17" fmla="*/ 4 h 17"/>
                <a:gd name="T18" fmla="*/ 13 w 18"/>
                <a:gd name="T19" fmla="*/ 7 h 17"/>
                <a:gd name="T20" fmla="*/ 15 w 18"/>
                <a:gd name="T21" fmla="*/ 7 h 17"/>
                <a:gd name="T22" fmla="*/ 17 w 18"/>
                <a:gd name="T23" fmla="*/ 6 h 17"/>
                <a:gd name="T24" fmla="*/ 9 w 18"/>
                <a:gd name="T25" fmla="*/ 0 h 17"/>
                <a:gd name="T26" fmla="*/ 6 w 18"/>
                <a:gd name="T27" fmla="*/ 1 h 17"/>
                <a:gd name="T28" fmla="*/ 0 w 18"/>
                <a:gd name="T29" fmla="*/ 9 h 17"/>
                <a:gd name="T30" fmla="*/ 1 w 18"/>
                <a:gd name="T31" fmla="*/ 11 h 17"/>
                <a:gd name="T32" fmla="*/ 9 w 18"/>
                <a:gd name="T33" fmla="*/ 17 h 17"/>
                <a:gd name="T34" fmla="*/ 12 w 18"/>
                <a:gd name="T35" fmla="*/ 17 h 17"/>
                <a:gd name="T36" fmla="*/ 18 w 18"/>
                <a:gd name="T37" fmla="*/ 9 h 17"/>
                <a:gd name="T38" fmla="*/ 17 w 18"/>
                <a:gd name="T39" fmla="*/ 6 h 17"/>
                <a:gd name="T40" fmla="*/ 15 w 18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4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6"/>
                    <a:pt x="18" y="12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7" name="Freeform 531"/>
            <p:cNvSpPr>
              <a:spLocks/>
            </p:cNvSpPr>
            <p:nvPr userDrawn="1"/>
          </p:nvSpPr>
          <p:spPr bwMode="auto">
            <a:xfrm>
              <a:off x="6784835" y="6688138"/>
              <a:ext cx="68265" cy="71437"/>
            </a:xfrm>
            <a:custGeom>
              <a:avLst/>
              <a:gdLst>
                <a:gd name="T0" fmla="*/ 15 w 18"/>
                <a:gd name="T1" fmla="*/ 7 h 18"/>
                <a:gd name="T2" fmla="*/ 13 w 18"/>
                <a:gd name="T3" fmla="*/ 8 h 18"/>
                <a:gd name="T4" fmla="*/ 14 w 18"/>
                <a:gd name="T5" fmla="*/ 9 h 18"/>
                <a:gd name="T6" fmla="*/ 10 w 18"/>
                <a:gd name="T7" fmla="*/ 13 h 18"/>
                <a:gd name="T8" fmla="*/ 9 w 18"/>
                <a:gd name="T9" fmla="*/ 14 h 18"/>
                <a:gd name="T10" fmla="*/ 5 w 18"/>
                <a:gd name="T11" fmla="*/ 10 h 18"/>
                <a:gd name="T12" fmla="*/ 4 w 18"/>
                <a:gd name="T13" fmla="*/ 9 h 18"/>
                <a:gd name="T14" fmla="*/ 8 w 18"/>
                <a:gd name="T15" fmla="*/ 5 h 18"/>
                <a:gd name="T16" fmla="*/ 9 w 18"/>
                <a:gd name="T17" fmla="*/ 4 h 18"/>
                <a:gd name="T18" fmla="*/ 13 w 18"/>
                <a:gd name="T19" fmla="*/ 8 h 18"/>
                <a:gd name="T20" fmla="*/ 15 w 18"/>
                <a:gd name="T21" fmla="*/ 7 h 18"/>
                <a:gd name="T22" fmla="*/ 17 w 18"/>
                <a:gd name="T23" fmla="*/ 6 h 18"/>
                <a:gd name="T24" fmla="*/ 9 w 18"/>
                <a:gd name="T25" fmla="*/ 0 h 18"/>
                <a:gd name="T26" fmla="*/ 6 w 18"/>
                <a:gd name="T27" fmla="*/ 1 h 18"/>
                <a:gd name="T28" fmla="*/ 0 w 18"/>
                <a:gd name="T29" fmla="*/ 9 h 18"/>
                <a:gd name="T30" fmla="*/ 1 w 18"/>
                <a:gd name="T31" fmla="*/ 12 h 18"/>
                <a:gd name="T32" fmla="*/ 9 w 18"/>
                <a:gd name="T33" fmla="*/ 18 h 18"/>
                <a:gd name="T34" fmla="*/ 12 w 18"/>
                <a:gd name="T35" fmla="*/ 17 h 18"/>
                <a:gd name="T36" fmla="*/ 18 w 18"/>
                <a:gd name="T37" fmla="*/ 9 h 18"/>
                <a:gd name="T38" fmla="*/ 17 w 18"/>
                <a:gd name="T39" fmla="*/ 6 h 18"/>
                <a:gd name="T40" fmla="*/ 15 w 18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4" y="9"/>
                  </a:cubicBezTo>
                  <a:cubicBezTo>
                    <a:pt x="14" y="11"/>
                    <a:pt x="12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7" y="14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1" y="4"/>
                    <a:pt x="13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5"/>
                    <a:pt x="5" y="18"/>
                    <a:pt x="9" y="18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5" y="16"/>
                    <a:pt x="18" y="13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8" name="Freeform 532"/>
            <p:cNvSpPr>
              <a:spLocks/>
            </p:cNvSpPr>
            <p:nvPr userDrawn="1"/>
          </p:nvSpPr>
          <p:spPr bwMode="auto">
            <a:xfrm>
              <a:off x="6749909" y="6723063"/>
              <a:ext cx="65090" cy="50800"/>
            </a:xfrm>
            <a:custGeom>
              <a:avLst/>
              <a:gdLst>
                <a:gd name="T0" fmla="*/ 13 w 17"/>
                <a:gd name="T1" fmla="*/ 6 h 13"/>
                <a:gd name="T2" fmla="*/ 10 w 17"/>
                <a:gd name="T3" fmla="*/ 9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5 h 13"/>
                <a:gd name="T12" fmla="*/ 4 w 17"/>
                <a:gd name="T13" fmla="*/ 3 h 13"/>
                <a:gd name="T14" fmla="*/ 3 w 17"/>
                <a:gd name="T15" fmla="*/ 1 h 13"/>
                <a:gd name="T16" fmla="*/ 0 w 17"/>
                <a:gd name="T17" fmla="*/ 2 h 13"/>
                <a:gd name="T18" fmla="*/ 0 w 17"/>
                <a:gd name="T19" fmla="*/ 5 h 13"/>
                <a:gd name="T20" fmla="*/ 0 w 17"/>
                <a:gd name="T21" fmla="*/ 8 h 13"/>
                <a:gd name="T22" fmla="*/ 0 w 17"/>
                <a:gd name="T23" fmla="*/ 8 h 13"/>
                <a:gd name="T24" fmla="*/ 8 w 17"/>
                <a:gd name="T25" fmla="*/ 13 h 13"/>
                <a:gd name="T26" fmla="*/ 11 w 17"/>
                <a:gd name="T27" fmla="*/ 13 h 13"/>
                <a:gd name="T28" fmla="*/ 17 w 17"/>
                <a:gd name="T29" fmla="*/ 6 h 13"/>
                <a:gd name="T30" fmla="*/ 15 w 17"/>
                <a:gd name="T31" fmla="*/ 4 h 13"/>
                <a:gd name="T32" fmla="*/ 13 w 17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6"/>
                  </a:move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8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4" y="12"/>
                    <a:pt x="16" y="9"/>
                    <a:pt x="17" y="6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4" y="4"/>
                    <a:pt x="13" y="5"/>
                    <a:pt x="13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39" name="Freeform 533"/>
            <p:cNvSpPr>
              <a:spLocks/>
            </p:cNvSpPr>
            <p:nvPr userDrawn="1"/>
          </p:nvSpPr>
          <p:spPr bwMode="auto">
            <a:xfrm>
              <a:off x="6670532" y="6704013"/>
              <a:ext cx="63502" cy="50800"/>
            </a:xfrm>
            <a:custGeom>
              <a:avLst/>
              <a:gdLst>
                <a:gd name="T0" fmla="*/ 13 w 17"/>
                <a:gd name="T1" fmla="*/ 4 h 13"/>
                <a:gd name="T2" fmla="*/ 10 w 17"/>
                <a:gd name="T3" fmla="*/ 8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4 h 13"/>
                <a:gd name="T12" fmla="*/ 4 w 17"/>
                <a:gd name="T13" fmla="*/ 3 h 13"/>
                <a:gd name="T14" fmla="*/ 3 w 17"/>
                <a:gd name="T15" fmla="*/ 0 h 13"/>
                <a:gd name="T16" fmla="*/ 0 w 17"/>
                <a:gd name="T17" fmla="*/ 1 h 13"/>
                <a:gd name="T18" fmla="*/ 0 w 17"/>
                <a:gd name="T19" fmla="*/ 4 h 13"/>
                <a:gd name="T20" fmla="*/ 0 w 17"/>
                <a:gd name="T21" fmla="*/ 7 h 13"/>
                <a:gd name="T22" fmla="*/ 0 w 17"/>
                <a:gd name="T23" fmla="*/ 7 h 13"/>
                <a:gd name="T24" fmla="*/ 8 w 17"/>
                <a:gd name="T25" fmla="*/ 13 h 13"/>
                <a:gd name="T26" fmla="*/ 11 w 17"/>
                <a:gd name="T27" fmla="*/ 12 h 13"/>
                <a:gd name="T28" fmla="*/ 17 w 17"/>
                <a:gd name="T29" fmla="*/ 5 h 13"/>
                <a:gd name="T30" fmla="*/ 15 w 17"/>
                <a:gd name="T31" fmla="*/ 3 h 13"/>
                <a:gd name="T32" fmla="*/ 13 w 17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4"/>
                  </a:moveTo>
                  <a:cubicBezTo>
                    <a:pt x="13" y="6"/>
                    <a:pt x="11" y="8"/>
                    <a:pt x="10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5" y="13"/>
                    <a:pt x="8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4" y="11"/>
                    <a:pt x="16" y="8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3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0" name="Freeform 534"/>
            <p:cNvSpPr>
              <a:spLocks/>
            </p:cNvSpPr>
            <p:nvPr userDrawn="1"/>
          </p:nvSpPr>
          <p:spPr bwMode="auto">
            <a:xfrm>
              <a:off x="6761022" y="6642100"/>
              <a:ext cx="65089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1" name="Freeform 535"/>
            <p:cNvSpPr>
              <a:spLocks/>
            </p:cNvSpPr>
            <p:nvPr userDrawn="1"/>
          </p:nvSpPr>
          <p:spPr bwMode="auto">
            <a:xfrm>
              <a:off x="6692757" y="6629400"/>
              <a:ext cx="65090" cy="66675"/>
            </a:xfrm>
            <a:custGeom>
              <a:avLst/>
              <a:gdLst>
                <a:gd name="T0" fmla="*/ 14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7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2" name="Freeform 536"/>
            <p:cNvSpPr>
              <a:spLocks/>
            </p:cNvSpPr>
            <p:nvPr userDrawn="1"/>
          </p:nvSpPr>
          <p:spPr bwMode="auto">
            <a:xfrm>
              <a:off x="6714983" y="6677025"/>
              <a:ext cx="65090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3" name="Freeform 537"/>
            <p:cNvSpPr>
              <a:spLocks/>
            </p:cNvSpPr>
            <p:nvPr userDrawn="1"/>
          </p:nvSpPr>
          <p:spPr bwMode="auto">
            <a:xfrm>
              <a:off x="6600680" y="6615113"/>
              <a:ext cx="65090" cy="65087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2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6 w 17"/>
                <a:gd name="T23" fmla="*/ 5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5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1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4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4" name="Freeform 538"/>
            <p:cNvSpPr>
              <a:spLocks/>
            </p:cNvSpPr>
            <p:nvPr userDrawn="1"/>
          </p:nvSpPr>
          <p:spPr bwMode="auto">
            <a:xfrm>
              <a:off x="6646719" y="6650038"/>
              <a:ext cx="65089" cy="69850"/>
            </a:xfrm>
            <a:custGeom>
              <a:avLst/>
              <a:gdLst>
                <a:gd name="T0" fmla="*/ 15 w 17"/>
                <a:gd name="T1" fmla="*/ 7 h 18"/>
                <a:gd name="T2" fmla="*/ 13 w 17"/>
                <a:gd name="T3" fmla="*/ 8 h 18"/>
                <a:gd name="T4" fmla="*/ 13 w 17"/>
                <a:gd name="T5" fmla="*/ 9 h 18"/>
                <a:gd name="T6" fmla="*/ 10 w 17"/>
                <a:gd name="T7" fmla="*/ 13 h 18"/>
                <a:gd name="T8" fmla="*/ 8 w 17"/>
                <a:gd name="T9" fmla="*/ 14 h 18"/>
                <a:gd name="T10" fmla="*/ 4 w 17"/>
                <a:gd name="T11" fmla="*/ 10 h 18"/>
                <a:gd name="T12" fmla="*/ 4 w 17"/>
                <a:gd name="T13" fmla="*/ 9 h 18"/>
                <a:gd name="T14" fmla="*/ 7 w 17"/>
                <a:gd name="T15" fmla="*/ 5 h 18"/>
                <a:gd name="T16" fmla="*/ 8 w 17"/>
                <a:gd name="T17" fmla="*/ 4 h 18"/>
                <a:gd name="T18" fmla="*/ 13 w 17"/>
                <a:gd name="T19" fmla="*/ 8 h 18"/>
                <a:gd name="T20" fmla="*/ 15 w 17"/>
                <a:gd name="T21" fmla="*/ 7 h 18"/>
                <a:gd name="T22" fmla="*/ 16 w 17"/>
                <a:gd name="T23" fmla="*/ 6 h 18"/>
                <a:gd name="T24" fmla="*/ 8 w 17"/>
                <a:gd name="T25" fmla="*/ 0 h 18"/>
                <a:gd name="T26" fmla="*/ 6 w 17"/>
                <a:gd name="T27" fmla="*/ 1 h 18"/>
                <a:gd name="T28" fmla="*/ 0 w 17"/>
                <a:gd name="T29" fmla="*/ 9 h 18"/>
                <a:gd name="T30" fmla="*/ 0 w 17"/>
                <a:gd name="T31" fmla="*/ 12 h 18"/>
                <a:gd name="T32" fmla="*/ 8 w 17"/>
                <a:gd name="T33" fmla="*/ 18 h 18"/>
                <a:gd name="T34" fmla="*/ 11 w 17"/>
                <a:gd name="T35" fmla="*/ 17 h 18"/>
                <a:gd name="T36" fmla="*/ 17 w 17"/>
                <a:gd name="T37" fmla="*/ 9 h 18"/>
                <a:gd name="T38" fmla="*/ 16 w 17"/>
                <a:gd name="T39" fmla="*/ 6 h 18"/>
                <a:gd name="T40" fmla="*/ 15 w 17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6" y="14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5"/>
                    <a:pt x="5" y="18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5" name="Freeform 539"/>
            <p:cNvSpPr>
              <a:spLocks/>
            </p:cNvSpPr>
            <p:nvPr userDrawn="1"/>
          </p:nvSpPr>
          <p:spPr bwMode="auto">
            <a:xfrm>
              <a:off x="6608618" y="6661150"/>
              <a:ext cx="61914" cy="66675"/>
            </a:xfrm>
            <a:custGeom>
              <a:avLst/>
              <a:gdLst>
                <a:gd name="T0" fmla="*/ 12 w 16"/>
                <a:gd name="T1" fmla="*/ 10 h 17"/>
                <a:gd name="T2" fmla="*/ 10 w 16"/>
                <a:gd name="T3" fmla="*/ 13 h 17"/>
                <a:gd name="T4" fmla="*/ 8 w 16"/>
                <a:gd name="T5" fmla="*/ 13 h 17"/>
                <a:gd name="T6" fmla="*/ 4 w 16"/>
                <a:gd name="T7" fmla="*/ 10 h 17"/>
                <a:gd name="T8" fmla="*/ 4 w 16"/>
                <a:gd name="T9" fmla="*/ 8 h 17"/>
                <a:gd name="T10" fmla="*/ 6 w 16"/>
                <a:gd name="T11" fmla="*/ 4 h 17"/>
                <a:gd name="T12" fmla="*/ 7 w 16"/>
                <a:gd name="T13" fmla="*/ 2 h 17"/>
                <a:gd name="T14" fmla="*/ 4 w 16"/>
                <a:gd name="T15" fmla="*/ 1 h 17"/>
                <a:gd name="T16" fmla="*/ 0 w 16"/>
                <a:gd name="T17" fmla="*/ 8 h 17"/>
                <a:gd name="T18" fmla="*/ 0 w 16"/>
                <a:gd name="T19" fmla="*/ 11 h 17"/>
                <a:gd name="T20" fmla="*/ 8 w 16"/>
                <a:gd name="T21" fmla="*/ 17 h 17"/>
                <a:gd name="T22" fmla="*/ 11 w 16"/>
                <a:gd name="T23" fmla="*/ 16 h 17"/>
                <a:gd name="T24" fmla="*/ 16 w 16"/>
                <a:gd name="T25" fmla="*/ 12 h 17"/>
                <a:gd name="T26" fmla="*/ 15 w 16"/>
                <a:gd name="T27" fmla="*/ 9 h 17"/>
                <a:gd name="T28" fmla="*/ 12 w 16"/>
                <a:gd name="T2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7">
                  <a:moveTo>
                    <a:pt x="12" y="10"/>
                  </a:moveTo>
                  <a:cubicBezTo>
                    <a:pt x="12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4" y="5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5" y="14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14" y="9"/>
                    <a:pt x="13" y="9"/>
                    <a:pt x="12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6" name="Freeform 540"/>
            <p:cNvSpPr>
              <a:spLocks/>
            </p:cNvSpPr>
            <p:nvPr userDrawn="1"/>
          </p:nvSpPr>
          <p:spPr bwMode="auto">
            <a:xfrm>
              <a:off x="6711808" y="6489700"/>
              <a:ext cx="119066" cy="120650"/>
            </a:xfrm>
            <a:custGeom>
              <a:avLst/>
              <a:gdLst>
                <a:gd name="T0" fmla="*/ 2 w 31"/>
                <a:gd name="T1" fmla="*/ 4 h 31"/>
                <a:gd name="T2" fmla="*/ 2 w 31"/>
                <a:gd name="T3" fmla="*/ 4 h 31"/>
                <a:gd name="T4" fmla="*/ 27 w 31"/>
                <a:gd name="T5" fmla="*/ 30 h 31"/>
                <a:gd name="T6" fmla="*/ 29 w 31"/>
                <a:gd name="T7" fmla="*/ 31 h 31"/>
                <a:gd name="T8" fmla="*/ 30 w 31"/>
                <a:gd name="T9" fmla="*/ 28 h 31"/>
                <a:gd name="T10" fmla="*/ 3 w 31"/>
                <a:gd name="T11" fmla="*/ 0 h 31"/>
                <a:gd name="T12" fmla="*/ 1 w 31"/>
                <a:gd name="T13" fmla="*/ 1 h 31"/>
                <a:gd name="T14" fmla="*/ 2 w 31"/>
                <a:gd name="T1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19" y="12"/>
                    <a:pt x="27" y="30"/>
                  </a:cubicBezTo>
                  <a:cubicBezTo>
                    <a:pt x="27" y="31"/>
                    <a:pt x="28" y="31"/>
                    <a:pt x="29" y="31"/>
                  </a:cubicBezTo>
                  <a:cubicBezTo>
                    <a:pt x="30" y="30"/>
                    <a:pt x="31" y="29"/>
                    <a:pt x="30" y="28"/>
                  </a:cubicBezTo>
                  <a:cubicBezTo>
                    <a:pt x="21" y="8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7" name="Freeform 541"/>
            <p:cNvSpPr>
              <a:spLocks/>
            </p:cNvSpPr>
            <p:nvPr userDrawn="1"/>
          </p:nvSpPr>
          <p:spPr bwMode="auto">
            <a:xfrm>
              <a:off x="6788010" y="6551613"/>
              <a:ext cx="69852" cy="31750"/>
            </a:xfrm>
            <a:custGeom>
              <a:avLst/>
              <a:gdLst>
                <a:gd name="T0" fmla="*/ 3 w 18"/>
                <a:gd name="T1" fmla="*/ 5 h 8"/>
                <a:gd name="T2" fmla="*/ 3 w 18"/>
                <a:gd name="T3" fmla="*/ 4 h 8"/>
                <a:gd name="T4" fmla="*/ 3 w 18"/>
                <a:gd name="T5" fmla="*/ 5 h 8"/>
                <a:gd name="T6" fmla="*/ 3 w 18"/>
                <a:gd name="T7" fmla="*/ 5 h 8"/>
                <a:gd name="T8" fmla="*/ 3 w 18"/>
                <a:gd name="T9" fmla="*/ 4 h 8"/>
                <a:gd name="T10" fmla="*/ 3 w 18"/>
                <a:gd name="T11" fmla="*/ 5 h 8"/>
                <a:gd name="T12" fmla="*/ 4 w 18"/>
                <a:gd name="T13" fmla="*/ 5 h 8"/>
                <a:gd name="T14" fmla="*/ 6 w 18"/>
                <a:gd name="T15" fmla="*/ 4 h 8"/>
                <a:gd name="T16" fmla="*/ 15 w 18"/>
                <a:gd name="T17" fmla="*/ 7 h 8"/>
                <a:gd name="T18" fmla="*/ 17 w 18"/>
                <a:gd name="T19" fmla="*/ 6 h 8"/>
                <a:gd name="T20" fmla="*/ 17 w 18"/>
                <a:gd name="T21" fmla="*/ 4 h 8"/>
                <a:gd name="T22" fmla="*/ 6 w 18"/>
                <a:gd name="T23" fmla="*/ 0 h 8"/>
                <a:gd name="T24" fmla="*/ 2 w 18"/>
                <a:gd name="T25" fmla="*/ 1 h 8"/>
                <a:gd name="T26" fmla="*/ 1 w 18"/>
                <a:gd name="T27" fmla="*/ 4 h 8"/>
                <a:gd name="T28" fmla="*/ 3 w 18"/>
                <a:gd name="T2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8">
                  <a:moveTo>
                    <a:pt x="3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8" y="4"/>
                    <a:pt x="11" y="5"/>
                    <a:pt x="15" y="7"/>
                  </a:cubicBezTo>
                  <a:cubicBezTo>
                    <a:pt x="15" y="8"/>
                    <a:pt x="17" y="7"/>
                    <a:pt x="17" y="6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3" y="1"/>
                    <a:pt x="9" y="0"/>
                    <a:pt x="6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8" name="Freeform 542"/>
            <p:cNvSpPr>
              <a:spLocks/>
            </p:cNvSpPr>
            <p:nvPr userDrawn="1"/>
          </p:nvSpPr>
          <p:spPr bwMode="auto">
            <a:xfrm>
              <a:off x="6761022" y="6529388"/>
              <a:ext cx="23813" cy="57150"/>
            </a:xfrm>
            <a:custGeom>
              <a:avLst/>
              <a:gdLst>
                <a:gd name="T0" fmla="*/ 5 w 6"/>
                <a:gd name="T1" fmla="*/ 12 h 15"/>
                <a:gd name="T2" fmla="*/ 5 w 6"/>
                <a:gd name="T3" fmla="*/ 12 h 15"/>
                <a:gd name="T4" fmla="*/ 4 w 6"/>
                <a:gd name="T5" fmla="*/ 11 h 15"/>
                <a:gd name="T6" fmla="*/ 5 w 6"/>
                <a:gd name="T7" fmla="*/ 2 h 15"/>
                <a:gd name="T8" fmla="*/ 4 w 6"/>
                <a:gd name="T9" fmla="*/ 0 h 15"/>
                <a:gd name="T10" fmla="*/ 2 w 6"/>
                <a:gd name="T11" fmla="*/ 1 h 15"/>
                <a:gd name="T12" fmla="*/ 0 w 6"/>
                <a:gd name="T13" fmla="*/ 11 h 15"/>
                <a:gd name="T14" fmla="*/ 1 w 6"/>
                <a:gd name="T15" fmla="*/ 13 h 15"/>
                <a:gd name="T16" fmla="*/ 3 w 6"/>
                <a:gd name="T17" fmla="*/ 15 h 15"/>
                <a:gd name="T18" fmla="*/ 5 w 6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4" y="9"/>
                    <a:pt x="5" y="6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5"/>
                    <a:pt x="0" y="9"/>
                    <a:pt x="0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49" name="Freeform 543"/>
            <p:cNvSpPr>
              <a:spLocks/>
            </p:cNvSpPr>
            <p:nvPr userDrawn="1"/>
          </p:nvSpPr>
          <p:spPr bwMode="auto">
            <a:xfrm>
              <a:off x="6711808" y="6251575"/>
              <a:ext cx="92077" cy="371475"/>
            </a:xfrm>
            <a:custGeom>
              <a:avLst/>
              <a:gdLst>
                <a:gd name="T0" fmla="*/ 8 w 24"/>
                <a:gd name="T1" fmla="*/ 92 h 95"/>
                <a:gd name="T2" fmla="*/ 8 w 24"/>
                <a:gd name="T3" fmla="*/ 92 h 95"/>
                <a:gd name="T4" fmla="*/ 4 w 24"/>
                <a:gd name="T5" fmla="*/ 67 h 95"/>
                <a:gd name="T6" fmla="*/ 23 w 24"/>
                <a:gd name="T7" fmla="*/ 4 h 95"/>
                <a:gd name="T8" fmla="*/ 23 w 24"/>
                <a:gd name="T9" fmla="*/ 1 h 95"/>
                <a:gd name="T10" fmla="*/ 20 w 24"/>
                <a:gd name="T11" fmla="*/ 2 h 95"/>
                <a:gd name="T12" fmla="*/ 0 w 24"/>
                <a:gd name="T13" fmla="*/ 67 h 95"/>
                <a:gd name="T14" fmla="*/ 5 w 24"/>
                <a:gd name="T15" fmla="*/ 94 h 95"/>
                <a:gd name="T16" fmla="*/ 7 w 24"/>
                <a:gd name="T17" fmla="*/ 95 h 95"/>
                <a:gd name="T18" fmla="*/ 8 w 24"/>
                <a:gd name="T1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5">
                  <a:moveTo>
                    <a:pt x="8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8" y="91"/>
                    <a:pt x="4" y="82"/>
                    <a:pt x="4" y="67"/>
                  </a:cubicBezTo>
                  <a:cubicBezTo>
                    <a:pt x="4" y="51"/>
                    <a:pt x="8" y="29"/>
                    <a:pt x="23" y="4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4" y="27"/>
                    <a:pt x="0" y="50"/>
                    <a:pt x="0" y="67"/>
                  </a:cubicBezTo>
                  <a:cubicBezTo>
                    <a:pt x="0" y="84"/>
                    <a:pt x="5" y="94"/>
                    <a:pt x="5" y="94"/>
                  </a:cubicBezTo>
                  <a:cubicBezTo>
                    <a:pt x="5" y="95"/>
                    <a:pt x="6" y="95"/>
                    <a:pt x="7" y="95"/>
                  </a:cubicBezTo>
                  <a:cubicBezTo>
                    <a:pt x="8" y="95"/>
                    <a:pt x="9" y="93"/>
                    <a:pt x="8" y="9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0" name="Freeform 544"/>
            <p:cNvSpPr>
              <a:spLocks/>
            </p:cNvSpPr>
            <p:nvPr userDrawn="1"/>
          </p:nvSpPr>
          <p:spPr bwMode="auto">
            <a:xfrm>
              <a:off x="6646719" y="6540500"/>
              <a:ext cx="84139" cy="42863"/>
            </a:xfrm>
            <a:custGeom>
              <a:avLst/>
              <a:gdLst>
                <a:gd name="T0" fmla="*/ 4 w 22"/>
                <a:gd name="T1" fmla="*/ 10 h 11"/>
                <a:gd name="T2" fmla="*/ 4 w 22"/>
                <a:gd name="T3" fmla="*/ 10 h 11"/>
                <a:gd name="T4" fmla="*/ 4 w 22"/>
                <a:gd name="T5" fmla="*/ 10 h 11"/>
                <a:gd name="T6" fmla="*/ 4 w 22"/>
                <a:gd name="T7" fmla="*/ 10 h 11"/>
                <a:gd name="T8" fmla="*/ 4 w 22"/>
                <a:gd name="T9" fmla="*/ 10 h 11"/>
                <a:gd name="T10" fmla="*/ 4 w 22"/>
                <a:gd name="T11" fmla="*/ 10 h 11"/>
                <a:gd name="T12" fmla="*/ 20 w 22"/>
                <a:gd name="T13" fmla="*/ 4 h 11"/>
                <a:gd name="T14" fmla="*/ 22 w 22"/>
                <a:gd name="T15" fmla="*/ 2 h 11"/>
                <a:gd name="T16" fmla="*/ 20 w 22"/>
                <a:gd name="T17" fmla="*/ 0 h 11"/>
                <a:gd name="T18" fmla="*/ 1 w 22"/>
                <a:gd name="T19" fmla="*/ 8 h 11"/>
                <a:gd name="T20" fmla="*/ 1 w 22"/>
                <a:gd name="T21" fmla="*/ 10 h 11"/>
                <a:gd name="T22" fmla="*/ 4 w 2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1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9" y="5"/>
                    <a:pt x="20" y="4"/>
                  </a:cubicBezTo>
                  <a:cubicBezTo>
                    <a:pt x="21" y="4"/>
                    <a:pt x="22" y="3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7" y="1"/>
                    <a:pt x="1" y="7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1" name="Freeform 545"/>
            <p:cNvSpPr>
              <a:spLocks/>
            </p:cNvSpPr>
            <p:nvPr userDrawn="1"/>
          </p:nvSpPr>
          <p:spPr bwMode="auto">
            <a:xfrm>
              <a:off x="6700695" y="6564313"/>
              <a:ext cx="33338" cy="30162"/>
            </a:xfrm>
            <a:custGeom>
              <a:avLst/>
              <a:gdLst>
                <a:gd name="T0" fmla="*/ 4 w 9"/>
                <a:gd name="T1" fmla="*/ 7 h 8"/>
                <a:gd name="T2" fmla="*/ 3 w 9"/>
                <a:gd name="T3" fmla="*/ 6 h 8"/>
                <a:gd name="T4" fmla="*/ 4 w 9"/>
                <a:gd name="T5" fmla="*/ 7 h 8"/>
                <a:gd name="T6" fmla="*/ 4 w 9"/>
                <a:gd name="T7" fmla="*/ 7 h 8"/>
                <a:gd name="T8" fmla="*/ 3 w 9"/>
                <a:gd name="T9" fmla="*/ 6 h 8"/>
                <a:gd name="T10" fmla="*/ 4 w 9"/>
                <a:gd name="T11" fmla="*/ 7 h 8"/>
                <a:gd name="T12" fmla="*/ 5 w 9"/>
                <a:gd name="T13" fmla="*/ 6 h 8"/>
                <a:gd name="T14" fmla="*/ 8 w 9"/>
                <a:gd name="T15" fmla="*/ 4 h 8"/>
                <a:gd name="T16" fmla="*/ 9 w 9"/>
                <a:gd name="T17" fmla="*/ 1 h 8"/>
                <a:gd name="T18" fmla="*/ 6 w 9"/>
                <a:gd name="T19" fmla="*/ 0 h 8"/>
                <a:gd name="T20" fmla="*/ 0 w 9"/>
                <a:gd name="T21" fmla="*/ 5 h 8"/>
                <a:gd name="T22" fmla="*/ 1 w 9"/>
                <a:gd name="T23" fmla="*/ 8 h 8"/>
                <a:gd name="T24" fmla="*/ 4 w 9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2" name="Freeform 546"/>
            <p:cNvSpPr>
              <a:spLocks/>
            </p:cNvSpPr>
            <p:nvPr userDrawn="1"/>
          </p:nvSpPr>
          <p:spPr bwMode="auto">
            <a:xfrm>
              <a:off x="6486377" y="6310313"/>
              <a:ext cx="287345" cy="133350"/>
            </a:xfrm>
            <a:custGeom>
              <a:avLst/>
              <a:gdLst>
                <a:gd name="T0" fmla="*/ 4 w 75"/>
                <a:gd name="T1" fmla="*/ 33 h 34"/>
                <a:gd name="T2" fmla="*/ 4 w 75"/>
                <a:gd name="T3" fmla="*/ 33 h 34"/>
                <a:gd name="T4" fmla="*/ 73 w 75"/>
                <a:gd name="T5" fmla="*/ 5 h 34"/>
                <a:gd name="T6" fmla="*/ 75 w 75"/>
                <a:gd name="T7" fmla="*/ 2 h 34"/>
                <a:gd name="T8" fmla="*/ 73 w 75"/>
                <a:gd name="T9" fmla="*/ 1 h 34"/>
                <a:gd name="T10" fmla="*/ 1 w 75"/>
                <a:gd name="T11" fmla="*/ 30 h 34"/>
                <a:gd name="T12" fmla="*/ 1 w 75"/>
                <a:gd name="T13" fmla="*/ 33 h 34"/>
                <a:gd name="T14" fmla="*/ 4 w 75"/>
                <a:gd name="T1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4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7" y="30"/>
                    <a:pt x="33" y="10"/>
                    <a:pt x="73" y="5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1"/>
                  </a:cubicBezTo>
                  <a:cubicBezTo>
                    <a:pt x="28" y="6"/>
                    <a:pt x="2" y="30"/>
                    <a:pt x="1" y="30"/>
                  </a:cubicBezTo>
                  <a:cubicBezTo>
                    <a:pt x="1" y="31"/>
                    <a:pt x="0" y="32"/>
                    <a:pt x="1" y="33"/>
                  </a:cubicBezTo>
                  <a:cubicBezTo>
                    <a:pt x="2" y="34"/>
                    <a:pt x="3" y="34"/>
                    <a:pt x="4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3" name="Freeform 547"/>
            <p:cNvSpPr>
              <a:spLocks/>
            </p:cNvSpPr>
            <p:nvPr userDrawn="1"/>
          </p:nvSpPr>
          <p:spPr bwMode="auto">
            <a:xfrm>
              <a:off x="6532416" y="6200775"/>
              <a:ext cx="138116" cy="125413"/>
            </a:xfrm>
            <a:custGeom>
              <a:avLst/>
              <a:gdLst>
                <a:gd name="T0" fmla="*/ 2 w 36"/>
                <a:gd name="T1" fmla="*/ 2 h 32"/>
                <a:gd name="T2" fmla="*/ 2 w 36"/>
                <a:gd name="T3" fmla="*/ 4 h 32"/>
                <a:gd name="T4" fmla="*/ 2 w 36"/>
                <a:gd name="T5" fmla="*/ 4 h 32"/>
                <a:gd name="T6" fmla="*/ 22 w 36"/>
                <a:gd name="T7" fmla="*/ 13 h 32"/>
                <a:gd name="T8" fmla="*/ 31 w 36"/>
                <a:gd name="T9" fmla="*/ 25 h 32"/>
                <a:gd name="T10" fmla="*/ 32 w 36"/>
                <a:gd name="T11" fmla="*/ 29 h 32"/>
                <a:gd name="T12" fmla="*/ 32 w 36"/>
                <a:gd name="T13" fmla="*/ 30 h 32"/>
                <a:gd name="T14" fmla="*/ 32 w 36"/>
                <a:gd name="T15" fmla="*/ 30 h 32"/>
                <a:gd name="T16" fmla="*/ 32 w 36"/>
                <a:gd name="T17" fmla="*/ 30 h 32"/>
                <a:gd name="T18" fmla="*/ 34 w 36"/>
                <a:gd name="T19" fmla="*/ 30 h 32"/>
                <a:gd name="T20" fmla="*/ 35 w 36"/>
                <a:gd name="T21" fmla="*/ 28 h 32"/>
                <a:gd name="T22" fmla="*/ 34 w 36"/>
                <a:gd name="T23" fmla="*/ 28 h 32"/>
                <a:gd name="T24" fmla="*/ 17 w 36"/>
                <a:gd name="T25" fmla="*/ 19 h 32"/>
                <a:gd name="T26" fmla="*/ 4 w 36"/>
                <a:gd name="T27" fmla="*/ 1 h 32"/>
                <a:gd name="T28" fmla="*/ 2 w 36"/>
                <a:gd name="T29" fmla="*/ 2 h 32"/>
                <a:gd name="T30" fmla="*/ 2 w 36"/>
                <a:gd name="T31" fmla="*/ 4 h 32"/>
                <a:gd name="T32" fmla="*/ 2 w 36"/>
                <a:gd name="T33" fmla="*/ 2 h 32"/>
                <a:gd name="T34" fmla="*/ 0 w 36"/>
                <a:gd name="T35" fmla="*/ 2 h 32"/>
                <a:gd name="T36" fmla="*/ 14 w 36"/>
                <a:gd name="T37" fmla="*/ 22 h 32"/>
                <a:gd name="T38" fmla="*/ 34 w 36"/>
                <a:gd name="T39" fmla="*/ 32 h 32"/>
                <a:gd name="T40" fmla="*/ 36 w 36"/>
                <a:gd name="T41" fmla="*/ 32 h 32"/>
                <a:gd name="T42" fmla="*/ 36 w 36"/>
                <a:gd name="T43" fmla="*/ 30 h 32"/>
                <a:gd name="T44" fmla="*/ 25 w 36"/>
                <a:gd name="T45" fmla="*/ 10 h 32"/>
                <a:gd name="T46" fmla="*/ 3 w 36"/>
                <a:gd name="T47" fmla="*/ 0 h 32"/>
                <a:gd name="T48" fmla="*/ 1 w 36"/>
                <a:gd name="T49" fmla="*/ 1 h 32"/>
                <a:gd name="T50" fmla="*/ 0 w 36"/>
                <a:gd name="T51" fmla="*/ 2 h 32"/>
                <a:gd name="T52" fmla="*/ 2 w 36"/>
                <a:gd name="T5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2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13" y="5"/>
                    <a:pt x="22" y="13"/>
                  </a:cubicBezTo>
                  <a:cubicBezTo>
                    <a:pt x="27" y="17"/>
                    <a:pt x="29" y="22"/>
                    <a:pt x="31" y="25"/>
                  </a:cubicBezTo>
                  <a:cubicBezTo>
                    <a:pt x="31" y="27"/>
                    <a:pt x="32" y="28"/>
                    <a:pt x="32" y="29"/>
                  </a:cubicBezTo>
                  <a:cubicBezTo>
                    <a:pt x="32" y="29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23" y="25"/>
                    <a:pt x="17" y="19"/>
                  </a:cubicBezTo>
                  <a:cubicBezTo>
                    <a:pt x="10" y="13"/>
                    <a:pt x="5" y="5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7" y="15"/>
                    <a:pt x="14" y="22"/>
                  </a:cubicBezTo>
                  <a:cubicBezTo>
                    <a:pt x="22" y="29"/>
                    <a:pt x="34" y="32"/>
                    <a:pt x="34" y="32"/>
                  </a:cubicBezTo>
                  <a:cubicBezTo>
                    <a:pt x="35" y="32"/>
                    <a:pt x="35" y="32"/>
                    <a:pt x="36" y="32"/>
                  </a:cubicBezTo>
                  <a:cubicBezTo>
                    <a:pt x="36" y="31"/>
                    <a:pt x="36" y="31"/>
                    <a:pt x="36" y="30"/>
                  </a:cubicBezTo>
                  <a:cubicBezTo>
                    <a:pt x="36" y="30"/>
                    <a:pt x="35" y="20"/>
                    <a:pt x="25" y="10"/>
                  </a:cubicBezTo>
                  <a:cubicBezTo>
                    <a:pt x="1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4" name="Freeform 548"/>
            <p:cNvSpPr>
              <a:spLocks/>
            </p:cNvSpPr>
            <p:nvPr userDrawn="1"/>
          </p:nvSpPr>
          <p:spPr bwMode="auto">
            <a:xfrm>
              <a:off x="6459389" y="6259513"/>
              <a:ext cx="146054" cy="93662"/>
            </a:xfrm>
            <a:custGeom>
              <a:avLst/>
              <a:gdLst>
                <a:gd name="T0" fmla="*/ 2 w 38"/>
                <a:gd name="T1" fmla="*/ 2 h 24"/>
                <a:gd name="T2" fmla="*/ 2 w 38"/>
                <a:gd name="T3" fmla="*/ 4 h 24"/>
                <a:gd name="T4" fmla="*/ 2 w 38"/>
                <a:gd name="T5" fmla="*/ 4 h 24"/>
                <a:gd name="T6" fmla="*/ 6 w 38"/>
                <a:gd name="T7" fmla="*/ 4 h 24"/>
                <a:gd name="T8" fmla="*/ 22 w 38"/>
                <a:gd name="T9" fmla="*/ 8 h 24"/>
                <a:gd name="T10" fmla="*/ 32 w 38"/>
                <a:gd name="T11" fmla="*/ 18 h 24"/>
                <a:gd name="T12" fmla="*/ 34 w 38"/>
                <a:gd name="T13" fmla="*/ 21 h 24"/>
                <a:gd name="T14" fmla="*/ 34 w 38"/>
                <a:gd name="T15" fmla="*/ 22 h 24"/>
                <a:gd name="T16" fmla="*/ 34 w 38"/>
                <a:gd name="T17" fmla="*/ 22 h 24"/>
                <a:gd name="T18" fmla="*/ 34 w 38"/>
                <a:gd name="T19" fmla="*/ 22 h 24"/>
                <a:gd name="T20" fmla="*/ 34 w 38"/>
                <a:gd name="T21" fmla="*/ 22 h 24"/>
                <a:gd name="T22" fmla="*/ 34 w 38"/>
                <a:gd name="T23" fmla="*/ 22 h 24"/>
                <a:gd name="T24" fmla="*/ 34 w 38"/>
                <a:gd name="T25" fmla="*/ 22 h 24"/>
                <a:gd name="T26" fmla="*/ 34 w 38"/>
                <a:gd name="T27" fmla="*/ 22 h 24"/>
                <a:gd name="T28" fmla="*/ 34 w 38"/>
                <a:gd name="T29" fmla="*/ 22 h 24"/>
                <a:gd name="T30" fmla="*/ 36 w 38"/>
                <a:gd name="T31" fmla="*/ 22 h 24"/>
                <a:gd name="T32" fmla="*/ 36 w 38"/>
                <a:gd name="T33" fmla="*/ 20 h 24"/>
                <a:gd name="T34" fmla="*/ 36 w 38"/>
                <a:gd name="T35" fmla="*/ 20 h 24"/>
                <a:gd name="T36" fmla="*/ 18 w 38"/>
                <a:gd name="T37" fmla="*/ 15 h 24"/>
                <a:gd name="T38" fmla="*/ 9 w 38"/>
                <a:gd name="T39" fmla="*/ 8 h 24"/>
                <a:gd name="T40" fmla="*/ 4 w 38"/>
                <a:gd name="T41" fmla="*/ 1 h 24"/>
                <a:gd name="T42" fmla="*/ 2 w 38"/>
                <a:gd name="T43" fmla="*/ 2 h 24"/>
                <a:gd name="T44" fmla="*/ 2 w 38"/>
                <a:gd name="T45" fmla="*/ 4 h 24"/>
                <a:gd name="T46" fmla="*/ 2 w 38"/>
                <a:gd name="T47" fmla="*/ 2 h 24"/>
                <a:gd name="T48" fmla="*/ 0 w 38"/>
                <a:gd name="T49" fmla="*/ 3 h 24"/>
                <a:gd name="T50" fmla="*/ 6 w 38"/>
                <a:gd name="T51" fmla="*/ 10 h 24"/>
                <a:gd name="T52" fmla="*/ 16 w 38"/>
                <a:gd name="T53" fmla="*/ 18 h 24"/>
                <a:gd name="T54" fmla="*/ 36 w 38"/>
                <a:gd name="T55" fmla="*/ 24 h 24"/>
                <a:gd name="T56" fmla="*/ 38 w 38"/>
                <a:gd name="T57" fmla="*/ 23 h 24"/>
                <a:gd name="T58" fmla="*/ 38 w 38"/>
                <a:gd name="T59" fmla="*/ 21 h 24"/>
                <a:gd name="T60" fmla="*/ 24 w 38"/>
                <a:gd name="T61" fmla="*/ 5 h 24"/>
                <a:gd name="T62" fmla="*/ 6 w 38"/>
                <a:gd name="T63" fmla="*/ 0 h 24"/>
                <a:gd name="T64" fmla="*/ 1 w 38"/>
                <a:gd name="T65" fmla="*/ 0 h 24"/>
                <a:gd name="T66" fmla="*/ 0 w 38"/>
                <a:gd name="T67" fmla="*/ 1 h 24"/>
                <a:gd name="T68" fmla="*/ 0 w 38"/>
                <a:gd name="T69" fmla="*/ 3 h 24"/>
                <a:gd name="T70" fmla="*/ 2 w 38"/>
                <a:gd name="T7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24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9" y="4"/>
                    <a:pt x="16" y="5"/>
                    <a:pt x="22" y="8"/>
                  </a:cubicBezTo>
                  <a:cubicBezTo>
                    <a:pt x="27" y="11"/>
                    <a:pt x="30" y="15"/>
                    <a:pt x="32" y="18"/>
                  </a:cubicBezTo>
                  <a:cubicBezTo>
                    <a:pt x="33" y="19"/>
                    <a:pt x="33" y="20"/>
                    <a:pt x="34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25" y="19"/>
                    <a:pt x="18" y="15"/>
                  </a:cubicBezTo>
                  <a:cubicBezTo>
                    <a:pt x="15" y="13"/>
                    <a:pt x="11" y="10"/>
                    <a:pt x="9" y="8"/>
                  </a:cubicBezTo>
                  <a:cubicBezTo>
                    <a:pt x="6" y="5"/>
                    <a:pt x="4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8"/>
                    <a:pt x="6" y="10"/>
                  </a:cubicBezTo>
                  <a:cubicBezTo>
                    <a:pt x="9" y="13"/>
                    <a:pt x="12" y="16"/>
                    <a:pt x="16" y="18"/>
                  </a:cubicBezTo>
                  <a:cubicBezTo>
                    <a:pt x="25" y="24"/>
                    <a:pt x="36" y="24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8" y="21"/>
                    <a:pt x="35" y="12"/>
                    <a:pt x="24" y="5"/>
                  </a:cubicBezTo>
                  <a:cubicBezTo>
                    <a:pt x="17" y="1"/>
                    <a:pt x="10" y="0"/>
                    <a:pt x="6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5" name="Freeform 549"/>
            <p:cNvSpPr>
              <a:spLocks/>
            </p:cNvSpPr>
            <p:nvPr userDrawn="1"/>
          </p:nvSpPr>
          <p:spPr bwMode="auto">
            <a:xfrm>
              <a:off x="6394299" y="6313488"/>
              <a:ext cx="146054" cy="79375"/>
            </a:xfrm>
            <a:custGeom>
              <a:avLst/>
              <a:gdLst>
                <a:gd name="T0" fmla="*/ 2 w 38"/>
                <a:gd name="T1" fmla="*/ 3 h 20"/>
                <a:gd name="T2" fmla="*/ 3 w 38"/>
                <a:gd name="T3" fmla="*/ 5 h 20"/>
                <a:gd name="T4" fmla="*/ 3 w 38"/>
                <a:gd name="T5" fmla="*/ 5 h 20"/>
                <a:gd name="T6" fmla="*/ 8 w 38"/>
                <a:gd name="T7" fmla="*/ 4 h 20"/>
                <a:gd name="T8" fmla="*/ 19 w 38"/>
                <a:gd name="T9" fmla="*/ 7 h 20"/>
                <a:gd name="T10" fmla="*/ 31 w 38"/>
                <a:gd name="T11" fmla="*/ 15 h 20"/>
                <a:gd name="T12" fmla="*/ 33 w 38"/>
                <a:gd name="T13" fmla="*/ 18 h 20"/>
                <a:gd name="T14" fmla="*/ 34 w 38"/>
                <a:gd name="T15" fmla="*/ 19 h 20"/>
                <a:gd name="T16" fmla="*/ 34 w 38"/>
                <a:gd name="T17" fmla="*/ 19 h 20"/>
                <a:gd name="T18" fmla="*/ 34 w 38"/>
                <a:gd name="T19" fmla="*/ 19 h 20"/>
                <a:gd name="T20" fmla="*/ 36 w 38"/>
                <a:gd name="T21" fmla="*/ 18 h 20"/>
                <a:gd name="T22" fmla="*/ 36 w 38"/>
                <a:gd name="T23" fmla="*/ 16 h 20"/>
                <a:gd name="T24" fmla="*/ 35 w 38"/>
                <a:gd name="T25" fmla="*/ 16 h 20"/>
                <a:gd name="T26" fmla="*/ 34 w 38"/>
                <a:gd name="T27" fmla="*/ 16 h 20"/>
                <a:gd name="T28" fmla="*/ 17 w 38"/>
                <a:gd name="T29" fmla="*/ 13 h 20"/>
                <a:gd name="T30" fmla="*/ 4 w 38"/>
                <a:gd name="T31" fmla="*/ 2 h 20"/>
                <a:gd name="T32" fmla="*/ 2 w 38"/>
                <a:gd name="T33" fmla="*/ 3 h 20"/>
                <a:gd name="T34" fmla="*/ 3 w 38"/>
                <a:gd name="T35" fmla="*/ 5 h 20"/>
                <a:gd name="T36" fmla="*/ 2 w 38"/>
                <a:gd name="T37" fmla="*/ 3 h 20"/>
                <a:gd name="T38" fmla="*/ 0 w 38"/>
                <a:gd name="T39" fmla="*/ 4 h 20"/>
                <a:gd name="T40" fmla="*/ 15 w 38"/>
                <a:gd name="T41" fmla="*/ 16 h 20"/>
                <a:gd name="T42" fmla="*/ 34 w 38"/>
                <a:gd name="T43" fmla="*/ 20 h 20"/>
                <a:gd name="T44" fmla="*/ 36 w 38"/>
                <a:gd name="T45" fmla="*/ 20 h 20"/>
                <a:gd name="T46" fmla="*/ 37 w 38"/>
                <a:gd name="T47" fmla="*/ 19 h 20"/>
                <a:gd name="T48" fmla="*/ 37 w 38"/>
                <a:gd name="T49" fmla="*/ 17 h 20"/>
                <a:gd name="T50" fmla="*/ 21 w 38"/>
                <a:gd name="T51" fmla="*/ 3 h 20"/>
                <a:gd name="T52" fmla="*/ 8 w 38"/>
                <a:gd name="T53" fmla="*/ 0 h 20"/>
                <a:gd name="T54" fmla="*/ 2 w 38"/>
                <a:gd name="T55" fmla="*/ 1 h 20"/>
                <a:gd name="T56" fmla="*/ 0 w 38"/>
                <a:gd name="T57" fmla="*/ 2 h 20"/>
                <a:gd name="T58" fmla="*/ 0 w 38"/>
                <a:gd name="T59" fmla="*/ 4 h 20"/>
                <a:gd name="T60" fmla="*/ 2 w 38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7"/>
                  </a:cubicBezTo>
                  <a:cubicBezTo>
                    <a:pt x="24" y="9"/>
                    <a:pt x="28" y="12"/>
                    <a:pt x="31" y="15"/>
                  </a:cubicBezTo>
                  <a:cubicBezTo>
                    <a:pt x="32" y="16"/>
                    <a:pt x="33" y="17"/>
                    <a:pt x="33" y="18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1" y="16"/>
                    <a:pt x="23" y="16"/>
                    <a:pt x="17" y="13"/>
                  </a:cubicBezTo>
                  <a:cubicBezTo>
                    <a:pt x="10" y="9"/>
                    <a:pt x="6" y="5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8"/>
                    <a:pt x="7" y="12"/>
                    <a:pt x="15" y="16"/>
                  </a:cubicBezTo>
                  <a:cubicBezTo>
                    <a:pt x="23" y="20"/>
                    <a:pt x="31" y="20"/>
                    <a:pt x="34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8" y="18"/>
                    <a:pt x="38" y="18"/>
                    <a:pt x="37" y="17"/>
                  </a:cubicBezTo>
                  <a:cubicBezTo>
                    <a:pt x="37" y="17"/>
                    <a:pt x="33" y="8"/>
                    <a:pt x="21" y="3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6" name="Freeform 550"/>
            <p:cNvSpPr>
              <a:spLocks/>
            </p:cNvSpPr>
            <p:nvPr userDrawn="1"/>
          </p:nvSpPr>
          <p:spPr bwMode="auto">
            <a:xfrm>
              <a:off x="6340323" y="6376988"/>
              <a:ext cx="149229" cy="53975"/>
            </a:xfrm>
            <a:custGeom>
              <a:avLst/>
              <a:gdLst>
                <a:gd name="T0" fmla="*/ 2 w 39"/>
                <a:gd name="T1" fmla="*/ 5 h 14"/>
                <a:gd name="T2" fmla="*/ 3 w 39"/>
                <a:gd name="T3" fmla="*/ 7 h 14"/>
                <a:gd name="T4" fmla="*/ 3 w 39"/>
                <a:gd name="T5" fmla="*/ 7 h 14"/>
                <a:gd name="T6" fmla="*/ 15 w 39"/>
                <a:gd name="T7" fmla="*/ 4 h 14"/>
                <a:gd name="T8" fmla="*/ 18 w 39"/>
                <a:gd name="T9" fmla="*/ 4 h 14"/>
                <a:gd name="T10" fmla="*/ 31 w 39"/>
                <a:gd name="T11" fmla="*/ 9 h 14"/>
                <a:gd name="T12" fmla="*/ 34 w 39"/>
                <a:gd name="T13" fmla="*/ 11 h 14"/>
                <a:gd name="T14" fmla="*/ 35 w 39"/>
                <a:gd name="T15" fmla="*/ 12 h 14"/>
                <a:gd name="T16" fmla="*/ 35 w 39"/>
                <a:gd name="T17" fmla="*/ 12 h 14"/>
                <a:gd name="T18" fmla="*/ 35 w 39"/>
                <a:gd name="T19" fmla="*/ 12 h 14"/>
                <a:gd name="T20" fmla="*/ 37 w 39"/>
                <a:gd name="T21" fmla="*/ 10 h 14"/>
                <a:gd name="T22" fmla="*/ 36 w 39"/>
                <a:gd name="T23" fmla="*/ 8 h 14"/>
                <a:gd name="T24" fmla="*/ 36 w 39"/>
                <a:gd name="T25" fmla="*/ 9 h 14"/>
                <a:gd name="T26" fmla="*/ 24 w 39"/>
                <a:gd name="T27" fmla="*/ 10 h 14"/>
                <a:gd name="T28" fmla="*/ 19 w 39"/>
                <a:gd name="T29" fmla="*/ 10 h 14"/>
                <a:gd name="T30" fmla="*/ 4 w 39"/>
                <a:gd name="T31" fmla="*/ 3 h 14"/>
                <a:gd name="T32" fmla="*/ 2 w 39"/>
                <a:gd name="T33" fmla="*/ 5 h 14"/>
                <a:gd name="T34" fmla="*/ 3 w 39"/>
                <a:gd name="T35" fmla="*/ 7 h 14"/>
                <a:gd name="T36" fmla="*/ 2 w 39"/>
                <a:gd name="T37" fmla="*/ 5 h 14"/>
                <a:gd name="T38" fmla="*/ 1 w 39"/>
                <a:gd name="T39" fmla="*/ 7 h 14"/>
                <a:gd name="T40" fmla="*/ 18 w 39"/>
                <a:gd name="T41" fmla="*/ 14 h 14"/>
                <a:gd name="T42" fmla="*/ 24 w 39"/>
                <a:gd name="T43" fmla="*/ 14 h 14"/>
                <a:gd name="T44" fmla="*/ 37 w 39"/>
                <a:gd name="T45" fmla="*/ 12 h 14"/>
                <a:gd name="T46" fmla="*/ 39 w 39"/>
                <a:gd name="T47" fmla="*/ 11 h 14"/>
                <a:gd name="T48" fmla="*/ 38 w 39"/>
                <a:gd name="T49" fmla="*/ 9 h 14"/>
                <a:gd name="T50" fmla="*/ 19 w 39"/>
                <a:gd name="T51" fmla="*/ 0 h 14"/>
                <a:gd name="T52" fmla="*/ 15 w 39"/>
                <a:gd name="T53" fmla="*/ 0 h 14"/>
                <a:gd name="T54" fmla="*/ 1 w 39"/>
                <a:gd name="T55" fmla="*/ 3 h 14"/>
                <a:gd name="T56" fmla="*/ 0 w 39"/>
                <a:gd name="T57" fmla="*/ 5 h 14"/>
                <a:gd name="T58" fmla="*/ 1 w 39"/>
                <a:gd name="T59" fmla="*/ 7 h 14"/>
                <a:gd name="T60" fmla="*/ 2 w 39"/>
                <a:gd name="T6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14">
                  <a:moveTo>
                    <a:pt x="2" y="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9" y="4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4" y="5"/>
                    <a:pt x="28" y="7"/>
                    <a:pt x="31" y="9"/>
                  </a:cubicBezTo>
                  <a:cubicBezTo>
                    <a:pt x="33" y="10"/>
                    <a:pt x="34" y="10"/>
                    <a:pt x="34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0" y="10"/>
                    <a:pt x="24" y="10"/>
                  </a:cubicBezTo>
                  <a:cubicBezTo>
                    <a:pt x="22" y="10"/>
                    <a:pt x="20" y="10"/>
                    <a:pt x="19" y="10"/>
                  </a:cubicBezTo>
                  <a:cubicBezTo>
                    <a:pt x="11" y="9"/>
                    <a:pt x="7" y="6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9"/>
                    <a:pt x="10" y="13"/>
                    <a:pt x="18" y="14"/>
                  </a:cubicBezTo>
                  <a:cubicBezTo>
                    <a:pt x="20" y="14"/>
                    <a:pt x="22" y="14"/>
                    <a:pt x="24" y="14"/>
                  </a:cubicBezTo>
                  <a:cubicBezTo>
                    <a:pt x="31" y="14"/>
                    <a:pt x="37" y="12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1" y="2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7" y="0"/>
                    <a:pt x="2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7" name="Freeform 551"/>
            <p:cNvSpPr>
              <a:spLocks/>
            </p:cNvSpPr>
            <p:nvPr userDrawn="1"/>
          </p:nvSpPr>
          <p:spPr bwMode="auto">
            <a:xfrm>
              <a:off x="6356198" y="6438900"/>
              <a:ext cx="122241" cy="112713"/>
            </a:xfrm>
            <a:custGeom>
              <a:avLst/>
              <a:gdLst>
                <a:gd name="T0" fmla="*/ 2 w 32"/>
                <a:gd name="T1" fmla="*/ 27 h 29"/>
                <a:gd name="T2" fmla="*/ 4 w 32"/>
                <a:gd name="T3" fmla="*/ 27 h 29"/>
                <a:gd name="T4" fmla="*/ 4 w 32"/>
                <a:gd name="T5" fmla="*/ 27 h 29"/>
                <a:gd name="T6" fmla="*/ 13 w 32"/>
                <a:gd name="T7" fmla="*/ 13 h 29"/>
                <a:gd name="T8" fmla="*/ 25 w 32"/>
                <a:gd name="T9" fmla="*/ 6 h 29"/>
                <a:gd name="T10" fmla="*/ 29 w 32"/>
                <a:gd name="T11" fmla="*/ 5 h 29"/>
                <a:gd name="T12" fmla="*/ 30 w 32"/>
                <a:gd name="T13" fmla="*/ 4 h 29"/>
                <a:gd name="T14" fmla="*/ 30 w 32"/>
                <a:gd name="T15" fmla="*/ 4 h 29"/>
                <a:gd name="T16" fmla="*/ 30 w 32"/>
                <a:gd name="T17" fmla="*/ 4 h 29"/>
                <a:gd name="T18" fmla="*/ 30 w 32"/>
                <a:gd name="T19" fmla="*/ 2 h 29"/>
                <a:gd name="T20" fmla="*/ 28 w 32"/>
                <a:gd name="T21" fmla="*/ 2 h 29"/>
                <a:gd name="T22" fmla="*/ 28 w 32"/>
                <a:gd name="T23" fmla="*/ 2 h 29"/>
                <a:gd name="T24" fmla="*/ 18 w 32"/>
                <a:gd name="T25" fmla="*/ 17 h 29"/>
                <a:gd name="T26" fmla="*/ 2 w 32"/>
                <a:gd name="T27" fmla="*/ 25 h 29"/>
                <a:gd name="T28" fmla="*/ 2 w 32"/>
                <a:gd name="T29" fmla="*/ 27 h 29"/>
                <a:gd name="T30" fmla="*/ 4 w 32"/>
                <a:gd name="T31" fmla="*/ 27 h 29"/>
                <a:gd name="T32" fmla="*/ 2 w 32"/>
                <a:gd name="T33" fmla="*/ 27 h 29"/>
                <a:gd name="T34" fmla="*/ 3 w 32"/>
                <a:gd name="T35" fmla="*/ 29 h 29"/>
                <a:gd name="T36" fmla="*/ 20 w 32"/>
                <a:gd name="T37" fmla="*/ 20 h 29"/>
                <a:gd name="T38" fmla="*/ 32 w 32"/>
                <a:gd name="T39" fmla="*/ 3 h 29"/>
                <a:gd name="T40" fmla="*/ 32 w 32"/>
                <a:gd name="T41" fmla="*/ 1 h 29"/>
                <a:gd name="T42" fmla="*/ 30 w 32"/>
                <a:gd name="T43" fmla="*/ 0 h 29"/>
                <a:gd name="T44" fmla="*/ 10 w 32"/>
                <a:gd name="T45" fmla="*/ 10 h 29"/>
                <a:gd name="T46" fmla="*/ 0 w 32"/>
                <a:gd name="T47" fmla="*/ 26 h 29"/>
                <a:gd name="T48" fmla="*/ 1 w 32"/>
                <a:gd name="T49" fmla="*/ 28 h 29"/>
                <a:gd name="T50" fmla="*/ 3 w 32"/>
                <a:gd name="T51" fmla="*/ 29 h 29"/>
                <a:gd name="T52" fmla="*/ 2 w 32"/>
                <a:gd name="T5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9">
                  <a:moveTo>
                    <a:pt x="2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6"/>
                    <a:pt x="7" y="18"/>
                    <a:pt x="13" y="13"/>
                  </a:cubicBezTo>
                  <a:cubicBezTo>
                    <a:pt x="17" y="9"/>
                    <a:pt x="22" y="7"/>
                    <a:pt x="25" y="6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4" y="12"/>
                    <a:pt x="18" y="17"/>
                  </a:cubicBezTo>
                  <a:cubicBezTo>
                    <a:pt x="11" y="22"/>
                    <a:pt x="6" y="24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7" y="28"/>
                    <a:pt x="13" y="26"/>
                    <a:pt x="20" y="20"/>
                  </a:cubicBezTo>
                  <a:cubicBezTo>
                    <a:pt x="28" y="13"/>
                    <a:pt x="32" y="3"/>
                    <a:pt x="32" y="3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20" y="1"/>
                    <a:pt x="10" y="10"/>
                  </a:cubicBezTo>
                  <a:cubicBezTo>
                    <a:pt x="2" y="17"/>
                    <a:pt x="1" y="26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2" y="29"/>
                    <a:pt x="3" y="29"/>
                  </a:cubicBezTo>
                  <a:lnTo>
                    <a:pt x="2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8" name="Freeform 552"/>
            <p:cNvSpPr>
              <a:spLocks/>
            </p:cNvSpPr>
            <p:nvPr userDrawn="1"/>
          </p:nvSpPr>
          <p:spPr bwMode="auto">
            <a:xfrm>
              <a:off x="6470501" y="6446838"/>
              <a:ext cx="53976" cy="112712"/>
            </a:xfrm>
            <a:custGeom>
              <a:avLst/>
              <a:gdLst>
                <a:gd name="T0" fmla="*/ 3 w 14"/>
                <a:gd name="T1" fmla="*/ 27 h 29"/>
                <a:gd name="T2" fmla="*/ 5 w 14"/>
                <a:gd name="T3" fmla="*/ 27 h 29"/>
                <a:gd name="T4" fmla="*/ 5 w 14"/>
                <a:gd name="T5" fmla="*/ 27 h 29"/>
                <a:gd name="T6" fmla="*/ 4 w 14"/>
                <a:gd name="T7" fmla="*/ 21 h 29"/>
                <a:gd name="T8" fmla="*/ 5 w 14"/>
                <a:gd name="T9" fmla="*/ 14 h 29"/>
                <a:gd name="T10" fmla="*/ 10 w 14"/>
                <a:gd name="T11" fmla="*/ 6 h 29"/>
                <a:gd name="T12" fmla="*/ 12 w 14"/>
                <a:gd name="T13" fmla="*/ 4 h 29"/>
                <a:gd name="T14" fmla="*/ 13 w 14"/>
                <a:gd name="T15" fmla="*/ 4 h 29"/>
                <a:gd name="T16" fmla="*/ 13 w 14"/>
                <a:gd name="T17" fmla="*/ 4 h 29"/>
                <a:gd name="T18" fmla="*/ 13 w 14"/>
                <a:gd name="T19" fmla="*/ 4 h 29"/>
                <a:gd name="T20" fmla="*/ 13 w 14"/>
                <a:gd name="T21" fmla="*/ 3 h 29"/>
                <a:gd name="T22" fmla="*/ 13 w 14"/>
                <a:gd name="T23" fmla="*/ 4 h 29"/>
                <a:gd name="T24" fmla="*/ 13 w 14"/>
                <a:gd name="T25" fmla="*/ 4 h 29"/>
                <a:gd name="T26" fmla="*/ 13 w 14"/>
                <a:gd name="T27" fmla="*/ 3 h 29"/>
                <a:gd name="T28" fmla="*/ 13 w 14"/>
                <a:gd name="T29" fmla="*/ 4 h 29"/>
                <a:gd name="T30" fmla="*/ 12 w 14"/>
                <a:gd name="T31" fmla="*/ 2 h 29"/>
                <a:gd name="T32" fmla="*/ 10 w 14"/>
                <a:gd name="T33" fmla="*/ 2 h 29"/>
                <a:gd name="T34" fmla="*/ 10 w 14"/>
                <a:gd name="T35" fmla="*/ 2 h 29"/>
                <a:gd name="T36" fmla="*/ 10 w 14"/>
                <a:gd name="T37" fmla="*/ 6 h 29"/>
                <a:gd name="T38" fmla="*/ 9 w 14"/>
                <a:gd name="T39" fmla="*/ 16 h 29"/>
                <a:gd name="T40" fmla="*/ 2 w 14"/>
                <a:gd name="T41" fmla="*/ 26 h 29"/>
                <a:gd name="T42" fmla="*/ 3 w 14"/>
                <a:gd name="T43" fmla="*/ 27 h 29"/>
                <a:gd name="T44" fmla="*/ 5 w 14"/>
                <a:gd name="T45" fmla="*/ 27 h 29"/>
                <a:gd name="T46" fmla="*/ 3 w 14"/>
                <a:gd name="T47" fmla="*/ 27 h 29"/>
                <a:gd name="T48" fmla="*/ 4 w 14"/>
                <a:gd name="T49" fmla="*/ 29 h 29"/>
                <a:gd name="T50" fmla="*/ 12 w 14"/>
                <a:gd name="T51" fmla="*/ 18 h 29"/>
                <a:gd name="T52" fmla="*/ 14 w 14"/>
                <a:gd name="T53" fmla="*/ 6 h 29"/>
                <a:gd name="T54" fmla="*/ 14 w 14"/>
                <a:gd name="T55" fmla="*/ 2 h 29"/>
                <a:gd name="T56" fmla="*/ 13 w 14"/>
                <a:gd name="T57" fmla="*/ 0 h 29"/>
                <a:gd name="T58" fmla="*/ 11 w 14"/>
                <a:gd name="T59" fmla="*/ 0 h 29"/>
                <a:gd name="T60" fmla="*/ 1 w 14"/>
                <a:gd name="T61" fmla="*/ 13 h 29"/>
                <a:gd name="T62" fmla="*/ 0 w 14"/>
                <a:gd name="T63" fmla="*/ 21 h 29"/>
                <a:gd name="T64" fmla="*/ 1 w 14"/>
                <a:gd name="T65" fmla="*/ 28 h 29"/>
                <a:gd name="T66" fmla="*/ 2 w 14"/>
                <a:gd name="T67" fmla="*/ 29 h 29"/>
                <a:gd name="T68" fmla="*/ 4 w 14"/>
                <a:gd name="T69" fmla="*/ 29 h 29"/>
                <a:gd name="T70" fmla="*/ 3 w 14"/>
                <a:gd name="T7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9">
                  <a:moveTo>
                    <a:pt x="3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4"/>
                    <a:pt x="4" y="21"/>
                  </a:cubicBezTo>
                  <a:cubicBezTo>
                    <a:pt x="4" y="19"/>
                    <a:pt x="4" y="17"/>
                    <a:pt x="5" y="14"/>
                  </a:cubicBezTo>
                  <a:cubicBezTo>
                    <a:pt x="6" y="10"/>
                    <a:pt x="9" y="8"/>
                    <a:pt x="10" y="6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9"/>
                    <a:pt x="10" y="13"/>
                    <a:pt x="9" y="16"/>
                  </a:cubicBezTo>
                  <a:cubicBezTo>
                    <a:pt x="6" y="21"/>
                    <a:pt x="4" y="24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7"/>
                    <a:pt x="10" y="24"/>
                    <a:pt x="12" y="18"/>
                  </a:cubicBezTo>
                  <a:cubicBezTo>
                    <a:pt x="14" y="14"/>
                    <a:pt x="14" y="9"/>
                    <a:pt x="14" y="6"/>
                  </a:cubicBezTo>
                  <a:cubicBezTo>
                    <a:pt x="14" y="4"/>
                    <a:pt x="14" y="2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5" y="4"/>
                    <a:pt x="1" y="13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5"/>
                    <a:pt x="1" y="28"/>
                    <a:pt x="1" y="28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3" y="29"/>
                    <a:pt x="3" y="29"/>
                    <a:pt x="4" y="29"/>
                  </a:cubicBezTo>
                  <a:lnTo>
                    <a:pt x="3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59" name="Freeform 553"/>
            <p:cNvSpPr>
              <a:spLocks/>
            </p:cNvSpPr>
            <p:nvPr userDrawn="1"/>
          </p:nvSpPr>
          <p:spPr bwMode="auto">
            <a:xfrm>
              <a:off x="6532416" y="6415088"/>
              <a:ext cx="57151" cy="136525"/>
            </a:xfrm>
            <a:custGeom>
              <a:avLst/>
              <a:gdLst>
                <a:gd name="T0" fmla="*/ 5 w 15"/>
                <a:gd name="T1" fmla="*/ 33 h 35"/>
                <a:gd name="T2" fmla="*/ 6 w 15"/>
                <a:gd name="T3" fmla="*/ 32 h 35"/>
                <a:gd name="T4" fmla="*/ 6 w 15"/>
                <a:gd name="T5" fmla="*/ 32 h 35"/>
                <a:gd name="T6" fmla="*/ 4 w 15"/>
                <a:gd name="T7" fmla="*/ 22 h 35"/>
                <a:gd name="T8" fmla="*/ 5 w 15"/>
                <a:gd name="T9" fmla="*/ 17 h 35"/>
                <a:gd name="T10" fmla="*/ 10 w 15"/>
                <a:gd name="T11" fmla="*/ 7 h 35"/>
                <a:gd name="T12" fmla="*/ 12 w 15"/>
                <a:gd name="T13" fmla="*/ 4 h 35"/>
                <a:gd name="T14" fmla="*/ 13 w 15"/>
                <a:gd name="T15" fmla="*/ 4 h 35"/>
                <a:gd name="T16" fmla="*/ 13 w 15"/>
                <a:gd name="T17" fmla="*/ 4 h 35"/>
                <a:gd name="T18" fmla="*/ 13 w 15"/>
                <a:gd name="T19" fmla="*/ 4 h 35"/>
                <a:gd name="T20" fmla="*/ 12 w 15"/>
                <a:gd name="T21" fmla="*/ 3 h 35"/>
                <a:gd name="T22" fmla="*/ 13 w 15"/>
                <a:gd name="T23" fmla="*/ 4 h 35"/>
                <a:gd name="T24" fmla="*/ 13 w 15"/>
                <a:gd name="T25" fmla="*/ 4 h 35"/>
                <a:gd name="T26" fmla="*/ 12 w 15"/>
                <a:gd name="T27" fmla="*/ 3 h 35"/>
                <a:gd name="T28" fmla="*/ 13 w 15"/>
                <a:gd name="T29" fmla="*/ 4 h 35"/>
                <a:gd name="T30" fmla="*/ 12 w 15"/>
                <a:gd name="T31" fmla="*/ 2 h 35"/>
                <a:gd name="T32" fmla="*/ 10 w 15"/>
                <a:gd name="T33" fmla="*/ 3 h 35"/>
                <a:gd name="T34" fmla="*/ 10 w 15"/>
                <a:gd name="T35" fmla="*/ 3 h 35"/>
                <a:gd name="T36" fmla="*/ 11 w 15"/>
                <a:gd name="T37" fmla="*/ 12 h 35"/>
                <a:gd name="T38" fmla="*/ 10 w 15"/>
                <a:gd name="T39" fmla="*/ 19 h 35"/>
                <a:gd name="T40" fmla="*/ 3 w 15"/>
                <a:gd name="T41" fmla="*/ 31 h 35"/>
                <a:gd name="T42" fmla="*/ 5 w 15"/>
                <a:gd name="T43" fmla="*/ 33 h 35"/>
                <a:gd name="T44" fmla="*/ 6 w 15"/>
                <a:gd name="T45" fmla="*/ 32 h 35"/>
                <a:gd name="T46" fmla="*/ 5 w 15"/>
                <a:gd name="T47" fmla="*/ 33 h 35"/>
                <a:gd name="T48" fmla="*/ 6 w 15"/>
                <a:gd name="T49" fmla="*/ 34 h 35"/>
                <a:gd name="T50" fmla="*/ 14 w 15"/>
                <a:gd name="T51" fmla="*/ 20 h 35"/>
                <a:gd name="T52" fmla="*/ 15 w 15"/>
                <a:gd name="T53" fmla="*/ 12 h 35"/>
                <a:gd name="T54" fmla="*/ 13 w 15"/>
                <a:gd name="T55" fmla="*/ 2 h 35"/>
                <a:gd name="T56" fmla="*/ 12 w 15"/>
                <a:gd name="T57" fmla="*/ 0 h 35"/>
                <a:gd name="T58" fmla="*/ 10 w 15"/>
                <a:gd name="T59" fmla="*/ 0 h 35"/>
                <a:gd name="T60" fmla="*/ 1 w 15"/>
                <a:gd name="T61" fmla="*/ 16 h 35"/>
                <a:gd name="T62" fmla="*/ 0 w 15"/>
                <a:gd name="T63" fmla="*/ 22 h 35"/>
                <a:gd name="T64" fmla="*/ 3 w 15"/>
                <a:gd name="T65" fmla="*/ 33 h 35"/>
                <a:gd name="T66" fmla="*/ 4 w 15"/>
                <a:gd name="T67" fmla="*/ 35 h 35"/>
                <a:gd name="T68" fmla="*/ 6 w 15"/>
                <a:gd name="T69" fmla="*/ 34 h 35"/>
                <a:gd name="T70" fmla="*/ 5 w 15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35">
                  <a:moveTo>
                    <a:pt x="5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7"/>
                    <a:pt x="4" y="22"/>
                  </a:cubicBezTo>
                  <a:cubicBezTo>
                    <a:pt x="4" y="20"/>
                    <a:pt x="5" y="19"/>
                    <a:pt x="5" y="17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11" y="17"/>
                    <a:pt x="10" y="19"/>
                  </a:cubicBezTo>
                  <a:cubicBezTo>
                    <a:pt x="8" y="26"/>
                    <a:pt x="6" y="29"/>
                    <a:pt x="3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1"/>
                    <a:pt x="12" y="27"/>
                    <a:pt x="14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6"/>
                    <a:pt x="14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4" y="6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8"/>
                    <a:pt x="3" y="33"/>
                    <a:pt x="3" y="33"/>
                  </a:cubicBezTo>
                  <a:cubicBezTo>
                    <a:pt x="3" y="34"/>
                    <a:pt x="3" y="34"/>
                    <a:pt x="4" y="35"/>
                  </a:cubicBezTo>
                  <a:cubicBezTo>
                    <a:pt x="5" y="35"/>
                    <a:pt x="5" y="35"/>
                    <a:pt x="6" y="34"/>
                  </a:cubicBezTo>
                  <a:lnTo>
                    <a:pt x="5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0" name="Freeform 554"/>
            <p:cNvSpPr>
              <a:spLocks/>
            </p:cNvSpPr>
            <p:nvPr userDrawn="1"/>
          </p:nvSpPr>
          <p:spPr bwMode="auto">
            <a:xfrm>
              <a:off x="6592743" y="6396038"/>
              <a:ext cx="53976" cy="136525"/>
            </a:xfrm>
            <a:custGeom>
              <a:avLst/>
              <a:gdLst>
                <a:gd name="T0" fmla="*/ 4 w 14"/>
                <a:gd name="T1" fmla="*/ 33 h 35"/>
                <a:gd name="T2" fmla="*/ 6 w 14"/>
                <a:gd name="T3" fmla="*/ 32 h 35"/>
                <a:gd name="T4" fmla="*/ 6 w 14"/>
                <a:gd name="T5" fmla="*/ 32 h 35"/>
                <a:gd name="T6" fmla="*/ 4 w 14"/>
                <a:gd name="T7" fmla="*/ 21 h 35"/>
                <a:gd name="T8" fmla="*/ 4 w 14"/>
                <a:gd name="T9" fmla="*/ 17 h 35"/>
                <a:gd name="T10" fmla="*/ 8 w 14"/>
                <a:gd name="T11" fmla="*/ 7 h 35"/>
                <a:gd name="T12" fmla="*/ 10 w 14"/>
                <a:gd name="T13" fmla="*/ 4 h 35"/>
                <a:gd name="T14" fmla="*/ 10 w 14"/>
                <a:gd name="T15" fmla="*/ 3 h 35"/>
                <a:gd name="T16" fmla="*/ 11 w 14"/>
                <a:gd name="T17" fmla="*/ 3 h 35"/>
                <a:gd name="T18" fmla="*/ 11 w 14"/>
                <a:gd name="T19" fmla="*/ 3 h 35"/>
                <a:gd name="T20" fmla="*/ 10 w 14"/>
                <a:gd name="T21" fmla="*/ 3 h 35"/>
                <a:gd name="T22" fmla="*/ 11 w 14"/>
                <a:gd name="T23" fmla="*/ 3 h 35"/>
                <a:gd name="T24" fmla="*/ 11 w 14"/>
                <a:gd name="T25" fmla="*/ 3 h 35"/>
                <a:gd name="T26" fmla="*/ 10 w 14"/>
                <a:gd name="T27" fmla="*/ 3 h 35"/>
                <a:gd name="T28" fmla="*/ 11 w 14"/>
                <a:gd name="T29" fmla="*/ 3 h 35"/>
                <a:gd name="T30" fmla="*/ 9 w 14"/>
                <a:gd name="T31" fmla="*/ 2 h 35"/>
                <a:gd name="T32" fmla="*/ 7 w 14"/>
                <a:gd name="T33" fmla="*/ 2 h 35"/>
                <a:gd name="T34" fmla="*/ 8 w 14"/>
                <a:gd name="T35" fmla="*/ 3 h 35"/>
                <a:gd name="T36" fmla="*/ 10 w 14"/>
                <a:gd name="T37" fmla="*/ 15 h 35"/>
                <a:gd name="T38" fmla="*/ 9 w 14"/>
                <a:gd name="T39" fmla="*/ 19 h 35"/>
                <a:gd name="T40" fmla="*/ 3 w 14"/>
                <a:gd name="T41" fmla="*/ 32 h 35"/>
                <a:gd name="T42" fmla="*/ 4 w 14"/>
                <a:gd name="T43" fmla="*/ 33 h 35"/>
                <a:gd name="T44" fmla="*/ 6 w 14"/>
                <a:gd name="T45" fmla="*/ 32 h 35"/>
                <a:gd name="T46" fmla="*/ 4 w 14"/>
                <a:gd name="T47" fmla="*/ 33 h 35"/>
                <a:gd name="T48" fmla="*/ 6 w 14"/>
                <a:gd name="T49" fmla="*/ 34 h 35"/>
                <a:gd name="T50" fmla="*/ 13 w 14"/>
                <a:gd name="T51" fmla="*/ 19 h 35"/>
                <a:gd name="T52" fmla="*/ 14 w 14"/>
                <a:gd name="T53" fmla="*/ 15 h 35"/>
                <a:gd name="T54" fmla="*/ 11 w 14"/>
                <a:gd name="T55" fmla="*/ 1 h 35"/>
                <a:gd name="T56" fmla="*/ 10 w 14"/>
                <a:gd name="T57" fmla="*/ 0 h 35"/>
                <a:gd name="T58" fmla="*/ 8 w 14"/>
                <a:gd name="T59" fmla="*/ 0 h 35"/>
                <a:gd name="T60" fmla="*/ 0 w 14"/>
                <a:gd name="T61" fmla="*/ 17 h 35"/>
                <a:gd name="T62" fmla="*/ 0 w 14"/>
                <a:gd name="T63" fmla="*/ 21 h 35"/>
                <a:gd name="T64" fmla="*/ 2 w 14"/>
                <a:gd name="T65" fmla="*/ 34 h 35"/>
                <a:gd name="T66" fmla="*/ 4 w 14"/>
                <a:gd name="T67" fmla="*/ 35 h 35"/>
                <a:gd name="T68" fmla="*/ 6 w 14"/>
                <a:gd name="T69" fmla="*/ 34 h 35"/>
                <a:gd name="T70" fmla="*/ 4 w 14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5">
                  <a:moveTo>
                    <a:pt x="4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6"/>
                    <a:pt x="4" y="21"/>
                  </a:cubicBezTo>
                  <a:cubicBezTo>
                    <a:pt x="4" y="20"/>
                    <a:pt x="4" y="19"/>
                    <a:pt x="4" y="17"/>
                  </a:cubicBezTo>
                  <a:cubicBezTo>
                    <a:pt x="5" y="13"/>
                    <a:pt x="7" y="9"/>
                    <a:pt x="8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10" y="9"/>
                    <a:pt x="10" y="15"/>
                  </a:cubicBezTo>
                  <a:cubicBezTo>
                    <a:pt x="10" y="16"/>
                    <a:pt x="10" y="17"/>
                    <a:pt x="9" y="19"/>
                  </a:cubicBezTo>
                  <a:cubicBezTo>
                    <a:pt x="8" y="25"/>
                    <a:pt x="5" y="29"/>
                    <a:pt x="3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2"/>
                    <a:pt x="12" y="27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cubicBezTo>
                    <a:pt x="14" y="8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2" y="6"/>
                    <a:pt x="0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8"/>
                    <a:pt x="2" y="34"/>
                    <a:pt x="2" y="34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4" y="35"/>
                    <a:pt x="5" y="35"/>
                    <a:pt x="6" y="34"/>
                  </a:cubicBezTo>
                  <a:lnTo>
                    <a:pt x="4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1" name="Freeform 555"/>
            <p:cNvSpPr>
              <a:spLocks/>
            </p:cNvSpPr>
            <p:nvPr userDrawn="1"/>
          </p:nvSpPr>
          <p:spPr bwMode="auto">
            <a:xfrm>
              <a:off x="6654656" y="6364288"/>
              <a:ext cx="49214" cy="149225"/>
            </a:xfrm>
            <a:custGeom>
              <a:avLst/>
              <a:gdLst>
                <a:gd name="T0" fmla="*/ 8 w 13"/>
                <a:gd name="T1" fmla="*/ 36 h 38"/>
                <a:gd name="T2" fmla="*/ 9 w 13"/>
                <a:gd name="T3" fmla="*/ 35 h 38"/>
                <a:gd name="T4" fmla="*/ 9 w 13"/>
                <a:gd name="T5" fmla="*/ 35 h 38"/>
                <a:gd name="T6" fmla="*/ 4 w 13"/>
                <a:gd name="T7" fmla="*/ 20 h 38"/>
                <a:gd name="T8" fmla="*/ 4 w 13"/>
                <a:gd name="T9" fmla="*/ 16 h 38"/>
                <a:gd name="T10" fmla="*/ 5 w 13"/>
                <a:gd name="T11" fmla="*/ 7 h 38"/>
                <a:gd name="T12" fmla="*/ 6 w 13"/>
                <a:gd name="T13" fmla="*/ 4 h 38"/>
                <a:gd name="T14" fmla="*/ 6 w 13"/>
                <a:gd name="T15" fmla="*/ 3 h 38"/>
                <a:gd name="T16" fmla="*/ 7 w 13"/>
                <a:gd name="T17" fmla="*/ 3 h 38"/>
                <a:gd name="T18" fmla="*/ 7 w 13"/>
                <a:gd name="T19" fmla="*/ 3 h 38"/>
                <a:gd name="T20" fmla="*/ 5 w 13"/>
                <a:gd name="T21" fmla="*/ 2 h 38"/>
                <a:gd name="T22" fmla="*/ 3 w 13"/>
                <a:gd name="T23" fmla="*/ 3 h 38"/>
                <a:gd name="T24" fmla="*/ 3 w 13"/>
                <a:gd name="T25" fmla="*/ 3 h 38"/>
                <a:gd name="T26" fmla="*/ 9 w 13"/>
                <a:gd name="T27" fmla="*/ 19 h 38"/>
                <a:gd name="T28" fmla="*/ 9 w 13"/>
                <a:gd name="T29" fmla="*/ 22 h 38"/>
                <a:gd name="T30" fmla="*/ 6 w 13"/>
                <a:gd name="T31" fmla="*/ 35 h 38"/>
                <a:gd name="T32" fmla="*/ 8 w 13"/>
                <a:gd name="T33" fmla="*/ 36 h 38"/>
                <a:gd name="T34" fmla="*/ 9 w 13"/>
                <a:gd name="T35" fmla="*/ 35 h 38"/>
                <a:gd name="T36" fmla="*/ 8 w 13"/>
                <a:gd name="T37" fmla="*/ 36 h 38"/>
                <a:gd name="T38" fmla="*/ 10 w 13"/>
                <a:gd name="T39" fmla="*/ 37 h 38"/>
                <a:gd name="T40" fmla="*/ 13 w 13"/>
                <a:gd name="T41" fmla="*/ 22 h 38"/>
                <a:gd name="T42" fmla="*/ 13 w 13"/>
                <a:gd name="T43" fmla="*/ 19 h 38"/>
                <a:gd name="T44" fmla="*/ 7 w 13"/>
                <a:gd name="T45" fmla="*/ 1 h 38"/>
                <a:gd name="T46" fmla="*/ 5 w 13"/>
                <a:gd name="T47" fmla="*/ 0 h 38"/>
                <a:gd name="T48" fmla="*/ 3 w 13"/>
                <a:gd name="T49" fmla="*/ 1 h 38"/>
                <a:gd name="T50" fmla="*/ 0 w 13"/>
                <a:gd name="T51" fmla="*/ 16 h 38"/>
                <a:gd name="T52" fmla="*/ 0 w 13"/>
                <a:gd name="T53" fmla="*/ 21 h 38"/>
                <a:gd name="T54" fmla="*/ 6 w 13"/>
                <a:gd name="T55" fmla="*/ 37 h 38"/>
                <a:gd name="T56" fmla="*/ 8 w 13"/>
                <a:gd name="T57" fmla="*/ 38 h 38"/>
                <a:gd name="T58" fmla="*/ 10 w 13"/>
                <a:gd name="T59" fmla="*/ 37 h 38"/>
                <a:gd name="T60" fmla="*/ 8 w 13"/>
                <a:gd name="T6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38">
                  <a:moveTo>
                    <a:pt x="8" y="36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4"/>
                    <a:pt x="5" y="28"/>
                    <a:pt x="4" y="20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4" y="12"/>
                    <a:pt x="4" y="9"/>
                    <a:pt x="5" y="7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9" y="12"/>
                    <a:pt x="9" y="19"/>
                  </a:cubicBezTo>
                  <a:cubicBezTo>
                    <a:pt x="9" y="20"/>
                    <a:pt x="9" y="21"/>
                    <a:pt x="9" y="22"/>
                  </a:cubicBezTo>
                  <a:cubicBezTo>
                    <a:pt x="9" y="28"/>
                    <a:pt x="7" y="32"/>
                    <a:pt x="6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4"/>
                    <a:pt x="13" y="29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2" y="9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0" y="7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1" y="30"/>
                    <a:pt x="6" y="37"/>
                    <a:pt x="6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9" y="38"/>
                    <a:pt x="9" y="38"/>
                    <a:pt x="10" y="37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2" name="Freeform 556"/>
            <p:cNvSpPr>
              <a:spLocks/>
            </p:cNvSpPr>
            <p:nvPr userDrawn="1"/>
          </p:nvSpPr>
          <p:spPr bwMode="auto">
            <a:xfrm>
              <a:off x="5829135" y="6586538"/>
              <a:ext cx="49214" cy="106362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0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2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0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3" name="Freeform 557"/>
            <p:cNvSpPr>
              <a:spLocks/>
            </p:cNvSpPr>
            <p:nvPr userDrawn="1"/>
          </p:nvSpPr>
          <p:spPr bwMode="auto">
            <a:xfrm>
              <a:off x="5897399" y="6586538"/>
              <a:ext cx="53976" cy="106362"/>
            </a:xfrm>
            <a:custGeom>
              <a:avLst/>
              <a:gdLst>
                <a:gd name="T0" fmla="*/ 12 w 14"/>
                <a:gd name="T1" fmla="*/ 25 h 27"/>
                <a:gd name="T2" fmla="*/ 12 w 14"/>
                <a:gd name="T3" fmla="*/ 23 h 27"/>
                <a:gd name="T4" fmla="*/ 4 w 14"/>
                <a:gd name="T5" fmla="*/ 23 h 27"/>
                <a:gd name="T6" fmla="*/ 4 w 14"/>
                <a:gd name="T7" fmla="*/ 5 h 27"/>
                <a:gd name="T8" fmla="*/ 6 w 14"/>
                <a:gd name="T9" fmla="*/ 4 h 27"/>
                <a:gd name="T10" fmla="*/ 8 w 14"/>
                <a:gd name="T11" fmla="*/ 4 h 27"/>
                <a:gd name="T12" fmla="*/ 10 w 14"/>
                <a:gd name="T13" fmla="*/ 5 h 27"/>
                <a:gd name="T14" fmla="*/ 10 w 14"/>
                <a:gd name="T15" fmla="*/ 25 h 27"/>
                <a:gd name="T16" fmla="*/ 12 w 14"/>
                <a:gd name="T17" fmla="*/ 25 h 27"/>
                <a:gd name="T18" fmla="*/ 12 w 14"/>
                <a:gd name="T19" fmla="*/ 23 h 27"/>
                <a:gd name="T20" fmla="*/ 12 w 14"/>
                <a:gd name="T21" fmla="*/ 25 h 27"/>
                <a:gd name="T22" fmla="*/ 14 w 14"/>
                <a:gd name="T23" fmla="*/ 25 h 27"/>
                <a:gd name="T24" fmla="*/ 14 w 14"/>
                <a:gd name="T25" fmla="*/ 5 h 27"/>
                <a:gd name="T26" fmla="*/ 8 w 14"/>
                <a:gd name="T27" fmla="*/ 0 h 27"/>
                <a:gd name="T28" fmla="*/ 6 w 14"/>
                <a:gd name="T29" fmla="*/ 0 h 27"/>
                <a:gd name="T30" fmla="*/ 0 w 14"/>
                <a:gd name="T31" fmla="*/ 5 h 27"/>
                <a:gd name="T32" fmla="*/ 0 w 14"/>
                <a:gd name="T33" fmla="*/ 25 h 27"/>
                <a:gd name="T34" fmla="*/ 1 w 14"/>
                <a:gd name="T35" fmla="*/ 26 h 27"/>
                <a:gd name="T36" fmla="*/ 2 w 14"/>
                <a:gd name="T37" fmla="*/ 27 h 27"/>
                <a:gd name="T38" fmla="*/ 12 w 14"/>
                <a:gd name="T39" fmla="*/ 27 h 27"/>
                <a:gd name="T40" fmla="*/ 13 w 14"/>
                <a:gd name="T41" fmla="*/ 26 h 27"/>
                <a:gd name="T42" fmla="*/ 14 w 14"/>
                <a:gd name="T43" fmla="*/ 25 h 27"/>
                <a:gd name="T44" fmla="*/ 12 w 14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7">
                  <a:moveTo>
                    <a:pt x="12" y="25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4" name="Freeform 558"/>
            <p:cNvSpPr>
              <a:spLocks/>
            </p:cNvSpPr>
            <p:nvPr userDrawn="1"/>
          </p:nvSpPr>
          <p:spPr bwMode="auto">
            <a:xfrm>
              <a:off x="5970426" y="6586538"/>
              <a:ext cx="49213" cy="106362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1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3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5" name="Freeform 559"/>
            <p:cNvSpPr>
              <a:spLocks/>
            </p:cNvSpPr>
            <p:nvPr userDrawn="1"/>
          </p:nvSpPr>
          <p:spPr bwMode="auto">
            <a:xfrm>
              <a:off x="5767221" y="6599238"/>
              <a:ext cx="309570" cy="171450"/>
            </a:xfrm>
            <a:custGeom>
              <a:avLst/>
              <a:gdLst>
                <a:gd name="T0" fmla="*/ 0 w 81"/>
                <a:gd name="T1" fmla="*/ 2 h 44"/>
                <a:gd name="T2" fmla="*/ 0 w 81"/>
                <a:gd name="T3" fmla="*/ 42 h 44"/>
                <a:gd name="T4" fmla="*/ 1 w 81"/>
                <a:gd name="T5" fmla="*/ 43 h 44"/>
                <a:gd name="T6" fmla="*/ 2 w 81"/>
                <a:gd name="T7" fmla="*/ 44 h 44"/>
                <a:gd name="T8" fmla="*/ 79 w 81"/>
                <a:gd name="T9" fmla="*/ 44 h 44"/>
                <a:gd name="T10" fmla="*/ 80 w 81"/>
                <a:gd name="T11" fmla="*/ 43 h 44"/>
                <a:gd name="T12" fmla="*/ 81 w 81"/>
                <a:gd name="T13" fmla="*/ 42 h 44"/>
                <a:gd name="T14" fmla="*/ 81 w 81"/>
                <a:gd name="T15" fmla="*/ 2 h 44"/>
                <a:gd name="T16" fmla="*/ 79 w 81"/>
                <a:gd name="T17" fmla="*/ 0 h 44"/>
                <a:gd name="T18" fmla="*/ 77 w 81"/>
                <a:gd name="T19" fmla="*/ 2 h 44"/>
                <a:gd name="T20" fmla="*/ 77 w 81"/>
                <a:gd name="T21" fmla="*/ 40 h 44"/>
                <a:gd name="T22" fmla="*/ 4 w 81"/>
                <a:gd name="T23" fmla="*/ 40 h 44"/>
                <a:gd name="T24" fmla="*/ 4 w 81"/>
                <a:gd name="T25" fmla="*/ 2 h 44"/>
                <a:gd name="T26" fmla="*/ 2 w 81"/>
                <a:gd name="T27" fmla="*/ 0 h 44"/>
                <a:gd name="T28" fmla="*/ 0 w 81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4">
                  <a:moveTo>
                    <a:pt x="0" y="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80" y="44"/>
                    <a:pt x="80" y="43"/>
                  </a:cubicBezTo>
                  <a:cubicBezTo>
                    <a:pt x="80" y="43"/>
                    <a:pt x="81" y="42"/>
                    <a:pt x="81" y="4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7" y="1"/>
                    <a:pt x="77" y="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6" name="Freeform 560"/>
            <p:cNvSpPr>
              <a:spLocks/>
            </p:cNvSpPr>
            <p:nvPr userDrawn="1"/>
          </p:nvSpPr>
          <p:spPr bwMode="auto">
            <a:xfrm>
              <a:off x="6062504" y="6508750"/>
              <a:ext cx="122240" cy="261938"/>
            </a:xfrm>
            <a:custGeom>
              <a:avLst/>
              <a:gdLst>
                <a:gd name="T0" fmla="*/ 2 w 32"/>
                <a:gd name="T1" fmla="*/ 67 h 67"/>
                <a:gd name="T2" fmla="*/ 30 w 32"/>
                <a:gd name="T3" fmla="*/ 67 h 67"/>
                <a:gd name="T4" fmla="*/ 32 w 32"/>
                <a:gd name="T5" fmla="*/ 66 h 67"/>
                <a:gd name="T6" fmla="*/ 32 w 32"/>
                <a:gd name="T7" fmla="*/ 65 h 67"/>
                <a:gd name="T8" fmla="*/ 32 w 32"/>
                <a:gd name="T9" fmla="*/ 2 h 67"/>
                <a:gd name="T10" fmla="*/ 30 w 32"/>
                <a:gd name="T11" fmla="*/ 0 h 67"/>
                <a:gd name="T12" fmla="*/ 28 w 32"/>
                <a:gd name="T13" fmla="*/ 2 h 67"/>
                <a:gd name="T14" fmla="*/ 28 w 32"/>
                <a:gd name="T15" fmla="*/ 63 h 67"/>
                <a:gd name="T16" fmla="*/ 2 w 32"/>
                <a:gd name="T17" fmla="*/ 63 h 67"/>
                <a:gd name="T18" fmla="*/ 0 w 32"/>
                <a:gd name="T19" fmla="*/ 65 h 67"/>
                <a:gd name="T20" fmla="*/ 2 w 32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67">
                  <a:moveTo>
                    <a:pt x="2" y="67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7" name="Freeform 561"/>
            <p:cNvSpPr>
              <a:spLocks/>
            </p:cNvSpPr>
            <p:nvPr userDrawn="1"/>
          </p:nvSpPr>
          <p:spPr bwMode="auto">
            <a:xfrm>
              <a:off x="6103780" y="6516688"/>
              <a:ext cx="42863" cy="128587"/>
            </a:xfrm>
            <a:custGeom>
              <a:avLst/>
              <a:gdLst>
                <a:gd name="T0" fmla="*/ 9 w 11"/>
                <a:gd name="T1" fmla="*/ 31 h 33"/>
                <a:gd name="T2" fmla="*/ 9 w 11"/>
                <a:gd name="T3" fmla="*/ 29 h 33"/>
                <a:gd name="T4" fmla="*/ 4 w 11"/>
                <a:gd name="T5" fmla="*/ 29 h 33"/>
                <a:gd name="T6" fmla="*/ 4 w 11"/>
                <a:gd name="T7" fmla="*/ 5 h 33"/>
                <a:gd name="T8" fmla="*/ 5 w 11"/>
                <a:gd name="T9" fmla="*/ 4 h 33"/>
                <a:gd name="T10" fmla="*/ 7 w 11"/>
                <a:gd name="T11" fmla="*/ 4 h 33"/>
                <a:gd name="T12" fmla="*/ 7 w 11"/>
                <a:gd name="T13" fmla="*/ 5 h 33"/>
                <a:gd name="T14" fmla="*/ 7 w 11"/>
                <a:gd name="T15" fmla="*/ 31 h 33"/>
                <a:gd name="T16" fmla="*/ 9 w 11"/>
                <a:gd name="T17" fmla="*/ 31 h 33"/>
                <a:gd name="T18" fmla="*/ 9 w 11"/>
                <a:gd name="T19" fmla="*/ 29 h 33"/>
                <a:gd name="T20" fmla="*/ 9 w 11"/>
                <a:gd name="T21" fmla="*/ 31 h 33"/>
                <a:gd name="T22" fmla="*/ 11 w 11"/>
                <a:gd name="T23" fmla="*/ 31 h 33"/>
                <a:gd name="T24" fmla="*/ 11 w 11"/>
                <a:gd name="T25" fmla="*/ 5 h 33"/>
                <a:gd name="T26" fmla="*/ 7 w 11"/>
                <a:gd name="T27" fmla="*/ 0 h 33"/>
                <a:gd name="T28" fmla="*/ 5 w 11"/>
                <a:gd name="T29" fmla="*/ 0 h 33"/>
                <a:gd name="T30" fmla="*/ 0 w 11"/>
                <a:gd name="T31" fmla="*/ 5 h 33"/>
                <a:gd name="T32" fmla="*/ 0 w 11"/>
                <a:gd name="T33" fmla="*/ 31 h 33"/>
                <a:gd name="T34" fmla="*/ 1 w 11"/>
                <a:gd name="T35" fmla="*/ 32 h 33"/>
                <a:gd name="T36" fmla="*/ 2 w 11"/>
                <a:gd name="T37" fmla="*/ 33 h 33"/>
                <a:gd name="T38" fmla="*/ 9 w 11"/>
                <a:gd name="T39" fmla="*/ 33 h 33"/>
                <a:gd name="T40" fmla="*/ 11 w 11"/>
                <a:gd name="T41" fmla="*/ 32 h 33"/>
                <a:gd name="T42" fmla="*/ 11 w 11"/>
                <a:gd name="T43" fmla="*/ 31 h 33"/>
                <a:gd name="T44" fmla="*/ 9 w 11"/>
                <a:gd name="T4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33">
                  <a:moveTo>
                    <a:pt x="9" y="31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1" y="32"/>
                    <a:pt x="2" y="33"/>
                    <a:pt x="2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3"/>
                    <a:pt x="10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lnTo>
                    <a:pt x="9" y="3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8" name="Freeform 562"/>
            <p:cNvSpPr>
              <a:spLocks/>
            </p:cNvSpPr>
            <p:nvPr userDrawn="1"/>
          </p:nvSpPr>
          <p:spPr bwMode="auto">
            <a:xfrm>
              <a:off x="5756108" y="6411913"/>
              <a:ext cx="336559" cy="179387"/>
            </a:xfrm>
            <a:custGeom>
              <a:avLst/>
              <a:gdLst>
                <a:gd name="T0" fmla="*/ 25 w 88"/>
                <a:gd name="T1" fmla="*/ 37 h 46"/>
                <a:gd name="T2" fmla="*/ 25 w 88"/>
                <a:gd name="T3" fmla="*/ 39 h 46"/>
                <a:gd name="T4" fmla="*/ 33 w 88"/>
                <a:gd name="T5" fmla="*/ 44 h 46"/>
                <a:gd name="T6" fmla="*/ 35 w 88"/>
                <a:gd name="T7" fmla="*/ 45 h 46"/>
                <a:gd name="T8" fmla="*/ 36 w 88"/>
                <a:gd name="T9" fmla="*/ 44 h 46"/>
                <a:gd name="T10" fmla="*/ 44 w 88"/>
                <a:gd name="T11" fmla="*/ 39 h 46"/>
                <a:gd name="T12" fmla="*/ 52 w 88"/>
                <a:gd name="T13" fmla="*/ 44 h 46"/>
                <a:gd name="T14" fmla="*/ 53 w 88"/>
                <a:gd name="T15" fmla="*/ 45 h 46"/>
                <a:gd name="T16" fmla="*/ 55 w 88"/>
                <a:gd name="T17" fmla="*/ 44 h 46"/>
                <a:gd name="T18" fmla="*/ 63 w 88"/>
                <a:gd name="T19" fmla="*/ 39 h 46"/>
                <a:gd name="T20" fmla="*/ 71 w 88"/>
                <a:gd name="T21" fmla="*/ 44 h 46"/>
                <a:gd name="T22" fmla="*/ 72 w 88"/>
                <a:gd name="T23" fmla="*/ 46 h 46"/>
                <a:gd name="T24" fmla="*/ 86 w 88"/>
                <a:gd name="T25" fmla="*/ 46 h 46"/>
                <a:gd name="T26" fmla="*/ 87 w 88"/>
                <a:gd name="T27" fmla="*/ 45 h 46"/>
                <a:gd name="T28" fmla="*/ 88 w 88"/>
                <a:gd name="T29" fmla="*/ 44 h 46"/>
                <a:gd name="T30" fmla="*/ 44 w 88"/>
                <a:gd name="T31" fmla="*/ 0 h 46"/>
                <a:gd name="T32" fmla="*/ 0 w 88"/>
                <a:gd name="T33" fmla="*/ 44 h 46"/>
                <a:gd name="T34" fmla="*/ 1 w 88"/>
                <a:gd name="T35" fmla="*/ 45 h 46"/>
                <a:gd name="T36" fmla="*/ 2 w 88"/>
                <a:gd name="T37" fmla="*/ 46 h 46"/>
                <a:gd name="T38" fmla="*/ 16 w 88"/>
                <a:gd name="T39" fmla="*/ 46 h 46"/>
                <a:gd name="T40" fmla="*/ 17 w 88"/>
                <a:gd name="T41" fmla="*/ 44 h 46"/>
                <a:gd name="T42" fmla="*/ 25 w 88"/>
                <a:gd name="T43" fmla="*/ 39 h 46"/>
                <a:gd name="T44" fmla="*/ 25 w 88"/>
                <a:gd name="T45" fmla="*/ 37 h 46"/>
                <a:gd name="T46" fmla="*/ 25 w 88"/>
                <a:gd name="T47" fmla="*/ 35 h 46"/>
                <a:gd name="T48" fmla="*/ 14 w 88"/>
                <a:gd name="T49" fmla="*/ 43 h 46"/>
                <a:gd name="T50" fmla="*/ 16 w 88"/>
                <a:gd name="T51" fmla="*/ 44 h 46"/>
                <a:gd name="T52" fmla="*/ 16 w 88"/>
                <a:gd name="T53" fmla="*/ 42 h 46"/>
                <a:gd name="T54" fmla="*/ 2 w 88"/>
                <a:gd name="T55" fmla="*/ 42 h 46"/>
                <a:gd name="T56" fmla="*/ 2 w 88"/>
                <a:gd name="T57" fmla="*/ 44 h 46"/>
                <a:gd name="T58" fmla="*/ 4 w 88"/>
                <a:gd name="T59" fmla="*/ 44 h 46"/>
                <a:gd name="T60" fmla="*/ 44 w 88"/>
                <a:gd name="T61" fmla="*/ 4 h 46"/>
                <a:gd name="T62" fmla="*/ 84 w 88"/>
                <a:gd name="T63" fmla="*/ 44 h 46"/>
                <a:gd name="T64" fmla="*/ 86 w 88"/>
                <a:gd name="T65" fmla="*/ 44 h 46"/>
                <a:gd name="T66" fmla="*/ 86 w 88"/>
                <a:gd name="T67" fmla="*/ 42 h 46"/>
                <a:gd name="T68" fmla="*/ 72 w 88"/>
                <a:gd name="T69" fmla="*/ 42 h 46"/>
                <a:gd name="T70" fmla="*/ 72 w 88"/>
                <a:gd name="T71" fmla="*/ 44 h 46"/>
                <a:gd name="T72" fmla="*/ 74 w 88"/>
                <a:gd name="T73" fmla="*/ 43 h 46"/>
                <a:gd name="T74" fmla="*/ 63 w 88"/>
                <a:gd name="T75" fmla="*/ 35 h 46"/>
                <a:gd name="T76" fmla="*/ 52 w 88"/>
                <a:gd name="T77" fmla="*/ 42 h 46"/>
                <a:gd name="T78" fmla="*/ 53 w 88"/>
                <a:gd name="T79" fmla="*/ 43 h 46"/>
                <a:gd name="T80" fmla="*/ 55 w 88"/>
                <a:gd name="T81" fmla="*/ 42 h 46"/>
                <a:gd name="T82" fmla="*/ 44 w 88"/>
                <a:gd name="T83" fmla="*/ 35 h 46"/>
                <a:gd name="T84" fmla="*/ 33 w 88"/>
                <a:gd name="T85" fmla="*/ 42 h 46"/>
                <a:gd name="T86" fmla="*/ 35 w 88"/>
                <a:gd name="T87" fmla="*/ 43 h 46"/>
                <a:gd name="T88" fmla="*/ 36 w 88"/>
                <a:gd name="T89" fmla="*/ 42 h 46"/>
                <a:gd name="T90" fmla="*/ 25 w 88"/>
                <a:gd name="T91" fmla="*/ 35 h 46"/>
                <a:gd name="T92" fmla="*/ 25 w 88"/>
                <a:gd name="T9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46">
                  <a:moveTo>
                    <a:pt x="25" y="37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9" y="39"/>
                    <a:pt x="31" y="41"/>
                    <a:pt x="33" y="44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5"/>
                    <a:pt x="36" y="45"/>
                    <a:pt x="36" y="44"/>
                  </a:cubicBezTo>
                  <a:cubicBezTo>
                    <a:pt x="38" y="41"/>
                    <a:pt x="41" y="39"/>
                    <a:pt x="44" y="39"/>
                  </a:cubicBezTo>
                  <a:cubicBezTo>
                    <a:pt x="47" y="39"/>
                    <a:pt x="50" y="41"/>
                    <a:pt x="52" y="44"/>
                  </a:cubicBezTo>
                  <a:cubicBezTo>
                    <a:pt x="52" y="44"/>
                    <a:pt x="53" y="45"/>
                    <a:pt x="53" y="45"/>
                  </a:cubicBezTo>
                  <a:cubicBezTo>
                    <a:pt x="54" y="45"/>
                    <a:pt x="55" y="44"/>
                    <a:pt x="55" y="44"/>
                  </a:cubicBezTo>
                  <a:cubicBezTo>
                    <a:pt x="57" y="41"/>
                    <a:pt x="59" y="39"/>
                    <a:pt x="63" y="39"/>
                  </a:cubicBezTo>
                  <a:cubicBezTo>
                    <a:pt x="66" y="39"/>
                    <a:pt x="69" y="41"/>
                    <a:pt x="71" y="44"/>
                  </a:cubicBezTo>
                  <a:cubicBezTo>
                    <a:pt x="71" y="45"/>
                    <a:pt x="72" y="46"/>
                    <a:pt x="72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6"/>
                    <a:pt x="87" y="45"/>
                    <a:pt x="87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7" y="20"/>
                    <a:pt x="68" y="0"/>
                    <a:pt x="44" y="0"/>
                  </a:cubicBezTo>
                  <a:cubicBezTo>
                    <a:pt x="20" y="0"/>
                    <a:pt x="1" y="20"/>
                    <a:pt x="0" y="44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1" y="45"/>
                    <a:pt x="2" y="46"/>
                    <a:pt x="2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9" y="41"/>
                    <a:pt x="22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0" y="35"/>
                    <a:pt x="16" y="38"/>
                    <a:pt x="14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22"/>
                    <a:pt x="22" y="4"/>
                    <a:pt x="44" y="4"/>
                  </a:cubicBezTo>
                  <a:cubicBezTo>
                    <a:pt x="66" y="4"/>
                    <a:pt x="83" y="22"/>
                    <a:pt x="84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38"/>
                    <a:pt x="68" y="35"/>
                    <a:pt x="63" y="35"/>
                  </a:cubicBezTo>
                  <a:cubicBezTo>
                    <a:pt x="58" y="35"/>
                    <a:pt x="54" y="38"/>
                    <a:pt x="52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38"/>
                    <a:pt x="49" y="35"/>
                    <a:pt x="44" y="35"/>
                  </a:cubicBezTo>
                  <a:cubicBezTo>
                    <a:pt x="39" y="35"/>
                    <a:pt x="35" y="38"/>
                    <a:pt x="33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38"/>
                    <a:pt x="30" y="35"/>
                    <a:pt x="25" y="35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69" name="Freeform 563"/>
            <p:cNvSpPr>
              <a:spLocks/>
            </p:cNvSpPr>
            <p:nvPr userDrawn="1"/>
          </p:nvSpPr>
          <p:spPr bwMode="auto">
            <a:xfrm>
              <a:off x="5889461" y="6205538"/>
              <a:ext cx="69852" cy="14287"/>
            </a:xfrm>
            <a:custGeom>
              <a:avLst/>
              <a:gdLst>
                <a:gd name="T0" fmla="*/ 2 w 18"/>
                <a:gd name="T1" fmla="*/ 4 h 4"/>
                <a:gd name="T2" fmla="*/ 16 w 18"/>
                <a:gd name="T3" fmla="*/ 4 h 4"/>
                <a:gd name="T4" fmla="*/ 18 w 18"/>
                <a:gd name="T5" fmla="*/ 2 h 4"/>
                <a:gd name="T6" fmla="*/ 16 w 18"/>
                <a:gd name="T7" fmla="*/ 0 h 4"/>
                <a:gd name="T8" fmla="*/ 2 w 18"/>
                <a:gd name="T9" fmla="*/ 0 h 4"/>
                <a:gd name="T10" fmla="*/ 0 w 18"/>
                <a:gd name="T11" fmla="*/ 2 h 4"/>
                <a:gd name="T12" fmla="*/ 2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0" name="Freeform 564"/>
            <p:cNvSpPr>
              <a:spLocks/>
            </p:cNvSpPr>
            <p:nvPr userDrawn="1"/>
          </p:nvSpPr>
          <p:spPr bwMode="auto">
            <a:xfrm>
              <a:off x="6081554" y="6232525"/>
              <a:ext cx="46038" cy="80963"/>
            </a:xfrm>
            <a:custGeom>
              <a:avLst/>
              <a:gdLst>
                <a:gd name="T0" fmla="*/ 8 w 12"/>
                <a:gd name="T1" fmla="*/ 2 h 21"/>
                <a:gd name="T2" fmla="*/ 9 w 12"/>
                <a:gd name="T3" fmla="*/ 2 h 21"/>
                <a:gd name="T4" fmla="*/ 8 w 12"/>
                <a:gd name="T5" fmla="*/ 1 h 21"/>
                <a:gd name="T6" fmla="*/ 8 w 12"/>
                <a:gd name="T7" fmla="*/ 2 h 21"/>
                <a:gd name="T8" fmla="*/ 9 w 12"/>
                <a:gd name="T9" fmla="*/ 2 h 21"/>
                <a:gd name="T10" fmla="*/ 8 w 12"/>
                <a:gd name="T11" fmla="*/ 1 h 21"/>
                <a:gd name="T12" fmla="*/ 9 w 12"/>
                <a:gd name="T13" fmla="*/ 2 h 21"/>
                <a:gd name="T14" fmla="*/ 8 w 12"/>
                <a:gd name="T15" fmla="*/ 1 h 21"/>
                <a:gd name="T16" fmla="*/ 8 w 12"/>
                <a:gd name="T17" fmla="*/ 1 h 21"/>
                <a:gd name="T18" fmla="*/ 9 w 12"/>
                <a:gd name="T19" fmla="*/ 2 h 21"/>
                <a:gd name="T20" fmla="*/ 8 w 12"/>
                <a:gd name="T21" fmla="*/ 1 h 21"/>
                <a:gd name="T22" fmla="*/ 8 w 12"/>
                <a:gd name="T23" fmla="*/ 1 h 21"/>
                <a:gd name="T24" fmla="*/ 6 w 12"/>
                <a:gd name="T25" fmla="*/ 3 h 21"/>
                <a:gd name="T26" fmla="*/ 2 w 12"/>
                <a:gd name="T27" fmla="*/ 6 h 21"/>
                <a:gd name="T28" fmla="*/ 0 w 12"/>
                <a:gd name="T29" fmla="*/ 12 h 21"/>
                <a:gd name="T30" fmla="*/ 1 w 12"/>
                <a:gd name="T31" fmla="*/ 17 h 21"/>
                <a:gd name="T32" fmla="*/ 5 w 12"/>
                <a:gd name="T33" fmla="*/ 21 h 21"/>
                <a:gd name="T34" fmla="*/ 10 w 12"/>
                <a:gd name="T35" fmla="*/ 21 h 21"/>
                <a:gd name="T36" fmla="*/ 12 w 12"/>
                <a:gd name="T37" fmla="*/ 19 h 21"/>
                <a:gd name="T38" fmla="*/ 10 w 12"/>
                <a:gd name="T39" fmla="*/ 17 h 21"/>
                <a:gd name="T40" fmla="*/ 6 w 12"/>
                <a:gd name="T41" fmla="*/ 16 h 21"/>
                <a:gd name="T42" fmla="*/ 5 w 12"/>
                <a:gd name="T43" fmla="*/ 15 h 21"/>
                <a:gd name="T44" fmla="*/ 4 w 12"/>
                <a:gd name="T45" fmla="*/ 12 h 21"/>
                <a:gd name="T46" fmla="*/ 5 w 12"/>
                <a:gd name="T47" fmla="*/ 10 h 21"/>
                <a:gd name="T48" fmla="*/ 9 w 12"/>
                <a:gd name="T49" fmla="*/ 6 h 21"/>
                <a:gd name="T50" fmla="*/ 11 w 12"/>
                <a:gd name="T51" fmla="*/ 4 h 21"/>
                <a:gd name="T52" fmla="*/ 11 w 12"/>
                <a:gd name="T53" fmla="*/ 3 h 21"/>
                <a:gd name="T54" fmla="*/ 12 w 12"/>
                <a:gd name="T55" fmla="*/ 2 h 21"/>
                <a:gd name="T56" fmla="*/ 10 w 12"/>
                <a:gd name="T57" fmla="*/ 0 h 21"/>
                <a:gd name="T58" fmla="*/ 8 w 12"/>
                <a:gd name="T5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21">
                  <a:moveTo>
                    <a:pt x="8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7" y="21"/>
                    <a:pt x="9" y="21"/>
                    <a:pt x="10" y="21"/>
                  </a:cubicBezTo>
                  <a:cubicBezTo>
                    <a:pt x="11" y="21"/>
                    <a:pt x="12" y="20"/>
                    <a:pt x="12" y="19"/>
                  </a:cubicBezTo>
                  <a:cubicBezTo>
                    <a:pt x="12" y="18"/>
                    <a:pt x="11" y="17"/>
                    <a:pt x="10" y="17"/>
                  </a:cubicBezTo>
                  <a:cubicBezTo>
                    <a:pt x="9" y="17"/>
                    <a:pt x="7" y="17"/>
                    <a:pt x="6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4" y="14"/>
                    <a:pt x="4" y="14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1" name="Freeform 565"/>
            <p:cNvSpPr>
              <a:spLocks/>
            </p:cNvSpPr>
            <p:nvPr userDrawn="1"/>
          </p:nvSpPr>
          <p:spPr bwMode="auto">
            <a:xfrm>
              <a:off x="6089491" y="6205538"/>
              <a:ext cx="60327" cy="14287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2" name="Freeform 566"/>
            <p:cNvSpPr>
              <a:spLocks/>
            </p:cNvSpPr>
            <p:nvPr userDrawn="1"/>
          </p:nvSpPr>
          <p:spPr bwMode="auto">
            <a:xfrm>
              <a:off x="5859298" y="6235700"/>
              <a:ext cx="73027" cy="144463"/>
            </a:xfrm>
            <a:custGeom>
              <a:avLst/>
              <a:gdLst>
                <a:gd name="T0" fmla="*/ 17 w 19"/>
                <a:gd name="T1" fmla="*/ 33 h 37"/>
                <a:gd name="T2" fmla="*/ 17 w 19"/>
                <a:gd name="T3" fmla="*/ 33 h 37"/>
                <a:gd name="T4" fmla="*/ 10 w 19"/>
                <a:gd name="T5" fmla="*/ 31 h 37"/>
                <a:gd name="T6" fmla="*/ 6 w 19"/>
                <a:gd name="T7" fmla="*/ 28 h 37"/>
                <a:gd name="T8" fmla="*/ 4 w 19"/>
                <a:gd name="T9" fmla="*/ 22 h 37"/>
                <a:gd name="T10" fmla="*/ 5 w 19"/>
                <a:gd name="T11" fmla="*/ 17 h 37"/>
                <a:gd name="T12" fmla="*/ 12 w 19"/>
                <a:gd name="T13" fmla="*/ 12 h 37"/>
                <a:gd name="T14" fmla="*/ 19 w 19"/>
                <a:gd name="T15" fmla="*/ 3 h 37"/>
                <a:gd name="T16" fmla="*/ 18 w 19"/>
                <a:gd name="T17" fmla="*/ 1 h 37"/>
                <a:gd name="T18" fmla="*/ 15 w 19"/>
                <a:gd name="T19" fmla="*/ 2 h 37"/>
                <a:gd name="T20" fmla="*/ 12 w 19"/>
                <a:gd name="T21" fmla="*/ 6 h 37"/>
                <a:gd name="T22" fmla="*/ 5 w 19"/>
                <a:gd name="T23" fmla="*/ 12 h 37"/>
                <a:gd name="T24" fmla="*/ 1 w 19"/>
                <a:gd name="T25" fmla="*/ 17 h 37"/>
                <a:gd name="T26" fmla="*/ 0 w 19"/>
                <a:gd name="T27" fmla="*/ 22 h 37"/>
                <a:gd name="T28" fmla="*/ 3 w 19"/>
                <a:gd name="T29" fmla="*/ 31 h 37"/>
                <a:gd name="T30" fmla="*/ 12 w 19"/>
                <a:gd name="T31" fmla="*/ 36 h 37"/>
                <a:gd name="T32" fmla="*/ 17 w 19"/>
                <a:gd name="T33" fmla="*/ 37 h 37"/>
                <a:gd name="T34" fmla="*/ 19 w 19"/>
                <a:gd name="T35" fmla="*/ 35 h 37"/>
                <a:gd name="T36" fmla="*/ 17 w 19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7"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3" y="33"/>
                    <a:pt x="10" y="31"/>
                  </a:cubicBezTo>
                  <a:cubicBezTo>
                    <a:pt x="8" y="30"/>
                    <a:pt x="7" y="29"/>
                    <a:pt x="6" y="28"/>
                  </a:cubicBezTo>
                  <a:cubicBezTo>
                    <a:pt x="5" y="27"/>
                    <a:pt x="4" y="25"/>
                    <a:pt x="4" y="22"/>
                  </a:cubicBezTo>
                  <a:cubicBezTo>
                    <a:pt x="4" y="20"/>
                    <a:pt x="4" y="19"/>
                    <a:pt x="5" y="17"/>
                  </a:cubicBezTo>
                  <a:cubicBezTo>
                    <a:pt x="7" y="15"/>
                    <a:pt x="10" y="14"/>
                    <a:pt x="12" y="12"/>
                  </a:cubicBezTo>
                  <a:cubicBezTo>
                    <a:pt x="15" y="10"/>
                    <a:pt x="18" y="7"/>
                    <a:pt x="19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0" y="8"/>
                    <a:pt x="7" y="10"/>
                    <a:pt x="5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0" y="26"/>
                    <a:pt x="1" y="29"/>
                    <a:pt x="3" y="31"/>
                  </a:cubicBezTo>
                  <a:cubicBezTo>
                    <a:pt x="5" y="34"/>
                    <a:pt x="9" y="35"/>
                    <a:pt x="12" y="36"/>
                  </a:cubicBezTo>
                  <a:cubicBezTo>
                    <a:pt x="15" y="37"/>
                    <a:pt x="17" y="37"/>
                    <a:pt x="17" y="37"/>
                  </a:cubicBez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8" y="33"/>
                    <a:pt x="17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3" name="Freeform 567"/>
            <p:cNvSpPr>
              <a:spLocks/>
            </p:cNvSpPr>
            <p:nvPr userDrawn="1"/>
          </p:nvSpPr>
          <p:spPr bwMode="auto">
            <a:xfrm>
              <a:off x="5916450" y="6235700"/>
              <a:ext cx="73027" cy="144463"/>
            </a:xfrm>
            <a:custGeom>
              <a:avLst/>
              <a:gdLst>
                <a:gd name="T0" fmla="*/ 2 w 19"/>
                <a:gd name="T1" fmla="*/ 37 h 37"/>
                <a:gd name="T2" fmla="*/ 10 w 19"/>
                <a:gd name="T3" fmla="*/ 35 h 37"/>
                <a:gd name="T4" fmla="*/ 16 w 19"/>
                <a:gd name="T5" fmla="*/ 31 h 37"/>
                <a:gd name="T6" fmla="*/ 19 w 19"/>
                <a:gd name="T7" fmla="*/ 22 h 37"/>
                <a:gd name="T8" fmla="*/ 17 w 19"/>
                <a:gd name="T9" fmla="*/ 15 h 37"/>
                <a:gd name="T10" fmla="*/ 9 w 19"/>
                <a:gd name="T11" fmla="*/ 8 h 37"/>
                <a:gd name="T12" fmla="*/ 4 w 19"/>
                <a:gd name="T13" fmla="*/ 2 h 37"/>
                <a:gd name="T14" fmla="*/ 1 w 19"/>
                <a:gd name="T15" fmla="*/ 1 h 37"/>
                <a:gd name="T16" fmla="*/ 0 w 19"/>
                <a:gd name="T17" fmla="*/ 3 h 37"/>
                <a:gd name="T18" fmla="*/ 4 w 19"/>
                <a:gd name="T19" fmla="*/ 9 h 37"/>
                <a:gd name="T20" fmla="*/ 12 w 19"/>
                <a:gd name="T21" fmla="*/ 15 h 37"/>
                <a:gd name="T22" fmla="*/ 14 w 19"/>
                <a:gd name="T23" fmla="*/ 18 h 37"/>
                <a:gd name="T24" fmla="*/ 15 w 19"/>
                <a:gd name="T25" fmla="*/ 22 h 37"/>
                <a:gd name="T26" fmla="*/ 13 w 19"/>
                <a:gd name="T27" fmla="*/ 28 h 37"/>
                <a:gd name="T28" fmla="*/ 6 w 19"/>
                <a:gd name="T29" fmla="*/ 32 h 37"/>
                <a:gd name="T30" fmla="*/ 3 w 19"/>
                <a:gd name="T31" fmla="*/ 33 h 37"/>
                <a:gd name="T32" fmla="*/ 2 w 19"/>
                <a:gd name="T33" fmla="*/ 33 h 37"/>
                <a:gd name="T34" fmla="*/ 2 w 19"/>
                <a:gd name="T35" fmla="*/ 33 h 37"/>
                <a:gd name="T36" fmla="*/ 2 w 19"/>
                <a:gd name="T37" fmla="*/ 33 h 37"/>
                <a:gd name="T38" fmla="*/ 0 w 19"/>
                <a:gd name="T39" fmla="*/ 35 h 37"/>
                <a:gd name="T40" fmla="*/ 2 w 1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7">
                  <a:moveTo>
                    <a:pt x="2" y="37"/>
                  </a:moveTo>
                  <a:cubicBezTo>
                    <a:pt x="2" y="37"/>
                    <a:pt x="6" y="37"/>
                    <a:pt x="10" y="35"/>
                  </a:cubicBezTo>
                  <a:cubicBezTo>
                    <a:pt x="12" y="34"/>
                    <a:pt x="15" y="33"/>
                    <a:pt x="16" y="31"/>
                  </a:cubicBezTo>
                  <a:cubicBezTo>
                    <a:pt x="18" y="29"/>
                    <a:pt x="19" y="26"/>
                    <a:pt x="19" y="22"/>
                  </a:cubicBezTo>
                  <a:cubicBezTo>
                    <a:pt x="19" y="19"/>
                    <a:pt x="18" y="17"/>
                    <a:pt x="17" y="15"/>
                  </a:cubicBezTo>
                  <a:cubicBezTo>
                    <a:pt x="15" y="12"/>
                    <a:pt x="12" y="10"/>
                    <a:pt x="9" y="8"/>
                  </a:cubicBezTo>
                  <a:cubicBezTo>
                    <a:pt x="7" y="6"/>
                    <a:pt x="5" y="5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6"/>
                    <a:pt x="2" y="8"/>
                    <a:pt x="4" y="9"/>
                  </a:cubicBezTo>
                  <a:cubicBezTo>
                    <a:pt x="7" y="12"/>
                    <a:pt x="10" y="13"/>
                    <a:pt x="12" y="15"/>
                  </a:cubicBezTo>
                  <a:cubicBezTo>
                    <a:pt x="13" y="16"/>
                    <a:pt x="14" y="17"/>
                    <a:pt x="14" y="18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5" y="25"/>
                    <a:pt x="14" y="27"/>
                    <a:pt x="13" y="28"/>
                  </a:cubicBezTo>
                  <a:cubicBezTo>
                    <a:pt x="11" y="30"/>
                    <a:pt x="9" y="32"/>
                    <a:pt x="6" y="32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4" name="Freeform 568"/>
            <p:cNvSpPr>
              <a:spLocks/>
            </p:cNvSpPr>
            <p:nvPr userDrawn="1"/>
          </p:nvSpPr>
          <p:spPr bwMode="auto">
            <a:xfrm>
              <a:off x="5916450" y="6176963"/>
              <a:ext cx="15875" cy="82550"/>
            </a:xfrm>
            <a:custGeom>
              <a:avLst/>
              <a:gdLst>
                <a:gd name="T0" fmla="*/ 0 w 4"/>
                <a:gd name="T1" fmla="*/ 2 h 21"/>
                <a:gd name="T2" fmla="*/ 0 w 4"/>
                <a:gd name="T3" fmla="*/ 19 h 21"/>
                <a:gd name="T4" fmla="*/ 2 w 4"/>
                <a:gd name="T5" fmla="*/ 21 h 21"/>
                <a:gd name="T6" fmla="*/ 4 w 4"/>
                <a:gd name="T7" fmla="*/ 19 h 21"/>
                <a:gd name="T8" fmla="*/ 4 w 4"/>
                <a:gd name="T9" fmla="*/ 2 h 21"/>
                <a:gd name="T10" fmla="*/ 2 w 4"/>
                <a:gd name="T11" fmla="*/ 0 h 21"/>
                <a:gd name="T12" fmla="*/ 0 w 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3" y="21"/>
                    <a:pt x="4" y="20"/>
                    <a:pt x="4" y="1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5" name="Freeform 569"/>
            <p:cNvSpPr>
              <a:spLocks/>
            </p:cNvSpPr>
            <p:nvPr userDrawn="1"/>
          </p:nvSpPr>
          <p:spPr bwMode="auto">
            <a:xfrm>
              <a:off x="5889461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6" name="Freeform 570"/>
            <p:cNvSpPr>
              <a:spLocks/>
            </p:cNvSpPr>
            <p:nvPr userDrawn="1"/>
          </p:nvSpPr>
          <p:spPr bwMode="auto">
            <a:xfrm>
              <a:off x="5943438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7" name="Freeform 571"/>
            <p:cNvSpPr>
              <a:spLocks/>
            </p:cNvSpPr>
            <p:nvPr userDrawn="1"/>
          </p:nvSpPr>
          <p:spPr bwMode="auto">
            <a:xfrm>
              <a:off x="6111717" y="6184900"/>
              <a:ext cx="46039" cy="128588"/>
            </a:xfrm>
            <a:custGeom>
              <a:avLst/>
              <a:gdLst>
                <a:gd name="T0" fmla="*/ 0 w 12"/>
                <a:gd name="T1" fmla="*/ 2 h 33"/>
                <a:gd name="T2" fmla="*/ 0 w 12"/>
                <a:gd name="T3" fmla="*/ 14 h 33"/>
                <a:gd name="T4" fmla="*/ 1 w 12"/>
                <a:gd name="T5" fmla="*/ 16 h 33"/>
                <a:gd name="T6" fmla="*/ 3 w 12"/>
                <a:gd name="T7" fmla="*/ 18 h 33"/>
                <a:gd name="T8" fmla="*/ 6 w 12"/>
                <a:gd name="T9" fmla="*/ 21 h 33"/>
                <a:gd name="T10" fmla="*/ 8 w 12"/>
                <a:gd name="T11" fmla="*/ 24 h 33"/>
                <a:gd name="T12" fmla="*/ 7 w 12"/>
                <a:gd name="T13" fmla="*/ 27 h 33"/>
                <a:gd name="T14" fmla="*/ 5 w 12"/>
                <a:gd name="T15" fmla="*/ 29 h 33"/>
                <a:gd name="T16" fmla="*/ 2 w 12"/>
                <a:gd name="T17" fmla="*/ 29 h 33"/>
                <a:gd name="T18" fmla="*/ 0 w 12"/>
                <a:gd name="T19" fmla="*/ 31 h 33"/>
                <a:gd name="T20" fmla="*/ 2 w 12"/>
                <a:gd name="T21" fmla="*/ 33 h 33"/>
                <a:gd name="T22" fmla="*/ 8 w 12"/>
                <a:gd name="T23" fmla="*/ 32 h 33"/>
                <a:gd name="T24" fmla="*/ 11 w 12"/>
                <a:gd name="T25" fmla="*/ 29 h 33"/>
                <a:gd name="T26" fmla="*/ 12 w 12"/>
                <a:gd name="T27" fmla="*/ 24 h 33"/>
                <a:gd name="T28" fmla="*/ 10 w 12"/>
                <a:gd name="T29" fmla="*/ 19 h 33"/>
                <a:gd name="T30" fmla="*/ 6 w 12"/>
                <a:gd name="T31" fmla="*/ 15 h 33"/>
                <a:gd name="T32" fmla="*/ 4 w 12"/>
                <a:gd name="T33" fmla="*/ 14 h 33"/>
                <a:gd name="T34" fmla="*/ 4 w 12"/>
                <a:gd name="T35" fmla="*/ 13 h 33"/>
                <a:gd name="T36" fmla="*/ 3 w 12"/>
                <a:gd name="T37" fmla="*/ 14 h 33"/>
                <a:gd name="T38" fmla="*/ 4 w 12"/>
                <a:gd name="T39" fmla="*/ 14 h 33"/>
                <a:gd name="T40" fmla="*/ 4 w 12"/>
                <a:gd name="T41" fmla="*/ 13 h 33"/>
                <a:gd name="T42" fmla="*/ 3 w 12"/>
                <a:gd name="T43" fmla="*/ 14 h 33"/>
                <a:gd name="T44" fmla="*/ 4 w 12"/>
                <a:gd name="T45" fmla="*/ 14 h 33"/>
                <a:gd name="T46" fmla="*/ 4 w 12"/>
                <a:gd name="T47" fmla="*/ 2 h 33"/>
                <a:gd name="T48" fmla="*/ 2 w 12"/>
                <a:gd name="T49" fmla="*/ 0 h 33"/>
                <a:gd name="T50" fmla="*/ 0 w 12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3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8" y="26"/>
                    <a:pt x="8" y="26"/>
                    <a:pt x="7" y="27"/>
                  </a:cubicBezTo>
                  <a:cubicBezTo>
                    <a:pt x="7" y="28"/>
                    <a:pt x="6" y="28"/>
                    <a:pt x="5" y="29"/>
                  </a:cubicBezTo>
                  <a:cubicBezTo>
                    <a:pt x="4" y="29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4" y="33"/>
                    <a:pt x="6" y="33"/>
                    <a:pt x="8" y="32"/>
                  </a:cubicBezTo>
                  <a:cubicBezTo>
                    <a:pt x="9" y="31"/>
                    <a:pt x="10" y="30"/>
                    <a:pt x="11" y="29"/>
                  </a:cubicBezTo>
                  <a:cubicBezTo>
                    <a:pt x="12" y="28"/>
                    <a:pt x="12" y="26"/>
                    <a:pt x="12" y="24"/>
                  </a:cubicBezTo>
                  <a:cubicBezTo>
                    <a:pt x="12" y="23"/>
                    <a:pt x="11" y="21"/>
                    <a:pt x="10" y="19"/>
                  </a:cubicBezTo>
                  <a:cubicBezTo>
                    <a:pt x="9" y="17"/>
                    <a:pt x="7" y="16"/>
                    <a:pt x="6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8" name="Freeform 572"/>
            <p:cNvSpPr>
              <a:spLocks/>
            </p:cNvSpPr>
            <p:nvPr userDrawn="1"/>
          </p:nvSpPr>
          <p:spPr bwMode="auto">
            <a:xfrm>
              <a:off x="6095842" y="6294438"/>
              <a:ext cx="46039" cy="82550"/>
            </a:xfrm>
            <a:custGeom>
              <a:avLst/>
              <a:gdLst>
                <a:gd name="T0" fmla="*/ 0 w 12"/>
                <a:gd name="T1" fmla="*/ 2 h 21"/>
                <a:gd name="T2" fmla="*/ 0 w 12"/>
                <a:gd name="T3" fmla="*/ 19 h 21"/>
                <a:gd name="T4" fmla="*/ 0 w 12"/>
                <a:gd name="T5" fmla="*/ 20 h 21"/>
                <a:gd name="T6" fmla="*/ 2 w 12"/>
                <a:gd name="T7" fmla="*/ 21 h 21"/>
                <a:gd name="T8" fmla="*/ 10 w 12"/>
                <a:gd name="T9" fmla="*/ 21 h 21"/>
                <a:gd name="T10" fmla="*/ 12 w 12"/>
                <a:gd name="T11" fmla="*/ 20 h 21"/>
                <a:gd name="T12" fmla="*/ 12 w 12"/>
                <a:gd name="T13" fmla="*/ 19 h 21"/>
                <a:gd name="T14" fmla="*/ 12 w 12"/>
                <a:gd name="T15" fmla="*/ 3 h 21"/>
                <a:gd name="T16" fmla="*/ 10 w 12"/>
                <a:gd name="T17" fmla="*/ 1 h 21"/>
                <a:gd name="T18" fmla="*/ 8 w 12"/>
                <a:gd name="T19" fmla="*/ 3 h 21"/>
                <a:gd name="T20" fmla="*/ 8 w 12"/>
                <a:gd name="T21" fmla="*/ 17 h 21"/>
                <a:gd name="T22" fmla="*/ 4 w 12"/>
                <a:gd name="T23" fmla="*/ 17 h 21"/>
                <a:gd name="T24" fmla="*/ 4 w 12"/>
                <a:gd name="T25" fmla="*/ 2 h 21"/>
                <a:gd name="T26" fmla="*/ 2 w 12"/>
                <a:gd name="T27" fmla="*/ 0 h 21"/>
                <a:gd name="T28" fmla="*/ 0 w 12"/>
                <a:gd name="T2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9" y="1"/>
                    <a:pt x="8" y="1"/>
                    <a:pt x="8" y="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79" name="Freeform 573"/>
            <p:cNvSpPr>
              <a:spLocks/>
            </p:cNvSpPr>
            <p:nvPr userDrawn="1"/>
          </p:nvSpPr>
          <p:spPr bwMode="auto">
            <a:xfrm>
              <a:off x="6038690" y="6356350"/>
              <a:ext cx="73027" cy="133350"/>
            </a:xfrm>
            <a:custGeom>
              <a:avLst/>
              <a:gdLst>
                <a:gd name="T0" fmla="*/ 16 w 19"/>
                <a:gd name="T1" fmla="*/ 1 h 34"/>
                <a:gd name="T2" fmla="*/ 9 w 19"/>
                <a:gd name="T3" fmla="*/ 6 h 34"/>
                <a:gd name="T4" fmla="*/ 1 w 19"/>
                <a:gd name="T5" fmla="*/ 18 h 34"/>
                <a:gd name="T6" fmla="*/ 1 w 19"/>
                <a:gd name="T7" fmla="*/ 18 h 34"/>
                <a:gd name="T8" fmla="*/ 1 w 19"/>
                <a:gd name="T9" fmla="*/ 19 h 34"/>
                <a:gd name="T10" fmla="*/ 3 w 19"/>
                <a:gd name="T11" fmla="*/ 25 h 34"/>
                <a:gd name="T12" fmla="*/ 5 w 19"/>
                <a:gd name="T13" fmla="*/ 28 h 34"/>
                <a:gd name="T14" fmla="*/ 6 w 19"/>
                <a:gd name="T15" fmla="*/ 26 h 34"/>
                <a:gd name="T16" fmla="*/ 4 w 19"/>
                <a:gd name="T17" fmla="*/ 25 h 34"/>
                <a:gd name="T18" fmla="*/ 1 w 19"/>
                <a:gd name="T19" fmla="*/ 30 h 34"/>
                <a:gd name="T20" fmla="*/ 2 w 19"/>
                <a:gd name="T21" fmla="*/ 33 h 34"/>
                <a:gd name="T22" fmla="*/ 4 w 19"/>
                <a:gd name="T23" fmla="*/ 32 h 34"/>
                <a:gd name="T24" fmla="*/ 8 w 19"/>
                <a:gd name="T25" fmla="*/ 27 h 34"/>
                <a:gd name="T26" fmla="*/ 8 w 19"/>
                <a:gd name="T27" fmla="*/ 25 h 34"/>
                <a:gd name="T28" fmla="*/ 7 w 19"/>
                <a:gd name="T29" fmla="*/ 25 h 34"/>
                <a:gd name="T30" fmla="*/ 6 w 19"/>
                <a:gd name="T31" fmla="*/ 23 h 34"/>
                <a:gd name="T32" fmla="*/ 5 w 19"/>
                <a:gd name="T33" fmla="*/ 19 h 34"/>
                <a:gd name="T34" fmla="*/ 5 w 19"/>
                <a:gd name="T35" fmla="*/ 19 h 34"/>
                <a:gd name="T36" fmla="*/ 3 w 19"/>
                <a:gd name="T37" fmla="*/ 19 h 34"/>
                <a:gd name="T38" fmla="*/ 5 w 19"/>
                <a:gd name="T39" fmla="*/ 19 h 34"/>
                <a:gd name="T40" fmla="*/ 11 w 19"/>
                <a:gd name="T41" fmla="*/ 9 h 34"/>
                <a:gd name="T42" fmla="*/ 16 w 19"/>
                <a:gd name="T43" fmla="*/ 6 h 34"/>
                <a:gd name="T44" fmla="*/ 17 w 19"/>
                <a:gd name="T45" fmla="*/ 5 h 34"/>
                <a:gd name="T46" fmla="*/ 18 w 19"/>
                <a:gd name="T47" fmla="*/ 4 h 34"/>
                <a:gd name="T48" fmla="*/ 18 w 19"/>
                <a:gd name="T49" fmla="*/ 4 h 34"/>
                <a:gd name="T50" fmla="*/ 18 w 19"/>
                <a:gd name="T51" fmla="*/ 2 h 34"/>
                <a:gd name="T52" fmla="*/ 16 w 19"/>
                <a:gd name="T5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4">
                  <a:moveTo>
                    <a:pt x="16" y="1"/>
                  </a:moveTo>
                  <a:cubicBezTo>
                    <a:pt x="16" y="1"/>
                    <a:pt x="12" y="3"/>
                    <a:pt x="9" y="6"/>
                  </a:cubicBezTo>
                  <a:cubicBezTo>
                    <a:pt x="5" y="9"/>
                    <a:pt x="1" y="13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2"/>
                    <a:pt x="2" y="24"/>
                    <a:pt x="3" y="25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2" y="34"/>
                    <a:pt x="4" y="33"/>
                    <a:pt x="4" y="3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4"/>
                    <a:pt x="6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5"/>
                    <a:pt x="8" y="12"/>
                    <a:pt x="11" y="9"/>
                  </a:cubicBezTo>
                  <a:cubicBezTo>
                    <a:pt x="13" y="7"/>
                    <a:pt x="15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1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0" name="Freeform 574"/>
            <p:cNvSpPr>
              <a:spLocks/>
            </p:cNvSpPr>
            <p:nvPr userDrawn="1"/>
          </p:nvSpPr>
          <p:spPr bwMode="auto">
            <a:xfrm>
              <a:off x="6049803" y="6356350"/>
              <a:ext cx="149229" cy="144463"/>
            </a:xfrm>
            <a:custGeom>
              <a:avLst/>
              <a:gdLst>
                <a:gd name="T0" fmla="*/ 21 w 39"/>
                <a:gd name="T1" fmla="*/ 4 h 37"/>
                <a:gd name="T2" fmla="*/ 21 w 39"/>
                <a:gd name="T3" fmla="*/ 4 h 37"/>
                <a:gd name="T4" fmla="*/ 28 w 39"/>
                <a:gd name="T5" fmla="*/ 9 h 37"/>
                <a:gd name="T6" fmla="*/ 34 w 39"/>
                <a:gd name="T7" fmla="*/ 19 h 37"/>
                <a:gd name="T8" fmla="*/ 36 w 39"/>
                <a:gd name="T9" fmla="*/ 19 h 37"/>
                <a:gd name="T10" fmla="*/ 34 w 39"/>
                <a:gd name="T11" fmla="*/ 19 h 37"/>
                <a:gd name="T12" fmla="*/ 34 w 39"/>
                <a:gd name="T13" fmla="*/ 19 h 37"/>
                <a:gd name="T14" fmla="*/ 33 w 39"/>
                <a:gd name="T15" fmla="*/ 23 h 37"/>
                <a:gd name="T16" fmla="*/ 32 w 39"/>
                <a:gd name="T17" fmla="*/ 24 h 37"/>
                <a:gd name="T18" fmla="*/ 32 w 39"/>
                <a:gd name="T19" fmla="*/ 25 h 37"/>
                <a:gd name="T20" fmla="*/ 31 w 39"/>
                <a:gd name="T21" fmla="*/ 25 h 37"/>
                <a:gd name="T22" fmla="*/ 31 w 39"/>
                <a:gd name="T23" fmla="*/ 25 h 37"/>
                <a:gd name="T24" fmla="*/ 31 w 39"/>
                <a:gd name="T25" fmla="*/ 27 h 37"/>
                <a:gd name="T26" fmla="*/ 34 w 39"/>
                <a:gd name="T27" fmla="*/ 33 h 37"/>
                <a:gd name="T28" fmla="*/ 2 w 39"/>
                <a:gd name="T29" fmla="*/ 33 h 37"/>
                <a:gd name="T30" fmla="*/ 0 w 39"/>
                <a:gd name="T31" fmla="*/ 35 h 37"/>
                <a:gd name="T32" fmla="*/ 2 w 39"/>
                <a:gd name="T33" fmla="*/ 37 h 37"/>
                <a:gd name="T34" fmla="*/ 37 w 39"/>
                <a:gd name="T35" fmla="*/ 37 h 37"/>
                <a:gd name="T36" fmla="*/ 39 w 39"/>
                <a:gd name="T37" fmla="*/ 36 h 37"/>
                <a:gd name="T38" fmla="*/ 39 w 39"/>
                <a:gd name="T39" fmla="*/ 34 h 37"/>
                <a:gd name="T40" fmla="*/ 35 w 39"/>
                <a:gd name="T41" fmla="*/ 25 h 37"/>
                <a:gd name="T42" fmla="*/ 33 w 39"/>
                <a:gd name="T43" fmla="*/ 26 h 37"/>
                <a:gd name="T44" fmla="*/ 34 w 39"/>
                <a:gd name="T45" fmla="*/ 28 h 37"/>
                <a:gd name="T46" fmla="*/ 36 w 39"/>
                <a:gd name="T47" fmla="*/ 25 h 37"/>
                <a:gd name="T48" fmla="*/ 38 w 39"/>
                <a:gd name="T49" fmla="*/ 19 h 37"/>
                <a:gd name="T50" fmla="*/ 38 w 39"/>
                <a:gd name="T51" fmla="*/ 18 h 37"/>
                <a:gd name="T52" fmla="*/ 38 w 39"/>
                <a:gd name="T53" fmla="*/ 18 h 37"/>
                <a:gd name="T54" fmla="*/ 30 w 39"/>
                <a:gd name="T55" fmla="*/ 6 h 37"/>
                <a:gd name="T56" fmla="*/ 23 w 39"/>
                <a:gd name="T57" fmla="*/ 1 h 37"/>
                <a:gd name="T58" fmla="*/ 20 w 39"/>
                <a:gd name="T59" fmla="*/ 2 h 37"/>
                <a:gd name="T60" fmla="*/ 21 w 39"/>
                <a:gd name="T6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37"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5"/>
                    <a:pt x="25" y="7"/>
                    <a:pt x="28" y="9"/>
                  </a:cubicBezTo>
                  <a:cubicBezTo>
                    <a:pt x="31" y="12"/>
                    <a:pt x="34" y="16"/>
                    <a:pt x="34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0"/>
                    <a:pt x="34" y="22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7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6"/>
                    <a:pt x="0" y="37"/>
                    <a:pt x="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8" y="36"/>
                    <a:pt x="39" y="36"/>
                  </a:cubicBezTo>
                  <a:cubicBezTo>
                    <a:pt x="39" y="35"/>
                    <a:pt x="39" y="34"/>
                    <a:pt x="39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5" y="27"/>
                    <a:pt x="36" y="25"/>
                  </a:cubicBezTo>
                  <a:cubicBezTo>
                    <a:pt x="37" y="24"/>
                    <a:pt x="38" y="22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3"/>
                    <a:pt x="34" y="9"/>
                    <a:pt x="30" y="6"/>
                  </a:cubicBezTo>
                  <a:cubicBezTo>
                    <a:pt x="27" y="3"/>
                    <a:pt x="23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20" y="3"/>
                    <a:pt x="20" y="4"/>
                    <a:pt x="2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1" name="Freeform 575"/>
            <p:cNvSpPr>
              <a:spLocks/>
            </p:cNvSpPr>
            <p:nvPr userDrawn="1"/>
          </p:nvSpPr>
          <p:spPr bwMode="auto">
            <a:xfrm>
              <a:off x="4143166" y="6411913"/>
              <a:ext cx="79377" cy="26987"/>
            </a:xfrm>
            <a:custGeom>
              <a:avLst/>
              <a:gdLst>
                <a:gd name="T0" fmla="*/ 4 w 21"/>
                <a:gd name="T1" fmla="*/ 6 h 7"/>
                <a:gd name="T2" fmla="*/ 3 w 21"/>
                <a:gd name="T3" fmla="*/ 6 h 7"/>
                <a:gd name="T4" fmla="*/ 4 w 21"/>
                <a:gd name="T5" fmla="*/ 6 h 7"/>
                <a:gd name="T6" fmla="*/ 4 w 21"/>
                <a:gd name="T7" fmla="*/ 6 h 7"/>
                <a:gd name="T8" fmla="*/ 3 w 21"/>
                <a:gd name="T9" fmla="*/ 6 h 7"/>
                <a:gd name="T10" fmla="*/ 4 w 21"/>
                <a:gd name="T11" fmla="*/ 6 h 7"/>
                <a:gd name="T12" fmla="*/ 4 w 21"/>
                <a:gd name="T13" fmla="*/ 6 h 7"/>
                <a:gd name="T14" fmla="*/ 12 w 21"/>
                <a:gd name="T15" fmla="*/ 4 h 7"/>
                <a:gd name="T16" fmla="*/ 18 w 21"/>
                <a:gd name="T17" fmla="*/ 4 h 7"/>
                <a:gd name="T18" fmla="*/ 21 w 21"/>
                <a:gd name="T19" fmla="*/ 3 h 7"/>
                <a:gd name="T20" fmla="*/ 19 w 21"/>
                <a:gd name="T21" fmla="*/ 0 h 7"/>
                <a:gd name="T22" fmla="*/ 12 w 21"/>
                <a:gd name="T23" fmla="*/ 0 h 7"/>
                <a:gd name="T24" fmla="*/ 1 w 21"/>
                <a:gd name="T25" fmla="*/ 4 h 7"/>
                <a:gd name="T26" fmla="*/ 1 w 21"/>
                <a:gd name="T27" fmla="*/ 7 h 7"/>
                <a:gd name="T28" fmla="*/ 4 w 21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4"/>
                    <a:pt x="12" y="4"/>
                  </a:cubicBezTo>
                  <a:cubicBezTo>
                    <a:pt x="14" y="4"/>
                    <a:pt x="16" y="4"/>
                    <a:pt x="18" y="4"/>
                  </a:cubicBezTo>
                  <a:cubicBezTo>
                    <a:pt x="19" y="5"/>
                    <a:pt x="20" y="4"/>
                    <a:pt x="21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4" y="0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2" name="Freeform 576"/>
            <p:cNvSpPr>
              <a:spLocks/>
            </p:cNvSpPr>
            <p:nvPr userDrawn="1"/>
          </p:nvSpPr>
          <p:spPr bwMode="auto">
            <a:xfrm>
              <a:off x="4249532" y="6411913"/>
              <a:ext cx="80964" cy="23812"/>
            </a:xfrm>
            <a:custGeom>
              <a:avLst/>
              <a:gdLst>
                <a:gd name="T0" fmla="*/ 4 w 21"/>
                <a:gd name="T1" fmla="*/ 5 h 6"/>
                <a:gd name="T2" fmla="*/ 4 w 21"/>
                <a:gd name="T3" fmla="*/ 5 h 6"/>
                <a:gd name="T4" fmla="*/ 4 w 21"/>
                <a:gd name="T5" fmla="*/ 5 h 6"/>
                <a:gd name="T6" fmla="*/ 4 w 21"/>
                <a:gd name="T7" fmla="*/ 5 h 6"/>
                <a:gd name="T8" fmla="*/ 4 w 21"/>
                <a:gd name="T9" fmla="*/ 5 h 6"/>
                <a:gd name="T10" fmla="*/ 4 w 21"/>
                <a:gd name="T11" fmla="*/ 5 h 6"/>
                <a:gd name="T12" fmla="*/ 11 w 21"/>
                <a:gd name="T13" fmla="*/ 4 h 6"/>
                <a:gd name="T14" fmla="*/ 18 w 21"/>
                <a:gd name="T15" fmla="*/ 4 h 6"/>
                <a:gd name="T16" fmla="*/ 20 w 21"/>
                <a:gd name="T17" fmla="*/ 3 h 6"/>
                <a:gd name="T18" fmla="*/ 19 w 21"/>
                <a:gd name="T19" fmla="*/ 0 h 6"/>
                <a:gd name="T20" fmla="*/ 11 w 21"/>
                <a:gd name="T21" fmla="*/ 0 h 6"/>
                <a:gd name="T22" fmla="*/ 1 w 21"/>
                <a:gd name="T23" fmla="*/ 2 h 6"/>
                <a:gd name="T24" fmla="*/ 1 w 21"/>
                <a:gd name="T25" fmla="*/ 5 h 6"/>
                <a:gd name="T26" fmla="*/ 4 w 21"/>
                <a:gd name="T2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6" y="4"/>
                    <a:pt x="11" y="4"/>
                  </a:cubicBezTo>
                  <a:cubicBezTo>
                    <a:pt x="13" y="4"/>
                    <a:pt x="15" y="4"/>
                    <a:pt x="18" y="4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3" name="Freeform 577"/>
            <p:cNvSpPr>
              <a:spLocks/>
            </p:cNvSpPr>
            <p:nvPr userDrawn="1"/>
          </p:nvSpPr>
          <p:spPr bwMode="auto">
            <a:xfrm>
              <a:off x="4047913" y="6200775"/>
              <a:ext cx="309571" cy="269875"/>
            </a:xfrm>
            <a:custGeom>
              <a:avLst/>
              <a:gdLst>
                <a:gd name="T0" fmla="*/ 7 w 81"/>
                <a:gd name="T1" fmla="*/ 52 h 69"/>
                <a:gd name="T2" fmla="*/ 12 w 81"/>
                <a:gd name="T3" fmla="*/ 60 h 69"/>
                <a:gd name="T4" fmla="*/ 15 w 81"/>
                <a:gd name="T5" fmla="*/ 58 h 69"/>
                <a:gd name="T6" fmla="*/ 17 w 81"/>
                <a:gd name="T7" fmla="*/ 53 h 69"/>
                <a:gd name="T8" fmla="*/ 17 w 81"/>
                <a:gd name="T9" fmla="*/ 52 h 69"/>
                <a:gd name="T10" fmla="*/ 17 w 81"/>
                <a:gd name="T11" fmla="*/ 51 h 69"/>
                <a:gd name="T12" fmla="*/ 20 w 81"/>
                <a:gd name="T13" fmla="*/ 30 h 69"/>
                <a:gd name="T14" fmla="*/ 29 w 81"/>
                <a:gd name="T15" fmla="*/ 11 h 69"/>
                <a:gd name="T16" fmla="*/ 65 w 81"/>
                <a:gd name="T17" fmla="*/ 17 h 69"/>
                <a:gd name="T18" fmla="*/ 74 w 81"/>
                <a:gd name="T19" fmla="*/ 42 h 69"/>
                <a:gd name="T20" fmla="*/ 74 w 81"/>
                <a:gd name="T21" fmla="*/ 51 h 69"/>
                <a:gd name="T22" fmla="*/ 74 w 81"/>
                <a:gd name="T23" fmla="*/ 67 h 69"/>
                <a:gd name="T24" fmla="*/ 78 w 81"/>
                <a:gd name="T25" fmla="*/ 68 h 69"/>
                <a:gd name="T26" fmla="*/ 81 w 81"/>
                <a:gd name="T27" fmla="*/ 46 h 69"/>
                <a:gd name="T28" fmla="*/ 73 w 81"/>
                <a:gd name="T29" fmla="*/ 12 h 69"/>
                <a:gd name="T30" fmla="*/ 41 w 81"/>
                <a:gd name="T31" fmla="*/ 0 h 69"/>
                <a:gd name="T32" fmla="*/ 10 w 81"/>
                <a:gd name="T33" fmla="*/ 13 h 69"/>
                <a:gd name="T34" fmla="*/ 1 w 81"/>
                <a:gd name="T35" fmla="*/ 45 h 69"/>
                <a:gd name="T36" fmla="*/ 3 w 81"/>
                <a:gd name="T37" fmla="*/ 45 h 69"/>
                <a:gd name="T38" fmla="*/ 2 w 81"/>
                <a:gd name="T39" fmla="*/ 45 h 69"/>
                <a:gd name="T40" fmla="*/ 7 w 81"/>
                <a:gd name="T41" fmla="*/ 52 h 69"/>
                <a:gd name="T42" fmla="*/ 11 w 81"/>
                <a:gd name="T43" fmla="*/ 51 h 69"/>
                <a:gd name="T44" fmla="*/ 3 w 81"/>
                <a:gd name="T45" fmla="*/ 41 h 69"/>
                <a:gd name="T46" fmla="*/ 2 w 81"/>
                <a:gd name="T47" fmla="*/ 41 h 69"/>
                <a:gd name="T48" fmla="*/ 4 w 81"/>
                <a:gd name="T49" fmla="*/ 44 h 69"/>
                <a:gd name="T50" fmla="*/ 25 w 81"/>
                <a:gd name="T51" fmla="*/ 7 h 69"/>
                <a:gd name="T52" fmla="*/ 52 w 81"/>
                <a:gd name="T53" fmla="*/ 5 h 69"/>
                <a:gd name="T54" fmla="*/ 76 w 81"/>
                <a:gd name="T55" fmla="*/ 32 h 69"/>
                <a:gd name="T56" fmla="*/ 76 w 81"/>
                <a:gd name="T57" fmla="*/ 58 h 69"/>
                <a:gd name="T58" fmla="*/ 76 w 81"/>
                <a:gd name="T59" fmla="*/ 67 h 69"/>
                <a:gd name="T60" fmla="*/ 78 w 81"/>
                <a:gd name="T61" fmla="*/ 62 h 69"/>
                <a:gd name="T62" fmla="*/ 78 w 81"/>
                <a:gd name="T63" fmla="*/ 50 h 69"/>
                <a:gd name="T64" fmla="*/ 77 w 81"/>
                <a:gd name="T65" fmla="*/ 28 h 69"/>
                <a:gd name="T66" fmla="*/ 42 w 81"/>
                <a:gd name="T67" fmla="*/ 3 h 69"/>
                <a:gd name="T68" fmla="*/ 20 w 81"/>
                <a:gd name="T69" fmla="*/ 18 h 69"/>
                <a:gd name="T70" fmla="*/ 12 w 81"/>
                <a:gd name="T71" fmla="*/ 43 h 69"/>
                <a:gd name="T72" fmla="*/ 15 w 81"/>
                <a:gd name="T73" fmla="*/ 51 h 69"/>
                <a:gd name="T74" fmla="*/ 11 w 81"/>
                <a:gd name="T75" fmla="*/ 58 h 69"/>
                <a:gd name="T76" fmla="*/ 12 w 81"/>
                <a:gd name="T77" fmla="*/ 56 h 69"/>
                <a:gd name="T78" fmla="*/ 12 w 81"/>
                <a:gd name="T79" fmla="*/ 56 h 69"/>
                <a:gd name="T80" fmla="*/ 12 w 81"/>
                <a:gd name="T81" fmla="*/ 57 h 69"/>
                <a:gd name="T82" fmla="*/ 12 w 81"/>
                <a:gd name="T83" fmla="*/ 56 h 69"/>
                <a:gd name="T84" fmla="*/ 12 w 81"/>
                <a:gd name="T85" fmla="*/ 56 h 69"/>
                <a:gd name="T86" fmla="*/ 12 w 81"/>
                <a:gd name="T87" fmla="*/ 56 h 69"/>
                <a:gd name="T88" fmla="*/ 11 w 81"/>
                <a:gd name="T8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" h="69">
                  <a:moveTo>
                    <a:pt x="9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5"/>
                    <a:pt x="8" y="57"/>
                    <a:pt x="9" y="58"/>
                  </a:cubicBezTo>
                  <a:cubicBezTo>
                    <a:pt x="10" y="60"/>
                    <a:pt x="11" y="60"/>
                    <a:pt x="12" y="60"/>
                  </a:cubicBezTo>
                  <a:cubicBezTo>
                    <a:pt x="13" y="60"/>
                    <a:pt x="14" y="60"/>
                    <a:pt x="14" y="60"/>
                  </a:cubicBezTo>
                  <a:cubicBezTo>
                    <a:pt x="15" y="59"/>
                    <a:pt x="15" y="59"/>
                    <a:pt x="15" y="58"/>
                  </a:cubicBezTo>
                  <a:cubicBezTo>
                    <a:pt x="15" y="57"/>
                    <a:pt x="16" y="55"/>
                    <a:pt x="16" y="54"/>
                  </a:cubicBezTo>
                  <a:cubicBezTo>
                    <a:pt x="16" y="54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6" y="48"/>
                    <a:pt x="16" y="46"/>
                    <a:pt x="16" y="43"/>
                  </a:cubicBezTo>
                  <a:cubicBezTo>
                    <a:pt x="16" y="38"/>
                    <a:pt x="19" y="34"/>
                    <a:pt x="20" y="30"/>
                  </a:cubicBezTo>
                  <a:cubicBezTo>
                    <a:pt x="21" y="27"/>
                    <a:pt x="22" y="23"/>
                    <a:pt x="24" y="20"/>
                  </a:cubicBezTo>
                  <a:cubicBezTo>
                    <a:pt x="25" y="16"/>
                    <a:pt x="27" y="13"/>
                    <a:pt x="29" y="11"/>
                  </a:cubicBezTo>
                  <a:cubicBezTo>
                    <a:pt x="31" y="8"/>
                    <a:pt x="36" y="7"/>
                    <a:pt x="42" y="7"/>
                  </a:cubicBezTo>
                  <a:cubicBezTo>
                    <a:pt x="50" y="7"/>
                    <a:pt x="59" y="10"/>
                    <a:pt x="65" y="17"/>
                  </a:cubicBezTo>
                  <a:cubicBezTo>
                    <a:pt x="69" y="21"/>
                    <a:pt x="71" y="25"/>
                    <a:pt x="73" y="29"/>
                  </a:cubicBezTo>
                  <a:cubicBezTo>
                    <a:pt x="74" y="33"/>
                    <a:pt x="74" y="37"/>
                    <a:pt x="74" y="42"/>
                  </a:cubicBezTo>
                  <a:cubicBezTo>
                    <a:pt x="74" y="44"/>
                    <a:pt x="74" y="47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6"/>
                    <a:pt x="74" y="59"/>
                    <a:pt x="74" y="62"/>
                  </a:cubicBezTo>
                  <a:cubicBezTo>
                    <a:pt x="74" y="64"/>
                    <a:pt x="74" y="65"/>
                    <a:pt x="74" y="67"/>
                  </a:cubicBezTo>
                  <a:cubicBezTo>
                    <a:pt x="74" y="68"/>
                    <a:pt x="75" y="69"/>
                    <a:pt x="76" y="69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9" y="65"/>
                    <a:pt x="80" y="62"/>
                    <a:pt x="80" y="59"/>
                  </a:cubicBezTo>
                  <a:cubicBezTo>
                    <a:pt x="80" y="55"/>
                    <a:pt x="81" y="50"/>
                    <a:pt x="81" y="46"/>
                  </a:cubicBezTo>
                  <a:cubicBezTo>
                    <a:pt x="81" y="41"/>
                    <a:pt x="80" y="36"/>
                    <a:pt x="80" y="32"/>
                  </a:cubicBezTo>
                  <a:cubicBezTo>
                    <a:pt x="80" y="24"/>
                    <a:pt x="77" y="17"/>
                    <a:pt x="73" y="12"/>
                  </a:cubicBezTo>
                  <a:cubicBezTo>
                    <a:pt x="68" y="6"/>
                    <a:pt x="61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ubicBezTo>
                    <a:pt x="34" y="0"/>
                    <a:pt x="29" y="1"/>
                    <a:pt x="24" y="3"/>
                  </a:cubicBezTo>
                  <a:cubicBezTo>
                    <a:pt x="18" y="5"/>
                    <a:pt x="14" y="8"/>
                    <a:pt x="10" y="13"/>
                  </a:cubicBezTo>
                  <a:cubicBezTo>
                    <a:pt x="2" y="23"/>
                    <a:pt x="1" y="38"/>
                    <a:pt x="0" y="43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5" y="46"/>
                    <a:pt x="6" y="48"/>
                    <a:pt x="7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47"/>
                    <a:pt x="9" y="44"/>
                    <a:pt x="7" y="43"/>
                  </a:cubicBezTo>
                  <a:cubicBezTo>
                    <a:pt x="6" y="41"/>
                    <a:pt x="3" y="42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39"/>
                    <a:pt x="6" y="24"/>
                    <a:pt x="13" y="16"/>
                  </a:cubicBezTo>
                  <a:cubicBezTo>
                    <a:pt x="17" y="11"/>
                    <a:pt x="21" y="8"/>
                    <a:pt x="25" y="7"/>
                  </a:cubicBezTo>
                  <a:cubicBezTo>
                    <a:pt x="30" y="5"/>
                    <a:pt x="35" y="4"/>
                    <a:pt x="41" y="4"/>
                  </a:cubicBezTo>
                  <a:cubicBezTo>
                    <a:pt x="44" y="4"/>
                    <a:pt x="48" y="4"/>
                    <a:pt x="52" y="5"/>
                  </a:cubicBezTo>
                  <a:cubicBezTo>
                    <a:pt x="60" y="6"/>
                    <a:pt x="66" y="9"/>
                    <a:pt x="70" y="14"/>
                  </a:cubicBezTo>
                  <a:cubicBezTo>
                    <a:pt x="74" y="19"/>
                    <a:pt x="76" y="25"/>
                    <a:pt x="76" y="32"/>
                  </a:cubicBezTo>
                  <a:cubicBezTo>
                    <a:pt x="76" y="37"/>
                    <a:pt x="77" y="41"/>
                    <a:pt x="77" y="46"/>
                  </a:cubicBezTo>
                  <a:cubicBezTo>
                    <a:pt x="77" y="50"/>
                    <a:pt x="76" y="55"/>
                    <a:pt x="76" y="58"/>
                  </a:cubicBezTo>
                  <a:cubicBezTo>
                    <a:pt x="76" y="62"/>
                    <a:pt x="75" y="65"/>
                    <a:pt x="74" y="66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78" y="64"/>
                    <a:pt x="78" y="62"/>
                  </a:cubicBezTo>
                  <a:cubicBezTo>
                    <a:pt x="78" y="59"/>
                    <a:pt x="78" y="56"/>
                    <a:pt x="78" y="51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7"/>
                    <a:pt x="78" y="44"/>
                    <a:pt x="78" y="42"/>
                  </a:cubicBezTo>
                  <a:cubicBezTo>
                    <a:pt x="78" y="37"/>
                    <a:pt x="78" y="32"/>
                    <a:pt x="77" y="28"/>
                  </a:cubicBezTo>
                  <a:cubicBezTo>
                    <a:pt x="75" y="23"/>
                    <a:pt x="73" y="18"/>
                    <a:pt x="68" y="14"/>
                  </a:cubicBezTo>
                  <a:cubicBezTo>
                    <a:pt x="61" y="7"/>
                    <a:pt x="51" y="3"/>
                    <a:pt x="42" y="3"/>
                  </a:cubicBezTo>
                  <a:cubicBezTo>
                    <a:pt x="35" y="3"/>
                    <a:pt x="30" y="4"/>
                    <a:pt x="26" y="8"/>
                  </a:cubicBezTo>
                  <a:cubicBezTo>
                    <a:pt x="24" y="11"/>
                    <a:pt x="22" y="14"/>
                    <a:pt x="20" y="18"/>
                  </a:cubicBezTo>
                  <a:cubicBezTo>
                    <a:pt x="19" y="22"/>
                    <a:pt x="17" y="26"/>
                    <a:pt x="16" y="29"/>
                  </a:cubicBezTo>
                  <a:cubicBezTo>
                    <a:pt x="15" y="32"/>
                    <a:pt x="12" y="37"/>
                    <a:pt x="12" y="43"/>
                  </a:cubicBezTo>
                  <a:cubicBezTo>
                    <a:pt x="12" y="46"/>
                    <a:pt x="12" y="49"/>
                    <a:pt x="13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1" y="54"/>
                    <a:pt x="11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1" y="55"/>
                    <a:pt x="11" y="53"/>
                    <a:pt x="11" y="51"/>
                  </a:cubicBezTo>
                  <a:lnTo>
                    <a:pt x="9" y="5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4" name="Freeform 578"/>
            <p:cNvSpPr>
              <a:spLocks/>
            </p:cNvSpPr>
            <p:nvPr userDrawn="1"/>
          </p:nvSpPr>
          <p:spPr bwMode="auto">
            <a:xfrm>
              <a:off x="4039976" y="6213475"/>
              <a:ext cx="304808" cy="409575"/>
            </a:xfrm>
            <a:custGeom>
              <a:avLst/>
              <a:gdLst>
                <a:gd name="T0" fmla="*/ 80 w 80"/>
                <a:gd name="T1" fmla="*/ 39 h 105"/>
                <a:gd name="T2" fmla="*/ 44 w 80"/>
                <a:gd name="T3" fmla="*/ 0 h 105"/>
                <a:gd name="T4" fmla="*/ 18 w 80"/>
                <a:gd name="T5" fmla="*/ 26 h 105"/>
                <a:gd name="T6" fmla="*/ 17 w 80"/>
                <a:gd name="T7" fmla="*/ 48 h 105"/>
                <a:gd name="T8" fmla="*/ 15 w 80"/>
                <a:gd name="T9" fmla="*/ 55 h 105"/>
                <a:gd name="T10" fmla="*/ 14 w 80"/>
                <a:gd name="T11" fmla="*/ 53 h 105"/>
                <a:gd name="T12" fmla="*/ 14 w 80"/>
                <a:gd name="T13" fmla="*/ 53 h 105"/>
                <a:gd name="T14" fmla="*/ 13 w 80"/>
                <a:gd name="T15" fmla="*/ 48 h 105"/>
                <a:gd name="T16" fmla="*/ 4 w 80"/>
                <a:gd name="T17" fmla="*/ 38 h 105"/>
                <a:gd name="T18" fmla="*/ 1 w 80"/>
                <a:gd name="T19" fmla="*/ 41 h 105"/>
                <a:gd name="T20" fmla="*/ 5 w 80"/>
                <a:gd name="T21" fmla="*/ 60 h 105"/>
                <a:gd name="T22" fmla="*/ 6 w 80"/>
                <a:gd name="T23" fmla="*/ 68 h 105"/>
                <a:gd name="T24" fmla="*/ 12 w 80"/>
                <a:gd name="T25" fmla="*/ 71 h 105"/>
                <a:gd name="T26" fmla="*/ 10 w 80"/>
                <a:gd name="T27" fmla="*/ 71 h 105"/>
                <a:gd name="T28" fmla="*/ 36 w 80"/>
                <a:gd name="T29" fmla="*/ 104 h 105"/>
                <a:gd name="T30" fmla="*/ 34 w 80"/>
                <a:gd name="T31" fmla="*/ 94 h 105"/>
                <a:gd name="T32" fmla="*/ 47 w 80"/>
                <a:gd name="T33" fmla="*/ 82 h 105"/>
                <a:gd name="T34" fmla="*/ 55 w 80"/>
                <a:gd name="T35" fmla="*/ 83 h 105"/>
                <a:gd name="T36" fmla="*/ 63 w 80"/>
                <a:gd name="T37" fmla="*/ 80 h 105"/>
                <a:gd name="T38" fmla="*/ 70 w 80"/>
                <a:gd name="T39" fmla="*/ 86 h 105"/>
                <a:gd name="T40" fmla="*/ 77 w 80"/>
                <a:gd name="T41" fmla="*/ 78 h 105"/>
                <a:gd name="T42" fmla="*/ 80 w 80"/>
                <a:gd name="T43" fmla="*/ 48 h 105"/>
                <a:gd name="T44" fmla="*/ 76 w 80"/>
                <a:gd name="T45" fmla="*/ 47 h 105"/>
                <a:gd name="T46" fmla="*/ 76 w 80"/>
                <a:gd name="T47" fmla="*/ 64 h 105"/>
                <a:gd name="T48" fmla="*/ 72 w 80"/>
                <a:gd name="T49" fmla="*/ 85 h 105"/>
                <a:gd name="T50" fmla="*/ 63 w 80"/>
                <a:gd name="T51" fmla="*/ 76 h 105"/>
                <a:gd name="T52" fmla="*/ 55 w 80"/>
                <a:gd name="T53" fmla="*/ 79 h 105"/>
                <a:gd name="T54" fmla="*/ 55 w 80"/>
                <a:gd name="T55" fmla="*/ 79 h 105"/>
                <a:gd name="T56" fmla="*/ 55 w 80"/>
                <a:gd name="T57" fmla="*/ 79 h 105"/>
                <a:gd name="T58" fmla="*/ 52 w 80"/>
                <a:gd name="T59" fmla="*/ 78 h 105"/>
                <a:gd name="T60" fmla="*/ 35 w 80"/>
                <a:gd name="T61" fmla="*/ 83 h 105"/>
                <a:gd name="T62" fmla="*/ 33 w 80"/>
                <a:gd name="T63" fmla="*/ 104 h 105"/>
                <a:gd name="T64" fmla="*/ 18 w 80"/>
                <a:gd name="T65" fmla="*/ 82 h 105"/>
                <a:gd name="T66" fmla="*/ 14 w 80"/>
                <a:gd name="T67" fmla="*/ 69 h 105"/>
                <a:gd name="T68" fmla="*/ 10 w 80"/>
                <a:gd name="T69" fmla="*/ 67 h 105"/>
                <a:gd name="T70" fmla="*/ 10 w 80"/>
                <a:gd name="T71" fmla="*/ 66 h 105"/>
                <a:gd name="T72" fmla="*/ 10 w 80"/>
                <a:gd name="T73" fmla="*/ 66 h 105"/>
                <a:gd name="T74" fmla="*/ 6 w 80"/>
                <a:gd name="T75" fmla="*/ 49 h 105"/>
                <a:gd name="T76" fmla="*/ 5 w 80"/>
                <a:gd name="T77" fmla="*/ 42 h 105"/>
                <a:gd name="T78" fmla="*/ 5 w 80"/>
                <a:gd name="T79" fmla="*/ 42 h 105"/>
                <a:gd name="T80" fmla="*/ 4 w 80"/>
                <a:gd name="T81" fmla="*/ 40 h 105"/>
                <a:gd name="T82" fmla="*/ 5 w 80"/>
                <a:gd name="T83" fmla="*/ 40 h 105"/>
                <a:gd name="T84" fmla="*/ 9 w 80"/>
                <a:gd name="T85" fmla="*/ 49 h 105"/>
                <a:gd name="T86" fmla="*/ 16 w 80"/>
                <a:gd name="T87" fmla="*/ 57 h 105"/>
                <a:gd name="T88" fmla="*/ 19 w 80"/>
                <a:gd name="T89" fmla="*/ 50 h 105"/>
                <a:gd name="T90" fmla="*/ 19 w 80"/>
                <a:gd name="T91" fmla="*/ 49 h 105"/>
                <a:gd name="T92" fmla="*/ 22 w 80"/>
                <a:gd name="T93" fmla="*/ 27 h 105"/>
                <a:gd name="T94" fmla="*/ 44 w 80"/>
                <a:gd name="T95" fmla="*/ 4 h 105"/>
                <a:gd name="T96" fmla="*/ 76 w 80"/>
                <a:gd name="T9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05">
                  <a:moveTo>
                    <a:pt x="78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4"/>
                    <a:pt x="80" y="41"/>
                    <a:pt x="80" y="39"/>
                  </a:cubicBezTo>
                  <a:cubicBezTo>
                    <a:pt x="80" y="34"/>
                    <a:pt x="80" y="29"/>
                    <a:pt x="79" y="25"/>
                  </a:cubicBezTo>
                  <a:cubicBezTo>
                    <a:pt x="77" y="20"/>
                    <a:pt x="75" y="15"/>
                    <a:pt x="70" y="11"/>
                  </a:cubicBezTo>
                  <a:cubicBezTo>
                    <a:pt x="63" y="4"/>
                    <a:pt x="53" y="0"/>
                    <a:pt x="44" y="0"/>
                  </a:cubicBezTo>
                  <a:cubicBezTo>
                    <a:pt x="37" y="0"/>
                    <a:pt x="32" y="1"/>
                    <a:pt x="28" y="5"/>
                  </a:cubicBezTo>
                  <a:cubicBezTo>
                    <a:pt x="26" y="8"/>
                    <a:pt x="24" y="11"/>
                    <a:pt x="22" y="15"/>
                  </a:cubicBezTo>
                  <a:cubicBezTo>
                    <a:pt x="21" y="19"/>
                    <a:pt x="19" y="23"/>
                    <a:pt x="18" y="26"/>
                  </a:cubicBezTo>
                  <a:cubicBezTo>
                    <a:pt x="17" y="29"/>
                    <a:pt x="14" y="34"/>
                    <a:pt x="14" y="40"/>
                  </a:cubicBezTo>
                  <a:cubicBezTo>
                    <a:pt x="14" y="43"/>
                    <a:pt x="14" y="46"/>
                    <a:pt x="15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3" y="51"/>
                    <a:pt x="13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2" y="44"/>
                    <a:pt x="11" y="41"/>
                    <a:pt x="9" y="40"/>
                  </a:cubicBezTo>
                  <a:cubicBezTo>
                    <a:pt x="8" y="38"/>
                    <a:pt x="5" y="39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6"/>
                    <a:pt x="1" y="48"/>
                    <a:pt x="2" y="50"/>
                  </a:cubicBezTo>
                  <a:cubicBezTo>
                    <a:pt x="3" y="53"/>
                    <a:pt x="4" y="57"/>
                    <a:pt x="5" y="60"/>
                  </a:cubicBezTo>
                  <a:cubicBezTo>
                    <a:pt x="5" y="62"/>
                    <a:pt x="5" y="64"/>
                    <a:pt x="5" y="65"/>
                  </a:cubicBezTo>
                  <a:cubicBezTo>
                    <a:pt x="5" y="66"/>
                    <a:pt x="5" y="66"/>
                    <a:pt x="6" y="67"/>
                  </a:cubicBezTo>
                  <a:cubicBezTo>
                    <a:pt x="6" y="67"/>
                    <a:pt x="6" y="68"/>
                    <a:pt x="6" y="68"/>
                  </a:cubicBezTo>
                  <a:cubicBezTo>
                    <a:pt x="7" y="69"/>
                    <a:pt x="7" y="70"/>
                    <a:pt x="8" y="71"/>
                  </a:cubicBezTo>
                  <a:cubicBezTo>
                    <a:pt x="9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1" y="74"/>
                    <a:pt x="13" y="80"/>
                    <a:pt x="16" y="86"/>
                  </a:cubicBezTo>
                  <a:cubicBezTo>
                    <a:pt x="20" y="93"/>
                    <a:pt x="26" y="100"/>
                    <a:pt x="34" y="104"/>
                  </a:cubicBezTo>
                  <a:cubicBezTo>
                    <a:pt x="35" y="105"/>
                    <a:pt x="36" y="105"/>
                    <a:pt x="36" y="104"/>
                  </a:cubicBezTo>
                  <a:cubicBezTo>
                    <a:pt x="37" y="103"/>
                    <a:pt x="37" y="102"/>
                    <a:pt x="36" y="101"/>
                  </a:cubicBezTo>
                  <a:cubicBezTo>
                    <a:pt x="35" y="100"/>
                    <a:pt x="34" y="97"/>
                    <a:pt x="34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2"/>
                    <a:pt x="35" y="89"/>
                    <a:pt x="38" y="86"/>
                  </a:cubicBezTo>
                  <a:cubicBezTo>
                    <a:pt x="40" y="84"/>
                    <a:pt x="43" y="82"/>
                    <a:pt x="45" y="82"/>
                  </a:cubicBezTo>
                  <a:cubicBezTo>
                    <a:pt x="46" y="82"/>
                    <a:pt x="46" y="82"/>
                    <a:pt x="47" y="82"/>
                  </a:cubicBezTo>
                  <a:cubicBezTo>
                    <a:pt x="49" y="82"/>
                    <a:pt x="50" y="82"/>
                    <a:pt x="51" y="82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6" y="83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1" y="81"/>
                    <a:pt x="62" y="80"/>
                    <a:pt x="63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65" y="81"/>
                    <a:pt x="66" y="81"/>
                  </a:cubicBezTo>
                  <a:cubicBezTo>
                    <a:pt x="67" y="82"/>
                    <a:pt x="69" y="84"/>
                    <a:pt x="70" y="86"/>
                  </a:cubicBezTo>
                  <a:cubicBezTo>
                    <a:pt x="71" y="86"/>
                    <a:pt x="71" y="87"/>
                    <a:pt x="72" y="87"/>
                  </a:cubicBezTo>
                  <a:cubicBezTo>
                    <a:pt x="73" y="87"/>
                    <a:pt x="74" y="86"/>
                    <a:pt x="74" y="86"/>
                  </a:cubicBezTo>
                  <a:cubicBezTo>
                    <a:pt x="75" y="83"/>
                    <a:pt x="76" y="81"/>
                    <a:pt x="77" y="78"/>
                  </a:cubicBezTo>
                  <a:cubicBezTo>
                    <a:pt x="79" y="71"/>
                    <a:pt x="80" y="67"/>
                    <a:pt x="80" y="64"/>
                  </a:cubicBezTo>
                  <a:cubicBezTo>
                    <a:pt x="80" y="62"/>
                    <a:pt x="80" y="61"/>
                    <a:pt x="80" y="59"/>
                  </a:cubicBezTo>
                  <a:cubicBezTo>
                    <a:pt x="80" y="56"/>
                    <a:pt x="80" y="53"/>
                    <a:pt x="80" y="48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53"/>
                    <a:pt x="76" y="56"/>
                    <a:pt x="76" y="59"/>
                  </a:cubicBezTo>
                  <a:cubicBezTo>
                    <a:pt x="76" y="61"/>
                    <a:pt x="76" y="62"/>
                    <a:pt x="76" y="64"/>
                  </a:cubicBezTo>
                  <a:cubicBezTo>
                    <a:pt x="76" y="66"/>
                    <a:pt x="75" y="70"/>
                    <a:pt x="73" y="77"/>
                  </a:cubicBezTo>
                  <a:cubicBezTo>
                    <a:pt x="72" y="79"/>
                    <a:pt x="71" y="82"/>
                    <a:pt x="70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2" y="81"/>
                    <a:pt x="70" y="79"/>
                    <a:pt x="68" y="78"/>
                  </a:cubicBezTo>
                  <a:cubicBezTo>
                    <a:pt x="66" y="77"/>
                    <a:pt x="64" y="76"/>
                    <a:pt x="63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59" y="77"/>
                    <a:pt x="58" y="78"/>
                  </a:cubicBezTo>
                  <a:cubicBezTo>
                    <a:pt x="57" y="78"/>
                    <a:pt x="56" y="78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4" y="79"/>
                    <a:pt x="53" y="79"/>
                    <a:pt x="52" y="78"/>
                  </a:cubicBezTo>
                  <a:cubicBezTo>
                    <a:pt x="51" y="78"/>
                    <a:pt x="49" y="78"/>
                    <a:pt x="47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1" y="78"/>
                    <a:pt x="37" y="80"/>
                    <a:pt x="35" y="83"/>
                  </a:cubicBezTo>
                  <a:cubicBezTo>
                    <a:pt x="32" y="86"/>
                    <a:pt x="30" y="90"/>
                    <a:pt x="30" y="9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9"/>
                    <a:pt x="32" y="102"/>
                    <a:pt x="33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7" y="96"/>
                    <a:pt x="22" y="88"/>
                    <a:pt x="18" y="82"/>
                  </a:cubicBezTo>
                  <a:cubicBezTo>
                    <a:pt x="17" y="78"/>
                    <a:pt x="16" y="75"/>
                    <a:pt x="15" y="73"/>
                  </a:cubicBezTo>
                  <a:cubicBezTo>
                    <a:pt x="15" y="72"/>
                    <a:pt x="14" y="71"/>
                    <a:pt x="14" y="7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8"/>
                    <a:pt x="13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0" y="67"/>
                  </a:cubicBezTo>
                  <a:cubicBezTo>
                    <a:pt x="10" y="67"/>
                    <a:pt x="10" y="67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9" y="65"/>
                    <a:pt x="9" y="64"/>
                  </a:cubicBezTo>
                  <a:cubicBezTo>
                    <a:pt x="9" y="62"/>
                    <a:pt x="9" y="59"/>
                    <a:pt x="8" y="56"/>
                  </a:cubicBezTo>
                  <a:cubicBezTo>
                    <a:pt x="7" y="54"/>
                    <a:pt x="7" y="51"/>
                    <a:pt x="6" y="49"/>
                  </a:cubicBezTo>
                  <a:cubicBezTo>
                    <a:pt x="5" y="47"/>
                    <a:pt x="4" y="45"/>
                    <a:pt x="4" y="44"/>
                  </a:cubicBezTo>
                  <a:cubicBezTo>
                    <a:pt x="4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6" y="43"/>
                    <a:pt x="7" y="43"/>
                  </a:cubicBezTo>
                  <a:cubicBezTo>
                    <a:pt x="7" y="43"/>
                    <a:pt x="8" y="45"/>
                    <a:pt x="9" y="49"/>
                  </a:cubicBezTo>
                  <a:cubicBezTo>
                    <a:pt x="9" y="52"/>
                    <a:pt x="10" y="54"/>
                    <a:pt x="11" y="55"/>
                  </a:cubicBezTo>
                  <a:cubicBezTo>
                    <a:pt x="12" y="57"/>
                    <a:pt x="13" y="57"/>
                    <a:pt x="14" y="57"/>
                  </a:cubicBezTo>
                  <a:cubicBezTo>
                    <a:pt x="15" y="57"/>
                    <a:pt x="16" y="57"/>
                    <a:pt x="16" y="57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7" y="54"/>
                    <a:pt x="18" y="52"/>
                    <a:pt x="18" y="51"/>
                  </a:cubicBezTo>
                  <a:cubicBezTo>
                    <a:pt x="18" y="51"/>
                    <a:pt x="19" y="50"/>
                    <a:pt x="19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8" y="45"/>
                    <a:pt x="18" y="43"/>
                    <a:pt x="18" y="40"/>
                  </a:cubicBezTo>
                  <a:cubicBezTo>
                    <a:pt x="18" y="35"/>
                    <a:pt x="21" y="31"/>
                    <a:pt x="22" y="27"/>
                  </a:cubicBezTo>
                  <a:cubicBezTo>
                    <a:pt x="23" y="24"/>
                    <a:pt x="24" y="20"/>
                    <a:pt x="26" y="17"/>
                  </a:cubicBezTo>
                  <a:cubicBezTo>
                    <a:pt x="27" y="13"/>
                    <a:pt x="29" y="10"/>
                    <a:pt x="31" y="8"/>
                  </a:cubicBezTo>
                  <a:cubicBezTo>
                    <a:pt x="33" y="5"/>
                    <a:pt x="38" y="4"/>
                    <a:pt x="44" y="4"/>
                  </a:cubicBezTo>
                  <a:cubicBezTo>
                    <a:pt x="52" y="4"/>
                    <a:pt x="61" y="7"/>
                    <a:pt x="67" y="14"/>
                  </a:cubicBezTo>
                  <a:cubicBezTo>
                    <a:pt x="71" y="18"/>
                    <a:pt x="73" y="22"/>
                    <a:pt x="75" y="26"/>
                  </a:cubicBezTo>
                  <a:cubicBezTo>
                    <a:pt x="76" y="30"/>
                    <a:pt x="76" y="34"/>
                    <a:pt x="76" y="39"/>
                  </a:cubicBezTo>
                  <a:cubicBezTo>
                    <a:pt x="76" y="41"/>
                    <a:pt x="76" y="44"/>
                    <a:pt x="76" y="47"/>
                  </a:cubicBezTo>
                  <a:lnTo>
                    <a:pt x="78" y="4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5" name="Freeform 579"/>
            <p:cNvSpPr>
              <a:spLocks/>
            </p:cNvSpPr>
            <p:nvPr userDrawn="1"/>
          </p:nvSpPr>
          <p:spPr bwMode="auto">
            <a:xfrm>
              <a:off x="4176505" y="6556375"/>
              <a:ext cx="123828" cy="80963"/>
            </a:xfrm>
            <a:custGeom>
              <a:avLst/>
              <a:gdLst>
                <a:gd name="T0" fmla="*/ 28 w 32"/>
                <a:gd name="T1" fmla="*/ 10 h 21"/>
                <a:gd name="T2" fmla="*/ 23 w 32"/>
                <a:gd name="T3" fmla="*/ 1 h 21"/>
                <a:gd name="T4" fmla="*/ 15 w 32"/>
                <a:gd name="T5" fmla="*/ 5 h 21"/>
                <a:gd name="T6" fmla="*/ 15 w 32"/>
                <a:gd name="T7" fmla="*/ 9 h 21"/>
                <a:gd name="T8" fmla="*/ 14 w 32"/>
                <a:gd name="T9" fmla="*/ 6 h 21"/>
                <a:gd name="T10" fmla="*/ 8 w 32"/>
                <a:gd name="T11" fmla="*/ 7 h 21"/>
                <a:gd name="T12" fmla="*/ 5 w 32"/>
                <a:gd name="T13" fmla="*/ 15 h 21"/>
                <a:gd name="T14" fmla="*/ 8 w 32"/>
                <a:gd name="T15" fmla="*/ 13 h 21"/>
                <a:gd name="T16" fmla="*/ 1 w 32"/>
                <a:gd name="T17" fmla="*/ 11 h 21"/>
                <a:gd name="T18" fmla="*/ 0 w 32"/>
                <a:gd name="T19" fmla="*/ 16 h 21"/>
                <a:gd name="T20" fmla="*/ 17 w 32"/>
                <a:gd name="T21" fmla="*/ 21 h 21"/>
                <a:gd name="T22" fmla="*/ 25 w 32"/>
                <a:gd name="T23" fmla="*/ 18 h 21"/>
                <a:gd name="T24" fmla="*/ 32 w 32"/>
                <a:gd name="T25" fmla="*/ 10 h 21"/>
                <a:gd name="T26" fmla="*/ 31 w 32"/>
                <a:gd name="T27" fmla="*/ 6 h 21"/>
                <a:gd name="T28" fmla="*/ 27 w 32"/>
                <a:gd name="T29" fmla="*/ 7 h 21"/>
                <a:gd name="T30" fmla="*/ 26 w 32"/>
                <a:gd name="T31" fmla="*/ 10 h 21"/>
                <a:gd name="T32" fmla="*/ 26 w 32"/>
                <a:gd name="T33" fmla="*/ 10 h 21"/>
                <a:gd name="T34" fmla="*/ 29 w 32"/>
                <a:gd name="T35" fmla="*/ 10 h 21"/>
                <a:gd name="T36" fmla="*/ 30 w 32"/>
                <a:gd name="T37" fmla="*/ 8 h 21"/>
                <a:gd name="T38" fmla="*/ 28 w 32"/>
                <a:gd name="T39" fmla="*/ 10 h 21"/>
                <a:gd name="T40" fmla="*/ 28 w 32"/>
                <a:gd name="T41" fmla="*/ 9 h 21"/>
                <a:gd name="T42" fmla="*/ 17 w 32"/>
                <a:gd name="T43" fmla="*/ 17 h 21"/>
                <a:gd name="T44" fmla="*/ 17 w 32"/>
                <a:gd name="T45" fmla="*/ 17 h 21"/>
                <a:gd name="T46" fmla="*/ 2 w 32"/>
                <a:gd name="T47" fmla="*/ 16 h 21"/>
                <a:gd name="T48" fmla="*/ 4 w 32"/>
                <a:gd name="T49" fmla="*/ 16 h 21"/>
                <a:gd name="T50" fmla="*/ 8 w 32"/>
                <a:gd name="T51" fmla="*/ 17 h 21"/>
                <a:gd name="T52" fmla="*/ 9 w 32"/>
                <a:gd name="T53" fmla="*/ 15 h 21"/>
                <a:gd name="T54" fmla="*/ 10 w 32"/>
                <a:gd name="T55" fmla="*/ 11 h 21"/>
                <a:gd name="T56" fmla="*/ 10 w 32"/>
                <a:gd name="T57" fmla="*/ 10 h 21"/>
                <a:gd name="T58" fmla="*/ 13 w 32"/>
                <a:gd name="T59" fmla="*/ 10 h 21"/>
                <a:gd name="T60" fmla="*/ 14 w 32"/>
                <a:gd name="T61" fmla="*/ 11 h 21"/>
                <a:gd name="T62" fmla="*/ 16 w 32"/>
                <a:gd name="T63" fmla="*/ 10 h 21"/>
                <a:gd name="T64" fmla="*/ 19 w 32"/>
                <a:gd name="T65" fmla="*/ 7 h 21"/>
                <a:gd name="T66" fmla="*/ 22 w 32"/>
                <a:gd name="T67" fmla="*/ 3 h 21"/>
                <a:gd name="T68" fmla="*/ 23 w 32"/>
                <a:gd name="T69" fmla="*/ 8 h 21"/>
                <a:gd name="T70" fmla="*/ 26 w 32"/>
                <a:gd name="T71" fmla="*/ 12 h 21"/>
                <a:gd name="T72" fmla="*/ 26 w 32"/>
                <a:gd name="T7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1">
                  <a:moveTo>
                    <a:pt x="26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8"/>
                    <a:pt x="27" y="7"/>
                    <a:pt x="26" y="5"/>
                  </a:cubicBezTo>
                  <a:cubicBezTo>
                    <a:pt x="26" y="4"/>
                    <a:pt x="24" y="3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19" y="2"/>
                    <a:pt x="17" y="3"/>
                    <a:pt x="15" y="5"/>
                  </a:cubicBezTo>
                  <a:cubicBezTo>
                    <a:pt x="14" y="6"/>
                    <a:pt x="13" y="8"/>
                    <a:pt x="13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2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6" y="20"/>
                    <a:pt x="11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21"/>
                    <a:pt x="22" y="20"/>
                    <a:pt x="25" y="18"/>
                  </a:cubicBezTo>
                  <a:cubicBezTo>
                    <a:pt x="27" y="17"/>
                    <a:pt x="29" y="14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6"/>
                    <a:pt x="31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8" y="6"/>
                    <a:pt x="28" y="6"/>
                    <a:pt x="27" y="7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2"/>
                    <a:pt x="24" y="14"/>
                    <a:pt x="22" y="15"/>
                  </a:cubicBezTo>
                  <a:cubicBezTo>
                    <a:pt x="20" y="17"/>
                    <a:pt x="19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2" y="17"/>
                    <a:pt x="7" y="16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6"/>
                    <a:pt x="21" y="5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7"/>
                    <a:pt x="23" y="8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6" y="12"/>
                    <a:pt x="27" y="12"/>
                    <a:pt x="28" y="11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6" name="Freeform 580"/>
            <p:cNvSpPr>
              <a:spLocks/>
            </p:cNvSpPr>
            <p:nvPr userDrawn="1"/>
          </p:nvSpPr>
          <p:spPr bwMode="auto">
            <a:xfrm>
              <a:off x="4154279" y="6508750"/>
              <a:ext cx="179392" cy="120650"/>
            </a:xfrm>
            <a:custGeom>
              <a:avLst/>
              <a:gdLst>
                <a:gd name="T0" fmla="*/ 44 w 47"/>
                <a:gd name="T1" fmla="*/ 8 h 31"/>
                <a:gd name="T2" fmla="*/ 32 w 47"/>
                <a:gd name="T3" fmla="*/ 0 h 31"/>
                <a:gd name="T4" fmla="*/ 25 w 47"/>
                <a:gd name="T5" fmla="*/ 3 h 31"/>
                <a:gd name="T6" fmla="*/ 25 w 47"/>
                <a:gd name="T7" fmla="*/ 3 h 31"/>
                <a:gd name="T8" fmla="*/ 25 w 47"/>
                <a:gd name="T9" fmla="*/ 3 h 31"/>
                <a:gd name="T10" fmla="*/ 25 w 47"/>
                <a:gd name="T11" fmla="*/ 3 h 31"/>
                <a:gd name="T12" fmla="*/ 14 w 47"/>
                <a:gd name="T13" fmla="*/ 2 h 31"/>
                <a:gd name="T14" fmla="*/ 0 w 47"/>
                <a:gd name="T15" fmla="*/ 19 h 31"/>
                <a:gd name="T16" fmla="*/ 6 w 47"/>
                <a:gd name="T17" fmla="*/ 31 h 31"/>
                <a:gd name="T18" fmla="*/ 10 w 47"/>
                <a:gd name="T19" fmla="*/ 28 h 31"/>
                <a:gd name="T20" fmla="*/ 14 w 47"/>
                <a:gd name="T21" fmla="*/ 29 h 31"/>
                <a:gd name="T22" fmla="*/ 15 w 47"/>
                <a:gd name="T23" fmla="*/ 24 h 31"/>
                <a:gd name="T24" fmla="*/ 16 w 47"/>
                <a:gd name="T25" fmla="*/ 22 h 31"/>
                <a:gd name="T26" fmla="*/ 19 w 47"/>
                <a:gd name="T27" fmla="*/ 23 h 31"/>
                <a:gd name="T28" fmla="*/ 22 w 47"/>
                <a:gd name="T29" fmla="*/ 22 h 31"/>
                <a:gd name="T30" fmla="*/ 29 w 47"/>
                <a:gd name="T31" fmla="*/ 16 h 31"/>
                <a:gd name="T32" fmla="*/ 29 w 47"/>
                <a:gd name="T33" fmla="*/ 20 h 31"/>
                <a:gd name="T34" fmla="*/ 34 w 47"/>
                <a:gd name="T35" fmla="*/ 23 h 31"/>
                <a:gd name="T36" fmla="*/ 36 w 47"/>
                <a:gd name="T37" fmla="*/ 20 h 31"/>
                <a:gd name="T38" fmla="*/ 34 w 47"/>
                <a:gd name="T39" fmla="*/ 23 h 31"/>
                <a:gd name="T40" fmla="*/ 40 w 47"/>
                <a:gd name="T41" fmla="*/ 23 h 31"/>
                <a:gd name="T42" fmla="*/ 38 w 47"/>
                <a:gd name="T43" fmla="*/ 22 h 31"/>
                <a:gd name="T44" fmla="*/ 38 w 47"/>
                <a:gd name="T45" fmla="*/ 22 h 31"/>
                <a:gd name="T46" fmla="*/ 36 w 47"/>
                <a:gd name="T47" fmla="*/ 24 h 31"/>
                <a:gd name="T48" fmla="*/ 40 w 47"/>
                <a:gd name="T49" fmla="*/ 28 h 31"/>
                <a:gd name="T50" fmla="*/ 46 w 47"/>
                <a:gd name="T51" fmla="*/ 15 h 31"/>
                <a:gd name="T52" fmla="*/ 43 w 47"/>
                <a:gd name="T53" fmla="*/ 19 h 31"/>
                <a:gd name="T54" fmla="*/ 38 w 47"/>
                <a:gd name="T55" fmla="*/ 23 h 31"/>
                <a:gd name="T56" fmla="*/ 41 w 47"/>
                <a:gd name="T57" fmla="*/ 22 h 31"/>
                <a:gd name="T58" fmla="*/ 37 w 47"/>
                <a:gd name="T59" fmla="*/ 20 h 31"/>
                <a:gd name="T60" fmla="*/ 38 w 47"/>
                <a:gd name="T61" fmla="*/ 23 h 31"/>
                <a:gd name="T62" fmla="*/ 37 w 47"/>
                <a:gd name="T63" fmla="*/ 18 h 31"/>
                <a:gd name="T64" fmla="*/ 31 w 47"/>
                <a:gd name="T65" fmla="*/ 20 h 31"/>
                <a:gd name="T66" fmla="*/ 32 w 47"/>
                <a:gd name="T67" fmla="*/ 17 h 31"/>
                <a:gd name="T68" fmla="*/ 21 w 47"/>
                <a:gd name="T69" fmla="*/ 17 h 31"/>
                <a:gd name="T70" fmla="*/ 22 w 47"/>
                <a:gd name="T71" fmla="*/ 19 h 31"/>
                <a:gd name="T72" fmla="*/ 14 w 47"/>
                <a:gd name="T73" fmla="*/ 19 h 31"/>
                <a:gd name="T74" fmla="*/ 13 w 47"/>
                <a:gd name="T75" fmla="*/ 27 h 31"/>
                <a:gd name="T76" fmla="*/ 7 w 47"/>
                <a:gd name="T77" fmla="*/ 23 h 31"/>
                <a:gd name="T78" fmla="*/ 5 w 47"/>
                <a:gd name="T79" fmla="*/ 29 h 31"/>
                <a:gd name="T80" fmla="*/ 8 w 47"/>
                <a:gd name="T81" fmla="*/ 28 h 31"/>
                <a:gd name="T82" fmla="*/ 8 w 47"/>
                <a:gd name="T83" fmla="*/ 28 h 31"/>
                <a:gd name="T84" fmla="*/ 4 w 47"/>
                <a:gd name="T85" fmla="*/ 19 h 31"/>
                <a:gd name="T86" fmla="*/ 8 w 47"/>
                <a:gd name="T87" fmla="*/ 10 h 31"/>
                <a:gd name="T88" fmla="*/ 21 w 47"/>
                <a:gd name="T89" fmla="*/ 6 h 31"/>
                <a:gd name="T90" fmla="*/ 25 w 47"/>
                <a:gd name="T91" fmla="*/ 7 h 31"/>
                <a:gd name="T92" fmla="*/ 33 w 47"/>
                <a:gd name="T93" fmla="*/ 4 h 31"/>
                <a:gd name="T94" fmla="*/ 33 w 47"/>
                <a:gd name="T95" fmla="*/ 4 h 31"/>
                <a:gd name="T96" fmla="*/ 42 w 47"/>
                <a:gd name="T97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31">
                  <a:moveTo>
                    <a:pt x="44" y="16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2"/>
                    <a:pt x="45" y="10"/>
                    <a:pt x="44" y="8"/>
                  </a:cubicBezTo>
                  <a:cubicBezTo>
                    <a:pt x="42" y="5"/>
                    <a:pt x="40" y="3"/>
                    <a:pt x="38" y="2"/>
                  </a:cubicBezTo>
                  <a:cubicBezTo>
                    <a:pt x="36" y="1"/>
                    <a:pt x="34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29" y="1"/>
                    <a:pt x="28" y="2"/>
                  </a:cubicBezTo>
                  <a:cubicBezTo>
                    <a:pt x="27" y="2"/>
                    <a:pt x="26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1" y="2"/>
                    <a:pt x="7" y="4"/>
                    <a:pt x="5" y="7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3" y="28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9" y="31"/>
                    <a:pt x="9" y="30"/>
                    <a:pt x="9" y="3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5"/>
                    <a:pt x="15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8"/>
                    <a:pt x="27" y="17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8" y="19"/>
                    <a:pt x="29" y="20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1" y="23"/>
                    <a:pt x="31" y="24"/>
                    <a:pt x="32" y="24"/>
                  </a:cubicBezTo>
                  <a:cubicBezTo>
                    <a:pt x="32" y="24"/>
                    <a:pt x="33" y="24"/>
                    <a:pt x="34" y="23"/>
                  </a:cubicBezTo>
                  <a:cubicBezTo>
                    <a:pt x="34" y="23"/>
                    <a:pt x="35" y="23"/>
                    <a:pt x="35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5" y="25"/>
                  </a:cubicBezTo>
                  <a:cubicBezTo>
                    <a:pt x="35" y="26"/>
                    <a:pt x="36" y="26"/>
                    <a:pt x="37" y="2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6" y="24"/>
                  </a:cubicBezTo>
                  <a:cubicBezTo>
                    <a:pt x="36" y="24"/>
                    <a:pt x="35" y="25"/>
                    <a:pt x="36" y="26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6" y="24"/>
                    <a:pt x="47" y="22"/>
                    <a:pt x="47" y="19"/>
                  </a:cubicBezTo>
                  <a:cubicBezTo>
                    <a:pt x="47" y="18"/>
                    <a:pt x="46" y="17"/>
                    <a:pt x="46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3" y="18"/>
                    <a:pt x="43" y="19"/>
                  </a:cubicBezTo>
                  <a:cubicBezTo>
                    <a:pt x="43" y="22"/>
                    <a:pt x="42" y="23"/>
                    <a:pt x="42" y="23"/>
                  </a:cubicBezTo>
                  <a:cubicBezTo>
                    <a:pt x="41" y="23"/>
                    <a:pt x="41" y="24"/>
                    <a:pt x="40" y="24"/>
                  </a:cubicBezTo>
                  <a:cubicBezTo>
                    <a:pt x="39" y="24"/>
                    <a:pt x="39" y="23"/>
                    <a:pt x="38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5"/>
                    <a:pt x="41" y="23"/>
                    <a:pt x="41" y="22"/>
                  </a:cubicBezTo>
                  <a:cubicBezTo>
                    <a:pt x="41" y="22"/>
                    <a:pt x="40" y="21"/>
                    <a:pt x="40" y="21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7" y="18"/>
                    <a:pt x="37" y="18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4" y="18"/>
                    <a:pt x="34" y="18"/>
                    <a:pt x="33" y="19"/>
                  </a:cubicBezTo>
                  <a:cubicBezTo>
                    <a:pt x="32" y="19"/>
                    <a:pt x="32" y="20"/>
                    <a:pt x="31" y="2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2" y="16"/>
                    <a:pt x="30" y="15"/>
                    <a:pt x="29" y="13"/>
                  </a:cubicBezTo>
                  <a:cubicBezTo>
                    <a:pt x="29" y="13"/>
                    <a:pt x="28" y="12"/>
                    <a:pt x="27" y="13"/>
                  </a:cubicBezTo>
                  <a:cubicBezTo>
                    <a:pt x="25" y="14"/>
                    <a:pt x="23" y="15"/>
                    <a:pt x="21" y="17"/>
                  </a:cubicBezTo>
                  <a:cubicBezTo>
                    <a:pt x="20" y="18"/>
                    <a:pt x="19" y="20"/>
                    <a:pt x="19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0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3" y="20"/>
                    <a:pt x="12" y="21"/>
                    <a:pt x="12" y="22"/>
                  </a:cubicBezTo>
                  <a:cubicBezTo>
                    <a:pt x="11" y="24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7"/>
                    <a:pt x="6" y="25"/>
                  </a:cubicBezTo>
                  <a:cubicBezTo>
                    <a:pt x="5" y="24"/>
                    <a:pt x="4" y="21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6"/>
                    <a:pt x="5" y="13"/>
                    <a:pt x="8" y="10"/>
                  </a:cubicBezTo>
                  <a:cubicBezTo>
                    <a:pt x="10" y="8"/>
                    <a:pt x="13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9" y="6"/>
                    <a:pt x="20" y="6"/>
                    <a:pt x="21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7" y="6"/>
                  </a:cubicBezTo>
                  <a:cubicBezTo>
                    <a:pt x="28" y="6"/>
                    <a:pt x="29" y="6"/>
                    <a:pt x="30" y="5"/>
                  </a:cubicBezTo>
                  <a:cubicBezTo>
                    <a:pt x="31" y="5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5" y="5"/>
                    <a:pt x="36" y="5"/>
                  </a:cubicBezTo>
                  <a:cubicBezTo>
                    <a:pt x="37" y="6"/>
                    <a:pt x="39" y="8"/>
                    <a:pt x="40" y="10"/>
                  </a:cubicBezTo>
                  <a:cubicBezTo>
                    <a:pt x="41" y="11"/>
                    <a:pt x="42" y="13"/>
                    <a:pt x="42" y="16"/>
                  </a:cubicBezTo>
                  <a:lnTo>
                    <a:pt x="44" y="1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7" name="Freeform 581"/>
            <p:cNvSpPr>
              <a:spLocks/>
            </p:cNvSpPr>
            <p:nvPr userDrawn="1"/>
          </p:nvSpPr>
          <p:spPr bwMode="auto">
            <a:xfrm>
              <a:off x="4314620" y="6556375"/>
              <a:ext cx="130178" cy="209550"/>
            </a:xfrm>
            <a:custGeom>
              <a:avLst/>
              <a:gdLst>
                <a:gd name="T0" fmla="*/ 1 w 34"/>
                <a:gd name="T1" fmla="*/ 4 h 54"/>
                <a:gd name="T2" fmla="*/ 1 w 34"/>
                <a:gd name="T3" fmla="*/ 4 h 54"/>
                <a:gd name="T4" fmla="*/ 30 w 34"/>
                <a:gd name="T5" fmla="*/ 52 h 54"/>
                <a:gd name="T6" fmla="*/ 33 w 34"/>
                <a:gd name="T7" fmla="*/ 54 h 54"/>
                <a:gd name="T8" fmla="*/ 34 w 34"/>
                <a:gd name="T9" fmla="*/ 52 h 54"/>
                <a:gd name="T10" fmla="*/ 3 w 34"/>
                <a:gd name="T11" fmla="*/ 1 h 54"/>
                <a:gd name="T12" fmla="*/ 0 w 34"/>
                <a:gd name="T13" fmla="*/ 1 h 54"/>
                <a:gd name="T14" fmla="*/ 1 w 34"/>
                <a:gd name="T1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25" y="23"/>
                    <a:pt x="30" y="52"/>
                  </a:cubicBezTo>
                  <a:cubicBezTo>
                    <a:pt x="30" y="53"/>
                    <a:pt x="31" y="54"/>
                    <a:pt x="33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28" y="18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8" name="Freeform 582"/>
            <p:cNvSpPr>
              <a:spLocks/>
            </p:cNvSpPr>
            <p:nvPr userDrawn="1"/>
          </p:nvSpPr>
          <p:spPr bwMode="auto">
            <a:xfrm>
              <a:off x="4306683" y="6599238"/>
              <a:ext cx="111128" cy="166687"/>
            </a:xfrm>
            <a:custGeom>
              <a:avLst/>
              <a:gdLst>
                <a:gd name="T0" fmla="*/ 0 w 29"/>
                <a:gd name="T1" fmla="*/ 3 h 43"/>
                <a:gd name="T2" fmla="*/ 4 w 29"/>
                <a:gd name="T3" fmla="*/ 8 h 43"/>
                <a:gd name="T4" fmla="*/ 16 w 29"/>
                <a:gd name="T5" fmla="*/ 26 h 43"/>
                <a:gd name="T6" fmla="*/ 22 w 29"/>
                <a:gd name="T7" fmla="*/ 35 h 43"/>
                <a:gd name="T8" fmla="*/ 25 w 29"/>
                <a:gd name="T9" fmla="*/ 42 h 43"/>
                <a:gd name="T10" fmla="*/ 28 w 29"/>
                <a:gd name="T11" fmla="*/ 43 h 43"/>
                <a:gd name="T12" fmla="*/ 29 w 29"/>
                <a:gd name="T13" fmla="*/ 40 h 43"/>
                <a:gd name="T14" fmla="*/ 24 w 29"/>
                <a:gd name="T15" fmla="*/ 30 h 43"/>
                <a:gd name="T16" fmla="*/ 4 w 29"/>
                <a:gd name="T17" fmla="*/ 1 h 43"/>
                <a:gd name="T18" fmla="*/ 1 w 29"/>
                <a:gd name="T19" fmla="*/ 1 h 43"/>
                <a:gd name="T20" fmla="*/ 0 w 29"/>
                <a:gd name="T2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3">
                  <a:moveTo>
                    <a:pt x="0" y="3"/>
                  </a:moveTo>
                  <a:cubicBezTo>
                    <a:pt x="0" y="3"/>
                    <a:pt x="2" y="5"/>
                    <a:pt x="4" y="8"/>
                  </a:cubicBezTo>
                  <a:cubicBezTo>
                    <a:pt x="7" y="13"/>
                    <a:pt x="12" y="19"/>
                    <a:pt x="16" y="26"/>
                  </a:cubicBezTo>
                  <a:cubicBezTo>
                    <a:pt x="18" y="29"/>
                    <a:pt x="20" y="32"/>
                    <a:pt x="22" y="35"/>
                  </a:cubicBezTo>
                  <a:cubicBezTo>
                    <a:pt x="23" y="38"/>
                    <a:pt x="25" y="40"/>
                    <a:pt x="25" y="42"/>
                  </a:cubicBezTo>
                  <a:cubicBezTo>
                    <a:pt x="25" y="43"/>
                    <a:pt x="27" y="43"/>
                    <a:pt x="28" y="43"/>
                  </a:cubicBezTo>
                  <a:cubicBezTo>
                    <a:pt x="29" y="43"/>
                    <a:pt x="29" y="41"/>
                    <a:pt x="29" y="40"/>
                  </a:cubicBezTo>
                  <a:cubicBezTo>
                    <a:pt x="28" y="38"/>
                    <a:pt x="26" y="34"/>
                    <a:pt x="24" y="30"/>
                  </a:cubicBezTo>
                  <a:cubicBezTo>
                    <a:pt x="16" y="18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89" name="Freeform 583"/>
            <p:cNvSpPr>
              <a:spLocks/>
            </p:cNvSpPr>
            <p:nvPr userDrawn="1"/>
          </p:nvSpPr>
          <p:spPr bwMode="auto">
            <a:xfrm>
              <a:off x="4195555" y="6607175"/>
              <a:ext cx="161929" cy="136525"/>
            </a:xfrm>
            <a:custGeom>
              <a:avLst/>
              <a:gdLst>
                <a:gd name="T0" fmla="*/ 18 w 42"/>
                <a:gd name="T1" fmla="*/ 4 h 35"/>
                <a:gd name="T2" fmla="*/ 21 w 42"/>
                <a:gd name="T3" fmla="*/ 7 h 35"/>
                <a:gd name="T4" fmla="*/ 31 w 42"/>
                <a:gd name="T5" fmla="*/ 19 h 35"/>
                <a:gd name="T6" fmla="*/ 36 w 42"/>
                <a:gd name="T7" fmla="*/ 25 h 35"/>
                <a:gd name="T8" fmla="*/ 38 w 42"/>
                <a:gd name="T9" fmla="*/ 28 h 35"/>
                <a:gd name="T10" fmla="*/ 38 w 42"/>
                <a:gd name="T11" fmla="*/ 28 h 35"/>
                <a:gd name="T12" fmla="*/ 37 w 42"/>
                <a:gd name="T13" fmla="*/ 30 h 35"/>
                <a:gd name="T14" fmla="*/ 33 w 42"/>
                <a:gd name="T15" fmla="*/ 31 h 35"/>
                <a:gd name="T16" fmla="*/ 26 w 42"/>
                <a:gd name="T17" fmla="*/ 28 h 35"/>
                <a:gd name="T18" fmla="*/ 12 w 42"/>
                <a:gd name="T19" fmla="*/ 13 h 35"/>
                <a:gd name="T20" fmla="*/ 6 w 42"/>
                <a:gd name="T21" fmla="*/ 6 h 35"/>
                <a:gd name="T22" fmla="*/ 4 w 42"/>
                <a:gd name="T23" fmla="*/ 3 h 35"/>
                <a:gd name="T24" fmla="*/ 1 w 42"/>
                <a:gd name="T25" fmla="*/ 3 h 35"/>
                <a:gd name="T26" fmla="*/ 1 w 42"/>
                <a:gd name="T27" fmla="*/ 6 h 35"/>
                <a:gd name="T28" fmla="*/ 23 w 42"/>
                <a:gd name="T29" fmla="*/ 31 h 35"/>
                <a:gd name="T30" fmla="*/ 33 w 42"/>
                <a:gd name="T31" fmla="*/ 35 h 35"/>
                <a:gd name="T32" fmla="*/ 39 w 42"/>
                <a:gd name="T33" fmla="*/ 33 h 35"/>
                <a:gd name="T34" fmla="*/ 42 w 42"/>
                <a:gd name="T35" fmla="*/ 28 h 35"/>
                <a:gd name="T36" fmla="*/ 41 w 42"/>
                <a:gd name="T37" fmla="*/ 26 h 35"/>
                <a:gd name="T38" fmla="*/ 40 w 42"/>
                <a:gd name="T39" fmla="*/ 24 h 35"/>
                <a:gd name="T40" fmla="*/ 21 w 42"/>
                <a:gd name="T41" fmla="*/ 1 h 35"/>
                <a:gd name="T42" fmla="*/ 19 w 42"/>
                <a:gd name="T43" fmla="*/ 1 h 35"/>
                <a:gd name="T44" fmla="*/ 18 w 42"/>
                <a:gd name="T4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4"/>
                  </a:moveTo>
                  <a:cubicBezTo>
                    <a:pt x="18" y="4"/>
                    <a:pt x="19" y="5"/>
                    <a:pt x="21" y="7"/>
                  </a:cubicBezTo>
                  <a:cubicBezTo>
                    <a:pt x="24" y="10"/>
                    <a:pt x="28" y="15"/>
                    <a:pt x="31" y="19"/>
                  </a:cubicBezTo>
                  <a:cubicBezTo>
                    <a:pt x="33" y="21"/>
                    <a:pt x="34" y="23"/>
                    <a:pt x="36" y="25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7" y="30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1"/>
                    <a:pt x="29" y="30"/>
                    <a:pt x="26" y="28"/>
                  </a:cubicBezTo>
                  <a:cubicBezTo>
                    <a:pt x="22" y="24"/>
                    <a:pt x="16" y="18"/>
                    <a:pt x="12" y="13"/>
                  </a:cubicBezTo>
                  <a:cubicBezTo>
                    <a:pt x="9" y="10"/>
                    <a:pt x="7" y="8"/>
                    <a:pt x="6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5" y="22"/>
                    <a:pt x="23" y="31"/>
                  </a:cubicBezTo>
                  <a:cubicBezTo>
                    <a:pt x="26" y="34"/>
                    <a:pt x="30" y="35"/>
                    <a:pt x="33" y="35"/>
                  </a:cubicBezTo>
                  <a:cubicBezTo>
                    <a:pt x="35" y="35"/>
                    <a:pt x="38" y="34"/>
                    <a:pt x="39" y="33"/>
                  </a:cubicBezTo>
                  <a:cubicBezTo>
                    <a:pt x="41" y="32"/>
                    <a:pt x="42" y="30"/>
                    <a:pt x="42" y="28"/>
                  </a:cubicBezTo>
                  <a:cubicBezTo>
                    <a:pt x="42" y="28"/>
                    <a:pt x="42" y="27"/>
                    <a:pt x="41" y="26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35" y="18"/>
                    <a:pt x="21" y="1"/>
                    <a:pt x="21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90" name="Freeform 584"/>
            <p:cNvSpPr>
              <a:spLocks/>
            </p:cNvSpPr>
            <p:nvPr userDrawn="1"/>
          </p:nvSpPr>
          <p:spPr bwMode="auto">
            <a:xfrm>
              <a:off x="4151104" y="6594475"/>
              <a:ext cx="144466" cy="171450"/>
            </a:xfrm>
            <a:custGeom>
              <a:avLst/>
              <a:gdLst>
                <a:gd name="T0" fmla="*/ 1 w 38"/>
                <a:gd name="T1" fmla="*/ 4 h 44"/>
                <a:gd name="T2" fmla="*/ 5 w 38"/>
                <a:gd name="T3" fmla="*/ 8 h 44"/>
                <a:gd name="T4" fmla="*/ 34 w 38"/>
                <a:gd name="T5" fmla="*/ 43 h 44"/>
                <a:gd name="T6" fmla="*/ 37 w 38"/>
                <a:gd name="T7" fmla="*/ 44 h 44"/>
                <a:gd name="T8" fmla="*/ 37 w 38"/>
                <a:gd name="T9" fmla="*/ 41 h 44"/>
                <a:gd name="T10" fmla="*/ 4 w 38"/>
                <a:gd name="T11" fmla="*/ 1 h 44"/>
                <a:gd name="T12" fmla="*/ 1 w 38"/>
                <a:gd name="T13" fmla="*/ 1 h 44"/>
                <a:gd name="T14" fmla="*/ 1 w 38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4">
                  <a:moveTo>
                    <a:pt x="1" y="4"/>
                  </a:moveTo>
                  <a:cubicBezTo>
                    <a:pt x="1" y="4"/>
                    <a:pt x="2" y="5"/>
                    <a:pt x="5" y="8"/>
                  </a:cubicBezTo>
                  <a:cubicBezTo>
                    <a:pt x="12" y="16"/>
                    <a:pt x="27" y="33"/>
                    <a:pt x="34" y="43"/>
                  </a:cubicBezTo>
                  <a:cubicBezTo>
                    <a:pt x="35" y="44"/>
                    <a:pt x="36" y="44"/>
                    <a:pt x="37" y="44"/>
                  </a:cubicBezTo>
                  <a:cubicBezTo>
                    <a:pt x="38" y="43"/>
                    <a:pt x="38" y="42"/>
                    <a:pt x="37" y="41"/>
                  </a:cubicBezTo>
                  <a:cubicBezTo>
                    <a:pt x="28" y="27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91" name="Freeform 585"/>
            <p:cNvSpPr>
              <a:spLocks/>
            </p:cNvSpPr>
            <p:nvPr userDrawn="1"/>
          </p:nvSpPr>
          <p:spPr bwMode="auto">
            <a:xfrm>
              <a:off x="4012987" y="6470650"/>
              <a:ext cx="125416" cy="295275"/>
            </a:xfrm>
            <a:custGeom>
              <a:avLst/>
              <a:gdLst>
                <a:gd name="T0" fmla="*/ 14 w 33"/>
                <a:gd name="T1" fmla="*/ 0 h 76"/>
                <a:gd name="T2" fmla="*/ 12 w 33"/>
                <a:gd name="T3" fmla="*/ 3 h 76"/>
                <a:gd name="T4" fmla="*/ 9 w 33"/>
                <a:gd name="T5" fmla="*/ 12 h 76"/>
                <a:gd name="T6" fmla="*/ 9 w 33"/>
                <a:gd name="T7" fmla="*/ 14 h 76"/>
                <a:gd name="T8" fmla="*/ 11 w 33"/>
                <a:gd name="T9" fmla="*/ 14 h 76"/>
                <a:gd name="T10" fmla="*/ 10 w 33"/>
                <a:gd name="T11" fmla="*/ 13 h 76"/>
                <a:gd name="T12" fmla="*/ 4 w 33"/>
                <a:gd name="T13" fmla="*/ 20 h 76"/>
                <a:gd name="T14" fmla="*/ 0 w 33"/>
                <a:gd name="T15" fmla="*/ 31 h 76"/>
                <a:gd name="T16" fmla="*/ 0 w 33"/>
                <a:gd name="T17" fmla="*/ 33 h 76"/>
                <a:gd name="T18" fmla="*/ 0 w 33"/>
                <a:gd name="T19" fmla="*/ 34 h 76"/>
                <a:gd name="T20" fmla="*/ 2 w 33"/>
                <a:gd name="T21" fmla="*/ 37 h 76"/>
                <a:gd name="T22" fmla="*/ 29 w 33"/>
                <a:gd name="T23" fmla="*/ 75 h 76"/>
                <a:gd name="T24" fmla="*/ 32 w 33"/>
                <a:gd name="T25" fmla="*/ 76 h 76"/>
                <a:gd name="T26" fmla="*/ 32 w 33"/>
                <a:gd name="T27" fmla="*/ 73 h 76"/>
                <a:gd name="T28" fmla="*/ 28 w 33"/>
                <a:gd name="T29" fmla="*/ 67 h 76"/>
                <a:gd name="T30" fmla="*/ 14 w 33"/>
                <a:gd name="T31" fmla="*/ 47 h 76"/>
                <a:gd name="T32" fmla="*/ 7 w 33"/>
                <a:gd name="T33" fmla="*/ 37 h 76"/>
                <a:gd name="T34" fmla="*/ 4 w 33"/>
                <a:gd name="T35" fmla="*/ 32 h 76"/>
                <a:gd name="T36" fmla="*/ 2 w 33"/>
                <a:gd name="T37" fmla="*/ 33 h 76"/>
                <a:gd name="T38" fmla="*/ 4 w 33"/>
                <a:gd name="T39" fmla="*/ 33 h 76"/>
                <a:gd name="T40" fmla="*/ 4 w 33"/>
                <a:gd name="T41" fmla="*/ 31 h 76"/>
                <a:gd name="T42" fmla="*/ 7 w 33"/>
                <a:gd name="T43" fmla="*/ 23 h 76"/>
                <a:gd name="T44" fmla="*/ 13 w 33"/>
                <a:gd name="T45" fmla="*/ 15 h 76"/>
                <a:gd name="T46" fmla="*/ 13 w 33"/>
                <a:gd name="T47" fmla="*/ 13 h 76"/>
                <a:gd name="T48" fmla="*/ 13 w 33"/>
                <a:gd name="T49" fmla="*/ 12 h 76"/>
                <a:gd name="T50" fmla="*/ 15 w 33"/>
                <a:gd name="T51" fmla="*/ 6 h 76"/>
                <a:gd name="T52" fmla="*/ 16 w 33"/>
                <a:gd name="T53" fmla="*/ 4 h 76"/>
                <a:gd name="T54" fmla="*/ 16 w 33"/>
                <a:gd name="T55" fmla="*/ 4 h 76"/>
                <a:gd name="T56" fmla="*/ 17 w 33"/>
                <a:gd name="T57" fmla="*/ 4 h 76"/>
                <a:gd name="T58" fmla="*/ 16 w 33"/>
                <a:gd name="T59" fmla="*/ 3 h 76"/>
                <a:gd name="T60" fmla="*/ 17 w 33"/>
                <a:gd name="T61" fmla="*/ 4 h 76"/>
                <a:gd name="T62" fmla="*/ 17 w 33"/>
                <a:gd name="T63" fmla="*/ 4 h 76"/>
                <a:gd name="T64" fmla="*/ 16 w 33"/>
                <a:gd name="T65" fmla="*/ 3 h 76"/>
                <a:gd name="T66" fmla="*/ 17 w 33"/>
                <a:gd name="T67" fmla="*/ 4 h 76"/>
                <a:gd name="T68" fmla="*/ 17 w 33"/>
                <a:gd name="T69" fmla="*/ 1 h 76"/>
                <a:gd name="T70" fmla="*/ 14 w 3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76">
                  <a:moveTo>
                    <a:pt x="14" y="0"/>
                  </a:moveTo>
                  <a:cubicBezTo>
                    <a:pt x="14" y="1"/>
                    <a:pt x="13" y="1"/>
                    <a:pt x="12" y="3"/>
                  </a:cubicBezTo>
                  <a:cubicBezTo>
                    <a:pt x="10" y="5"/>
                    <a:pt x="9" y="8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6" y="17"/>
                    <a:pt x="4" y="20"/>
                  </a:cubicBezTo>
                  <a:cubicBezTo>
                    <a:pt x="2" y="23"/>
                    <a:pt x="0" y="27"/>
                    <a:pt x="0" y="31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7"/>
                  </a:cubicBezTo>
                  <a:cubicBezTo>
                    <a:pt x="9" y="47"/>
                    <a:pt x="29" y="75"/>
                    <a:pt x="29" y="75"/>
                  </a:cubicBezTo>
                  <a:cubicBezTo>
                    <a:pt x="29" y="76"/>
                    <a:pt x="31" y="76"/>
                    <a:pt x="32" y="76"/>
                  </a:cubicBezTo>
                  <a:cubicBezTo>
                    <a:pt x="32" y="75"/>
                    <a:pt x="33" y="74"/>
                    <a:pt x="32" y="73"/>
                  </a:cubicBezTo>
                  <a:cubicBezTo>
                    <a:pt x="32" y="73"/>
                    <a:pt x="30" y="71"/>
                    <a:pt x="28" y="67"/>
                  </a:cubicBezTo>
                  <a:cubicBezTo>
                    <a:pt x="24" y="62"/>
                    <a:pt x="18" y="54"/>
                    <a:pt x="14" y="47"/>
                  </a:cubicBezTo>
                  <a:cubicBezTo>
                    <a:pt x="11" y="43"/>
                    <a:pt x="9" y="40"/>
                    <a:pt x="7" y="37"/>
                  </a:cubicBezTo>
                  <a:cubicBezTo>
                    <a:pt x="5" y="35"/>
                    <a:pt x="4" y="33"/>
                    <a:pt x="4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4" y="28"/>
                    <a:pt x="5" y="25"/>
                    <a:pt x="7" y="23"/>
                  </a:cubicBezTo>
                  <a:cubicBezTo>
                    <a:pt x="9" y="20"/>
                    <a:pt x="12" y="17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9"/>
                    <a:pt x="14" y="7"/>
                    <a:pt x="15" y="6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8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192" name="Freeform 586"/>
            <p:cNvSpPr>
              <a:spLocks/>
            </p:cNvSpPr>
            <p:nvPr userDrawn="1"/>
          </p:nvSpPr>
          <p:spPr bwMode="auto">
            <a:xfrm>
              <a:off x="3997112" y="6591300"/>
              <a:ext cx="31751" cy="31750"/>
            </a:xfrm>
            <a:custGeom>
              <a:avLst/>
              <a:gdLst>
                <a:gd name="T0" fmla="*/ 4 w 8"/>
                <a:gd name="T1" fmla="*/ 1 h 8"/>
                <a:gd name="T2" fmla="*/ 1 w 8"/>
                <a:gd name="T3" fmla="*/ 4 h 8"/>
                <a:gd name="T4" fmla="*/ 1 w 8"/>
                <a:gd name="T5" fmla="*/ 7 h 8"/>
                <a:gd name="T6" fmla="*/ 4 w 8"/>
                <a:gd name="T7" fmla="*/ 7 h 8"/>
                <a:gd name="T8" fmla="*/ 7 w 8"/>
                <a:gd name="T9" fmla="*/ 3 h 8"/>
                <a:gd name="T10" fmla="*/ 7 w 8"/>
                <a:gd name="T11" fmla="*/ 0 h 8"/>
                <a:gd name="T12" fmla="*/ 4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93" name="Freeform 307"/>
            <p:cNvSpPr>
              <a:spLocks/>
            </p:cNvSpPr>
            <p:nvPr userDrawn="1"/>
          </p:nvSpPr>
          <p:spPr bwMode="auto">
            <a:xfrm flipH="1">
              <a:off x="11295040" y="6384925"/>
              <a:ext cx="896960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594" name="Freeform 16"/>
            <p:cNvSpPr>
              <a:spLocks/>
            </p:cNvSpPr>
            <p:nvPr userDrawn="1"/>
          </p:nvSpPr>
          <p:spPr bwMode="auto">
            <a:xfrm>
              <a:off x="-8255" y="6384925"/>
              <a:ext cx="881086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94" r:id="rId12"/>
    <p:sldLayoutId id="2147483695" r:id="rId13"/>
    <p:sldLayoutId id="2147483682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681" r:id="rId21"/>
    <p:sldLayoutId id="2147483680" r:id="rId22"/>
    <p:sldLayoutId id="2147483679" r:id="rId23"/>
    <p:sldLayoutId id="2147483678" r:id="rId24"/>
    <p:sldLayoutId id="2147483702" r:id="rId25"/>
    <p:sldLayoutId id="2147483677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676" r:id="rId35"/>
    <p:sldLayoutId id="2147483675" r:id="rId36"/>
    <p:sldLayoutId id="2147483674" r:id="rId37"/>
    <p:sldLayoutId id="2147483673" r:id="rId38"/>
    <p:sldLayoutId id="2147483672" r:id="rId39"/>
    <p:sldLayoutId id="2147483671" r:id="rId40"/>
    <p:sldLayoutId id="2147483670" r:id="rId41"/>
    <p:sldLayoutId id="2147483711" r:id="rId42"/>
    <p:sldLayoutId id="2147483712" r:id="rId43"/>
    <p:sldLayoutId id="2147483669" r:id="rId4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Condensed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Condensed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Condensed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Condense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Condensed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Condensed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Condensed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Condensed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404813"/>
            <a:ext cx="12192000" cy="5029200"/>
          </a:xfrm>
        </p:spPr>
      </p:sp>
      <p:grpSp>
        <p:nvGrpSpPr>
          <p:cNvPr id="49154" name="Group 43"/>
          <p:cNvGrpSpPr>
            <a:grpSpLocks/>
          </p:cNvGrpSpPr>
          <p:nvPr/>
        </p:nvGrpSpPr>
        <p:grpSpPr bwMode="auto">
          <a:xfrm flipV="1">
            <a:off x="-9525" y="-15875"/>
            <a:ext cx="12215813" cy="5467350"/>
            <a:chOff x="2051" y="3309482"/>
            <a:chExt cx="12216529" cy="3857672"/>
          </a:xfrm>
        </p:grpSpPr>
        <p:sp>
          <p:nvSpPr>
            <p:cNvPr id="45" name="Freeform 44"/>
            <p:cNvSpPr/>
            <p:nvPr/>
          </p:nvSpPr>
          <p:spPr>
            <a:xfrm>
              <a:off x="9764161" y="3309482"/>
              <a:ext cx="2454419" cy="3854312"/>
            </a:xfrm>
            <a:custGeom>
              <a:avLst/>
              <a:gdLst>
                <a:gd name="connsiteX0" fmla="*/ 2434590 w 2434590"/>
                <a:gd name="connsiteY0" fmla="*/ 0 h 3547968"/>
                <a:gd name="connsiteX1" fmla="*/ 2434590 w 2434590"/>
                <a:gd name="connsiteY1" fmla="*/ 3547968 h 3547968"/>
                <a:gd name="connsiteX2" fmla="*/ 0 w 2434590"/>
                <a:gd name="connsiteY2" fmla="*/ 3547968 h 3547968"/>
                <a:gd name="connsiteX3" fmla="*/ 0 w 2434590"/>
                <a:gd name="connsiteY3" fmla="*/ 78689 h 3547968"/>
                <a:gd name="connsiteX4" fmla="*/ 412433 w 2434590"/>
                <a:gd name="connsiteY4" fmla="*/ 52786 h 3547968"/>
                <a:gd name="connsiteX5" fmla="*/ 2155163 w 2434590"/>
                <a:gd name="connsiteY5" fmla="*/ 905 h 3547968"/>
                <a:gd name="connsiteX6" fmla="*/ 2434590 w 2434590"/>
                <a:gd name="connsiteY6" fmla="*/ 0 h 3547968"/>
                <a:gd name="connsiteX0" fmla="*/ 2437112 w 2437112"/>
                <a:gd name="connsiteY0" fmla="*/ 0 h 3845424"/>
                <a:gd name="connsiteX1" fmla="*/ 2437112 w 2437112"/>
                <a:gd name="connsiteY1" fmla="*/ 3547968 h 3845424"/>
                <a:gd name="connsiteX2" fmla="*/ 0 w 2437112"/>
                <a:gd name="connsiteY2" fmla="*/ 3845424 h 3845424"/>
                <a:gd name="connsiteX3" fmla="*/ 2522 w 2437112"/>
                <a:gd name="connsiteY3" fmla="*/ 78689 h 3845424"/>
                <a:gd name="connsiteX4" fmla="*/ 414955 w 2437112"/>
                <a:gd name="connsiteY4" fmla="*/ 52786 h 3845424"/>
                <a:gd name="connsiteX5" fmla="*/ 2157685 w 2437112"/>
                <a:gd name="connsiteY5" fmla="*/ 905 h 3845424"/>
                <a:gd name="connsiteX6" fmla="*/ 2437112 w 2437112"/>
                <a:gd name="connsiteY6" fmla="*/ 0 h 3845424"/>
                <a:gd name="connsiteX0" fmla="*/ 2437112 w 2437112"/>
                <a:gd name="connsiteY0" fmla="*/ 0 h 3853308"/>
                <a:gd name="connsiteX1" fmla="*/ 2418950 w 2437112"/>
                <a:gd name="connsiteY1" fmla="*/ 3853308 h 3853308"/>
                <a:gd name="connsiteX2" fmla="*/ 0 w 2437112"/>
                <a:gd name="connsiteY2" fmla="*/ 3845424 h 3853308"/>
                <a:gd name="connsiteX3" fmla="*/ 2522 w 2437112"/>
                <a:gd name="connsiteY3" fmla="*/ 78689 h 3853308"/>
                <a:gd name="connsiteX4" fmla="*/ 414955 w 2437112"/>
                <a:gd name="connsiteY4" fmla="*/ 52786 h 3853308"/>
                <a:gd name="connsiteX5" fmla="*/ 2157685 w 2437112"/>
                <a:gd name="connsiteY5" fmla="*/ 905 h 3853308"/>
                <a:gd name="connsiteX6" fmla="*/ 2437112 w 2437112"/>
                <a:gd name="connsiteY6" fmla="*/ 0 h 385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7112" h="3853308">
                  <a:moveTo>
                    <a:pt x="2437112" y="0"/>
                  </a:moveTo>
                  <a:lnTo>
                    <a:pt x="2418950" y="3853308"/>
                  </a:lnTo>
                  <a:lnTo>
                    <a:pt x="0" y="3845424"/>
                  </a:lnTo>
                  <a:cubicBezTo>
                    <a:pt x="841" y="2589846"/>
                    <a:pt x="1681" y="1334267"/>
                    <a:pt x="2522" y="78689"/>
                  </a:cubicBezTo>
                  <a:lnTo>
                    <a:pt x="414955" y="52786"/>
                  </a:lnTo>
                  <a:cubicBezTo>
                    <a:pt x="935853" y="23836"/>
                    <a:pt x="1511446" y="5130"/>
                    <a:pt x="2157685" y="905"/>
                  </a:cubicBezTo>
                  <a:lnTo>
                    <a:pt x="2437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325618" y="3387890"/>
              <a:ext cx="2440130" cy="3771424"/>
            </a:xfrm>
            <a:custGeom>
              <a:avLst/>
              <a:gdLst>
                <a:gd name="connsiteX0" fmla="*/ 2434590 w 2434590"/>
                <a:gd name="connsiteY0" fmla="*/ 0 h 3469063"/>
                <a:gd name="connsiteX1" fmla="*/ 2434590 w 2434590"/>
                <a:gd name="connsiteY1" fmla="*/ 3469063 h 3469063"/>
                <a:gd name="connsiteX2" fmla="*/ 0 w 2434590"/>
                <a:gd name="connsiteY2" fmla="*/ 3469063 h 3469063"/>
                <a:gd name="connsiteX3" fmla="*/ 0 w 2434590"/>
                <a:gd name="connsiteY3" fmla="*/ 274238 h 3469063"/>
                <a:gd name="connsiteX4" fmla="*/ 253773 w 2434590"/>
                <a:gd name="connsiteY4" fmla="*/ 236605 h 3469063"/>
                <a:gd name="connsiteX5" fmla="*/ 2416990 w 2434590"/>
                <a:gd name="connsiteY5" fmla="*/ 1105 h 3469063"/>
                <a:gd name="connsiteX6" fmla="*/ 2434590 w 2434590"/>
                <a:gd name="connsiteY6" fmla="*/ 0 h 3469063"/>
                <a:gd name="connsiteX0" fmla="*/ 2434590 w 2434590"/>
                <a:gd name="connsiteY0" fmla="*/ 0 h 3766519"/>
                <a:gd name="connsiteX1" fmla="*/ 2434590 w 2434590"/>
                <a:gd name="connsiteY1" fmla="*/ 3469063 h 3766519"/>
                <a:gd name="connsiteX2" fmla="*/ 0 w 2434590"/>
                <a:gd name="connsiteY2" fmla="*/ 3766519 h 3766519"/>
                <a:gd name="connsiteX3" fmla="*/ 0 w 2434590"/>
                <a:gd name="connsiteY3" fmla="*/ 274238 h 3766519"/>
                <a:gd name="connsiteX4" fmla="*/ 253773 w 2434590"/>
                <a:gd name="connsiteY4" fmla="*/ 236605 h 3766519"/>
                <a:gd name="connsiteX5" fmla="*/ 2416990 w 2434590"/>
                <a:gd name="connsiteY5" fmla="*/ 1105 h 3766519"/>
                <a:gd name="connsiteX6" fmla="*/ 2434590 w 2434590"/>
                <a:gd name="connsiteY6" fmla="*/ 0 h 3766519"/>
                <a:gd name="connsiteX0" fmla="*/ 2434590 w 2437126"/>
                <a:gd name="connsiteY0" fmla="*/ 0 h 3770103"/>
                <a:gd name="connsiteX1" fmla="*/ 2437126 w 2437126"/>
                <a:gd name="connsiteY1" fmla="*/ 3770103 h 3770103"/>
                <a:gd name="connsiteX2" fmla="*/ 0 w 2437126"/>
                <a:gd name="connsiteY2" fmla="*/ 3766519 h 3770103"/>
                <a:gd name="connsiteX3" fmla="*/ 0 w 2437126"/>
                <a:gd name="connsiteY3" fmla="*/ 274238 h 3770103"/>
                <a:gd name="connsiteX4" fmla="*/ 253773 w 2437126"/>
                <a:gd name="connsiteY4" fmla="*/ 236605 h 3770103"/>
                <a:gd name="connsiteX5" fmla="*/ 2416990 w 2437126"/>
                <a:gd name="connsiteY5" fmla="*/ 1105 h 3770103"/>
                <a:gd name="connsiteX6" fmla="*/ 2434590 w 2437126"/>
                <a:gd name="connsiteY6" fmla="*/ 0 h 377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7126" h="3770103">
                  <a:moveTo>
                    <a:pt x="2434590" y="0"/>
                  </a:moveTo>
                  <a:cubicBezTo>
                    <a:pt x="2435435" y="1256701"/>
                    <a:pt x="2436281" y="2513402"/>
                    <a:pt x="2437126" y="3770103"/>
                  </a:cubicBezTo>
                  <a:lnTo>
                    <a:pt x="0" y="3766519"/>
                  </a:lnTo>
                  <a:lnTo>
                    <a:pt x="0" y="274238"/>
                  </a:lnTo>
                  <a:lnTo>
                    <a:pt x="253773" y="236605"/>
                  </a:lnTo>
                  <a:cubicBezTo>
                    <a:pt x="881084" y="145793"/>
                    <a:pt x="1575367" y="60176"/>
                    <a:pt x="2416990" y="1105"/>
                  </a:cubicBezTo>
                  <a:lnTo>
                    <a:pt x="24345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874375" y="3661198"/>
              <a:ext cx="2451244" cy="3494755"/>
            </a:xfrm>
            <a:custGeom>
              <a:avLst/>
              <a:gdLst>
                <a:gd name="connsiteX0" fmla="*/ 2434590 w 2434590"/>
                <a:gd name="connsiteY0" fmla="*/ 0 h 3194316"/>
                <a:gd name="connsiteX1" fmla="*/ 2434590 w 2434590"/>
                <a:gd name="connsiteY1" fmla="*/ 3194316 h 3194316"/>
                <a:gd name="connsiteX2" fmla="*/ 0 w 2434590"/>
                <a:gd name="connsiteY2" fmla="*/ 3194316 h 3194316"/>
                <a:gd name="connsiteX3" fmla="*/ 0 w 2434590"/>
                <a:gd name="connsiteY3" fmla="*/ 337859 h 3194316"/>
                <a:gd name="connsiteX4" fmla="*/ 49721 w 2434590"/>
                <a:gd name="connsiteY4" fmla="*/ 333531 h 3194316"/>
                <a:gd name="connsiteX5" fmla="*/ 2383346 w 2434590"/>
                <a:gd name="connsiteY5" fmla="*/ 7599 h 3194316"/>
                <a:gd name="connsiteX6" fmla="*/ 2434590 w 2434590"/>
                <a:gd name="connsiteY6" fmla="*/ 0 h 3194316"/>
                <a:gd name="connsiteX0" fmla="*/ 2439646 w 2439646"/>
                <a:gd name="connsiteY0" fmla="*/ 0 h 3484214"/>
                <a:gd name="connsiteX1" fmla="*/ 2439646 w 2439646"/>
                <a:gd name="connsiteY1" fmla="*/ 3194316 h 3484214"/>
                <a:gd name="connsiteX2" fmla="*/ 0 w 2439646"/>
                <a:gd name="connsiteY2" fmla="*/ 3484214 h 3484214"/>
                <a:gd name="connsiteX3" fmla="*/ 5056 w 2439646"/>
                <a:gd name="connsiteY3" fmla="*/ 337859 h 3484214"/>
                <a:gd name="connsiteX4" fmla="*/ 54777 w 2439646"/>
                <a:gd name="connsiteY4" fmla="*/ 333531 h 3484214"/>
                <a:gd name="connsiteX5" fmla="*/ 2388402 w 2439646"/>
                <a:gd name="connsiteY5" fmla="*/ 7599 h 3484214"/>
                <a:gd name="connsiteX6" fmla="*/ 2439646 w 2439646"/>
                <a:gd name="connsiteY6" fmla="*/ 0 h 3484214"/>
                <a:gd name="connsiteX0" fmla="*/ 2439646 w 2439646"/>
                <a:gd name="connsiteY0" fmla="*/ 0 h 3487794"/>
                <a:gd name="connsiteX1" fmla="*/ 2437118 w 2439646"/>
                <a:gd name="connsiteY1" fmla="*/ 3487794 h 3487794"/>
                <a:gd name="connsiteX2" fmla="*/ 0 w 2439646"/>
                <a:gd name="connsiteY2" fmla="*/ 3484214 h 3487794"/>
                <a:gd name="connsiteX3" fmla="*/ 5056 w 2439646"/>
                <a:gd name="connsiteY3" fmla="*/ 337859 h 3487794"/>
                <a:gd name="connsiteX4" fmla="*/ 54777 w 2439646"/>
                <a:gd name="connsiteY4" fmla="*/ 333531 h 3487794"/>
                <a:gd name="connsiteX5" fmla="*/ 2388402 w 2439646"/>
                <a:gd name="connsiteY5" fmla="*/ 7599 h 3487794"/>
                <a:gd name="connsiteX6" fmla="*/ 2439646 w 2439646"/>
                <a:gd name="connsiteY6" fmla="*/ 0 h 3487794"/>
                <a:gd name="connsiteX0" fmla="*/ 2439646 w 2439646"/>
                <a:gd name="connsiteY0" fmla="*/ 0 h 3487794"/>
                <a:gd name="connsiteX1" fmla="*/ 2437118 w 2439646"/>
                <a:gd name="connsiteY1" fmla="*/ 3487794 h 3487794"/>
                <a:gd name="connsiteX2" fmla="*/ 0 w 2439646"/>
                <a:gd name="connsiteY2" fmla="*/ 3486004 h 3487794"/>
                <a:gd name="connsiteX3" fmla="*/ 5056 w 2439646"/>
                <a:gd name="connsiteY3" fmla="*/ 337859 h 3487794"/>
                <a:gd name="connsiteX4" fmla="*/ 54777 w 2439646"/>
                <a:gd name="connsiteY4" fmla="*/ 333531 h 3487794"/>
                <a:gd name="connsiteX5" fmla="*/ 2388402 w 2439646"/>
                <a:gd name="connsiteY5" fmla="*/ 7599 h 3487794"/>
                <a:gd name="connsiteX6" fmla="*/ 2439646 w 2439646"/>
                <a:gd name="connsiteY6" fmla="*/ 0 h 3487794"/>
                <a:gd name="connsiteX0" fmla="*/ 2439646 w 2439646"/>
                <a:gd name="connsiteY0" fmla="*/ 0 h 3489583"/>
                <a:gd name="connsiteX1" fmla="*/ 2437118 w 2439646"/>
                <a:gd name="connsiteY1" fmla="*/ 3487794 h 3489583"/>
                <a:gd name="connsiteX2" fmla="*/ 0 w 2439646"/>
                <a:gd name="connsiteY2" fmla="*/ 3489583 h 3489583"/>
                <a:gd name="connsiteX3" fmla="*/ 5056 w 2439646"/>
                <a:gd name="connsiteY3" fmla="*/ 337859 h 3489583"/>
                <a:gd name="connsiteX4" fmla="*/ 54777 w 2439646"/>
                <a:gd name="connsiteY4" fmla="*/ 333531 h 3489583"/>
                <a:gd name="connsiteX5" fmla="*/ 2388402 w 2439646"/>
                <a:gd name="connsiteY5" fmla="*/ 7599 h 3489583"/>
                <a:gd name="connsiteX6" fmla="*/ 2439646 w 2439646"/>
                <a:gd name="connsiteY6" fmla="*/ 0 h 348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9646" h="3489583">
                  <a:moveTo>
                    <a:pt x="2439646" y="0"/>
                  </a:moveTo>
                  <a:cubicBezTo>
                    <a:pt x="2438803" y="1162598"/>
                    <a:pt x="2437961" y="2325196"/>
                    <a:pt x="2437118" y="3487794"/>
                  </a:cubicBezTo>
                  <a:lnTo>
                    <a:pt x="0" y="3489583"/>
                  </a:lnTo>
                  <a:cubicBezTo>
                    <a:pt x="1685" y="2440798"/>
                    <a:pt x="3371" y="1386644"/>
                    <a:pt x="5056" y="337859"/>
                  </a:cubicBezTo>
                  <a:lnTo>
                    <a:pt x="54777" y="333531"/>
                  </a:lnTo>
                  <a:cubicBezTo>
                    <a:pt x="864402" y="255715"/>
                    <a:pt x="1578777" y="130201"/>
                    <a:pt x="2388402" y="7599"/>
                  </a:cubicBezTo>
                  <a:lnTo>
                    <a:pt x="24396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051" y="3854977"/>
              <a:ext cx="2452832" cy="3312177"/>
            </a:xfrm>
            <a:custGeom>
              <a:avLst/>
              <a:gdLst>
                <a:gd name="connsiteX0" fmla="*/ 0 w 2438019"/>
                <a:gd name="connsiteY0" fmla="*/ 0 h 3003373"/>
                <a:gd name="connsiteX1" fmla="*/ 2024063 w 2438019"/>
                <a:gd name="connsiteY1" fmla="*/ 182336 h 3003373"/>
                <a:gd name="connsiteX2" fmla="*/ 2438019 w 2438019"/>
                <a:gd name="connsiteY2" fmla="*/ 202449 h 3003373"/>
                <a:gd name="connsiteX3" fmla="*/ 2438019 w 2438019"/>
                <a:gd name="connsiteY3" fmla="*/ 3003373 h 3003373"/>
                <a:gd name="connsiteX4" fmla="*/ 0 w 2438019"/>
                <a:gd name="connsiteY4" fmla="*/ 3003373 h 3003373"/>
                <a:gd name="connsiteX5" fmla="*/ 0 w 2438019"/>
                <a:gd name="connsiteY5" fmla="*/ 0 h 3003373"/>
                <a:gd name="connsiteX0" fmla="*/ 9525 w 2447544"/>
                <a:gd name="connsiteY0" fmla="*/ 0 h 3312524"/>
                <a:gd name="connsiteX1" fmla="*/ 2033588 w 2447544"/>
                <a:gd name="connsiteY1" fmla="*/ 182336 h 3312524"/>
                <a:gd name="connsiteX2" fmla="*/ 2447544 w 2447544"/>
                <a:gd name="connsiteY2" fmla="*/ 202449 h 3312524"/>
                <a:gd name="connsiteX3" fmla="*/ 2447544 w 2447544"/>
                <a:gd name="connsiteY3" fmla="*/ 3003373 h 3312524"/>
                <a:gd name="connsiteX4" fmla="*/ 0 w 2447544"/>
                <a:gd name="connsiteY4" fmla="*/ 3312524 h 3312524"/>
                <a:gd name="connsiteX5" fmla="*/ 9525 w 2447544"/>
                <a:gd name="connsiteY5" fmla="*/ 0 h 3312524"/>
                <a:gd name="connsiteX0" fmla="*/ 9525 w 2447544"/>
                <a:gd name="connsiteY0" fmla="*/ 0 h 3312524"/>
                <a:gd name="connsiteX1" fmla="*/ 2033588 w 2447544"/>
                <a:gd name="connsiteY1" fmla="*/ 182336 h 3312524"/>
                <a:gd name="connsiteX2" fmla="*/ 2447544 w 2447544"/>
                <a:gd name="connsiteY2" fmla="*/ 202449 h 3312524"/>
                <a:gd name="connsiteX3" fmla="*/ 2447544 w 2447544"/>
                <a:gd name="connsiteY3" fmla="*/ 3299083 h 3312524"/>
                <a:gd name="connsiteX4" fmla="*/ 0 w 2447544"/>
                <a:gd name="connsiteY4" fmla="*/ 3312524 h 3312524"/>
                <a:gd name="connsiteX5" fmla="*/ 9525 w 2447544"/>
                <a:gd name="connsiteY5" fmla="*/ 0 h 3312524"/>
                <a:gd name="connsiteX0" fmla="*/ 9525 w 2452624"/>
                <a:gd name="connsiteY0" fmla="*/ 0 h 3312524"/>
                <a:gd name="connsiteX1" fmla="*/ 2033588 w 2452624"/>
                <a:gd name="connsiteY1" fmla="*/ 182336 h 3312524"/>
                <a:gd name="connsiteX2" fmla="*/ 2447544 w 2452624"/>
                <a:gd name="connsiteY2" fmla="*/ 202449 h 3312524"/>
                <a:gd name="connsiteX3" fmla="*/ 2452624 w 2452624"/>
                <a:gd name="connsiteY3" fmla="*/ 3309836 h 3312524"/>
                <a:gd name="connsiteX4" fmla="*/ 0 w 2452624"/>
                <a:gd name="connsiteY4" fmla="*/ 3312524 h 3312524"/>
                <a:gd name="connsiteX5" fmla="*/ 9525 w 2452624"/>
                <a:gd name="connsiteY5" fmla="*/ 0 h 331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2624" h="3312524">
                  <a:moveTo>
                    <a:pt x="9525" y="0"/>
                  </a:moveTo>
                  <a:cubicBezTo>
                    <a:pt x="771525" y="89573"/>
                    <a:pt x="1438275" y="148242"/>
                    <a:pt x="2033588" y="182336"/>
                  </a:cubicBezTo>
                  <a:lnTo>
                    <a:pt x="2447544" y="202449"/>
                  </a:lnTo>
                  <a:cubicBezTo>
                    <a:pt x="2449237" y="1238245"/>
                    <a:pt x="2450931" y="2274040"/>
                    <a:pt x="2452624" y="3309836"/>
                  </a:cubicBezTo>
                  <a:lnTo>
                    <a:pt x="0" y="3312524"/>
                  </a:lnTo>
                  <a:cubicBezTo>
                    <a:pt x="0" y="2311400"/>
                    <a:pt x="9525" y="1001124"/>
                    <a:pt x="9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443769" y="4001712"/>
              <a:ext cx="2443306" cy="3157601"/>
            </a:xfrm>
            <a:custGeom>
              <a:avLst/>
              <a:gdLst>
                <a:gd name="connsiteX0" fmla="*/ 2434590 w 2434590"/>
                <a:gd name="connsiteY0" fmla="*/ 0 h 2856159"/>
                <a:gd name="connsiteX1" fmla="*/ 2434590 w 2434590"/>
                <a:gd name="connsiteY1" fmla="*/ 2856159 h 2856159"/>
                <a:gd name="connsiteX2" fmla="*/ 0 w 2434590"/>
                <a:gd name="connsiteY2" fmla="*/ 2856159 h 2856159"/>
                <a:gd name="connsiteX3" fmla="*/ 0 w 2434590"/>
                <a:gd name="connsiteY3" fmla="*/ 55402 h 2856159"/>
                <a:gd name="connsiteX4" fmla="*/ 16076 w 2434590"/>
                <a:gd name="connsiteY4" fmla="*/ 56183 h 2856159"/>
                <a:gd name="connsiteX5" fmla="*/ 2179293 w 2434590"/>
                <a:gd name="connsiteY5" fmla="*/ 22220 h 2856159"/>
                <a:gd name="connsiteX6" fmla="*/ 2434590 w 2434590"/>
                <a:gd name="connsiteY6" fmla="*/ 0 h 2856159"/>
                <a:gd name="connsiteX0" fmla="*/ 2434590 w 2434590"/>
                <a:gd name="connsiteY0" fmla="*/ 0 h 3150077"/>
                <a:gd name="connsiteX1" fmla="*/ 2434590 w 2434590"/>
                <a:gd name="connsiteY1" fmla="*/ 2856159 h 3150077"/>
                <a:gd name="connsiteX2" fmla="*/ 5073 w 2434590"/>
                <a:gd name="connsiteY2" fmla="*/ 3150077 h 3150077"/>
                <a:gd name="connsiteX3" fmla="*/ 0 w 2434590"/>
                <a:gd name="connsiteY3" fmla="*/ 55402 h 3150077"/>
                <a:gd name="connsiteX4" fmla="*/ 16076 w 2434590"/>
                <a:gd name="connsiteY4" fmla="*/ 56183 h 3150077"/>
                <a:gd name="connsiteX5" fmla="*/ 2179293 w 2434590"/>
                <a:gd name="connsiteY5" fmla="*/ 22220 h 3150077"/>
                <a:gd name="connsiteX6" fmla="*/ 2434590 w 2434590"/>
                <a:gd name="connsiteY6" fmla="*/ 0 h 3150077"/>
                <a:gd name="connsiteX0" fmla="*/ 2434590 w 2434590"/>
                <a:gd name="connsiteY0" fmla="*/ 0 h 3150077"/>
                <a:gd name="connsiteX1" fmla="*/ 2424444 w 2434590"/>
                <a:gd name="connsiteY1" fmla="*/ 3150077 h 3150077"/>
                <a:gd name="connsiteX2" fmla="*/ 5073 w 2434590"/>
                <a:gd name="connsiteY2" fmla="*/ 3150077 h 3150077"/>
                <a:gd name="connsiteX3" fmla="*/ 0 w 2434590"/>
                <a:gd name="connsiteY3" fmla="*/ 55402 h 3150077"/>
                <a:gd name="connsiteX4" fmla="*/ 16076 w 2434590"/>
                <a:gd name="connsiteY4" fmla="*/ 56183 h 3150077"/>
                <a:gd name="connsiteX5" fmla="*/ 2179293 w 2434590"/>
                <a:gd name="connsiteY5" fmla="*/ 22220 h 3150077"/>
                <a:gd name="connsiteX6" fmla="*/ 2434590 w 2434590"/>
                <a:gd name="connsiteY6" fmla="*/ 0 h 3150077"/>
                <a:gd name="connsiteX0" fmla="*/ 2434590 w 2434590"/>
                <a:gd name="connsiteY0" fmla="*/ 0 h 3157246"/>
                <a:gd name="connsiteX1" fmla="*/ 2424444 w 2434590"/>
                <a:gd name="connsiteY1" fmla="*/ 3157246 h 3157246"/>
                <a:gd name="connsiteX2" fmla="*/ 5073 w 2434590"/>
                <a:gd name="connsiteY2" fmla="*/ 3150077 h 3157246"/>
                <a:gd name="connsiteX3" fmla="*/ 0 w 2434590"/>
                <a:gd name="connsiteY3" fmla="*/ 55402 h 3157246"/>
                <a:gd name="connsiteX4" fmla="*/ 16076 w 2434590"/>
                <a:gd name="connsiteY4" fmla="*/ 56183 h 3157246"/>
                <a:gd name="connsiteX5" fmla="*/ 2179293 w 2434590"/>
                <a:gd name="connsiteY5" fmla="*/ 22220 h 3157246"/>
                <a:gd name="connsiteX6" fmla="*/ 2434590 w 2434590"/>
                <a:gd name="connsiteY6" fmla="*/ 0 h 3157246"/>
                <a:gd name="connsiteX0" fmla="*/ 2439663 w 2439663"/>
                <a:gd name="connsiteY0" fmla="*/ 0 h 3160830"/>
                <a:gd name="connsiteX1" fmla="*/ 2429517 w 2439663"/>
                <a:gd name="connsiteY1" fmla="*/ 3157246 h 3160830"/>
                <a:gd name="connsiteX2" fmla="*/ 0 w 2439663"/>
                <a:gd name="connsiteY2" fmla="*/ 3160830 h 3160830"/>
                <a:gd name="connsiteX3" fmla="*/ 5073 w 2439663"/>
                <a:gd name="connsiteY3" fmla="*/ 55402 h 3160830"/>
                <a:gd name="connsiteX4" fmla="*/ 21149 w 2439663"/>
                <a:gd name="connsiteY4" fmla="*/ 56183 h 3160830"/>
                <a:gd name="connsiteX5" fmla="*/ 2184366 w 2439663"/>
                <a:gd name="connsiteY5" fmla="*/ 22220 h 3160830"/>
                <a:gd name="connsiteX6" fmla="*/ 2439663 w 2439663"/>
                <a:gd name="connsiteY6" fmla="*/ 0 h 3160830"/>
                <a:gd name="connsiteX0" fmla="*/ 2434590 w 2434590"/>
                <a:gd name="connsiteY0" fmla="*/ 0 h 3160830"/>
                <a:gd name="connsiteX1" fmla="*/ 2424444 w 2434590"/>
                <a:gd name="connsiteY1" fmla="*/ 3157246 h 3160830"/>
                <a:gd name="connsiteX2" fmla="*/ 0 w 2434590"/>
                <a:gd name="connsiteY2" fmla="*/ 3160830 h 3160830"/>
                <a:gd name="connsiteX3" fmla="*/ 0 w 2434590"/>
                <a:gd name="connsiteY3" fmla="*/ 55402 h 3160830"/>
                <a:gd name="connsiteX4" fmla="*/ 16076 w 2434590"/>
                <a:gd name="connsiteY4" fmla="*/ 56183 h 3160830"/>
                <a:gd name="connsiteX5" fmla="*/ 2179293 w 2434590"/>
                <a:gd name="connsiteY5" fmla="*/ 22220 h 3160830"/>
                <a:gd name="connsiteX6" fmla="*/ 2434590 w 2434590"/>
                <a:gd name="connsiteY6" fmla="*/ 0 h 3160830"/>
                <a:gd name="connsiteX0" fmla="*/ 2434590 w 2434590"/>
                <a:gd name="connsiteY0" fmla="*/ 0 h 3157246"/>
                <a:gd name="connsiteX1" fmla="*/ 2424444 w 2434590"/>
                <a:gd name="connsiteY1" fmla="*/ 3157246 h 3157246"/>
                <a:gd name="connsiteX2" fmla="*/ 0 w 2434590"/>
                <a:gd name="connsiteY2" fmla="*/ 3150077 h 3157246"/>
                <a:gd name="connsiteX3" fmla="*/ 0 w 2434590"/>
                <a:gd name="connsiteY3" fmla="*/ 55402 h 3157246"/>
                <a:gd name="connsiteX4" fmla="*/ 16076 w 2434590"/>
                <a:gd name="connsiteY4" fmla="*/ 56183 h 3157246"/>
                <a:gd name="connsiteX5" fmla="*/ 2179293 w 2434590"/>
                <a:gd name="connsiteY5" fmla="*/ 22220 h 3157246"/>
                <a:gd name="connsiteX6" fmla="*/ 2434590 w 2434590"/>
                <a:gd name="connsiteY6" fmla="*/ 0 h 3157246"/>
                <a:gd name="connsiteX0" fmla="*/ 2434590 w 2434590"/>
                <a:gd name="connsiteY0" fmla="*/ 0 h 3157246"/>
                <a:gd name="connsiteX1" fmla="*/ 2424444 w 2434590"/>
                <a:gd name="connsiteY1" fmla="*/ 3157246 h 3157246"/>
                <a:gd name="connsiteX2" fmla="*/ 0 w 2434590"/>
                <a:gd name="connsiteY2" fmla="*/ 3157246 h 3157246"/>
                <a:gd name="connsiteX3" fmla="*/ 0 w 2434590"/>
                <a:gd name="connsiteY3" fmla="*/ 55402 h 3157246"/>
                <a:gd name="connsiteX4" fmla="*/ 16076 w 2434590"/>
                <a:gd name="connsiteY4" fmla="*/ 56183 h 3157246"/>
                <a:gd name="connsiteX5" fmla="*/ 2179293 w 2434590"/>
                <a:gd name="connsiteY5" fmla="*/ 22220 h 3157246"/>
                <a:gd name="connsiteX6" fmla="*/ 2434590 w 2434590"/>
                <a:gd name="connsiteY6" fmla="*/ 0 h 315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4590" h="3157246">
                  <a:moveTo>
                    <a:pt x="2434590" y="0"/>
                  </a:moveTo>
                  <a:lnTo>
                    <a:pt x="2424444" y="3157246"/>
                  </a:lnTo>
                  <a:lnTo>
                    <a:pt x="0" y="3157246"/>
                  </a:lnTo>
                  <a:lnTo>
                    <a:pt x="0" y="55402"/>
                  </a:lnTo>
                  <a:lnTo>
                    <a:pt x="16076" y="56183"/>
                  </a:lnTo>
                  <a:cubicBezTo>
                    <a:pt x="857700" y="89484"/>
                    <a:pt x="1551983" y="71046"/>
                    <a:pt x="2179293" y="22220"/>
                  </a:cubicBezTo>
                  <a:lnTo>
                    <a:pt x="2434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/>
            </a:extLst>
          </p:cNvPr>
          <p:cNvSpPr/>
          <p:nvPr/>
        </p:nvSpPr>
        <p:spPr>
          <a:xfrm flipV="1">
            <a:off x="0" y="174625"/>
            <a:ext cx="12192000" cy="5110163"/>
          </a:xfrm>
          <a:custGeom>
            <a:avLst/>
            <a:gdLst>
              <a:gd name="connsiteX0" fmla="*/ 2438019 w 12191998"/>
              <a:gd name="connsiteY0" fmla="*/ 5029202 h 5029202"/>
              <a:gd name="connsiteX1" fmla="*/ 4876037 w 12191998"/>
              <a:gd name="connsiteY1" fmla="*/ 5029202 h 5029202"/>
              <a:gd name="connsiteX2" fmla="*/ 4876037 w 12191998"/>
              <a:gd name="connsiteY2" fmla="*/ 5029199 h 5029202"/>
              <a:gd name="connsiteX3" fmla="*/ 7302481 w 12191998"/>
              <a:gd name="connsiteY3" fmla="*/ 5029199 h 5029202"/>
              <a:gd name="connsiteX4" fmla="*/ 7302481 w 12191998"/>
              <a:gd name="connsiteY4" fmla="*/ 5029188 h 5029202"/>
              <a:gd name="connsiteX5" fmla="*/ 9728925 w 12191998"/>
              <a:gd name="connsiteY5" fmla="*/ 5029188 h 5029202"/>
              <a:gd name="connsiteX6" fmla="*/ 9728925 w 12191998"/>
              <a:gd name="connsiteY6" fmla="*/ 5029199 h 5029202"/>
              <a:gd name="connsiteX7" fmla="*/ 12191998 w 12191998"/>
              <a:gd name="connsiteY7" fmla="*/ 5029199 h 5029202"/>
              <a:gd name="connsiteX8" fmla="*/ 12191998 w 12191998"/>
              <a:gd name="connsiteY8" fmla="*/ 0 h 5029202"/>
              <a:gd name="connsiteX9" fmla="*/ 11909302 w 12191998"/>
              <a:gd name="connsiteY9" fmla="*/ 1283 h 5029202"/>
              <a:gd name="connsiteX10" fmla="*/ 10146183 w 12191998"/>
              <a:gd name="connsiteY10" fmla="*/ 74824 h 5029202"/>
              <a:gd name="connsiteX11" fmla="*/ 9728925 w 12191998"/>
              <a:gd name="connsiteY11" fmla="*/ 111541 h 5029202"/>
              <a:gd name="connsiteX12" fmla="*/ 9728925 w 12191998"/>
              <a:gd name="connsiteY12" fmla="*/ 111835 h 5029202"/>
              <a:gd name="connsiteX13" fmla="*/ 9711325 w 12191998"/>
              <a:gd name="connsiteY13" fmla="*/ 113402 h 5029202"/>
              <a:gd name="connsiteX14" fmla="*/ 7548108 w 12191998"/>
              <a:gd name="connsiteY14" fmla="*/ 447220 h 5029202"/>
              <a:gd name="connsiteX15" fmla="*/ 7294335 w 12191998"/>
              <a:gd name="connsiteY15" fmla="*/ 500564 h 5029202"/>
              <a:gd name="connsiteX16" fmla="*/ 7294335 w 12191998"/>
              <a:gd name="connsiteY16" fmla="*/ 503713 h 5029202"/>
              <a:gd name="connsiteX17" fmla="*/ 7251237 w 12191998"/>
              <a:gd name="connsiteY17" fmla="*/ 512771 h 5029202"/>
              <a:gd name="connsiteX18" fmla="*/ 4917612 w 12191998"/>
              <a:gd name="connsiteY18" fmla="*/ 974704 h 5029202"/>
              <a:gd name="connsiteX19" fmla="*/ 4867891 w 12191998"/>
              <a:gd name="connsiteY19" fmla="*/ 980837 h 5029202"/>
              <a:gd name="connsiteX20" fmla="*/ 4867891 w 12191998"/>
              <a:gd name="connsiteY20" fmla="*/ 982267 h 5029202"/>
              <a:gd name="connsiteX21" fmla="*/ 4620380 w 12191998"/>
              <a:gd name="connsiteY21" fmla="*/ 1012755 h 5029202"/>
              <a:gd name="connsiteX22" fmla="*/ 2454118 w 12191998"/>
              <a:gd name="connsiteY22" fmla="*/ 1060889 h 5029202"/>
              <a:gd name="connsiteX23" fmla="*/ 2438019 w 12191998"/>
              <a:gd name="connsiteY23" fmla="*/ 1059783 h 5029202"/>
              <a:gd name="connsiteX24" fmla="*/ 2438019 w 12191998"/>
              <a:gd name="connsiteY24" fmla="*/ 1059545 h 5029202"/>
              <a:gd name="connsiteX25" fmla="*/ 2024063 w 12191998"/>
              <a:gd name="connsiteY25" fmla="*/ 1031040 h 5029202"/>
              <a:gd name="connsiteX26" fmla="*/ 0 w 12191998"/>
              <a:gd name="connsiteY26" fmla="*/ 772621 h 5029202"/>
              <a:gd name="connsiteX27" fmla="*/ 0 w 12191998"/>
              <a:gd name="connsiteY27" fmla="*/ 5029201 h 5029202"/>
              <a:gd name="connsiteX28" fmla="*/ 2438019 w 12191998"/>
              <a:gd name="connsiteY28" fmla="*/ 5029201 h 50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1998" h="5029202">
                <a:moveTo>
                  <a:pt x="2438019" y="5029202"/>
                </a:moveTo>
                <a:lnTo>
                  <a:pt x="4876037" y="5029202"/>
                </a:lnTo>
                <a:lnTo>
                  <a:pt x="4876037" y="5029199"/>
                </a:lnTo>
                <a:lnTo>
                  <a:pt x="7302481" y="5029199"/>
                </a:lnTo>
                <a:lnTo>
                  <a:pt x="7302481" y="5029188"/>
                </a:lnTo>
                <a:lnTo>
                  <a:pt x="9728925" y="5029188"/>
                </a:lnTo>
                <a:lnTo>
                  <a:pt x="9728925" y="5029199"/>
                </a:lnTo>
                <a:lnTo>
                  <a:pt x="12191998" y="5029199"/>
                </a:lnTo>
                <a:lnTo>
                  <a:pt x="12191998" y="0"/>
                </a:lnTo>
                <a:lnTo>
                  <a:pt x="11909302" y="1283"/>
                </a:lnTo>
                <a:cubicBezTo>
                  <a:pt x="11255502" y="7272"/>
                  <a:pt x="10673175" y="33787"/>
                  <a:pt x="10146183" y="74824"/>
                </a:cubicBezTo>
                <a:lnTo>
                  <a:pt x="9728925" y="111541"/>
                </a:lnTo>
                <a:lnTo>
                  <a:pt x="9728925" y="111835"/>
                </a:lnTo>
                <a:lnTo>
                  <a:pt x="9711325" y="113402"/>
                </a:lnTo>
                <a:cubicBezTo>
                  <a:pt x="8869702" y="197134"/>
                  <a:pt x="8175419" y="318495"/>
                  <a:pt x="7548108" y="447220"/>
                </a:cubicBezTo>
                <a:lnTo>
                  <a:pt x="7294335" y="500564"/>
                </a:lnTo>
                <a:lnTo>
                  <a:pt x="7294335" y="503713"/>
                </a:lnTo>
                <a:lnTo>
                  <a:pt x="7251237" y="512771"/>
                </a:lnTo>
                <a:cubicBezTo>
                  <a:pt x="6441612" y="686531"/>
                  <a:pt x="5727237" y="864418"/>
                  <a:pt x="4917612" y="974704"/>
                </a:cubicBezTo>
                <a:lnTo>
                  <a:pt x="4867891" y="980837"/>
                </a:lnTo>
                <a:lnTo>
                  <a:pt x="4867891" y="982267"/>
                </a:lnTo>
                <a:lnTo>
                  <a:pt x="4620380" y="1012755"/>
                </a:lnTo>
                <a:cubicBezTo>
                  <a:pt x="3992187" y="1081954"/>
                  <a:pt x="3296927" y="1108086"/>
                  <a:pt x="2454118" y="1060889"/>
                </a:cubicBezTo>
                <a:lnTo>
                  <a:pt x="2438019" y="1059783"/>
                </a:lnTo>
                <a:lnTo>
                  <a:pt x="2438019" y="1059545"/>
                </a:lnTo>
                <a:lnTo>
                  <a:pt x="2024063" y="1031040"/>
                </a:lnTo>
                <a:cubicBezTo>
                  <a:pt x="1428750" y="982720"/>
                  <a:pt x="762000" y="899570"/>
                  <a:pt x="0" y="772621"/>
                </a:cubicBezTo>
                <a:lnTo>
                  <a:pt x="0" y="5029201"/>
                </a:lnTo>
                <a:lnTo>
                  <a:pt x="2438019" y="5029201"/>
                </a:lnTo>
                <a:close/>
              </a:path>
            </a:pathLst>
          </a:cu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157" name="TextBox 11"/>
          <p:cNvSpPr txBox="1">
            <a:spLocks noChangeArrowheads="1"/>
          </p:cNvSpPr>
          <p:nvPr/>
        </p:nvSpPr>
        <p:spPr bwMode="auto">
          <a:xfrm>
            <a:off x="609600" y="488950"/>
            <a:ext cx="112014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 b="1">
                <a:solidFill>
                  <a:srgbClr val="FFFFFF"/>
                </a:solidFill>
              </a:rPr>
              <a:t>Михайло Коцюбинський. </a:t>
            </a:r>
            <a:r>
              <a:rPr lang="uk-UA" sz="4000" b="1">
                <a:solidFill>
                  <a:srgbClr val="FFFFFF"/>
                </a:solidFill>
              </a:rPr>
              <a:t>«Дорогою ціною». Кохання Остапа й Соломії як центральний мотив у творі. Його непереможна сила, що рухає вчинками, поведінкою, вибором героїв</a:t>
            </a:r>
          </a:p>
        </p:txBody>
      </p:sp>
      <p:grpSp>
        <p:nvGrpSpPr>
          <p:cNvPr id="49158" name="Group 25"/>
          <p:cNvGrpSpPr>
            <a:grpSpLocks/>
          </p:cNvGrpSpPr>
          <p:nvPr/>
        </p:nvGrpSpPr>
        <p:grpSpPr bwMode="auto">
          <a:xfrm>
            <a:off x="0" y="0"/>
            <a:ext cx="12190413" cy="179388"/>
            <a:chOff x="2" y="3396014"/>
            <a:chExt cx="12190093" cy="1533357"/>
          </a:xfrm>
        </p:grpSpPr>
        <p:sp>
          <p:nvSpPr>
            <p:cNvPr id="27" name="Rectangle 2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754934" y="3396014"/>
              <a:ext cx="2435161" cy="1533357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318185" y="3396014"/>
              <a:ext cx="2433574" cy="1533357"/>
            </a:xfrm>
            <a:prstGeom prst="rec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4875087" y="3396014"/>
              <a:ext cx="2438336" cy="1533357"/>
            </a:xfrm>
            <a:prstGeom prst="rec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" y="3396014"/>
              <a:ext cx="2439924" cy="1533357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435163" y="3396014"/>
              <a:ext cx="2439924" cy="1533357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3" descr="A person sitting in front of a television&#10;&#10;Description automatically generat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41338"/>
            <a:ext cx="43529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34" descr="A person standing in a dark room&#10;&#10;Description automatically generat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98788"/>
            <a:ext cx="43529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179" name="Group 25"/>
          <p:cNvGrpSpPr>
            <a:grpSpLocks/>
          </p:cNvGrpSpPr>
          <p:nvPr/>
        </p:nvGrpSpPr>
        <p:grpSpPr bwMode="auto">
          <a:xfrm>
            <a:off x="4473575" y="812800"/>
            <a:ext cx="5780088" cy="974725"/>
            <a:chOff x="3675888" y="753643"/>
            <a:chExt cx="5780246" cy="973824"/>
          </a:xfrm>
        </p:grpSpPr>
        <p:sp>
          <p:nvSpPr>
            <p:cNvPr id="27" name="Прямоугольник: скругленные углы 3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75888" y="753643"/>
              <a:ext cx="5780246" cy="9738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marL="324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 любите ви дивитися телевізор? </a:t>
              </a:r>
            </a:p>
          </p:txBody>
        </p:sp>
        <p:sp>
          <p:nvSpPr>
            <p:cNvPr id="28" name="Прямоугольник: скругленные углы 3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17164" y="785364"/>
              <a:ext cx="452450" cy="900867"/>
            </a:xfrm>
            <a:custGeom>
              <a:avLst/>
              <a:gdLst>
                <a:gd name="connsiteX0" fmla="*/ 0 w 7580376"/>
                <a:gd name="connsiteY0" fmla="*/ 489047 h 978093"/>
                <a:gd name="connsiteX1" fmla="*/ 489047 w 7580376"/>
                <a:gd name="connsiteY1" fmla="*/ 0 h 978093"/>
                <a:gd name="connsiteX2" fmla="*/ 7091330 w 7580376"/>
                <a:gd name="connsiteY2" fmla="*/ 0 h 978093"/>
                <a:gd name="connsiteX3" fmla="*/ 7580377 w 7580376"/>
                <a:gd name="connsiteY3" fmla="*/ 489047 h 978093"/>
                <a:gd name="connsiteX4" fmla="*/ 7580376 w 7580376"/>
                <a:gd name="connsiteY4" fmla="*/ 489047 h 978093"/>
                <a:gd name="connsiteX5" fmla="*/ 7091329 w 7580376"/>
                <a:gd name="connsiteY5" fmla="*/ 978094 h 978093"/>
                <a:gd name="connsiteX6" fmla="*/ 489047 w 7580376"/>
                <a:gd name="connsiteY6" fmla="*/ 978093 h 978093"/>
                <a:gd name="connsiteX7" fmla="*/ 0 w 7580376"/>
                <a:gd name="connsiteY7" fmla="*/ 489046 h 978093"/>
                <a:gd name="connsiteX8" fmla="*/ 0 w 7580376"/>
                <a:gd name="connsiteY8" fmla="*/ 489047 h 978093"/>
                <a:gd name="connsiteX0" fmla="*/ 7091330 w 7580377"/>
                <a:gd name="connsiteY0" fmla="*/ 0 h 978094"/>
                <a:gd name="connsiteX1" fmla="*/ 7580377 w 7580377"/>
                <a:gd name="connsiteY1" fmla="*/ 489047 h 978094"/>
                <a:gd name="connsiteX2" fmla="*/ 7580376 w 7580377"/>
                <a:gd name="connsiteY2" fmla="*/ 489047 h 978094"/>
                <a:gd name="connsiteX3" fmla="*/ 7091329 w 7580377"/>
                <a:gd name="connsiteY3" fmla="*/ 978094 h 978094"/>
                <a:gd name="connsiteX4" fmla="*/ 489047 w 7580377"/>
                <a:gd name="connsiteY4" fmla="*/ 978093 h 978094"/>
                <a:gd name="connsiteX5" fmla="*/ 0 w 7580377"/>
                <a:gd name="connsiteY5" fmla="*/ 489046 h 978094"/>
                <a:gd name="connsiteX6" fmla="*/ 0 w 7580377"/>
                <a:gd name="connsiteY6" fmla="*/ 489047 h 978094"/>
                <a:gd name="connsiteX7" fmla="*/ 489047 w 7580377"/>
                <a:gd name="connsiteY7" fmla="*/ 0 h 978094"/>
                <a:gd name="connsiteX8" fmla="*/ 7182770 w 7580377"/>
                <a:gd name="connsiteY8" fmla="*/ 91440 h 978094"/>
                <a:gd name="connsiteX0" fmla="*/ 7091330 w 7580377"/>
                <a:gd name="connsiteY0" fmla="*/ 0 h 978094"/>
                <a:gd name="connsiteX1" fmla="*/ 7580377 w 7580377"/>
                <a:gd name="connsiteY1" fmla="*/ 489047 h 978094"/>
                <a:gd name="connsiteX2" fmla="*/ 7580376 w 7580377"/>
                <a:gd name="connsiteY2" fmla="*/ 489047 h 978094"/>
                <a:gd name="connsiteX3" fmla="*/ 7091329 w 7580377"/>
                <a:gd name="connsiteY3" fmla="*/ 978094 h 978094"/>
                <a:gd name="connsiteX4" fmla="*/ 489047 w 7580377"/>
                <a:gd name="connsiteY4" fmla="*/ 978093 h 978094"/>
                <a:gd name="connsiteX5" fmla="*/ 0 w 7580377"/>
                <a:gd name="connsiteY5" fmla="*/ 489046 h 978094"/>
                <a:gd name="connsiteX6" fmla="*/ 0 w 7580377"/>
                <a:gd name="connsiteY6" fmla="*/ 489047 h 978094"/>
                <a:gd name="connsiteX7" fmla="*/ 489047 w 7580377"/>
                <a:gd name="connsiteY7" fmla="*/ 0 h 978094"/>
                <a:gd name="connsiteX0" fmla="*/ 7580377 w 7580377"/>
                <a:gd name="connsiteY0" fmla="*/ 489047 h 978094"/>
                <a:gd name="connsiteX1" fmla="*/ 7580376 w 7580377"/>
                <a:gd name="connsiteY1" fmla="*/ 489047 h 978094"/>
                <a:gd name="connsiteX2" fmla="*/ 7091329 w 7580377"/>
                <a:gd name="connsiteY2" fmla="*/ 978094 h 978094"/>
                <a:gd name="connsiteX3" fmla="*/ 489047 w 7580377"/>
                <a:gd name="connsiteY3" fmla="*/ 978093 h 978094"/>
                <a:gd name="connsiteX4" fmla="*/ 0 w 7580377"/>
                <a:gd name="connsiteY4" fmla="*/ 489046 h 978094"/>
                <a:gd name="connsiteX5" fmla="*/ 0 w 7580377"/>
                <a:gd name="connsiteY5" fmla="*/ 489047 h 978094"/>
                <a:gd name="connsiteX6" fmla="*/ 489047 w 7580377"/>
                <a:gd name="connsiteY6" fmla="*/ 0 h 978094"/>
                <a:gd name="connsiteX0" fmla="*/ 7580377 w 7580377"/>
                <a:gd name="connsiteY0" fmla="*/ 489047 h 978094"/>
                <a:gd name="connsiteX1" fmla="*/ 7091329 w 7580377"/>
                <a:gd name="connsiteY1" fmla="*/ 978094 h 978094"/>
                <a:gd name="connsiteX2" fmla="*/ 489047 w 7580377"/>
                <a:gd name="connsiteY2" fmla="*/ 978093 h 978094"/>
                <a:gd name="connsiteX3" fmla="*/ 0 w 7580377"/>
                <a:gd name="connsiteY3" fmla="*/ 489046 h 978094"/>
                <a:gd name="connsiteX4" fmla="*/ 0 w 7580377"/>
                <a:gd name="connsiteY4" fmla="*/ 489047 h 978094"/>
                <a:gd name="connsiteX5" fmla="*/ 489047 w 7580377"/>
                <a:gd name="connsiteY5" fmla="*/ 0 h 978094"/>
                <a:gd name="connsiteX0" fmla="*/ 7580377 w 7580377"/>
                <a:gd name="connsiteY0" fmla="*/ 489047 h 978093"/>
                <a:gd name="connsiteX1" fmla="*/ 489047 w 7580377"/>
                <a:gd name="connsiteY1" fmla="*/ 978093 h 978093"/>
                <a:gd name="connsiteX2" fmla="*/ 0 w 7580377"/>
                <a:gd name="connsiteY2" fmla="*/ 489046 h 978093"/>
                <a:gd name="connsiteX3" fmla="*/ 0 w 7580377"/>
                <a:gd name="connsiteY3" fmla="*/ 489047 h 978093"/>
                <a:gd name="connsiteX4" fmla="*/ 489047 w 7580377"/>
                <a:gd name="connsiteY4" fmla="*/ 0 h 978093"/>
                <a:gd name="connsiteX0" fmla="*/ 489047 w 489047"/>
                <a:gd name="connsiteY0" fmla="*/ 978093 h 978093"/>
                <a:gd name="connsiteX1" fmla="*/ 0 w 489047"/>
                <a:gd name="connsiteY1" fmla="*/ 489046 h 978093"/>
                <a:gd name="connsiteX2" fmla="*/ 0 w 489047"/>
                <a:gd name="connsiteY2" fmla="*/ 489047 h 978093"/>
                <a:gd name="connsiteX3" fmla="*/ 489047 w 489047"/>
                <a:gd name="connsiteY3" fmla="*/ 0 h 97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047" h="978093">
                  <a:moveTo>
                    <a:pt x="489047" y="978093"/>
                  </a:moveTo>
                  <a:cubicBezTo>
                    <a:pt x="218954" y="978093"/>
                    <a:pt x="0" y="759139"/>
                    <a:pt x="0" y="489046"/>
                  </a:cubicBezTo>
                  <a:lnTo>
                    <a:pt x="0" y="489047"/>
                  </a:lnTo>
                  <a:cubicBezTo>
                    <a:pt x="0" y="218954"/>
                    <a:pt x="218954" y="0"/>
                    <a:pt x="489047" y="0"/>
                  </a:cubicBezTo>
                </a:path>
              </a:pathLst>
            </a:custGeom>
            <a:noFill/>
            <a:ln w="730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marL="324000"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80" name="Group 28"/>
          <p:cNvGrpSpPr>
            <a:grpSpLocks/>
          </p:cNvGrpSpPr>
          <p:nvPr/>
        </p:nvGrpSpPr>
        <p:grpSpPr bwMode="auto">
          <a:xfrm>
            <a:off x="4473575" y="2151063"/>
            <a:ext cx="5780088" cy="973137"/>
            <a:chOff x="3675887" y="753643"/>
            <a:chExt cx="5780246" cy="973824"/>
          </a:xfrm>
        </p:grpSpPr>
        <p:sp>
          <p:nvSpPr>
            <p:cNvPr id="30" name="Прямоугольник: скругленные углы 3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75887" y="753643"/>
              <a:ext cx="5780246" cy="9738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marL="324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 є у вас улюблені передачі? Які саме та чому? </a:t>
              </a:r>
            </a:p>
          </p:txBody>
        </p:sp>
        <p:sp>
          <p:nvSpPr>
            <p:cNvPr id="31" name="Прямоугольник: скругленные углы 3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17163" y="785415"/>
              <a:ext cx="452450" cy="900747"/>
            </a:xfrm>
            <a:custGeom>
              <a:avLst/>
              <a:gdLst>
                <a:gd name="connsiteX0" fmla="*/ 0 w 7580376"/>
                <a:gd name="connsiteY0" fmla="*/ 489047 h 978093"/>
                <a:gd name="connsiteX1" fmla="*/ 489047 w 7580376"/>
                <a:gd name="connsiteY1" fmla="*/ 0 h 978093"/>
                <a:gd name="connsiteX2" fmla="*/ 7091330 w 7580376"/>
                <a:gd name="connsiteY2" fmla="*/ 0 h 978093"/>
                <a:gd name="connsiteX3" fmla="*/ 7580377 w 7580376"/>
                <a:gd name="connsiteY3" fmla="*/ 489047 h 978093"/>
                <a:gd name="connsiteX4" fmla="*/ 7580376 w 7580376"/>
                <a:gd name="connsiteY4" fmla="*/ 489047 h 978093"/>
                <a:gd name="connsiteX5" fmla="*/ 7091329 w 7580376"/>
                <a:gd name="connsiteY5" fmla="*/ 978094 h 978093"/>
                <a:gd name="connsiteX6" fmla="*/ 489047 w 7580376"/>
                <a:gd name="connsiteY6" fmla="*/ 978093 h 978093"/>
                <a:gd name="connsiteX7" fmla="*/ 0 w 7580376"/>
                <a:gd name="connsiteY7" fmla="*/ 489046 h 978093"/>
                <a:gd name="connsiteX8" fmla="*/ 0 w 7580376"/>
                <a:gd name="connsiteY8" fmla="*/ 489047 h 978093"/>
                <a:gd name="connsiteX0" fmla="*/ 7091330 w 7580377"/>
                <a:gd name="connsiteY0" fmla="*/ 0 h 978094"/>
                <a:gd name="connsiteX1" fmla="*/ 7580377 w 7580377"/>
                <a:gd name="connsiteY1" fmla="*/ 489047 h 978094"/>
                <a:gd name="connsiteX2" fmla="*/ 7580376 w 7580377"/>
                <a:gd name="connsiteY2" fmla="*/ 489047 h 978094"/>
                <a:gd name="connsiteX3" fmla="*/ 7091329 w 7580377"/>
                <a:gd name="connsiteY3" fmla="*/ 978094 h 978094"/>
                <a:gd name="connsiteX4" fmla="*/ 489047 w 7580377"/>
                <a:gd name="connsiteY4" fmla="*/ 978093 h 978094"/>
                <a:gd name="connsiteX5" fmla="*/ 0 w 7580377"/>
                <a:gd name="connsiteY5" fmla="*/ 489046 h 978094"/>
                <a:gd name="connsiteX6" fmla="*/ 0 w 7580377"/>
                <a:gd name="connsiteY6" fmla="*/ 489047 h 978094"/>
                <a:gd name="connsiteX7" fmla="*/ 489047 w 7580377"/>
                <a:gd name="connsiteY7" fmla="*/ 0 h 978094"/>
                <a:gd name="connsiteX8" fmla="*/ 7182770 w 7580377"/>
                <a:gd name="connsiteY8" fmla="*/ 91440 h 978094"/>
                <a:gd name="connsiteX0" fmla="*/ 7091330 w 7580377"/>
                <a:gd name="connsiteY0" fmla="*/ 0 h 978094"/>
                <a:gd name="connsiteX1" fmla="*/ 7580377 w 7580377"/>
                <a:gd name="connsiteY1" fmla="*/ 489047 h 978094"/>
                <a:gd name="connsiteX2" fmla="*/ 7580376 w 7580377"/>
                <a:gd name="connsiteY2" fmla="*/ 489047 h 978094"/>
                <a:gd name="connsiteX3" fmla="*/ 7091329 w 7580377"/>
                <a:gd name="connsiteY3" fmla="*/ 978094 h 978094"/>
                <a:gd name="connsiteX4" fmla="*/ 489047 w 7580377"/>
                <a:gd name="connsiteY4" fmla="*/ 978093 h 978094"/>
                <a:gd name="connsiteX5" fmla="*/ 0 w 7580377"/>
                <a:gd name="connsiteY5" fmla="*/ 489046 h 978094"/>
                <a:gd name="connsiteX6" fmla="*/ 0 w 7580377"/>
                <a:gd name="connsiteY6" fmla="*/ 489047 h 978094"/>
                <a:gd name="connsiteX7" fmla="*/ 489047 w 7580377"/>
                <a:gd name="connsiteY7" fmla="*/ 0 h 978094"/>
                <a:gd name="connsiteX0" fmla="*/ 7580377 w 7580377"/>
                <a:gd name="connsiteY0" fmla="*/ 489047 h 978094"/>
                <a:gd name="connsiteX1" fmla="*/ 7580376 w 7580377"/>
                <a:gd name="connsiteY1" fmla="*/ 489047 h 978094"/>
                <a:gd name="connsiteX2" fmla="*/ 7091329 w 7580377"/>
                <a:gd name="connsiteY2" fmla="*/ 978094 h 978094"/>
                <a:gd name="connsiteX3" fmla="*/ 489047 w 7580377"/>
                <a:gd name="connsiteY3" fmla="*/ 978093 h 978094"/>
                <a:gd name="connsiteX4" fmla="*/ 0 w 7580377"/>
                <a:gd name="connsiteY4" fmla="*/ 489046 h 978094"/>
                <a:gd name="connsiteX5" fmla="*/ 0 w 7580377"/>
                <a:gd name="connsiteY5" fmla="*/ 489047 h 978094"/>
                <a:gd name="connsiteX6" fmla="*/ 489047 w 7580377"/>
                <a:gd name="connsiteY6" fmla="*/ 0 h 978094"/>
                <a:gd name="connsiteX0" fmla="*/ 7580377 w 7580377"/>
                <a:gd name="connsiteY0" fmla="*/ 489047 h 978094"/>
                <a:gd name="connsiteX1" fmla="*/ 7091329 w 7580377"/>
                <a:gd name="connsiteY1" fmla="*/ 978094 h 978094"/>
                <a:gd name="connsiteX2" fmla="*/ 489047 w 7580377"/>
                <a:gd name="connsiteY2" fmla="*/ 978093 h 978094"/>
                <a:gd name="connsiteX3" fmla="*/ 0 w 7580377"/>
                <a:gd name="connsiteY3" fmla="*/ 489046 h 978094"/>
                <a:gd name="connsiteX4" fmla="*/ 0 w 7580377"/>
                <a:gd name="connsiteY4" fmla="*/ 489047 h 978094"/>
                <a:gd name="connsiteX5" fmla="*/ 489047 w 7580377"/>
                <a:gd name="connsiteY5" fmla="*/ 0 h 978094"/>
                <a:gd name="connsiteX0" fmla="*/ 7580377 w 7580377"/>
                <a:gd name="connsiteY0" fmla="*/ 489047 h 978093"/>
                <a:gd name="connsiteX1" fmla="*/ 489047 w 7580377"/>
                <a:gd name="connsiteY1" fmla="*/ 978093 h 978093"/>
                <a:gd name="connsiteX2" fmla="*/ 0 w 7580377"/>
                <a:gd name="connsiteY2" fmla="*/ 489046 h 978093"/>
                <a:gd name="connsiteX3" fmla="*/ 0 w 7580377"/>
                <a:gd name="connsiteY3" fmla="*/ 489047 h 978093"/>
                <a:gd name="connsiteX4" fmla="*/ 489047 w 7580377"/>
                <a:gd name="connsiteY4" fmla="*/ 0 h 978093"/>
                <a:gd name="connsiteX0" fmla="*/ 489047 w 489047"/>
                <a:gd name="connsiteY0" fmla="*/ 978093 h 978093"/>
                <a:gd name="connsiteX1" fmla="*/ 0 w 489047"/>
                <a:gd name="connsiteY1" fmla="*/ 489046 h 978093"/>
                <a:gd name="connsiteX2" fmla="*/ 0 w 489047"/>
                <a:gd name="connsiteY2" fmla="*/ 489047 h 978093"/>
                <a:gd name="connsiteX3" fmla="*/ 489047 w 489047"/>
                <a:gd name="connsiteY3" fmla="*/ 0 h 97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047" h="978093">
                  <a:moveTo>
                    <a:pt x="489047" y="978093"/>
                  </a:moveTo>
                  <a:cubicBezTo>
                    <a:pt x="218954" y="978093"/>
                    <a:pt x="0" y="759139"/>
                    <a:pt x="0" y="489046"/>
                  </a:cubicBezTo>
                  <a:lnTo>
                    <a:pt x="0" y="489047"/>
                  </a:lnTo>
                  <a:cubicBezTo>
                    <a:pt x="0" y="218954"/>
                    <a:pt x="218954" y="0"/>
                    <a:pt x="489047" y="0"/>
                  </a:cubicBezTo>
                </a:path>
              </a:pathLst>
            </a:custGeom>
            <a:noFill/>
            <a:ln w="730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marL="324000"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81" name="Group 35"/>
          <p:cNvGrpSpPr>
            <a:grpSpLocks/>
          </p:cNvGrpSpPr>
          <p:nvPr/>
        </p:nvGrpSpPr>
        <p:grpSpPr bwMode="auto">
          <a:xfrm>
            <a:off x="4473575" y="3487738"/>
            <a:ext cx="5780088" cy="974725"/>
            <a:chOff x="3675887" y="753643"/>
            <a:chExt cx="5780246" cy="973824"/>
          </a:xfrm>
        </p:grpSpPr>
        <p:sp>
          <p:nvSpPr>
            <p:cNvPr id="38" name="Прямоугольник: скругленные углы 3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75887" y="753643"/>
              <a:ext cx="5780246" cy="9738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marL="324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Які з ток-шоу вам подобаються і чому?</a:t>
              </a:r>
            </a:p>
          </p:txBody>
        </p:sp>
        <p:sp>
          <p:nvSpPr>
            <p:cNvPr id="40" name="Прямоугольник: скругленные углы 3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17163" y="785364"/>
              <a:ext cx="452450" cy="900867"/>
            </a:xfrm>
            <a:custGeom>
              <a:avLst/>
              <a:gdLst>
                <a:gd name="connsiteX0" fmla="*/ 0 w 7580376"/>
                <a:gd name="connsiteY0" fmla="*/ 489047 h 978093"/>
                <a:gd name="connsiteX1" fmla="*/ 489047 w 7580376"/>
                <a:gd name="connsiteY1" fmla="*/ 0 h 978093"/>
                <a:gd name="connsiteX2" fmla="*/ 7091330 w 7580376"/>
                <a:gd name="connsiteY2" fmla="*/ 0 h 978093"/>
                <a:gd name="connsiteX3" fmla="*/ 7580377 w 7580376"/>
                <a:gd name="connsiteY3" fmla="*/ 489047 h 978093"/>
                <a:gd name="connsiteX4" fmla="*/ 7580376 w 7580376"/>
                <a:gd name="connsiteY4" fmla="*/ 489047 h 978093"/>
                <a:gd name="connsiteX5" fmla="*/ 7091329 w 7580376"/>
                <a:gd name="connsiteY5" fmla="*/ 978094 h 978093"/>
                <a:gd name="connsiteX6" fmla="*/ 489047 w 7580376"/>
                <a:gd name="connsiteY6" fmla="*/ 978093 h 978093"/>
                <a:gd name="connsiteX7" fmla="*/ 0 w 7580376"/>
                <a:gd name="connsiteY7" fmla="*/ 489046 h 978093"/>
                <a:gd name="connsiteX8" fmla="*/ 0 w 7580376"/>
                <a:gd name="connsiteY8" fmla="*/ 489047 h 978093"/>
                <a:gd name="connsiteX0" fmla="*/ 7091330 w 7580377"/>
                <a:gd name="connsiteY0" fmla="*/ 0 h 978094"/>
                <a:gd name="connsiteX1" fmla="*/ 7580377 w 7580377"/>
                <a:gd name="connsiteY1" fmla="*/ 489047 h 978094"/>
                <a:gd name="connsiteX2" fmla="*/ 7580376 w 7580377"/>
                <a:gd name="connsiteY2" fmla="*/ 489047 h 978094"/>
                <a:gd name="connsiteX3" fmla="*/ 7091329 w 7580377"/>
                <a:gd name="connsiteY3" fmla="*/ 978094 h 978094"/>
                <a:gd name="connsiteX4" fmla="*/ 489047 w 7580377"/>
                <a:gd name="connsiteY4" fmla="*/ 978093 h 978094"/>
                <a:gd name="connsiteX5" fmla="*/ 0 w 7580377"/>
                <a:gd name="connsiteY5" fmla="*/ 489046 h 978094"/>
                <a:gd name="connsiteX6" fmla="*/ 0 w 7580377"/>
                <a:gd name="connsiteY6" fmla="*/ 489047 h 978094"/>
                <a:gd name="connsiteX7" fmla="*/ 489047 w 7580377"/>
                <a:gd name="connsiteY7" fmla="*/ 0 h 978094"/>
                <a:gd name="connsiteX8" fmla="*/ 7182770 w 7580377"/>
                <a:gd name="connsiteY8" fmla="*/ 91440 h 978094"/>
                <a:gd name="connsiteX0" fmla="*/ 7091330 w 7580377"/>
                <a:gd name="connsiteY0" fmla="*/ 0 h 978094"/>
                <a:gd name="connsiteX1" fmla="*/ 7580377 w 7580377"/>
                <a:gd name="connsiteY1" fmla="*/ 489047 h 978094"/>
                <a:gd name="connsiteX2" fmla="*/ 7580376 w 7580377"/>
                <a:gd name="connsiteY2" fmla="*/ 489047 h 978094"/>
                <a:gd name="connsiteX3" fmla="*/ 7091329 w 7580377"/>
                <a:gd name="connsiteY3" fmla="*/ 978094 h 978094"/>
                <a:gd name="connsiteX4" fmla="*/ 489047 w 7580377"/>
                <a:gd name="connsiteY4" fmla="*/ 978093 h 978094"/>
                <a:gd name="connsiteX5" fmla="*/ 0 w 7580377"/>
                <a:gd name="connsiteY5" fmla="*/ 489046 h 978094"/>
                <a:gd name="connsiteX6" fmla="*/ 0 w 7580377"/>
                <a:gd name="connsiteY6" fmla="*/ 489047 h 978094"/>
                <a:gd name="connsiteX7" fmla="*/ 489047 w 7580377"/>
                <a:gd name="connsiteY7" fmla="*/ 0 h 978094"/>
                <a:gd name="connsiteX0" fmla="*/ 7580377 w 7580377"/>
                <a:gd name="connsiteY0" fmla="*/ 489047 h 978094"/>
                <a:gd name="connsiteX1" fmla="*/ 7580376 w 7580377"/>
                <a:gd name="connsiteY1" fmla="*/ 489047 h 978094"/>
                <a:gd name="connsiteX2" fmla="*/ 7091329 w 7580377"/>
                <a:gd name="connsiteY2" fmla="*/ 978094 h 978094"/>
                <a:gd name="connsiteX3" fmla="*/ 489047 w 7580377"/>
                <a:gd name="connsiteY3" fmla="*/ 978093 h 978094"/>
                <a:gd name="connsiteX4" fmla="*/ 0 w 7580377"/>
                <a:gd name="connsiteY4" fmla="*/ 489046 h 978094"/>
                <a:gd name="connsiteX5" fmla="*/ 0 w 7580377"/>
                <a:gd name="connsiteY5" fmla="*/ 489047 h 978094"/>
                <a:gd name="connsiteX6" fmla="*/ 489047 w 7580377"/>
                <a:gd name="connsiteY6" fmla="*/ 0 h 978094"/>
                <a:gd name="connsiteX0" fmla="*/ 7580377 w 7580377"/>
                <a:gd name="connsiteY0" fmla="*/ 489047 h 978094"/>
                <a:gd name="connsiteX1" fmla="*/ 7091329 w 7580377"/>
                <a:gd name="connsiteY1" fmla="*/ 978094 h 978094"/>
                <a:gd name="connsiteX2" fmla="*/ 489047 w 7580377"/>
                <a:gd name="connsiteY2" fmla="*/ 978093 h 978094"/>
                <a:gd name="connsiteX3" fmla="*/ 0 w 7580377"/>
                <a:gd name="connsiteY3" fmla="*/ 489046 h 978094"/>
                <a:gd name="connsiteX4" fmla="*/ 0 w 7580377"/>
                <a:gd name="connsiteY4" fmla="*/ 489047 h 978094"/>
                <a:gd name="connsiteX5" fmla="*/ 489047 w 7580377"/>
                <a:gd name="connsiteY5" fmla="*/ 0 h 978094"/>
                <a:gd name="connsiteX0" fmla="*/ 7580377 w 7580377"/>
                <a:gd name="connsiteY0" fmla="*/ 489047 h 978093"/>
                <a:gd name="connsiteX1" fmla="*/ 489047 w 7580377"/>
                <a:gd name="connsiteY1" fmla="*/ 978093 h 978093"/>
                <a:gd name="connsiteX2" fmla="*/ 0 w 7580377"/>
                <a:gd name="connsiteY2" fmla="*/ 489046 h 978093"/>
                <a:gd name="connsiteX3" fmla="*/ 0 w 7580377"/>
                <a:gd name="connsiteY3" fmla="*/ 489047 h 978093"/>
                <a:gd name="connsiteX4" fmla="*/ 489047 w 7580377"/>
                <a:gd name="connsiteY4" fmla="*/ 0 h 978093"/>
                <a:gd name="connsiteX0" fmla="*/ 489047 w 489047"/>
                <a:gd name="connsiteY0" fmla="*/ 978093 h 978093"/>
                <a:gd name="connsiteX1" fmla="*/ 0 w 489047"/>
                <a:gd name="connsiteY1" fmla="*/ 489046 h 978093"/>
                <a:gd name="connsiteX2" fmla="*/ 0 w 489047"/>
                <a:gd name="connsiteY2" fmla="*/ 489047 h 978093"/>
                <a:gd name="connsiteX3" fmla="*/ 489047 w 489047"/>
                <a:gd name="connsiteY3" fmla="*/ 0 h 97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047" h="978093">
                  <a:moveTo>
                    <a:pt x="489047" y="978093"/>
                  </a:moveTo>
                  <a:cubicBezTo>
                    <a:pt x="218954" y="978093"/>
                    <a:pt x="0" y="759139"/>
                    <a:pt x="0" y="489046"/>
                  </a:cubicBezTo>
                  <a:lnTo>
                    <a:pt x="0" y="489047"/>
                  </a:lnTo>
                  <a:cubicBezTo>
                    <a:pt x="0" y="218954"/>
                    <a:pt x="218954" y="0"/>
                    <a:pt x="489047" y="0"/>
                  </a:cubicBezTo>
                </a:path>
              </a:pathLst>
            </a:custGeom>
            <a:noFill/>
            <a:ln w="730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marL="324000"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82" name="Group 42"/>
          <p:cNvGrpSpPr>
            <a:grpSpLocks/>
          </p:cNvGrpSpPr>
          <p:nvPr/>
        </p:nvGrpSpPr>
        <p:grpSpPr bwMode="auto">
          <a:xfrm>
            <a:off x="4473575" y="4824413"/>
            <a:ext cx="5780088" cy="974725"/>
            <a:chOff x="3675887" y="753643"/>
            <a:chExt cx="5780246" cy="973824"/>
          </a:xfrm>
        </p:grpSpPr>
        <p:sp>
          <p:nvSpPr>
            <p:cNvPr id="46" name="Прямоугольник: скругленные углы 3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75887" y="753643"/>
              <a:ext cx="5780246" cy="9738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marL="3240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Чим саме вас приваблюють ток-шоу?</a:t>
              </a:r>
            </a:p>
          </p:txBody>
        </p:sp>
        <p:sp>
          <p:nvSpPr>
            <p:cNvPr id="47" name="Прямоугольник: скругленные углы 3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717163" y="785364"/>
              <a:ext cx="452450" cy="900867"/>
            </a:xfrm>
            <a:custGeom>
              <a:avLst/>
              <a:gdLst>
                <a:gd name="connsiteX0" fmla="*/ 0 w 7580376"/>
                <a:gd name="connsiteY0" fmla="*/ 489047 h 978093"/>
                <a:gd name="connsiteX1" fmla="*/ 489047 w 7580376"/>
                <a:gd name="connsiteY1" fmla="*/ 0 h 978093"/>
                <a:gd name="connsiteX2" fmla="*/ 7091330 w 7580376"/>
                <a:gd name="connsiteY2" fmla="*/ 0 h 978093"/>
                <a:gd name="connsiteX3" fmla="*/ 7580377 w 7580376"/>
                <a:gd name="connsiteY3" fmla="*/ 489047 h 978093"/>
                <a:gd name="connsiteX4" fmla="*/ 7580376 w 7580376"/>
                <a:gd name="connsiteY4" fmla="*/ 489047 h 978093"/>
                <a:gd name="connsiteX5" fmla="*/ 7091329 w 7580376"/>
                <a:gd name="connsiteY5" fmla="*/ 978094 h 978093"/>
                <a:gd name="connsiteX6" fmla="*/ 489047 w 7580376"/>
                <a:gd name="connsiteY6" fmla="*/ 978093 h 978093"/>
                <a:gd name="connsiteX7" fmla="*/ 0 w 7580376"/>
                <a:gd name="connsiteY7" fmla="*/ 489046 h 978093"/>
                <a:gd name="connsiteX8" fmla="*/ 0 w 7580376"/>
                <a:gd name="connsiteY8" fmla="*/ 489047 h 978093"/>
                <a:gd name="connsiteX0" fmla="*/ 7091330 w 7580377"/>
                <a:gd name="connsiteY0" fmla="*/ 0 h 978094"/>
                <a:gd name="connsiteX1" fmla="*/ 7580377 w 7580377"/>
                <a:gd name="connsiteY1" fmla="*/ 489047 h 978094"/>
                <a:gd name="connsiteX2" fmla="*/ 7580376 w 7580377"/>
                <a:gd name="connsiteY2" fmla="*/ 489047 h 978094"/>
                <a:gd name="connsiteX3" fmla="*/ 7091329 w 7580377"/>
                <a:gd name="connsiteY3" fmla="*/ 978094 h 978094"/>
                <a:gd name="connsiteX4" fmla="*/ 489047 w 7580377"/>
                <a:gd name="connsiteY4" fmla="*/ 978093 h 978094"/>
                <a:gd name="connsiteX5" fmla="*/ 0 w 7580377"/>
                <a:gd name="connsiteY5" fmla="*/ 489046 h 978094"/>
                <a:gd name="connsiteX6" fmla="*/ 0 w 7580377"/>
                <a:gd name="connsiteY6" fmla="*/ 489047 h 978094"/>
                <a:gd name="connsiteX7" fmla="*/ 489047 w 7580377"/>
                <a:gd name="connsiteY7" fmla="*/ 0 h 978094"/>
                <a:gd name="connsiteX8" fmla="*/ 7182770 w 7580377"/>
                <a:gd name="connsiteY8" fmla="*/ 91440 h 978094"/>
                <a:gd name="connsiteX0" fmla="*/ 7091330 w 7580377"/>
                <a:gd name="connsiteY0" fmla="*/ 0 h 978094"/>
                <a:gd name="connsiteX1" fmla="*/ 7580377 w 7580377"/>
                <a:gd name="connsiteY1" fmla="*/ 489047 h 978094"/>
                <a:gd name="connsiteX2" fmla="*/ 7580376 w 7580377"/>
                <a:gd name="connsiteY2" fmla="*/ 489047 h 978094"/>
                <a:gd name="connsiteX3" fmla="*/ 7091329 w 7580377"/>
                <a:gd name="connsiteY3" fmla="*/ 978094 h 978094"/>
                <a:gd name="connsiteX4" fmla="*/ 489047 w 7580377"/>
                <a:gd name="connsiteY4" fmla="*/ 978093 h 978094"/>
                <a:gd name="connsiteX5" fmla="*/ 0 w 7580377"/>
                <a:gd name="connsiteY5" fmla="*/ 489046 h 978094"/>
                <a:gd name="connsiteX6" fmla="*/ 0 w 7580377"/>
                <a:gd name="connsiteY6" fmla="*/ 489047 h 978094"/>
                <a:gd name="connsiteX7" fmla="*/ 489047 w 7580377"/>
                <a:gd name="connsiteY7" fmla="*/ 0 h 978094"/>
                <a:gd name="connsiteX0" fmla="*/ 7580377 w 7580377"/>
                <a:gd name="connsiteY0" fmla="*/ 489047 h 978094"/>
                <a:gd name="connsiteX1" fmla="*/ 7580376 w 7580377"/>
                <a:gd name="connsiteY1" fmla="*/ 489047 h 978094"/>
                <a:gd name="connsiteX2" fmla="*/ 7091329 w 7580377"/>
                <a:gd name="connsiteY2" fmla="*/ 978094 h 978094"/>
                <a:gd name="connsiteX3" fmla="*/ 489047 w 7580377"/>
                <a:gd name="connsiteY3" fmla="*/ 978093 h 978094"/>
                <a:gd name="connsiteX4" fmla="*/ 0 w 7580377"/>
                <a:gd name="connsiteY4" fmla="*/ 489046 h 978094"/>
                <a:gd name="connsiteX5" fmla="*/ 0 w 7580377"/>
                <a:gd name="connsiteY5" fmla="*/ 489047 h 978094"/>
                <a:gd name="connsiteX6" fmla="*/ 489047 w 7580377"/>
                <a:gd name="connsiteY6" fmla="*/ 0 h 978094"/>
                <a:gd name="connsiteX0" fmla="*/ 7580377 w 7580377"/>
                <a:gd name="connsiteY0" fmla="*/ 489047 h 978094"/>
                <a:gd name="connsiteX1" fmla="*/ 7091329 w 7580377"/>
                <a:gd name="connsiteY1" fmla="*/ 978094 h 978094"/>
                <a:gd name="connsiteX2" fmla="*/ 489047 w 7580377"/>
                <a:gd name="connsiteY2" fmla="*/ 978093 h 978094"/>
                <a:gd name="connsiteX3" fmla="*/ 0 w 7580377"/>
                <a:gd name="connsiteY3" fmla="*/ 489046 h 978094"/>
                <a:gd name="connsiteX4" fmla="*/ 0 w 7580377"/>
                <a:gd name="connsiteY4" fmla="*/ 489047 h 978094"/>
                <a:gd name="connsiteX5" fmla="*/ 489047 w 7580377"/>
                <a:gd name="connsiteY5" fmla="*/ 0 h 978094"/>
                <a:gd name="connsiteX0" fmla="*/ 7580377 w 7580377"/>
                <a:gd name="connsiteY0" fmla="*/ 489047 h 978093"/>
                <a:gd name="connsiteX1" fmla="*/ 489047 w 7580377"/>
                <a:gd name="connsiteY1" fmla="*/ 978093 h 978093"/>
                <a:gd name="connsiteX2" fmla="*/ 0 w 7580377"/>
                <a:gd name="connsiteY2" fmla="*/ 489046 h 978093"/>
                <a:gd name="connsiteX3" fmla="*/ 0 w 7580377"/>
                <a:gd name="connsiteY3" fmla="*/ 489047 h 978093"/>
                <a:gd name="connsiteX4" fmla="*/ 489047 w 7580377"/>
                <a:gd name="connsiteY4" fmla="*/ 0 h 978093"/>
                <a:gd name="connsiteX0" fmla="*/ 489047 w 489047"/>
                <a:gd name="connsiteY0" fmla="*/ 978093 h 978093"/>
                <a:gd name="connsiteX1" fmla="*/ 0 w 489047"/>
                <a:gd name="connsiteY1" fmla="*/ 489046 h 978093"/>
                <a:gd name="connsiteX2" fmla="*/ 0 w 489047"/>
                <a:gd name="connsiteY2" fmla="*/ 489047 h 978093"/>
                <a:gd name="connsiteX3" fmla="*/ 489047 w 489047"/>
                <a:gd name="connsiteY3" fmla="*/ 0 h 97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047" h="978093">
                  <a:moveTo>
                    <a:pt x="489047" y="978093"/>
                  </a:moveTo>
                  <a:cubicBezTo>
                    <a:pt x="218954" y="978093"/>
                    <a:pt x="0" y="759139"/>
                    <a:pt x="0" y="489046"/>
                  </a:cubicBezTo>
                  <a:lnTo>
                    <a:pt x="0" y="489047"/>
                  </a:lnTo>
                  <a:cubicBezTo>
                    <a:pt x="0" y="218954"/>
                    <a:pt x="218954" y="0"/>
                    <a:pt x="489047" y="0"/>
                  </a:cubicBezTo>
                </a:path>
              </a:pathLst>
            </a:custGeom>
            <a:noFill/>
            <a:ln w="7302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marL="324000"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/>
            </a:extLst>
          </p:cNvPr>
          <p:cNvSpPr/>
          <p:nvPr/>
        </p:nvSpPr>
        <p:spPr>
          <a:xfrm>
            <a:off x="0" y="285750"/>
            <a:ext cx="2908300" cy="5815013"/>
          </a:xfrm>
          <a:custGeom>
            <a:avLst/>
            <a:gdLst>
              <a:gd name="connsiteX0" fmla="*/ 0 w 2907547"/>
              <a:gd name="connsiteY0" fmla="*/ 0 h 5815094"/>
              <a:gd name="connsiteX1" fmla="*/ 2907547 w 2907547"/>
              <a:gd name="connsiteY1" fmla="*/ 2907547 h 5815094"/>
              <a:gd name="connsiteX2" fmla="*/ 0 w 2907547"/>
              <a:gd name="connsiteY2" fmla="*/ 5815094 h 5815094"/>
              <a:gd name="connsiteX3" fmla="*/ 0 w 2907547"/>
              <a:gd name="connsiteY3" fmla="*/ 0 h 581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547" h="5815094">
                <a:moveTo>
                  <a:pt x="0" y="0"/>
                </a:moveTo>
                <a:cubicBezTo>
                  <a:pt x="1605794" y="0"/>
                  <a:pt x="2907547" y="1301753"/>
                  <a:pt x="2907547" y="2907547"/>
                </a:cubicBezTo>
                <a:cubicBezTo>
                  <a:pt x="2907547" y="4513341"/>
                  <a:pt x="1605794" y="5815094"/>
                  <a:pt x="0" y="5815094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02" name="TextBox 9"/>
          <p:cNvSpPr txBox="1">
            <a:spLocks noChangeArrowheads="1"/>
          </p:cNvSpPr>
          <p:nvPr/>
        </p:nvSpPr>
        <p:spPr bwMode="auto">
          <a:xfrm>
            <a:off x="323850" y="2286000"/>
            <a:ext cx="24018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solidFill>
                  <a:schemeClr val="bg1"/>
                </a:solidFill>
              </a:rPr>
              <a:t>Правила проведення нашого ток-шоу:</a:t>
            </a:r>
          </a:p>
        </p:txBody>
      </p:sp>
      <p:grpSp>
        <p:nvGrpSpPr>
          <p:cNvPr id="51203" name="Group 21"/>
          <p:cNvGrpSpPr>
            <a:grpSpLocks/>
          </p:cNvGrpSpPr>
          <p:nvPr/>
        </p:nvGrpSpPr>
        <p:grpSpPr bwMode="auto">
          <a:xfrm>
            <a:off x="2454275" y="579438"/>
            <a:ext cx="8142288" cy="541337"/>
            <a:chOff x="3439357" y="936617"/>
            <a:chExt cx="8143043" cy="540459"/>
          </a:xfrm>
        </p:grpSpPr>
        <p:sp>
          <p:nvSpPr>
            <p:cNvPr id="51219" name="TextBox 6"/>
            <p:cNvSpPr txBox="1">
              <a:spLocks noChangeArrowheads="1"/>
            </p:cNvSpPr>
            <p:nvPr/>
          </p:nvSpPr>
          <p:spPr bwMode="auto">
            <a:xfrm>
              <a:off x="4056016" y="997577"/>
              <a:ext cx="75263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uk-UA" sz="2000">
                  <a:latin typeface="Open Sans"/>
                </a:rPr>
                <a:t>оголошується тема програми;</a:t>
              </a:r>
            </a:p>
          </p:txBody>
        </p:sp>
        <p:sp>
          <p:nvSpPr>
            <p:cNvPr id="4" name="Oval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39357" y="936617"/>
              <a:ext cx="539800" cy="5404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1</a:t>
              </a:r>
              <a:endParaRPr lang="en-US" sz="2400" b="1" dirty="0"/>
            </a:p>
          </p:txBody>
        </p:sp>
      </p:grpSp>
      <p:grpSp>
        <p:nvGrpSpPr>
          <p:cNvPr id="51204" name="Group 23"/>
          <p:cNvGrpSpPr>
            <a:grpSpLocks/>
          </p:cNvGrpSpPr>
          <p:nvPr/>
        </p:nvGrpSpPr>
        <p:grpSpPr bwMode="auto">
          <a:xfrm>
            <a:off x="3181350" y="1266825"/>
            <a:ext cx="6719888" cy="708025"/>
            <a:chOff x="3439357" y="1590555"/>
            <a:chExt cx="6720057" cy="707886"/>
          </a:xfrm>
        </p:grpSpPr>
        <p:sp>
          <p:nvSpPr>
            <p:cNvPr id="9" name="Oval 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39357" y="1679438"/>
              <a:ext cx="539764" cy="5412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2</a:t>
              </a:r>
              <a:endParaRPr lang="en-US" sz="2400" b="1" dirty="0"/>
            </a:p>
          </p:txBody>
        </p:sp>
        <p:sp>
          <p:nvSpPr>
            <p:cNvPr id="51218" name="TextBox 14"/>
            <p:cNvSpPr txBox="1">
              <a:spLocks noChangeArrowheads="1"/>
            </p:cNvSpPr>
            <p:nvPr/>
          </p:nvSpPr>
          <p:spPr bwMode="auto">
            <a:xfrm>
              <a:off x="4056016" y="1590555"/>
              <a:ext cx="61033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uk-UA" sz="2000">
                  <a:latin typeface="Open Sans"/>
                </a:rPr>
                <a:t>потім «запрошеним гостям» пропонується висловитися з теми;</a:t>
              </a:r>
            </a:p>
          </p:txBody>
        </p:sp>
      </p:grpSp>
      <p:grpSp>
        <p:nvGrpSpPr>
          <p:cNvPr id="51205" name="Group 24"/>
          <p:cNvGrpSpPr>
            <a:grpSpLocks/>
          </p:cNvGrpSpPr>
          <p:nvPr/>
        </p:nvGrpSpPr>
        <p:grpSpPr bwMode="auto">
          <a:xfrm>
            <a:off x="3440113" y="2160588"/>
            <a:ext cx="8428037" cy="1016000"/>
            <a:chOff x="3439357" y="2465197"/>
            <a:chExt cx="8428945" cy="1015663"/>
          </a:xfrm>
        </p:grpSpPr>
        <p:sp>
          <p:nvSpPr>
            <p:cNvPr id="11" name="Oval 1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39357" y="2712765"/>
              <a:ext cx="539808" cy="5395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3</a:t>
              </a:r>
              <a:endParaRPr lang="en-US" sz="2400" b="1" dirty="0"/>
            </a:p>
          </p:txBody>
        </p:sp>
        <p:sp>
          <p:nvSpPr>
            <p:cNvPr id="51216" name="TextBox 16"/>
            <p:cNvSpPr txBox="1">
              <a:spLocks noChangeArrowheads="1"/>
            </p:cNvSpPr>
            <p:nvPr/>
          </p:nvSpPr>
          <p:spPr bwMode="auto">
            <a:xfrm>
              <a:off x="4056015" y="2465197"/>
              <a:ext cx="7812287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uk-UA" sz="2000">
                  <a:latin typeface="Open Sans"/>
                </a:rPr>
                <a:t>слово надається «глядачам», які можуть виступити зі своєю думкою або ставити запитання «запрошеним». </a:t>
              </a:r>
            </a:p>
            <a:p>
              <a:r>
                <a:rPr lang="uk-UA" sz="2000">
                  <a:latin typeface="Open Sans"/>
                </a:rPr>
                <a:t>На кожне запитання-відповідь відводиться не більше 1 хв.;</a:t>
              </a:r>
            </a:p>
          </p:txBody>
        </p:sp>
      </p:grpSp>
      <p:grpSp>
        <p:nvGrpSpPr>
          <p:cNvPr id="51206" name="Group 25"/>
          <p:cNvGrpSpPr>
            <a:grpSpLocks/>
          </p:cNvGrpSpPr>
          <p:nvPr/>
        </p:nvGrpSpPr>
        <p:grpSpPr bwMode="auto">
          <a:xfrm>
            <a:off x="3440113" y="3371850"/>
            <a:ext cx="6719887" cy="708025"/>
            <a:chOff x="3439357" y="3594842"/>
            <a:chExt cx="6720057" cy="707886"/>
          </a:xfrm>
        </p:grpSpPr>
        <p:sp>
          <p:nvSpPr>
            <p:cNvPr id="12" name="Oval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39357" y="3678963"/>
              <a:ext cx="539764" cy="5396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4</a:t>
              </a:r>
              <a:endParaRPr lang="en-US" sz="2400" b="1" dirty="0"/>
            </a:p>
          </p:txBody>
        </p:sp>
        <p:sp>
          <p:nvSpPr>
            <p:cNvPr id="51214" name="TextBox 19"/>
            <p:cNvSpPr txBox="1">
              <a:spLocks noChangeArrowheads="1"/>
            </p:cNvSpPr>
            <p:nvPr/>
          </p:nvSpPr>
          <p:spPr bwMode="auto">
            <a:xfrm>
              <a:off x="4056016" y="3594842"/>
              <a:ext cx="61033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uk-UA" sz="2000">
                  <a:latin typeface="Open Sans"/>
                </a:rPr>
                <a:t>всі учасники дискусії говорять коротко й конкретно;</a:t>
              </a:r>
            </a:p>
          </p:txBody>
        </p:sp>
      </p:grpSp>
      <p:grpSp>
        <p:nvGrpSpPr>
          <p:cNvPr id="51207" name="Group 26"/>
          <p:cNvGrpSpPr>
            <a:grpSpLocks/>
          </p:cNvGrpSpPr>
          <p:nvPr/>
        </p:nvGrpSpPr>
        <p:grpSpPr bwMode="auto">
          <a:xfrm>
            <a:off x="3181350" y="4378325"/>
            <a:ext cx="7915275" cy="708025"/>
            <a:chOff x="3439357" y="4212399"/>
            <a:chExt cx="7915183" cy="707886"/>
          </a:xfrm>
        </p:grpSpPr>
        <p:sp>
          <p:nvSpPr>
            <p:cNvPr id="13" name="Oval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39357" y="4296520"/>
              <a:ext cx="539744" cy="5396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5</a:t>
              </a:r>
              <a:endParaRPr lang="en-US" sz="2400" b="1" dirty="0"/>
            </a:p>
          </p:txBody>
        </p:sp>
        <p:sp>
          <p:nvSpPr>
            <p:cNvPr id="51212" name="TextBox 20"/>
            <p:cNvSpPr txBox="1">
              <a:spLocks noChangeArrowheads="1"/>
            </p:cNvSpPr>
            <p:nvPr/>
          </p:nvSpPr>
          <p:spPr bwMode="auto">
            <a:xfrm>
              <a:off x="4056016" y="4212399"/>
              <a:ext cx="729852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uk-UA" sz="2000">
                  <a:latin typeface="Open Sans"/>
                </a:rPr>
                <a:t>ведучий також має право ставити запитання або переривати промовця через ліміт часу;</a:t>
              </a:r>
            </a:p>
          </p:txBody>
        </p:sp>
      </p:grpSp>
      <p:grpSp>
        <p:nvGrpSpPr>
          <p:cNvPr id="51208" name="Group 27"/>
          <p:cNvGrpSpPr>
            <a:grpSpLocks/>
          </p:cNvGrpSpPr>
          <p:nvPr/>
        </p:nvGrpSpPr>
        <p:grpSpPr bwMode="auto">
          <a:xfrm>
            <a:off x="2454275" y="5221288"/>
            <a:ext cx="6719888" cy="708025"/>
            <a:chOff x="3439357" y="5104301"/>
            <a:chExt cx="6720057" cy="707886"/>
          </a:xfrm>
        </p:grpSpPr>
        <p:sp>
          <p:nvSpPr>
            <p:cNvPr id="14" name="Oval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39357" y="5188421"/>
              <a:ext cx="539764" cy="53964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b="1" dirty="0"/>
                <a:t>6</a:t>
              </a:r>
              <a:endParaRPr lang="en-US" sz="2400" b="1" dirty="0"/>
            </a:p>
          </p:txBody>
        </p:sp>
        <p:sp>
          <p:nvSpPr>
            <p:cNvPr id="51210" name="TextBox 22"/>
            <p:cNvSpPr txBox="1">
              <a:spLocks noChangeArrowheads="1"/>
            </p:cNvSpPr>
            <p:nvPr/>
          </p:nvSpPr>
          <p:spPr bwMode="auto">
            <a:xfrm>
              <a:off x="4056016" y="5104301"/>
              <a:ext cx="61033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uk-UA" sz="2000">
                  <a:latin typeface="Open Sans"/>
                </a:rPr>
                <a:t>надавати слово для виступу може лише ведучий.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/>
            </a:extLst>
          </p:cNvPr>
          <p:cNvSpPr/>
          <p:nvPr/>
        </p:nvSpPr>
        <p:spPr>
          <a:xfrm>
            <a:off x="0" y="285750"/>
            <a:ext cx="2908300" cy="5815013"/>
          </a:xfrm>
          <a:custGeom>
            <a:avLst/>
            <a:gdLst>
              <a:gd name="connsiteX0" fmla="*/ 0 w 2907547"/>
              <a:gd name="connsiteY0" fmla="*/ 0 h 5815094"/>
              <a:gd name="connsiteX1" fmla="*/ 2907547 w 2907547"/>
              <a:gd name="connsiteY1" fmla="*/ 2907547 h 5815094"/>
              <a:gd name="connsiteX2" fmla="*/ 0 w 2907547"/>
              <a:gd name="connsiteY2" fmla="*/ 5815094 h 5815094"/>
              <a:gd name="connsiteX3" fmla="*/ 0 w 2907547"/>
              <a:gd name="connsiteY3" fmla="*/ 0 h 581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547" h="5815094">
                <a:moveTo>
                  <a:pt x="0" y="0"/>
                </a:moveTo>
                <a:cubicBezTo>
                  <a:pt x="1605794" y="0"/>
                  <a:pt x="2907547" y="1301753"/>
                  <a:pt x="2907547" y="2907547"/>
                </a:cubicBezTo>
                <a:cubicBezTo>
                  <a:pt x="2907547" y="4513341"/>
                  <a:pt x="1605794" y="5815094"/>
                  <a:pt x="0" y="58150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26" name="TextBox 9"/>
          <p:cNvSpPr txBox="1">
            <a:spLocks noChangeArrowheads="1"/>
          </p:cNvSpPr>
          <p:nvPr/>
        </p:nvSpPr>
        <p:spPr bwMode="auto">
          <a:xfrm>
            <a:off x="323850" y="2392363"/>
            <a:ext cx="24018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Поради для формулювання вдалих запитань:</a:t>
            </a:r>
          </a:p>
        </p:txBody>
      </p:sp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3070225" y="490538"/>
            <a:ext cx="7526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400"/>
              </a:spcBef>
            </a:pPr>
            <a:r>
              <a:rPr lang="uk-UA" sz="2000">
                <a:latin typeface="Open Sans"/>
              </a:rPr>
              <a:t>Готуйте свої запитання заздалегідь, попередньо ознайомившись із темою.</a:t>
            </a:r>
          </a:p>
        </p:txBody>
      </p:sp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>
            <a:off x="2454275" y="579438"/>
            <a:ext cx="539750" cy="5413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3181350" y="1752600"/>
            <a:ext cx="539750" cy="5397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230" name="TextBox 14"/>
          <p:cNvSpPr txBox="1">
            <a:spLocks noChangeArrowheads="1"/>
          </p:cNvSpPr>
          <p:nvPr/>
        </p:nvSpPr>
        <p:spPr bwMode="auto">
          <a:xfrm>
            <a:off x="3797300" y="1663700"/>
            <a:ext cx="7072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400"/>
              </a:spcBef>
            </a:pPr>
            <a:r>
              <a:rPr lang="uk-UA" sz="2000">
                <a:latin typeface="Open Sans"/>
              </a:rPr>
              <a:t>Визначте мету запитання. Що ви хочете дізнатися: факт чи судження з якогось приводу?</a:t>
            </a:r>
          </a:p>
        </p:txBody>
      </p:sp>
      <p:sp>
        <p:nvSpPr>
          <p:cNvPr id="11" name="Oval 10">
            <a:extLst>
              <a:ext uri="{FF2B5EF4-FFF2-40B4-BE49-F238E27FC236}"/>
            </a:extLst>
          </p:cNvPr>
          <p:cNvSpPr/>
          <p:nvPr/>
        </p:nvSpPr>
        <p:spPr>
          <a:xfrm>
            <a:off x="3440113" y="2924175"/>
            <a:ext cx="539750" cy="5397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232" name="TextBox 16"/>
          <p:cNvSpPr txBox="1">
            <a:spLocks noChangeArrowheads="1"/>
          </p:cNvSpPr>
          <p:nvPr/>
        </p:nvSpPr>
        <p:spPr bwMode="auto">
          <a:xfrm>
            <a:off x="4056063" y="2835275"/>
            <a:ext cx="7812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400"/>
              </a:spcBef>
            </a:pPr>
            <a:r>
              <a:rPr lang="uk-UA" sz="2000">
                <a:latin typeface="Open Sans"/>
              </a:rPr>
              <a:t>Ставте відкриті запитання, які передбачають розгорнуту відповідь, а не лише «так» чи «ні».</a:t>
            </a:r>
          </a:p>
        </p:txBody>
      </p:sp>
      <p:sp>
        <p:nvSpPr>
          <p:cNvPr id="12" name="Oval 11">
            <a:extLst>
              <a:ext uri="{FF2B5EF4-FFF2-40B4-BE49-F238E27FC236}"/>
            </a:extLst>
          </p:cNvPr>
          <p:cNvSpPr/>
          <p:nvPr/>
        </p:nvSpPr>
        <p:spPr>
          <a:xfrm>
            <a:off x="3181350" y="4092575"/>
            <a:ext cx="539750" cy="5397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234" name="TextBox 19"/>
          <p:cNvSpPr txBox="1">
            <a:spLocks noChangeArrowheads="1"/>
          </p:cNvSpPr>
          <p:nvPr/>
        </p:nvSpPr>
        <p:spPr bwMode="auto">
          <a:xfrm>
            <a:off x="3797300" y="4008438"/>
            <a:ext cx="610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400"/>
              </a:spcBef>
            </a:pPr>
            <a:r>
              <a:rPr lang="uk-UA" sz="2000">
                <a:latin typeface="Open Sans"/>
              </a:rPr>
              <a:t>Не використовуйте слова й терміни, які зрозумілі вам, але невідомі співрозмовнику.</a:t>
            </a: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2454275" y="5180013"/>
            <a:ext cx="539750" cy="5413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236" name="TextBox 20"/>
          <p:cNvSpPr txBox="1">
            <a:spLocks noChangeArrowheads="1"/>
          </p:cNvSpPr>
          <p:nvPr/>
        </p:nvSpPr>
        <p:spPr bwMode="auto">
          <a:xfrm>
            <a:off x="3070225" y="5251450"/>
            <a:ext cx="7299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400"/>
              </a:spcBef>
            </a:pPr>
            <a:r>
              <a:rPr lang="uk-UA" sz="2000">
                <a:latin typeface="Open Sans"/>
              </a:rPr>
              <a:t>Уникайте образ, висміювання та мови ворожнечі.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/>
            </a:extLst>
          </p:cNvPr>
          <p:cNvSpPr/>
          <p:nvPr/>
        </p:nvSpPr>
        <p:spPr>
          <a:xfrm>
            <a:off x="0" y="285750"/>
            <a:ext cx="2908300" cy="5815013"/>
          </a:xfrm>
          <a:custGeom>
            <a:avLst/>
            <a:gdLst>
              <a:gd name="connsiteX0" fmla="*/ 0 w 2907547"/>
              <a:gd name="connsiteY0" fmla="*/ 0 h 5815094"/>
              <a:gd name="connsiteX1" fmla="*/ 2907547 w 2907547"/>
              <a:gd name="connsiteY1" fmla="*/ 2907547 h 5815094"/>
              <a:gd name="connsiteX2" fmla="*/ 0 w 2907547"/>
              <a:gd name="connsiteY2" fmla="*/ 5815094 h 5815094"/>
              <a:gd name="connsiteX3" fmla="*/ 0 w 2907547"/>
              <a:gd name="connsiteY3" fmla="*/ 0 h 581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7547" h="5815094">
                <a:moveTo>
                  <a:pt x="0" y="0"/>
                </a:moveTo>
                <a:cubicBezTo>
                  <a:pt x="1605794" y="0"/>
                  <a:pt x="2907547" y="1301753"/>
                  <a:pt x="2907547" y="2907547"/>
                </a:cubicBezTo>
                <a:cubicBezTo>
                  <a:pt x="2907547" y="4513341"/>
                  <a:pt x="1605794" y="5815094"/>
                  <a:pt x="0" y="58150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250" name="TextBox 9"/>
          <p:cNvSpPr txBox="1">
            <a:spLocks noChangeArrowheads="1"/>
          </p:cNvSpPr>
          <p:nvPr/>
        </p:nvSpPr>
        <p:spPr bwMode="auto">
          <a:xfrm>
            <a:off x="323850" y="2392363"/>
            <a:ext cx="24018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Поради для формулювання вдалих запитань (продовження):</a:t>
            </a:r>
          </a:p>
        </p:txBody>
      </p:sp>
      <p:sp>
        <p:nvSpPr>
          <p:cNvPr id="53251" name="TextBox 6"/>
          <p:cNvSpPr txBox="1">
            <a:spLocks noChangeArrowheads="1"/>
          </p:cNvSpPr>
          <p:nvPr/>
        </p:nvSpPr>
        <p:spPr bwMode="auto">
          <a:xfrm>
            <a:off x="3070225" y="295275"/>
            <a:ext cx="8797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400"/>
              </a:spcBef>
            </a:pPr>
            <a:r>
              <a:rPr lang="uk-UA" sz="2000">
                <a:latin typeface="Open Sans"/>
              </a:rPr>
              <a:t>Не використовуйте маніпулятивних запитань, які вже містять відповідь. Цим ви будете підштовхувати співрозмовника повторити сказане вами. Наприклад, питайте: «Чи сподобалася вам повість?» замість: «Правда ж, повість є дуже цікавою / нецікавою?»</a:t>
            </a:r>
          </a:p>
        </p:txBody>
      </p:sp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>
            <a:off x="2454275" y="687388"/>
            <a:ext cx="539750" cy="5397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/>
            </a:extLst>
          </p:cNvPr>
          <p:cNvSpPr/>
          <p:nvPr/>
        </p:nvSpPr>
        <p:spPr>
          <a:xfrm>
            <a:off x="3181350" y="1897063"/>
            <a:ext cx="539750" cy="5413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7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254" name="TextBox 14"/>
          <p:cNvSpPr txBox="1">
            <a:spLocks noChangeArrowheads="1"/>
          </p:cNvSpPr>
          <p:nvPr/>
        </p:nvSpPr>
        <p:spPr bwMode="auto">
          <a:xfrm>
            <a:off x="3797300" y="1808163"/>
            <a:ext cx="7072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400"/>
              </a:spcBef>
            </a:pPr>
            <a:r>
              <a:rPr lang="uk-UA" sz="2000">
                <a:latin typeface="Open Sans"/>
              </a:rPr>
              <a:t>Вкладіть запитання лише в одне речення, без зайвих нагромаджень.</a:t>
            </a:r>
          </a:p>
        </p:txBody>
      </p:sp>
      <p:sp>
        <p:nvSpPr>
          <p:cNvPr id="11" name="Oval 10">
            <a:extLst>
              <a:ext uri="{FF2B5EF4-FFF2-40B4-BE49-F238E27FC236}"/>
            </a:extLst>
          </p:cNvPr>
          <p:cNvSpPr/>
          <p:nvPr/>
        </p:nvSpPr>
        <p:spPr>
          <a:xfrm>
            <a:off x="3440113" y="2924175"/>
            <a:ext cx="539750" cy="5397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256" name="TextBox 16"/>
          <p:cNvSpPr txBox="1">
            <a:spLocks noChangeArrowheads="1"/>
          </p:cNvSpPr>
          <p:nvPr/>
        </p:nvSpPr>
        <p:spPr bwMode="auto">
          <a:xfrm>
            <a:off x="4056063" y="2835275"/>
            <a:ext cx="78120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400"/>
              </a:spcBef>
            </a:pPr>
            <a:r>
              <a:rPr lang="uk-UA" sz="2000">
                <a:latin typeface="Open Sans"/>
              </a:rPr>
              <a:t>Питайте лише про те, що вас справді цікавить. Не ставте запитання лише заради запитання.</a:t>
            </a:r>
          </a:p>
        </p:txBody>
      </p:sp>
      <p:sp>
        <p:nvSpPr>
          <p:cNvPr id="12" name="Oval 11">
            <a:extLst>
              <a:ext uri="{FF2B5EF4-FFF2-40B4-BE49-F238E27FC236}"/>
            </a:extLst>
          </p:cNvPr>
          <p:cNvSpPr/>
          <p:nvPr/>
        </p:nvSpPr>
        <p:spPr>
          <a:xfrm>
            <a:off x="3181350" y="3971925"/>
            <a:ext cx="539750" cy="5397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9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258" name="TextBox 19"/>
          <p:cNvSpPr txBox="1">
            <a:spLocks noChangeArrowheads="1"/>
          </p:cNvSpPr>
          <p:nvPr/>
        </p:nvSpPr>
        <p:spPr bwMode="auto">
          <a:xfrm>
            <a:off x="3797300" y="3887788"/>
            <a:ext cx="6103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400"/>
              </a:spcBef>
            </a:pPr>
            <a:r>
              <a:rPr lang="uk-UA" sz="2000">
                <a:latin typeface="Open Sans"/>
              </a:rPr>
              <a:t>Не переривайте співрозмовника на півслові, дослухайте його.</a:t>
            </a:r>
          </a:p>
        </p:txBody>
      </p:sp>
      <p:sp>
        <p:nvSpPr>
          <p:cNvPr id="13" name="Oval 12">
            <a:extLst>
              <a:ext uri="{FF2B5EF4-FFF2-40B4-BE49-F238E27FC236}"/>
            </a:extLst>
          </p:cNvPr>
          <p:cNvSpPr/>
          <p:nvPr/>
        </p:nvSpPr>
        <p:spPr>
          <a:xfrm>
            <a:off x="2454275" y="5127625"/>
            <a:ext cx="539750" cy="5397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10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260" name="TextBox 20"/>
          <p:cNvSpPr txBox="1">
            <a:spLocks noChangeArrowheads="1"/>
          </p:cNvSpPr>
          <p:nvPr/>
        </p:nvSpPr>
        <p:spPr bwMode="auto">
          <a:xfrm>
            <a:off x="3070225" y="5043488"/>
            <a:ext cx="7299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400"/>
              </a:spcBef>
            </a:pPr>
            <a:r>
              <a:rPr lang="uk-UA" sz="2000">
                <a:latin typeface="Open Sans"/>
              </a:rPr>
              <a:t>Використайте уточнювальне запитання, якщо не отримали повної відповіді.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5"/>
          <p:cNvSpPr txBox="1">
            <a:spLocks noChangeArrowheads="1"/>
          </p:cNvSpPr>
          <p:nvPr/>
        </p:nvSpPr>
        <p:spPr bwMode="auto">
          <a:xfrm>
            <a:off x="525463" y="304800"/>
            <a:ext cx="109585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>
                <a:latin typeface="Open Sans"/>
              </a:rPr>
              <a:t>Ось декілька цитат з повісті Михайла Коцюбинського «Дорогою ціною», які характеризують її героїв. </a:t>
            </a:r>
          </a:p>
          <a:p>
            <a:r>
              <a:rPr lang="uk-UA" sz="2000">
                <a:latin typeface="Open Sans"/>
              </a:rPr>
              <a:t>Спробуйте відгадати, про кого йдеться: </a:t>
            </a:r>
            <a:endParaRPr lang="en-US" sz="2000">
              <a:latin typeface="Open Sans"/>
            </a:endParaRPr>
          </a:p>
        </p:txBody>
      </p:sp>
      <p:grpSp>
        <p:nvGrpSpPr>
          <p:cNvPr id="54274" name="Group 17"/>
          <p:cNvGrpSpPr>
            <a:grpSpLocks/>
          </p:cNvGrpSpPr>
          <p:nvPr/>
        </p:nvGrpSpPr>
        <p:grpSpPr bwMode="auto">
          <a:xfrm>
            <a:off x="522288" y="1296988"/>
            <a:ext cx="3455987" cy="2530475"/>
            <a:chOff x="522873" y="1510092"/>
            <a:chExt cx="3455134" cy="2530864"/>
          </a:xfrm>
        </p:grpSpPr>
        <p:sp>
          <p:nvSpPr>
            <p:cNvPr id="5" name="Rectangle: Rounded Corners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2873" y="1791122"/>
              <a:ext cx="3455134" cy="1927521"/>
            </a:xfrm>
            <a:prstGeom prst="roundRect">
              <a:avLst>
                <a:gd name="adj" fmla="val 10870"/>
              </a:avLst>
            </a:prstGeom>
            <a:solidFill>
              <a:schemeClr val="bg2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9263" algn="ctr"/>
              <a:endParaRPr lang="uk-UA" sz="1600">
                <a:solidFill>
                  <a:srgbClr val="F9F9F9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54321" name="Group 7"/>
            <p:cNvGrpSpPr>
              <a:grpSpLocks/>
            </p:cNvGrpSpPr>
            <p:nvPr/>
          </p:nvGrpSpPr>
          <p:grpSpPr bwMode="auto">
            <a:xfrm>
              <a:off x="879209" y="1510092"/>
              <a:ext cx="644792" cy="644792"/>
              <a:chOff x="5162550" y="2347328"/>
              <a:chExt cx="1121983" cy="1121983"/>
            </a:xfrm>
          </p:grpSpPr>
          <p:sp>
            <p:nvSpPr>
              <p:cNvPr id="6" name="Rectangle 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163877" y="2347328"/>
                <a:ext cx="1121242" cy="1121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pic>
            <p:nvPicPr>
              <p:cNvPr id="54327" name="Graphic 2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22057" y="2564190"/>
                <a:ext cx="802968" cy="68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322" name="Group 21"/>
            <p:cNvGrpSpPr>
              <a:grpSpLocks/>
            </p:cNvGrpSpPr>
            <p:nvPr/>
          </p:nvGrpSpPr>
          <p:grpSpPr bwMode="auto">
            <a:xfrm>
              <a:off x="3063608" y="3396164"/>
              <a:ext cx="644792" cy="644792"/>
              <a:chOff x="5162550" y="2347328"/>
              <a:chExt cx="1121983" cy="1121983"/>
            </a:xfrm>
          </p:grpSpPr>
          <p:sp>
            <p:nvSpPr>
              <p:cNvPr id="23" name="Rectangle 2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162941" y="2347620"/>
                <a:ext cx="1121242" cy="1121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pic>
            <p:nvPicPr>
              <p:cNvPr id="54325" name="Graphic 23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322057" y="2564190"/>
                <a:ext cx="802968" cy="68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323" name="TextBox 24"/>
            <p:cNvSpPr txBox="1">
              <a:spLocks noChangeArrowheads="1"/>
            </p:cNvSpPr>
            <p:nvPr/>
          </p:nvSpPr>
          <p:spPr bwMode="auto">
            <a:xfrm>
              <a:off x="1005840" y="2114045"/>
              <a:ext cx="24892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uk-UA" sz="1600">
                  <a:solidFill>
                    <a:srgbClr val="000000"/>
                  </a:solidFill>
                  <a:latin typeface="Open Sans"/>
                  <a:ea typeface="Calibri" pitchFamily="34" charset="0"/>
                  <a:cs typeface="Times New Roman" pitchFamily="18" charset="0"/>
                </a:rPr>
                <a:t>«Хай воно загориться без вогню й диму…Втечу. Піду за Дунай, може, ще й там люди не пособачились»</a:t>
              </a:r>
              <a:endParaRPr lang="uk-UA" sz="1600">
                <a:latin typeface="Open Sans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4275" name="Group 25"/>
          <p:cNvGrpSpPr>
            <a:grpSpLocks/>
          </p:cNvGrpSpPr>
          <p:nvPr/>
        </p:nvGrpSpPr>
        <p:grpSpPr bwMode="auto">
          <a:xfrm>
            <a:off x="4364038" y="1296988"/>
            <a:ext cx="3463925" cy="2530475"/>
            <a:chOff x="517934" y="1510092"/>
            <a:chExt cx="3465012" cy="2530864"/>
          </a:xfrm>
        </p:grpSpPr>
        <p:sp>
          <p:nvSpPr>
            <p:cNvPr id="27" name="Rectangle: Rounded Corners 2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7934" y="1791122"/>
              <a:ext cx="3465012" cy="1927521"/>
            </a:xfrm>
            <a:prstGeom prst="roundRect">
              <a:avLst>
                <a:gd name="adj" fmla="val 10870"/>
              </a:avLst>
            </a:prstGeom>
            <a:solidFill>
              <a:schemeClr val="bg2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9263" algn="ctr"/>
              <a:endParaRPr lang="uk-UA" sz="1600">
                <a:solidFill>
                  <a:srgbClr val="F9F9F9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54313" name="Group 27"/>
            <p:cNvGrpSpPr>
              <a:grpSpLocks/>
            </p:cNvGrpSpPr>
            <p:nvPr/>
          </p:nvGrpSpPr>
          <p:grpSpPr bwMode="auto">
            <a:xfrm>
              <a:off x="879209" y="1510092"/>
              <a:ext cx="644792" cy="644792"/>
              <a:chOff x="5162550" y="2347328"/>
              <a:chExt cx="1121983" cy="1121983"/>
            </a:xfrm>
          </p:grpSpPr>
          <p:sp>
            <p:nvSpPr>
              <p:cNvPr id="33" name="Rectangle 3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163922" y="2347328"/>
                <a:ext cx="1121870" cy="1121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pic>
            <p:nvPicPr>
              <p:cNvPr id="54319" name="Graphic 33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22057" y="2564190"/>
                <a:ext cx="802968" cy="68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314" name="Group 28"/>
            <p:cNvGrpSpPr>
              <a:grpSpLocks/>
            </p:cNvGrpSpPr>
            <p:nvPr/>
          </p:nvGrpSpPr>
          <p:grpSpPr bwMode="auto">
            <a:xfrm>
              <a:off x="3063608" y="3396164"/>
              <a:ext cx="644792" cy="644792"/>
              <a:chOff x="5162550" y="2347328"/>
              <a:chExt cx="1121983" cy="1121983"/>
            </a:xfrm>
          </p:grpSpPr>
          <p:sp>
            <p:nvSpPr>
              <p:cNvPr id="31" name="Rectangle 3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162353" y="2347620"/>
                <a:ext cx="1121870" cy="1121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pic>
            <p:nvPicPr>
              <p:cNvPr id="54317" name="Graphic 3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22057" y="2564190"/>
                <a:ext cx="802968" cy="68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315" name="TextBox 29"/>
            <p:cNvSpPr txBox="1">
              <a:spLocks noChangeArrowheads="1"/>
            </p:cNvSpPr>
            <p:nvPr/>
          </p:nvSpPr>
          <p:spPr bwMode="auto">
            <a:xfrm>
              <a:off x="792480" y="2063443"/>
              <a:ext cx="291592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uk-UA" sz="1600">
                  <a:solidFill>
                    <a:srgbClr val="000000"/>
                  </a:solidFill>
                  <a:latin typeface="Open Sans"/>
                  <a:ea typeface="Calibri" pitchFamily="34" charset="0"/>
                  <a:cs typeface="Times New Roman" pitchFamily="18" charset="0"/>
                </a:rPr>
                <a:t>«Кінь під ним гарячий, вороний, той ,що у пана лишився на стайні; одіж із щирого срібла-злота, шабля довжезна…»</a:t>
              </a:r>
              <a:endParaRPr lang="uk-UA" sz="1600">
                <a:latin typeface="Open Sans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4276" name="Group 34"/>
          <p:cNvGrpSpPr>
            <a:grpSpLocks/>
          </p:cNvGrpSpPr>
          <p:nvPr/>
        </p:nvGrpSpPr>
        <p:grpSpPr bwMode="auto">
          <a:xfrm>
            <a:off x="8208963" y="1296988"/>
            <a:ext cx="3465512" cy="2530475"/>
            <a:chOff x="517932" y="1510092"/>
            <a:chExt cx="3465016" cy="2530864"/>
          </a:xfrm>
        </p:grpSpPr>
        <p:sp>
          <p:nvSpPr>
            <p:cNvPr id="36" name="Rectangle: Rounded Corners 3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7932" y="1791122"/>
              <a:ext cx="3465016" cy="1927521"/>
            </a:xfrm>
            <a:prstGeom prst="roundRect">
              <a:avLst>
                <a:gd name="adj" fmla="val 10870"/>
              </a:avLst>
            </a:prstGeom>
            <a:solidFill>
              <a:schemeClr val="bg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9263" algn="ctr"/>
              <a:endParaRPr lang="uk-UA" sz="1600">
                <a:solidFill>
                  <a:srgbClr val="F9F9F9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54305" name="Group 36"/>
            <p:cNvGrpSpPr>
              <a:grpSpLocks/>
            </p:cNvGrpSpPr>
            <p:nvPr/>
          </p:nvGrpSpPr>
          <p:grpSpPr bwMode="auto">
            <a:xfrm>
              <a:off x="879209" y="1510092"/>
              <a:ext cx="644792" cy="644792"/>
              <a:chOff x="5162550" y="2347328"/>
              <a:chExt cx="1121983" cy="1121983"/>
            </a:xfrm>
          </p:grpSpPr>
          <p:sp>
            <p:nvSpPr>
              <p:cNvPr id="43" name="Rectangle 4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163630" y="2347328"/>
                <a:ext cx="1121358" cy="1121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pic>
            <p:nvPicPr>
              <p:cNvPr id="54311" name="Graphic 43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322057" y="2564190"/>
                <a:ext cx="802968" cy="68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306" name="Group 37"/>
            <p:cNvGrpSpPr>
              <a:grpSpLocks/>
            </p:cNvGrpSpPr>
            <p:nvPr/>
          </p:nvGrpSpPr>
          <p:grpSpPr bwMode="auto">
            <a:xfrm>
              <a:off x="3063608" y="3396164"/>
              <a:ext cx="644792" cy="644792"/>
              <a:chOff x="5162550" y="2347328"/>
              <a:chExt cx="1121983" cy="1121983"/>
            </a:xfrm>
          </p:grpSpPr>
          <p:sp>
            <p:nvSpPr>
              <p:cNvPr id="41" name="Rectangle 4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163089" y="2347620"/>
                <a:ext cx="1121358" cy="1121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pic>
            <p:nvPicPr>
              <p:cNvPr id="54309" name="Graphic 41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322057" y="2564190"/>
                <a:ext cx="802968" cy="68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307" name="TextBox 39"/>
            <p:cNvSpPr txBox="1">
              <a:spLocks noChangeArrowheads="1"/>
            </p:cNvSpPr>
            <p:nvPr/>
          </p:nvSpPr>
          <p:spPr bwMode="auto">
            <a:xfrm>
              <a:off x="792480" y="2063443"/>
              <a:ext cx="291592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uk-UA" sz="1600">
                  <a:solidFill>
                    <a:srgbClr val="000000"/>
                  </a:solidFill>
                  <a:latin typeface="Open Sans"/>
                  <a:ea typeface="Calibri" pitchFamily="34" charset="0"/>
                  <a:cs typeface="Times New Roman" pitchFamily="18" charset="0"/>
                </a:rPr>
                <a:t>«Був то молодий, безвусий парубок, міцно збудований у високій сивій кучмі, короткій чугаїнці і з довгим ціпком…» </a:t>
              </a:r>
              <a:endParaRPr lang="uk-UA" sz="1600">
                <a:latin typeface="Open Sans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4277" name="Group 44"/>
          <p:cNvGrpSpPr>
            <a:grpSpLocks/>
          </p:cNvGrpSpPr>
          <p:nvPr/>
        </p:nvGrpSpPr>
        <p:grpSpPr bwMode="auto">
          <a:xfrm>
            <a:off x="522288" y="3671888"/>
            <a:ext cx="3455987" cy="2530475"/>
            <a:chOff x="522873" y="1510092"/>
            <a:chExt cx="3455134" cy="2530864"/>
          </a:xfrm>
        </p:grpSpPr>
        <p:sp>
          <p:nvSpPr>
            <p:cNvPr id="46" name="Rectangle: Rounded Corners 4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22873" y="1791122"/>
              <a:ext cx="3455134" cy="1927521"/>
            </a:xfrm>
            <a:prstGeom prst="roundRect">
              <a:avLst>
                <a:gd name="adj" fmla="val 10870"/>
              </a:avLst>
            </a:prstGeom>
            <a:solidFill>
              <a:schemeClr val="bg2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9263" algn="ctr"/>
              <a:endParaRPr lang="uk-UA" sz="1600">
                <a:solidFill>
                  <a:srgbClr val="F9F9F9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54297" name="Group 46"/>
            <p:cNvGrpSpPr>
              <a:grpSpLocks/>
            </p:cNvGrpSpPr>
            <p:nvPr/>
          </p:nvGrpSpPr>
          <p:grpSpPr bwMode="auto">
            <a:xfrm>
              <a:off x="879209" y="1510092"/>
              <a:ext cx="644792" cy="644792"/>
              <a:chOff x="5162550" y="2347328"/>
              <a:chExt cx="1121983" cy="1121983"/>
            </a:xfrm>
          </p:grpSpPr>
          <p:sp>
            <p:nvSpPr>
              <p:cNvPr id="52" name="Rectangle 5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163877" y="2347328"/>
                <a:ext cx="1121242" cy="1121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pic>
            <p:nvPicPr>
              <p:cNvPr id="54303" name="Graphic 52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322057" y="2564190"/>
                <a:ext cx="802968" cy="68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298" name="Group 47"/>
            <p:cNvGrpSpPr>
              <a:grpSpLocks/>
            </p:cNvGrpSpPr>
            <p:nvPr/>
          </p:nvGrpSpPr>
          <p:grpSpPr bwMode="auto">
            <a:xfrm>
              <a:off x="3063608" y="3396164"/>
              <a:ext cx="644792" cy="644792"/>
              <a:chOff x="5162550" y="2347328"/>
              <a:chExt cx="1121983" cy="1121983"/>
            </a:xfrm>
          </p:grpSpPr>
          <p:sp>
            <p:nvSpPr>
              <p:cNvPr id="50" name="Rectangle 4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162941" y="2347620"/>
                <a:ext cx="1121242" cy="1121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pic>
            <p:nvPicPr>
              <p:cNvPr id="54301" name="Graphic 50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322057" y="2564190"/>
                <a:ext cx="802968" cy="68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299" name="TextBox 48"/>
            <p:cNvSpPr txBox="1">
              <a:spLocks noChangeArrowheads="1"/>
            </p:cNvSpPr>
            <p:nvPr/>
          </p:nvSpPr>
          <p:spPr bwMode="auto">
            <a:xfrm>
              <a:off x="705753" y="2063443"/>
              <a:ext cx="3089374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uk-UA" sz="1600">
                  <a:solidFill>
                    <a:srgbClr val="000000"/>
                  </a:solidFill>
                  <a:latin typeface="Open Sans"/>
                  <a:ea typeface="Calibri" pitchFamily="34" charset="0"/>
                  <a:cs typeface="Times New Roman" pitchFamily="18" charset="0"/>
                </a:rPr>
                <a:t>«Свіже, повне обличчя з карими очима, що так виразно біліло при картатому очіпку й пасмах чорного волосся»</a:t>
              </a:r>
              <a:endParaRPr lang="uk-UA" sz="1600">
                <a:latin typeface="Open Sans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4278" name="Group 53"/>
          <p:cNvGrpSpPr>
            <a:grpSpLocks/>
          </p:cNvGrpSpPr>
          <p:nvPr/>
        </p:nvGrpSpPr>
        <p:grpSpPr bwMode="auto">
          <a:xfrm>
            <a:off x="4364038" y="3671888"/>
            <a:ext cx="3463925" cy="2530475"/>
            <a:chOff x="517934" y="1510092"/>
            <a:chExt cx="3465012" cy="2530864"/>
          </a:xfrm>
        </p:grpSpPr>
        <p:sp>
          <p:nvSpPr>
            <p:cNvPr id="55" name="Rectangle: Rounded Corners 5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7934" y="1791122"/>
              <a:ext cx="3465012" cy="1927521"/>
            </a:xfrm>
            <a:prstGeom prst="roundRect">
              <a:avLst>
                <a:gd name="adj" fmla="val 10870"/>
              </a:avLst>
            </a:prstGeom>
            <a:solidFill>
              <a:schemeClr val="bg2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9263" algn="ctr"/>
              <a:endParaRPr lang="uk-UA" sz="1600">
                <a:solidFill>
                  <a:srgbClr val="F9F9F9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54289" name="Group 55"/>
            <p:cNvGrpSpPr>
              <a:grpSpLocks/>
            </p:cNvGrpSpPr>
            <p:nvPr/>
          </p:nvGrpSpPr>
          <p:grpSpPr bwMode="auto">
            <a:xfrm>
              <a:off x="879209" y="1510092"/>
              <a:ext cx="644792" cy="644792"/>
              <a:chOff x="5162550" y="2347328"/>
              <a:chExt cx="1121983" cy="1121983"/>
            </a:xfrm>
          </p:grpSpPr>
          <p:sp>
            <p:nvSpPr>
              <p:cNvPr id="61" name="Rectangle 6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163922" y="2347328"/>
                <a:ext cx="1121870" cy="1121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pic>
            <p:nvPicPr>
              <p:cNvPr id="54295" name="Graphic 61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322057" y="2564190"/>
                <a:ext cx="802968" cy="68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290" name="Group 56"/>
            <p:cNvGrpSpPr>
              <a:grpSpLocks/>
            </p:cNvGrpSpPr>
            <p:nvPr/>
          </p:nvGrpSpPr>
          <p:grpSpPr bwMode="auto">
            <a:xfrm>
              <a:off x="3063608" y="3396164"/>
              <a:ext cx="644792" cy="644792"/>
              <a:chOff x="5162550" y="2347328"/>
              <a:chExt cx="1121983" cy="1121983"/>
            </a:xfrm>
          </p:grpSpPr>
          <p:sp>
            <p:nvSpPr>
              <p:cNvPr id="59" name="Rectangle 5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162353" y="2347620"/>
                <a:ext cx="1121870" cy="1121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pic>
            <p:nvPicPr>
              <p:cNvPr id="54293" name="Graphic 59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322057" y="2564190"/>
                <a:ext cx="802968" cy="68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291" name="TextBox 57"/>
            <p:cNvSpPr txBox="1">
              <a:spLocks noChangeArrowheads="1"/>
            </p:cNvSpPr>
            <p:nvPr/>
          </p:nvSpPr>
          <p:spPr bwMode="auto">
            <a:xfrm>
              <a:off x="792480" y="2153490"/>
              <a:ext cx="291592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uk-UA" sz="1600">
                  <a:solidFill>
                    <a:srgbClr val="000000"/>
                  </a:solidFill>
                  <a:latin typeface="Open Sans"/>
                  <a:ea typeface="Calibri" pitchFamily="34" charset="0"/>
                  <a:cs typeface="Times New Roman" pitchFamily="18" charset="0"/>
                </a:rPr>
                <a:t>«…очі були заплющені, а на білому виду виразно зачорніли молоді вуса й густі брови»</a:t>
              </a:r>
              <a:endParaRPr lang="uk-UA" sz="1600">
                <a:latin typeface="Open Sans"/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4279" name="Group 62"/>
          <p:cNvGrpSpPr>
            <a:grpSpLocks/>
          </p:cNvGrpSpPr>
          <p:nvPr/>
        </p:nvGrpSpPr>
        <p:grpSpPr bwMode="auto">
          <a:xfrm>
            <a:off x="8208963" y="3671888"/>
            <a:ext cx="3465512" cy="2530475"/>
            <a:chOff x="517932" y="1510092"/>
            <a:chExt cx="3465016" cy="2530864"/>
          </a:xfrm>
        </p:grpSpPr>
        <p:sp>
          <p:nvSpPr>
            <p:cNvPr id="64" name="Rectangle: Rounded Corners 6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17932" y="1791122"/>
              <a:ext cx="3465016" cy="1927521"/>
            </a:xfrm>
            <a:prstGeom prst="roundRect">
              <a:avLst>
                <a:gd name="adj" fmla="val 10870"/>
              </a:avLst>
            </a:prstGeom>
            <a:solidFill>
              <a:schemeClr val="bg2"/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49263" algn="ctr"/>
              <a:endParaRPr lang="uk-UA" sz="1600">
                <a:solidFill>
                  <a:srgbClr val="F9F9F9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grpSp>
          <p:nvGrpSpPr>
            <p:cNvPr id="54281" name="Group 64"/>
            <p:cNvGrpSpPr>
              <a:grpSpLocks/>
            </p:cNvGrpSpPr>
            <p:nvPr/>
          </p:nvGrpSpPr>
          <p:grpSpPr bwMode="auto">
            <a:xfrm>
              <a:off x="879209" y="1510092"/>
              <a:ext cx="644792" cy="644792"/>
              <a:chOff x="5162550" y="2347328"/>
              <a:chExt cx="1121983" cy="1121983"/>
            </a:xfrm>
          </p:grpSpPr>
          <p:sp>
            <p:nvSpPr>
              <p:cNvPr id="70" name="Rectangle 6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163630" y="2347328"/>
                <a:ext cx="1121358" cy="1121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pic>
            <p:nvPicPr>
              <p:cNvPr id="54287" name="Graphic 70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322057" y="2564190"/>
                <a:ext cx="802968" cy="68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282" name="Group 65"/>
            <p:cNvGrpSpPr>
              <a:grpSpLocks/>
            </p:cNvGrpSpPr>
            <p:nvPr/>
          </p:nvGrpSpPr>
          <p:grpSpPr bwMode="auto">
            <a:xfrm>
              <a:off x="3063608" y="3396164"/>
              <a:ext cx="644792" cy="644792"/>
              <a:chOff x="5162550" y="2347328"/>
              <a:chExt cx="1121983" cy="1121983"/>
            </a:xfrm>
          </p:grpSpPr>
          <p:sp>
            <p:nvSpPr>
              <p:cNvPr id="68" name="Rectangle 6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163089" y="2347620"/>
                <a:ext cx="1121358" cy="112169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/>
              </a:p>
            </p:txBody>
          </p:sp>
          <p:pic>
            <p:nvPicPr>
              <p:cNvPr id="54285" name="Graphic 68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322057" y="2564190"/>
                <a:ext cx="802968" cy="68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283" name="TextBox 66"/>
            <p:cNvSpPr txBox="1">
              <a:spLocks noChangeArrowheads="1"/>
            </p:cNvSpPr>
            <p:nvPr/>
          </p:nvSpPr>
          <p:spPr bwMode="auto">
            <a:xfrm>
              <a:off x="609602" y="2063443"/>
              <a:ext cx="3281676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algn="ctr"/>
              <a:r>
                <a:rPr lang="uk-UA" sz="1600">
                  <a:solidFill>
                    <a:srgbClr val="000000"/>
                  </a:solidFill>
                  <a:latin typeface="Open Sans"/>
                  <a:ea typeface="Calibri" pitchFamily="34" charset="0"/>
                  <a:cs typeface="Times New Roman" pitchFamily="18" charset="0"/>
                </a:rPr>
                <a:t>«Вона така добра, так кохала його, вона пішла з ним у далеку дорогу , не пожалувала кіс своїх задля нього, вона доглядала його , як рідна мати, була вірна, як товариш…» </a:t>
              </a:r>
              <a:endParaRPr lang="uk-UA" sz="1600">
                <a:latin typeface="Open Sans"/>
                <a:ea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29">
      <a:dk1>
        <a:srgbClr val="000000"/>
      </a:dk1>
      <a:lt1>
        <a:srgbClr val="F9F9F9"/>
      </a:lt1>
      <a:dk2>
        <a:srgbClr val="595959"/>
      </a:dk2>
      <a:lt2>
        <a:srgbClr val="FFFFFF"/>
      </a:lt2>
      <a:accent1>
        <a:srgbClr val="15A185"/>
      </a:accent1>
      <a:accent2>
        <a:srgbClr val="297F9D"/>
      </a:accent2>
      <a:accent3>
        <a:srgbClr val="CBDE71"/>
      </a:accent3>
      <a:accent4>
        <a:srgbClr val="F49D15"/>
      </a:accent4>
      <a:accent5>
        <a:srgbClr val="C0392B"/>
      </a:accent5>
      <a:accent6>
        <a:srgbClr val="46556E"/>
      </a:accent6>
      <a:hlink>
        <a:srgbClr val="15A185"/>
      </a:hlink>
      <a:folHlink>
        <a:srgbClr val="15A185"/>
      </a:folHlink>
    </a:clrScheme>
    <a:fontScheme name="Custom 2">
      <a:majorFont>
        <a:latin typeface="Open Sans Condense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13145</TotalTime>
  <Words>386</Words>
  <Application>Microsoft Office PowerPoint</Application>
  <PresentationFormat>Произвольный</PresentationFormat>
  <Paragraphs>49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21</vt:i4>
      </vt:variant>
      <vt:variant>
        <vt:lpstr>Заголовки слайдов</vt:lpstr>
      </vt:variant>
      <vt:variant>
        <vt:i4>6</vt:i4>
      </vt:variant>
    </vt:vector>
  </HeadingPairs>
  <TitlesOfParts>
    <vt:vector size="32" baseType="lpstr">
      <vt:lpstr>Open Sans</vt:lpstr>
      <vt:lpstr>Arial</vt:lpstr>
      <vt:lpstr>Open Sans Condensed</vt:lpstr>
      <vt:lpstr>Calibri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Степан</cp:lastModifiedBy>
  <cp:revision>700</cp:revision>
  <dcterms:created xsi:type="dcterms:W3CDTF">2016-06-13T14:30:27Z</dcterms:created>
  <dcterms:modified xsi:type="dcterms:W3CDTF">2022-01-25T18:54:10Z</dcterms:modified>
</cp:coreProperties>
</file>