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13502-BA9B-47A2-9BAD-12978C6C93CA}" type="doc">
      <dgm:prSet loTypeId="urn:microsoft.com/office/officeart/2005/8/layout/pyramid2" loCatId="pyramid" qsTypeId="urn:microsoft.com/office/officeart/2005/8/quickstyle/3d1" qsCatId="3D" csTypeId="urn:microsoft.com/office/officeart/2005/8/colors/colorful4" csCatId="colorful" phldr="1"/>
      <dgm:spPr/>
    </dgm:pt>
    <dgm:pt modelId="{2FCE8E90-A227-499E-B0B8-7C4087A27472}">
      <dgm:prSet phldrT="[Текст]" custT="1"/>
      <dgm:spPr>
        <a:solidFill>
          <a:srgbClr val="7030A0">
            <a:alpha val="90000"/>
          </a:srgbClr>
        </a:solidFill>
      </dgm:spPr>
      <dgm:t>
        <a:bodyPr/>
        <a:lstStyle/>
        <a:p>
          <a:endParaRPr lang="uk-UA" sz="2800" i="1" u="none" dirty="0">
            <a:solidFill>
              <a:schemeClr val="bg1"/>
            </a:solidFill>
          </a:endParaRPr>
        </a:p>
      </dgm:t>
    </dgm:pt>
    <dgm:pt modelId="{995A8A6D-522D-49C0-9CE0-F17E6752E824}" type="parTrans" cxnId="{21F92AFE-2735-41BC-85BC-36EF62E948FD}">
      <dgm:prSet/>
      <dgm:spPr/>
      <dgm:t>
        <a:bodyPr/>
        <a:lstStyle/>
        <a:p>
          <a:endParaRPr lang="uk-UA"/>
        </a:p>
      </dgm:t>
    </dgm:pt>
    <dgm:pt modelId="{455C50AA-7286-48FC-B88E-6BC302F14CB6}" type="sibTrans" cxnId="{21F92AFE-2735-41BC-85BC-36EF62E948FD}">
      <dgm:prSet/>
      <dgm:spPr/>
      <dgm:t>
        <a:bodyPr/>
        <a:lstStyle/>
        <a:p>
          <a:endParaRPr lang="uk-UA"/>
        </a:p>
      </dgm:t>
    </dgm:pt>
    <dgm:pt modelId="{D8E458CD-5BCC-414C-9D5F-B2164AE14919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endParaRPr lang="uk-UA" sz="2800" i="1" u="none" dirty="0">
            <a:solidFill>
              <a:schemeClr val="bg1"/>
            </a:solidFill>
          </a:endParaRPr>
        </a:p>
      </dgm:t>
    </dgm:pt>
    <dgm:pt modelId="{A1E87568-FDD8-4FB3-B0BB-E24F9DCBB7EE}" type="parTrans" cxnId="{4BB61BF0-7823-4B6D-832A-65B1D795C1A8}">
      <dgm:prSet/>
      <dgm:spPr/>
      <dgm:t>
        <a:bodyPr/>
        <a:lstStyle/>
        <a:p>
          <a:endParaRPr lang="uk-UA"/>
        </a:p>
      </dgm:t>
    </dgm:pt>
    <dgm:pt modelId="{CDFF44D2-EED1-45DC-856A-66186DADCB79}" type="sibTrans" cxnId="{4BB61BF0-7823-4B6D-832A-65B1D795C1A8}">
      <dgm:prSet/>
      <dgm:spPr/>
      <dgm:t>
        <a:bodyPr/>
        <a:lstStyle/>
        <a:p>
          <a:endParaRPr lang="uk-UA"/>
        </a:p>
      </dgm:t>
    </dgm:pt>
    <dgm:pt modelId="{634C909A-17F8-4ED1-B69E-A3C4AC0CD6D2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uk-UA" sz="2800" i="1" u="none" dirty="0">
            <a:solidFill>
              <a:schemeClr val="bg1"/>
            </a:solidFill>
          </a:endParaRPr>
        </a:p>
      </dgm:t>
    </dgm:pt>
    <dgm:pt modelId="{98961639-07CE-4210-90AC-709AA38177C6}" type="parTrans" cxnId="{F07F450A-084D-4F70-B0EB-81ABA3006C1F}">
      <dgm:prSet/>
      <dgm:spPr/>
      <dgm:t>
        <a:bodyPr/>
        <a:lstStyle/>
        <a:p>
          <a:endParaRPr lang="uk-UA"/>
        </a:p>
      </dgm:t>
    </dgm:pt>
    <dgm:pt modelId="{14F35EC3-A0DA-4901-9569-633244195AA5}" type="sibTrans" cxnId="{F07F450A-084D-4F70-B0EB-81ABA3006C1F}">
      <dgm:prSet/>
      <dgm:spPr/>
      <dgm:t>
        <a:bodyPr/>
        <a:lstStyle/>
        <a:p>
          <a:endParaRPr lang="uk-UA"/>
        </a:p>
      </dgm:t>
    </dgm:pt>
    <dgm:pt modelId="{FD1B346F-EFE7-430E-979E-7ED0B94BAB12}">
      <dgm:prSet phldrT="[Текст]" custT="1"/>
      <dgm:spPr>
        <a:solidFill>
          <a:srgbClr val="008000">
            <a:alpha val="90000"/>
          </a:srgbClr>
        </a:solidFill>
      </dgm:spPr>
      <dgm:t>
        <a:bodyPr/>
        <a:lstStyle/>
        <a:p>
          <a:endParaRPr lang="uk-UA" sz="2800" i="1" u="none" dirty="0">
            <a:solidFill>
              <a:schemeClr val="bg1"/>
            </a:solidFill>
          </a:endParaRPr>
        </a:p>
      </dgm:t>
    </dgm:pt>
    <dgm:pt modelId="{74973E96-F9C3-40B7-9B7E-3F2ED294E3F7}" type="parTrans" cxnId="{8632B777-0381-4095-912D-051A819F3A33}">
      <dgm:prSet/>
      <dgm:spPr/>
      <dgm:t>
        <a:bodyPr/>
        <a:lstStyle/>
        <a:p>
          <a:endParaRPr lang="uk-UA"/>
        </a:p>
      </dgm:t>
    </dgm:pt>
    <dgm:pt modelId="{90D66E67-BFF0-42A1-B939-65EE0A9492D1}" type="sibTrans" cxnId="{8632B777-0381-4095-912D-051A819F3A33}">
      <dgm:prSet/>
      <dgm:spPr/>
      <dgm:t>
        <a:bodyPr/>
        <a:lstStyle/>
        <a:p>
          <a:endParaRPr lang="uk-UA"/>
        </a:p>
      </dgm:t>
    </dgm:pt>
    <dgm:pt modelId="{B859C384-5F78-487D-83E6-3970F4B574C8}" type="pres">
      <dgm:prSet presAssocID="{93813502-BA9B-47A2-9BAD-12978C6C93CA}" presName="compositeShape" presStyleCnt="0">
        <dgm:presLayoutVars>
          <dgm:dir/>
          <dgm:resizeHandles/>
        </dgm:presLayoutVars>
      </dgm:prSet>
      <dgm:spPr/>
    </dgm:pt>
    <dgm:pt modelId="{4D7B2275-DA01-4AEA-92B0-0A939AD8BA1A}" type="pres">
      <dgm:prSet presAssocID="{93813502-BA9B-47A2-9BAD-12978C6C93CA}" presName="pyramid" presStyleLbl="node1" presStyleIdx="0" presStyleCnt="1"/>
      <dgm:spPr/>
    </dgm:pt>
    <dgm:pt modelId="{1438A1E2-1B6E-497D-9065-56B6F2E08895}" type="pres">
      <dgm:prSet presAssocID="{93813502-BA9B-47A2-9BAD-12978C6C93CA}" presName="theList" presStyleCnt="0"/>
      <dgm:spPr/>
    </dgm:pt>
    <dgm:pt modelId="{EF39A7AF-B121-4B59-9192-43895A724D71}" type="pres">
      <dgm:prSet presAssocID="{2FCE8E90-A227-499E-B0B8-7C4087A27472}" presName="aNode" presStyleLbl="fgAcc1" presStyleIdx="0" presStyleCnt="4" custScaleX="1297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278B11-448E-4CDD-B5BD-7CB101EAE830}" type="pres">
      <dgm:prSet presAssocID="{2FCE8E90-A227-499E-B0B8-7C4087A27472}" presName="aSpace" presStyleCnt="0"/>
      <dgm:spPr/>
    </dgm:pt>
    <dgm:pt modelId="{57150BA4-3FB7-4590-AB42-42AB8AC9C3C9}" type="pres">
      <dgm:prSet presAssocID="{FD1B346F-EFE7-430E-979E-7ED0B94BAB12}" presName="aNode" presStyleLbl="fgAcc1" presStyleIdx="1" presStyleCnt="4" custScaleX="1297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5E3C0D-0806-4B34-87B2-E90599235936}" type="pres">
      <dgm:prSet presAssocID="{FD1B346F-EFE7-430E-979E-7ED0B94BAB12}" presName="aSpace" presStyleCnt="0"/>
      <dgm:spPr/>
    </dgm:pt>
    <dgm:pt modelId="{E8AECCA6-26FE-4D43-AFC6-AA6DFB6E0898}" type="pres">
      <dgm:prSet presAssocID="{D8E458CD-5BCC-414C-9D5F-B2164AE14919}" presName="aNode" presStyleLbl="fgAcc1" presStyleIdx="2" presStyleCnt="4" custScaleX="1297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6F1939-65D0-4337-95CC-E929729B34FD}" type="pres">
      <dgm:prSet presAssocID="{D8E458CD-5BCC-414C-9D5F-B2164AE14919}" presName="aSpace" presStyleCnt="0"/>
      <dgm:spPr/>
    </dgm:pt>
    <dgm:pt modelId="{3DAFC031-EFC3-45FC-9909-A1B5FD87A296}" type="pres">
      <dgm:prSet presAssocID="{634C909A-17F8-4ED1-B69E-A3C4AC0CD6D2}" presName="aNode" presStyleLbl="fgAcc1" presStyleIdx="3" presStyleCnt="4" custScaleX="1297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49D0A3-E419-4CF5-9309-5ABB4770F4B9}" type="pres">
      <dgm:prSet presAssocID="{634C909A-17F8-4ED1-B69E-A3C4AC0CD6D2}" presName="aSpace" presStyleCnt="0"/>
      <dgm:spPr/>
    </dgm:pt>
  </dgm:ptLst>
  <dgm:cxnLst>
    <dgm:cxn modelId="{DFB2D551-D4D5-4E5A-AB70-E8511D0B4722}" type="presOf" srcId="{634C909A-17F8-4ED1-B69E-A3C4AC0CD6D2}" destId="{3DAFC031-EFC3-45FC-9909-A1B5FD87A296}" srcOrd="0" destOrd="0" presId="urn:microsoft.com/office/officeart/2005/8/layout/pyramid2"/>
    <dgm:cxn modelId="{BF063D7E-2771-46A9-B834-793B05C13131}" type="presOf" srcId="{FD1B346F-EFE7-430E-979E-7ED0B94BAB12}" destId="{57150BA4-3FB7-4590-AB42-42AB8AC9C3C9}" srcOrd="0" destOrd="0" presId="urn:microsoft.com/office/officeart/2005/8/layout/pyramid2"/>
    <dgm:cxn modelId="{F07F450A-084D-4F70-B0EB-81ABA3006C1F}" srcId="{93813502-BA9B-47A2-9BAD-12978C6C93CA}" destId="{634C909A-17F8-4ED1-B69E-A3C4AC0CD6D2}" srcOrd="3" destOrd="0" parTransId="{98961639-07CE-4210-90AC-709AA38177C6}" sibTransId="{14F35EC3-A0DA-4901-9569-633244195AA5}"/>
    <dgm:cxn modelId="{4BB61BF0-7823-4B6D-832A-65B1D795C1A8}" srcId="{93813502-BA9B-47A2-9BAD-12978C6C93CA}" destId="{D8E458CD-5BCC-414C-9D5F-B2164AE14919}" srcOrd="2" destOrd="0" parTransId="{A1E87568-FDD8-4FB3-B0BB-E24F9DCBB7EE}" sibTransId="{CDFF44D2-EED1-45DC-856A-66186DADCB79}"/>
    <dgm:cxn modelId="{2BF82B0D-105A-41B3-A210-FA63DFDEBABD}" type="presOf" srcId="{D8E458CD-5BCC-414C-9D5F-B2164AE14919}" destId="{E8AECCA6-26FE-4D43-AFC6-AA6DFB6E0898}" srcOrd="0" destOrd="0" presId="urn:microsoft.com/office/officeart/2005/8/layout/pyramid2"/>
    <dgm:cxn modelId="{A4946AB8-DF7E-4FF0-83AA-D7C78FBFF9D3}" type="presOf" srcId="{93813502-BA9B-47A2-9BAD-12978C6C93CA}" destId="{B859C384-5F78-487D-83E6-3970F4B574C8}" srcOrd="0" destOrd="0" presId="urn:microsoft.com/office/officeart/2005/8/layout/pyramid2"/>
    <dgm:cxn modelId="{4342AD0B-2D80-455B-8625-E0CE28558B0D}" type="presOf" srcId="{2FCE8E90-A227-499E-B0B8-7C4087A27472}" destId="{EF39A7AF-B121-4B59-9192-43895A724D71}" srcOrd="0" destOrd="0" presId="urn:microsoft.com/office/officeart/2005/8/layout/pyramid2"/>
    <dgm:cxn modelId="{8632B777-0381-4095-912D-051A819F3A33}" srcId="{93813502-BA9B-47A2-9BAD-12978C6C93CA}" destId="{FD1B346F-EFE7-430E-979E-7ED0B94BAB12}" srcOrd="1" destOrd="0" parTransId="{74973E96-F9C3-40B7-9B7E-3F2ED294E3F7}" sibTransId="{90D66E67-BFF0-42A1-B939-65EE0A9492D1}"/>
    <dgm:cxn modelId="{21F92AFE-2735-41BC-85BC-36EF62E948FD}" srcId="{93813502-BA9B-47A2-9BAD-12978C6C93CA}" destId="{2FCE8E90-A227-499E-B0B8-7C4087A27472}" srcOrd="0" destOrd="0" parTransId="{995A8A6D-522D-49C0-9CE0-F17E6752E824}" sibTransId="{455C50AA-7286-48FC-B88E-6BC302F14CB6}"/>
    <dgm:cxn modelId="{4097D46D-A3F1-485F-8D2F-D37782AD3186}" type="presParOf" srcId="{B859C384-5F78-487D-83E6-3970F4B574C8}" destId="{4D7B2275-DA01-4AEA-92B0-0A939AD8BA1A}" srcOrd="0" destOrd="0" presId="urn:microsoft.com/office/officeart/2005/8/layout/pyramid2"/>
    <dgm:cxn modelId="{5C6189F7-C947-451E-B68D-BA52050F9A96}" type="presParOf" srcId="{B859C384-5F78-487D-83E6-3970F4B574C8}" destId="{1438A1E2-1B6E-497D-9065-56B6F2E08895}" srcOrd="1" destOrd="0" presId="urn:microsoft.com/office/officeart/2005/8/layout/pyramid2"/>
    <dgm:cxn modelId="{349527AF-3862-4CB8-8B8B-969623C55941}" type="presParOf" srcId="{1438A1E2-1B6E-497D-9065-56B6F2E08895}" destId="{EF39A7AF-B121-4B59-9192-43895A724D71}" srcOrd="0" destOrd="0" presId="urn:microsoft.com/office/officeart/2005/8/layout/pyramid2"/>
    <dgm:cxn modelId="{229E1AF2-FEDD-4881-AA20-FF668186449A}" type="presParOf" srcId="{1438A1E2-1B6E-497D-9065-56B6F2E08895}" destId="{43278B11-448E-4CDD-B5BD-7CB101EAE830}" srcOrd="1" destOrd="0" presId="urn:microsoft.com/office/officeart/2005/8/layout/pyramid2"/>
    <dgm:cxn modelId="{40D67160-F068-43F2-8DB5-8F00F465ADFE}" type="presParOf" srcId="{1438A1E2-1B6E-497D-9065-56B6F2E08895}" destId="{57150BA4-3FB7-4590-AB42-42AB8AC9C3C9}" srcOrd="2" destOrd="0" presId="urn:microsoft.com/office/officeart/2005/8/layout/pyramid2"/>
    <dgm:cxn modelId="{741526A0-D741-4408-B066-7E55621E40F8}" type="presParOf" srcId="{1438A1E2-1B6E-497D-9065-56B6F2E08895}" destId="{C05E3C0D-0806-4B34-87B2-E90599235936}" srcOrd="3" destOrd="0" presId="urn:microsoft.com/office/officeart/2005/8/layout/pyramid2"/>
    <dgm:cxn modelId="{0080EE64-ABE8-4C2E-834A-85EC54998268}" type="presParOf" srcId="{1438A1E2-1B6E-497D-9065-56B6F2E08895}" destId="{E8AECCA6-26FE-4D43-AFC6-AA6DFB6E0898}" srcOrd="4" destOrd="0" presId="urn:microsoft.com/office/officeart/2005/8/layout/pyramid2"/>
    <dgm:cxn modelId="{9D1228CD-069E-41F5-A576-D60BD7DA61BA}" type="presParOf" srcId="{1438A1E2-1B6E-497D-9065-56B6F2E08895}" destId="{4A6F1939-65D0-4337-95CC-E929729B34FD}" srcOrd="5" destOrd="0" presId="urn:microsoft.com/office/officeart/2005/8/layout/pyramid2"/>
    <dgm:cxn modelId="{ED484155-844B-4CA9-920E-5195B837A92D}" type="presParOf" srcId="{1438A1E2-1B6E-497D-9065-56B6F2E08895}" destId="{3DAFC031-EFC3-45FC-9909-A1B5FD87A296}" srcOrd="6" destOrd="0" presId="urn:microsoft.com/office/officeart/2005/8/layout/pyramid2"/>
    <dgm:cxn modelId="{8CB3DB83-FF91-4ABC-A559-EE41D42A8536}" type="presParOf" srcId="{1438A1E2-1B6E-497D-9065-56B6F2E08895}" destId="{3749D0A3-E419-4CF5-9309-5ABB4770F4B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C758DF-752C-41AA-9557-F5957792F7D3}" type="doc">
      <dgm:prSet loTypeId="urn:microsoft.com/office/officeart/2005/8/layout/cycle8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502F890E-5FA8-4ABC-93A6-723093D55D6D}">
      <dgm:prSet phldrT="[Текст]" custT="1"/>
      <dgm:spPr/>
      <dgm:t>
        <a:bodyPr/>
        <a:lstStyle/>
        <a:p>
          <a:pPr algn="l"/>
          <a:r>
            <a:rPr lang="uk-UA" sz="2800" b="1" i="1" dirty="0">
              <a:solidFill>
                <a:srgbClr val="002060"/>
              </a:solidFill>
            </a:rPr>
            <a:t>Ядро</a:t>
          </a:r>
        </a:p>
      </dgm:t>
    </dgm:pt>
    <dgm:pt modelId="{83AB308A-88E4-4083-AB22-993070144ECC}" type="parTrans" cxnId="{BEAB484C-9BB7-4CBB-B18B-FF5AABAD4F9B}">
      <dgm:prSet/>
      <dgm:spPr/>
      <dgm:t>
        <a:bodyPr/>
        <a:lstStyle/>
        <a:p>
          <a:endParaRPr lang="uk-UA" i="1"/>
        </a:p>
      </dgm:t>
    </dgm:pt>
    <dgm:pt modelId="{AB384E3F-E954-4F1D-9340-89F67C420E9A}" type="sibTrans" cxnId="{BEAB484C-9BB7-4CBB-B18B-FF5AABAD4F9B}">
      <dgm:prSet/>
      <dgm:spPr/>
      <dgm:t>
        <a:bodyPr/>
        <a:lstStyle/>
        <a:p>
          <a:endParaRPr lang="uk-UA" i="1"/>
        </a:p>
      </dgm:t>
    </dgm:pt>
    <dgm:pt modelId="{26015F0D-1E3E-4211-BDA2-F561231C10D9}">
      <dgm:prSet phldrT="[Текст]" custT="1"/>
      <dgm:spPr>
        <a:solidFill>
          <a:srgbClr val="008000"/>
        </a:solidFill>
      </dgm:spPr>
      <dgm:t>
        <a:bodyPr/>
        <a:lstStyle/>
        <a:p>
          <a:r>
            <a:rPr lang="uk-UA" sz="1900" b="1" i="1" dirty="0"/>
            <a:t>Драйвери</a:t>
          </a:r>
        </a:p>
      </dgm:t>
    </dgm:pt>
    <dgm:pt modelId="{832C26E9-4DC0-404A-B23A-9A1F8392BEAB}" type="parTrans" cxnId="{847F69B5-B30A-48BF-8010-79FC22EEBDD2}">
      <dgm:prSet/>
      <dgm:spPr/>
      <dgm:t>
        <a:bodyPr/>
        <a:lstStyle/>
        <a:p>
          <a:endParaRPr lang="uk-UA" i="1"/>
        </a:p>
      </dgm:t>
    </dgm:pt>
    <dgm:pt modelId="{86C76531-E749-4634-85AA-95772521DC1B}" type="sibTrans" cxnId="{847F69B5-B30A-48BF-8010-79FC22EEBDD2}">
      <dgm:prSet/>
      <dgm:spPr/>
      <dgm:t>
        <a:bodyPr/>
        <a:lstStyle/>
        <a:p>
          <a:endParaRPr lang="uk-UA" i="1"/>
        </a:p>
      </dgm:t>
    </dgm:pt>
    <dgm:pt modelId="{DF75B437-288A-49E9-9383-EC45AE673859}">
      <dgm:prSet phldrT="[Текст]" custT="1"/>
      <dgm:spPr>
        <a:solidFill>
          <a:srgbClr val="7030A0"/>
        </a:solidFill>
      </dgm:spPr>
      <dgm:t>
        <a:bodyPr/>
        <a:lstStyle/>
        <a:p>
          <a:pPr algn="r"/>
          <a:r>
            <a:rPr lang="uk-UA" sz="2400" b="1" i="1" dirty="0"/>
            <a:t>Утиліти</a:t>
          </a:r>
          <a:endParaRPr lang="uk-UA" sz="1900" b="1" i="1" dirty="0"/>
        </a:p>
      </dgm:t>
    </dgm:pt>
    <dgm:pt modelId="{E6C4039A-46DE-40D0-A0E1-4393A75825BA}" type="parTrans" cxnId="{28E832EF-9130-415C-9A9F-30AC2505DBB1}">
      <dgm:prSet/>
      <dgm:spPr/>
      <dgm:t>
        <a:bodyPr/>
        <a:lstStyle/>
        <a:p>
          <a:endParaRPr lang="uk-UA" i="1"/>
        </a:p>
      </dgm:t>
    </dgm:pt>
    <dgm:pt modelId="{D2C1EB14-A3F3-4A9F-9A26-C4B6A6B1E99D}" type="sibTrans" cxnId="{28E832EF-9130-415C-9A9F-30AC2505DBB1}">
      <dgm:prSet/>
      <dgm:spPr/>
      <dgm:t>
        <a:bodyPr/>
        <a:lstStyle/>
        <a:p>
          <a:endParaRPr lang="uk-UA" i="1"/>
        </a:p>
      </dgm:t>
    </dgm:pt>
    <dgm:pt modelId="{3CD01C9F-3DD3-426F-A330-9E3EDC287566}">
      <dgm:prSet phldrT="[Текст]"/>
      <dgm:spPr/>
      <dgm:t>
        <a:bodyPr/>
        <a:lstStyle/>
        <a:p>
          <a:r>
            <a:rPr lang="uk-UA" b="1" i="1" dirty="0"/>
            <a:t>Інтерфейс</a:t>
          </a:r>
        </a:p>
      </dgm:t>
    </dgm:pt>
    <dgm:pt modelId="{B7C72EA4-4102-4A54-AA20-E3E8A6937F4C}" type="parTrans" cxnId="{D44C001A-A9C8-439E-9137-02AC9CAE09FF}">
      <dgm:prSet/>
      <dgm:spPr/>
      <dgm:t>
        <a:bodyPr/>
        <a:lstStyle/>
        <a:p>
          <a:endParaRPr lang="uk-UA" i="1"/>
        </a:p>
      </dgm:t>
    </dgm:pt>
    <dgm:pt modelId="{3C2C0FD7-FE69-4CBC-8E3B-0E870251ACE8}" type="sibTrans" cxnId="{D44C001A-A9C8-439E-9137-02AC9CAE09FF}">
      <dgm:prSet/>
      <dgm:spPr/>
      <dgm:t>
        <a:bodyPr/>
        <a:lstStyle/>
        <a:p>
          <a:endParaRPr lang="uk-UA" i="1"/>
        </a:p>
      </dgm:t>
    </dgm:pt>
    <dgm:pt modelId="{87C4B594-D900-4FFB-BAB6-7A4567E1FC09}" type="pres">
      <dgm:prSet presAssocID="{FEC758DF-752C-41AA-9557-F5957792F7D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3D24FB-38AB-4EDF-8B09-6DBF280688A4}" type="pres">
      <dgm:prSet presAssocID="{FEC758DF-752C-41AA-9557-F5957792F7D3}" presName="wedge1" presStyleLbl="node1" presStyleIdx="0" presStyleCnt="4"/>
      <dgm:spPr/>
      <dgm:t>
        <a:bodyPr/>
        <a:lstStyle/>
        <a:p>
          <a:endParaRPr lang="uk-UA"/>
        </a:p>
      </dgm:t>
    </dgm:pt>
    <dgm:pt modelId="{47467AD2-5530-4657-9151-9DAB42EA7319}" type="pres">
      <dgm:prSet presAssocID="{FEC758DF-752C-41AA-9557-F5957792F7D3}" presName="dummy1a" presStyleCnt="0"/>
      <dgm:spPr/>
    </dgm:pt>
    <dgm:pt modelId="{97B5DC68-BF0A-46CE-BD33-B142C40DCF21}" type="pres">
      <dgm:prSet presAssocID="{FEC758DF-752C-41AA-9557-F5957792F7D3}" presName="dummy1b" presStyleCnt="0"/>
      <dgm:spPr/>
    </dgm:pt>
    <dgm:pt modelId="{9268396F-041C-46D6-9396-D9D7CC339E37}" type="pres">
      <dgm:prSet presAssocID="{FEC758DF-752C-41AA-9557-F5957792F7D3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3347E3-0F74-4337-9FEB-1401BA6EB2BA}" type="pres">
      <dgm:prSet presAssocID="{FEC758DF-752C-41AA-9557-F5957792F7D3}" presName="wedge2" presStyleLbl="node1" presStyleIdx="1" presStyleCnt="4"/>
      <dgm:spPr/>
      <dgm:t>
        <a:bodyPr/>
        <a:lstStyle/>
        <a:p>
          <a:endParaRPr lang="uk-UA"/>
        </a:p>
      </dgm:t>
    </dgm:pt>
    <dgm:pt modelId="{09C75117-BBFE-4947-8D50-63F26B3082DD}" type="pres">
      <dgm:prSet presAssocID="{FEC758DF-752C-41AA-9557-F5957792F7D3}" presName="dummy2a" presStyleCnt="0"/>
      <dgm:spPr/>
    </dgm:pt>
    <dgm:pt modelId="{D2E62C4D-9A0E-4DCB-8B03-22A8443039EA}" type="pres">
      <dgm:prSet presAssocID="{FEC758DF-752C-41AA-9557-F5957792F7D3}" presName="dummy2b" presStyleCnt="0"/>
      <dgm:spPr/>
    </dgm:pt>
    <dgm:pt modelId="{C39A5BE7-FF78-4F63-8B6D-D5D2FD4796AE}" type="pres">
      <dgm:prSet presAssocID="{FEC758DF-752C-41AA-9557-F5957792F7D3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ED66BB-79CE-4222-B7AD-BB9CD8CE8518}" type="pres">
      <dgm:prSet presAssocID="{FEC758DF-752C-41AA-9557-F5957792F7D3}" presName="wedge3" presStyleLbl="node1" presStyleIdx="2" presStyleCnt="4"/>
      <dgm:spPr/>
      <dgm:t>
        <a:bodyPr/>
        <a:lstStyle/>
        <a:p>
          <a:endParaRPr lang="uk-UA"/>
        </a:p>
      </dgm:t>
    </dgm:pt>
    <dgm:pt modelId="{C0192813-0588-4560-BB7E-07A6C321B000}" type="pres">
      <dgm:prSet presAssocID="{FEC758DF-752C-41AA-9557-F5957792F7D3}" presName="dummy3a" presStyleCnt="0"/>
      <dgm:spPr/>
    </dgm:pt>
    <dgm:pt modelId="{9D693E28-84FF-4863-BD5D-289A10B26443}" type="pres">
      <dgm:prSet presAssocID="{FEC758DF-752C-41AA-9557-F5957792F7D3}" presName="dummy3b" presStyleCnt="0"/>
      <dgm:spPr/>
    </dgm:pt>
    <dgm:pt modelId="{A1C99290-9776-4042-882C-A91484ABE609}" type="pres">
      <dgm:prSet presAssocID="{FEC758DF-752C-41AA-9557-F5957792F7D3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DB57F9-4392-454E-9D25-D08FF78095FB}" type="pres">
      <dgm:prSet presAssocID="{FEC758DF-752C-41AA-9557-F5957792F7D3}" presName="wedge4" presStyleLbl="node1" presStyleIdx="3" presStyleCnt="4"/>
      <dgm:spPr/>
      <dgm:t>
        <a:bodyPr/>
        <a:lstStyle/>
        <a:p>
          <a:endParaRPr lang="uk-UA"/>
        </a:p>
      </dgm:t>
    </dgm:pt>
    <dgm:pt modelId="{5197963B-F92D-436D-8647-244E63C49CD9}" type="pres">
      <dgm:prSet presAssocID="{FEC758DF-752C-41AA-9557-F5957792F7D3}" presName="dummy4a" presStyleCnt="0"/>
      <dgm:spPr/>
    </dgm:pt>
    <dgm:pt modelId="{47B5AA67-5ECC-47C7-B838-B2BE610E3A03}" type="pres">
      <dgm:prSet presAssocID="{FEC758DF-752C-41AA-9557-F5957792F7D3}" presName="dummy4b" presStyleCnt="0"/>
      <dgm:spPr/>
    </dgm:pt>
    <dgm:pt modelId="{13F06C90-9264-4C31-9D32-A9A16F36FCBE}" type="pres">
      <dgm:prSet presAssocID="{FEC758DF-752C-41AA-9557-F5957792F7D3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ED0EAC-074B-4A1F-BF57-20C6A7BD7E58}" type="pres">
      <dgm:prSet presAssocID="{AB384E3F-E954-4F1D-9340-89F67C420E9A}" presName="arrowWedge1" presStyleLbl="fgSibTrans2D1" presStyleIdx="0" presStyleCnt="4"/>
      <dgm:spPr/>
    </dgm:pt>
    <dgm:pt modelId="{F8540A54-438D-4CF3-8ACF-5D126425BB84}" type="pres">
      <dgm:prSet presAssocID="{86C76531-E749-4634-85AA-95772521DC1B}" presName="arrowWedge2" presStyleLbl="fgSibTrans2D1" presStyleIdx="1" presStyleCnt="4"/>
      <dgm:spPr/>
    </dgm:pt>
    <dgm:pt modelId="{E5738740-F2C5-401A-B266-293C14C91321}" type="pres">
      <dgm:prSet presAssocID="{D2C1EB14-A3F3-4A9F-9A26-C4B6A6B1E99D}" presName="arrowWedge3" presStyleLbl="fgSibTrans2D1" presStyleIdx="2" presStyleCnt="4"/>
      <dgm:spPr>
        <a:solidFill>
          <a:srgbClr val="954ECA"/>
        </a:solidFill>
      </dgm:spPr>
    </dgm:pt>
    <dgm:pt modelId="{D4339BB2-F89A-42E6-8079-CE164CBBD724}" type="pres">
      <dgm:prSet presAssocID="{3C2C0FD7-FE69-4CBC-8E3B-0E870251ACE8}" presName="arrowWedge4" presStyleLbl="fgSibTrans2D1" presStyleIdx="3" presStyleCnt="4"/>
      <dgm:spPr/>
    </dgm:pt>
  </dgm:ptLst>
  <dgm:cxnLst>
    <dgm:cxn modelId="{A605EF1C-68CF-4E12-B10F-502517F89144}" type="presOf" srcId="{DF75B437-288A-49E9-9383-EC45AE673859}" destId="{D9ED66BB-79CE-4222-B7AD-BB9CD8CE8518}" srcOrd="0" destOrd="0" presId="urn:microsoft.com/office/officeart/2005/8/layout/cycle8"/>
    <dgm:cxn modelId="{C2785CBD-0DD2-4213-ADB4-3ED9D0A81286}" type="presOf" srcId="{26015F0D-1E3E-4211-BDA2-F561231C10D9}" destId="{C39A5BE7-FF78-4F63-8B6D-D5D2FD4796AE}" srcOrd="1" destOrd="0" presId="urn:microsoft.com/office/officeart/2005/8/layout/cycle8"/>
    <dgm:cxn modelId="{9335171E-C83C-470E-BDCD-0D0AB1715C58}" type="presOf" srcId="{502F890E-5FA8-4ABC-93A6-723093D55D6D}" destId="{893D24FB-38AB-4EDF-8B09-6DBF280688A4}" srcOrd="0" destOrd="0" presId="urn:microsoft.com/office/officeart/2005/8/layout/cycle8"/>
    <dgm:cxn modelId="{D44C001A-A9C8-439E-9137-02AC9CAE09FF}" srcId="{FEC758DF-752C-41AA-9557-F5957792F7D3}" destId="{3CD01C9F-3DD3-426F-A330-9E3EDC287566}" srcOrd="3" destOrd="0" parTransId="{B7C72EA4-4102-4A54-AA20-E3E8A6937F4C}" sibTransId="{3C2C0FD7-FE69-4CBC-8E3B-0E870251ACE8}"/>
    <dgm:cxn modelId="{28E832EF-9130-415C-9A9F-30AC2505DBB1}" srcId="{FEC758DF-752C-41AA-9557-F5957792F7D3}" destId="{DF75B437-288A-49E9-9383-EC45AE673859}" srcOrd="2" destOrd="0" parTransId="{E6C4039A-46DE-40D0-A0E1-4393A75825BA}" sibTransId="{D2C1EB14-A3F3-4A9F-9A26-C4B6A6B1E99D}"/>
    <dgm:cxn modelId="{B316B78D-8C30-49B2-8850-4938DA896270}" type="presOf" srcId="{FEC758DF-752C-41AA-9557-F5957792F7D3}" destId="{87C4B594-D900-4FFB-BAB6-7A4567E1FC09}" srcOrd="0" destOrd="0" presId="urn:microsoft.com/office/officeart/2005/8/layout/cycle8"/>
    <dgm:cxn modelId="{9A361E43-7593-44E2-9FEF-412A4F1DE23B}" type="presOf" srcId="{3CD01C9F-3DD3-426F-A330-9E3EDC287566}" destId="{13F06C90-9264-4C31-9D32-A9A16F36FCBE}" srcOrd="1" destOrd="0" presId="urn:microsoft.com/office/officeart/2005/8/layout/cycle8"/>
    <dgm:cxn modelId="{D3256C11-21A4-49C9-9FCA-2DEBADF278A4}" type="presOf" srcId="{502F890E-5FA8-4ABC-93A6-723093D55D6D}" destId="{9268396F-041C-46D6-9396-D9D7CC339E37}" srcOrd="1" destOrd="0" presId="urn:microsoft.com/office/officeart/2005/8/layout/cycle8"/>
    <dgm:cxn modelId="{847F69B5-B30A-48BF-8010-79FC22EEBDD2}" srcId="{FEC758DF-752C-41AA-9557-F5957792F7D3}" destId="{26015F0D-1E3E-4211-BDA2-F561231C10D9}" srcOrd="1" destOrd="0" parTransId="{832C26E9-4DC0-404A-B23A-9A1F8392BEAB}" sibTransId="{86C76531-E749-4634-85AA-95772521DC1B}"/>
    <dgm:cxn modelId="{54A312AA-885A-4801-9EDC-BB9932FF9F80}" type="presOf" srcId="{3CD01C9F-3DD3-426F-A330-9E3EDC287566}" destId="{D2DB57F9-4392-454E-9D25-D08FF78095FB}" srcOrd="0" destOrd="0" presId="urn:microsoft.com/office/officeart/2005/8/layout/cycle8"/>
    <dgm:cxn modelId="{FE2786C4-FD67-463B-9363-CECE31ABAD2C}" type="presOf" srcId="{DF75B437-288A-49E9-9383-EC45AE673859}" destId="{A1C99290-9776-4042-882C-A91484ABE609}" srcOrd="1" destOrd="0" presId="urn:microsoft.com/office/officeart/2005/8/layout/cycle8"/>
    <dgm:cxn modelId="{4938CAC9-F7DC-4EF0-9D8D-ECF91638F601}" type="presOf" srcId="{26015F0D-1E3E-4211-BDA2-F561231C10D9}" destId="{B23347E3-0F74-4337-9FEB-1401BA6EB2BA}" srcOrd="0" destOrd="0" presId="urn:microsoft.com/office/officeart/2005/8/layout/cycle8"/>
    <dgm:cxn modelId="{BEAB484C-9BB7-4CBB-B18B-FF5AABAD4F9B}" srcId="{FEC758DF-752C-41AA-9557-F5957792F7D3}" destId="{502F890E-5FA8-4ABC-93A6-723093D55D6D}" srcOrd="0" destOrd="0" parTransId="{83AB308A-88E4-4083-AB22-993070144ECC}" sibTransId="{AB384E3F-E954-4F1D-9340-89F67C420E9A}"/>
    <dgm:cxn modelId="{ADF0FA59-32D2-4002-AA69-368687686133}" type="presParOf" srcId="{87C4B594-D900-4FFB-BAB6-7A4567E1FC09}" destId="{893D24FB-38AB-4EDF-8B09-6DBF280688A4}" srcOrd="0" destOrd="0" presId="urn:microsoft.com/office/officeart/2005/8/layout/cycle8"/>
    <dgm:cxn modelId="{6E2E0959-77A5-4E5A-BF9D-3E79B8DDFA45}" type="presParOf" srcId="{87C4B594-D900-4FFB-BAB6-7A4567E1FC09}" destId="{47467AD2-5530-4657-9151-9DAB42EA7319}" srcOrd="1" destOrd="0" presId="urn:microsoft.com/office/officeart/2005/8/layout/cycle8"/>
    <dgm:cxn modelId="{5CA7F064-46A8-4741-B1AF-AF93F3815BFA}" type="presParOf" srcId="{87C4B594-D900-4FFB-BAB6-7A4567E1FC09}" destId="{97B5DC68-BF0A-46CE-BD33-B142C40DCF21}" srcOrd="2" destOrd="0" presId="urn:microsoft.com/office/officeart/2005/8/layout/cycle8"/>
    <dgm:cxn modelId="{4AE6CC2B-F4B6-4CA9-BAED-80B405C5AFCD}" type="presParOf" srcId="{87C4B594-D900-4FFB-BAB6-7A4567E1FC09}" destId="{9268396F-041C-46D6-9396-D9D7CC339E37}" srcOrd="3" destOrd="0" presId="urn:microsoft.com/office/officeart/2005/8/layout/cycle8"/>
    <dgm:cxn modelId="{6FC55775-4879-47D4-A44D-A887F595D8A6}" type="presParOf" srcId="{87C4B594-D900-4FFB-BAB6-7A4567E1FC09}" destId="{B23347E3-0F74-4337-9FEB-1401BA6EB2BA}" srcOrd="4" destOrd="0" presId="urn:microsoft.com/office/officeart/2005/8/layout/cycle8"/>
    <dgm:cxn modelId="{694FAB2C-23BB-4E7B-AC28-821BD563054A}" type="presParOf" srcId="{87C4B594-D900-4FFB-BAB6-7A4567E1FC09}" destId="{09C75117-BBFE-4947-8D50-63F26B3082DD}" srcOrd="5" destOrd="0" presId="urn:microsoft.com/office/officeart/2005/8/layout/cycle8"/>
    <dgm:cxn modelId="{898ADC58-9D88-4E93-9CBF-337910E12121}" type="presParOf" srcId="{87C4B594-D900-4FFB-BAB6-7A4567E1FC09}" destId="{D2E62C4D-9A0E-4DCB-8B03-22A8443039EA}" srcOrd="6" destOrd="0" presId="urn:microsoft.com/office/officeart/2005/8/layout/cycle8"/>
    <dgm:cxn modelId="{AF5EE710-A83A-4487-A773-078ABEEFD58E}" type="presParOf" srcId="{87C4B594-D900-4FFB-BAB6-7A4567E1FC09}" destId="{C39A5BE7-FF78-4F63-8B6D-D5D2FD4796AE}" srcOrd="7" destOrd="0" presId="urn:microsoft.com/office/officeart/2005/8/layout/cycle8"/>
    <dgm:cxn modelId="{DD24BEA6-DFAF-4146-AC1B-AC3945354669}" type="presParOf" srcId="{87C4B594-D900-4FFB-BAB6-7A4567E1FC09}" destId="{D9ED66BB-79CE-4222-B7AD-BB9CD8CE8518}" srcOrd="8" destOrd="0" presId="urn:microsoft.com/office/officeart/2005/8/layout/cycle8"/>
    <dgm:cxn modelId="{4649CDF5-2ABB-4B69-A853-6F1297C39689}" type="presParOf" srcId="{87C4B594-D900-4FFB-BAB6-7A4567E1FC09}" destId="{C0192813-0588-4560-BB7E-07A6C321B000}" srcOrd="9" destOrd="0" presId="urn:microsoft.com/office/officeart/2005/8/layout/cycle8"/>
    <dgm:cxn modelId="{4CC47EB3-3DD3-4237-BCD2-63EFBB5FC995}" type="presParOf" srcId="{87C4B594-D900-4FFB-BAB6-7A4567E1FC09}" destId="{9D693E28-84FF-4863-BD5D-289A10B26443}" srcOrd="10" destOrd="0" presId="urn:microsoft.com/office/officeart/2005/8/layout/cycle8"/>
    <dgm:cxn modelId="{BF1DCAC5-340B-47E7-B639-475B69B15190}" type="presParOf" srcId="{87C4B594-D900-4FFB-BAB6-7A4567E1FC09}" destId="{A1C99290-9776-4042-882C-A91484ABE609}" srcOrd="11" destOrd="0" presId="urn:microsoft.com/office/officeart/2005/8/layout/cycle8"/>
    <dgm:cxn modelId="{17F21534-CEAC-4F9B-A141-9956C35E7807}" type="presParOf" srcId="{87C4B594-D900-4FFB-BAB6-7A4567E1FC09}" destId="{D2DB57F9-4392-454E-9D25-D08FF78095FB}" srcOrd="12" destOrd="0" presId="urn:microsoft.com/office/officeart/2005/8/layout/cycle8"/>
    <dgm:cxn modelId="{2403788D-6123-43FE-AEB4-5322CAE5B0A3}" type="presParOf" srcId="{87C4B594-D900-4FFB-BAB6-7A4567E1FC09}" destId="{5197963B-F92D-436D-8647-244E63C49CD9}" srcOrd="13" destOrd="0" presId="urn:microsoft.com/office/officeart/2005/8/layout/cycle8"/>
    <dgm:cxn modelId="{CA632B79-840D-4233-A64B-C7521AC52F36}" type="presParOf" srcId="{87C4B594-D900-4FFB-BAB6-7A4567E1FC09}" destId="{47B5AA67-5ECC-47C7-B838-B2BE610E3A03}" srcOrd="14" destOrd="0" presId="urn:microsoft.com/office/officeart/2005/8/layout/cycle8"/>
    <dgm:cxn modelId="{C14D4C4A-E58F-490F-96A5-86D554A2355F}" type="presParOf" srcId="{87C4B594-D900-4FFB-BAB6-7A4567E1FC09}" destId="{13F06C90-9264-4C31-9D32-A9A16F36FCBE}" srcOrd="15" destOrd="0" presId="urn:microsoft.com/office/officeart/2005/8/layout/cycle8"/>
    <dgm:cxn modelId="{BF58C9E1-2DE9-4529-AEFC-5702F10BF119}" type="presParOf" srcId="{87C4B594-D900-4FFB-BAB6-7A4567E1FC09}" destId="{7FED0EAC-074B-4A1F-BF57-20C6A7BD7E58}" srcOrd="16" destOrd="0" presId="urn:microsoft.com/office/officeart/2005/8/layout/cycle8"/>
    <dgm:cxn modelId="{623801E3-52C7-4944-8B3A-F4D7DEA2F400}" type="presParOf" srcId="{87C4B594-D900-4FFB-BAB6-7A4567E1FC09}" destId="{F8540A54-438D-4CF3-8ACF-5D126425BB84}" srcOrd="17" destOrd="0" presId="urn:microsoft.com/office/officeart/2005/8/layout/cycle8"/>
    <dgm:cxn modelId="{8CF64953-A6AE-406F-9592-BD66C850D560}" type="presParOf" srcId="{87C4B594-D900-4FFB-BAB6-7A4567E1FC09}" destId="{E5738740-F2C5-401A-B266-293C14C91321}" srcOrd="18" destOrd="0" presId="urn:microsoft.com/office/officeart/2005/8/layout/cycle8"/>
    <dgm:cxn modelId="{2D56BAFC-4869-43C7-BA19-F86028C0B7C3}" type="presParOf" srcId="{87C4B594-D900-4FFB-BAB6-7A4567E1FC09}" destId="{D4339BB2-F89A-42E6-8079-CE164CBBD72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7BD33-EC30-46AC-BD24-401E734F8176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44B0D79-7F04-44B9-9C7C-CD28C17613D0}">
      <dgm:prSet phldrT="[Текст]" custT="1"/>
      <dgm:spPr/>
      <dgm:t>
        <a:bodyPr/>
        <a:lstStyle/>
        <a:p>
          <a:endParaRPr lang="uk-UA" sz="2000" i="1" noProof="0" dirty="0"/>
        </a:p>
      </dgm:t>
    </dgm:pt>
    <dgm:pt modelId="{CBC678DE-E0F6-4248-85B7-DD8409BBE0F4}" type="parTrans" cxnId="{F5ABE5B7-449B-46C8-BE46-F3A4F660E09A}">
      <dgm:prSet/>
      <dgm:spPr/>
      <dgm:t>
        <a:bodyPr/>
        <a:lstStyle/>
        <a:p>
          <a:endParaRPr lang="uk-UA" sz="2400" i="1"/>
        </a:p>
      </dgm:t>
    </dgm:pt>
    <dgm:pt modelId="{CB2F3BEF-FA31-40CA-87C5-7058F5D23E9E}" type="sibTrans" cxnId="{F5ABE5B7-449B-46C8-BE46-F3A4F660E09A}">
      <dgm:prSet/>
      <dgm:spPr/>
      <dgm:t>
        <a:bodyPr/>
        <a:lstStyle/>
        <a:p>
          <a:endParaRPr lang="uk-UA" sz="2400" i="1"/>
        </a:p>
      </dgm:t>
    </dgm:pt>
    <dgm:pt modelId="{1B81C372-925C-46FC-96B1-2F1AAF945560}">
      <dgm:prSet phldrT="[Текст]" custT="1"/>
      <dgm:spPr>
        <a:solidFill>
          <a:srgbClr val="7030A0"/>
        </a:solidFill>
      </dgm:spPr>
      <dgm:t>
        <a:bodyPr/>
        <a:lstStyle/>
        <a:p>
          <a:endParaRPr lang="uk-UA" sz="2000" i="1" noProof="0" dirty="0"/>
        </a:p>
      </dgm:t>
    </dgm:pt>
    <dgm:pt modelId="{EFDD7AA1-CE6D-4DAE-A006-A48F62651F7D}" type="parTrans" cxnId="{A6441D21-127F-4A5A-946F-CDEE8A3F4D19}">
      <dgm:prSet/>
      <dgm:spPr/>
      <dgm:t>
        <a:bodyPr/>
        <a:lstStyle/>
        <a:p>
          <a:endParaRPr lang="uk-UA" sz="2400" i="1"/>
        </a:p>
      </dgm:t>
    </dgm:pt>
    <dgm:pt modelId="{EAA467BD-7E67-4E63-841E-1141B6CA2872}" type="sibTrans" cxnId="{A6441D21-127F-4A5A-946F-CDEE8A3F4D19}">
      <dgm:prSet/>
      <dgm:spPr/>
      <dgm:t>
        <a:bodyPr/>
        <a:lstStyle/>
        <a:p>
          <a:endParaRPr lang="uk-UA" sz="2400" i="1"/>
        </a:p>
      </dgm:t>
    </dgm:pt>
    <dgm:pt modelId="{FFF60420-B008-4E57-9B7A-8B5C4B8F1F0F}">
      <dgm:prSet phldrT="[Текст]" custT="1"/>
      <dgm:spPr/>
      <dgm:t>
        <a:bodyPr/>
        <a:lstStyle/>
        <a:p>
          <a:endParaRPr lang="uk-UA" sz="2000" i="1" noProof="0" dirty="0">
            <a:solidFill>
              <a:srgbClr val="002060"/>
            </a:solidFill>
          </a:endParaRPr>
        </a:p>
      </dgm:t>
    </dgm:pt>
    <dgm:pt modelId="{F58F1996-42CF-41B9-87C6-9B7541547FDC}" type="parTrans" cxnId="{62C63869-0694-4175-851B-A15176CAA5F3}">
      <dgm:prSet/>
      <dgm:spPr/>
      <dgm:t>
        <a:bodyPr/>
        <a:lstStyle/>
        <a:p>
          <a:endParaRPr lang="uk-UA" sz="2400" i="1"/>
        </a:p>
      </dgm:t>
    </dgm:pt>
    <dgm:pt modelId="{893D8247-1D02-4E45-A80D-A06E4F50304F}" type="sibTrans" cxnId="{62C63869-0694-4175-851B-A15176CAA5F3}">
      <dgm:prSet/>
      <dgm:spPr/>
      <dgm:t>
        <a:bodyPr/>
        <a:lstStyle/>
        <a:p>
          <a:endParaRPr lang="uk-UA" sz="2400" i="1"/>
        </a:p>
      </dgm:t>
    </dgm:pt>
    <dgm:pt modelId="{574467BF-CB95-4D99-A5FA-460B08A3B1CD}">
      <dgm:prSet phldrT="[Текст]" custT="1"/>
      <dgm:spPr/>
      <dgm:t>
        <a:bodyPr/>
        <a:lstStyle/>
        <a:p>
          <a:endParaRPr lang="uk-UA" sz="2000" i="1" noProof="0" dirty="0"/>
        </a:p>
      </dgm:t>
    </dgm:pt>
    <dgm:pt modelId="{0F061BA2-5564-42A8-83BD-2FAEFB9E7F8C}" type="parTrans" cxnId="{30A8916B-4F0E-4CFD-BBDB-2B015C36E62E}">
      <dgm:prSet/>
      <dgm:spPr/>
      <dgm:t>
        <a:bodyPr/>
        <a:lstStyle/>
        <a:p>
          <a:endParaRPr lang="uk-UA" sz="2400" i="1"/>
        </a:p>
      </dgm:t>
    </dgm:pt>
    <dgm:pt modelId="{583EE810-A9FA-4532-AC5C-F17662F9099C}" type="sibTrans" cxnId="{30A8916B-4F0E-4CFD-BBDB-2B015C36E62E}">
      <dgm:prSet/>
      <dgm:spPr/>
      <dgm:t>
        <a:bodyPr/>
        <a:lstStyle/>
        <a:p>
          <a:endParaRPr lang="uk-UA" sz="2400" i="1"/>
        </a:p>
      </dgm:t>
    </dgm:pt>
    <dgm:pt modelId="{9F5EE445-7A33-4127-8BC1-059962E1C614}">
      <dgm:prSet phldrT="[Текст]" custT="1"/>
      <dgm:spPr>
        <a:solidFill>
          <a:srgbClr val="008000"/>
        </a:solidFill>
      </dgm:spPr>
      <dgm:t>
        <a:bodyPr/>
        <a:lstStyle/>
        <a:p>
          <a:endParaRPr lang="uk-UA" sz="2000" i="1" noProof="0" dirty="0"/>
        </a:p>
      </dgm:t>
    </dgm:pt>
    <dgm:pt modelId="{475F9FE2-DE50-4ED5-94D7-25AAC6560F43}" type="parTrans" cxnId="{4C67BFCF-DF16-4FDF-B4C8-8AE80FFCF06F}">
      <dgm:prSet/>
      <dgm:spPr/>
      <dgm:t>
        <a:bodyPr/>
        <a:lstStyle/>
        <a:p>
          <a:endParaRPr lang="uk-UA" sz="2400" i="1"/>
        </a:p>
      </dgm:t>
    </dgm:pt>
    <dgm:pt modelId="{F0BBC386-8CAE-4059-9B98-893DE28D7BE6}" type="sibTrans" cxnId="{4C67BFCF-DF16-4FDF-B4C8-8AE80FFCF06F}">
      <dgm:prSet/>
      <dgm:spPr/>
      <dgm:t>
        <a:bodyPr/>
        <a:lstStyle/>
        <a:p>
          <a:endParaRPr lang="uk-UA" sz="2400" i="1"/>
        </a:p>
      </dgm:t>
    </dgm:pt>
    <dgm:pt modelId="{4786F468-0FF4-4B76-819D-459C339B0332}">
      <dgm:prSet phldrT="[Текст]" custT="1"/>
      <dgm:spPr>
        <a:solidFill>
          <a:srgbClr val="996600"/>
        </a:solidFill>
      </dgm:spPr>
      <dgm:t>
        <a:bodyPr/>
        <a:lstStyle/>
        <a:p>
          <a:endParaRPr lang="uk-UA" sz="2000" b="0" i="1" noProof="0" dirty="0"/>
        </a:p>
      </dgm:t>
    </dgm:pt>
    <dgm:pt modelId="{410B4253-E9E8-456C-9C4E-090C558BC21C}" type="parTrans" cxnId="{E61925FB-9C2E-4060-B78C-4863DF1C4A93}">
      <dgm:prSet/>
      <dgm:spPr/>
      <dgm:t>
        <a:bodyPr/>
        <a:lstStyle/>
        <a:p>
          <a:endParaRPr lang="uk-UA" sz="2400"/>
        </a:p>
      </dgm:t>
    </dgm:pt>
    <dgm:pt modelId="{16C1CFAF-A05D-4253-8A04-BA2F90F0F383}" type="sibTrans" cxnId="{E61925FB-9C2E-4060-B78C-4863DF1C4A93}">
      <dgm:prSet/>
      <dgm:spPr/>
      <dgm:t>
        <a:bodyPr/>
        <a:lstStyle/>
        <a:p>
          <a:endParaRPr lang="uk-UA" sz="2400"/>
        </a:p>
      </dgm:t>
    </dgm:pt>
    <dgm:pt modelId="{C1C788E7-40FA-4439-878F-2CC8367B8F22}" type="pres">
      <dgm:prSet presAssocID="{BD77BD33-EC30-46AC-BD24-401E734F817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0B7B7FCB-7340-4C8C-9CEC-44D83247E09F}" type="pres">
      <dgm:prSet presAssocID="{BD77BD33-EC30-46AC-BD24-401E734F8176}" presName="Name1" presStyleCnt="0"/>
      <dgm:spPr/>
    </dgm:pt>
    <dgm:pt modelId="{8D39F2BC-8176-4C61-8E04-72E8B55182E0}" type="pres">
      <dgm:prSet presAssocID="{BD77BD33-EC30-46AC-BD24-401E734F8176}" presName="cycle" presStyleCnt="0"/>
      <dgm:spPr/>
    </dgm:pt>
    <dgm:pt modelId="{09BAB6D9-5BBE-46FE-9243-AD21CFADB3C1}" type="pres">
      <dgm:prSet presAssocID="{BD77BD33-EC30-46AC-BD24-401E734F8176}" presName="srcNode" presStyleLbl="node1" presStyleIdx="0" presStyleCnt="6"/>
      <dgm:spPr/>
    </dgm:pt>
    <dgm:pt modelId="{C7661E35-6C55-4B51-BE17-D9D67599F310}" type="pres">
      <dgm:prSet presAssocID="{BD77BD33-EC30-46AC-BD24-401E734F8176}" presName="conn" presStyleLbl="parChTrans1D2" presStyleIdx="0" presStyleCnt="1"/>
      <dgm:spPr/>
      <dgm:t>
        <a:bodyPr/>
        <a:lstStyle/>
        <a:p>
          <a:endParaRPr lang="uk-UA"/>
        </a:p>
      </dgm:t>
    </dgm:pt>
    <dgm:pt modelId="{7DF117A4-BB7B-4C63-B83D-1D769ED77955}" type="pres">
      <dgm:prSet presAssocID="{BD77BD33-EC30-46AC-BD24-401E734F8176}" presName="extraNode" presStyleLbl="node1" presStyleIdx="0" presStyleCnt="6"/>
      <dgm:spPr/>
    </dgm:pt>
    <dgm:pt modelId="{79FA0555-FEE1-4173-AD86-0A4FAA4240E0}" type="pres">
      <dgm:prSet presAssocID="{BD77BD33-EC30-46AC-BD24-401E734F8176}" presName="dstNode" presStyleLbl="node1" presStyleIdx="0" presStyleCnt="6"/>
      <dgm:spPr/>
    </dgm:pt>
    <dgm:pt modelId="{EE2EA9E0-CBE5-43E4-BB02-325D168626A4}" type="pres">
      <dgm:prSet presAssocID="{D44B0D79-7F04-44B9-9C7C-CD28C17613D0}" presName="text_1" presStyleLbl="node1" presStyleIdx="0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06E761-2B35-4D8A-8B73-C29A5CF5CBDF}" type="pres">
      <dgm:prSet presAssocID="{D44B0D79-7F04-44B9-9C7C-CD28C17613D0}" presName="accent_1" presStyleCnt="0"/>
      <dgm:spPr/>
    </dgm:pt>
    <dgm:pt modelId="{27878C57-BBF6-4C22-88FA-1C3D4933722D}" type="pres">
      <dgm:prSet presAssocID="{D44B0D79-7F04-44B9-9C7C-CD28C17613D0}" presName="accentRepeatNode" presStyleLbl="solidFgAcc1" presStyleIdx="0" presStyleCnt="6"/>
      <dgm:spPr/>
    </dgm:pt>
    <dgm:pt modelId="{AD2F74AD-5B6A-4346-8349-090AC68FEE9A}" type="pres">
      <dgm:prSet presAssocID="{1B81C372-925C-46FC-96B1-2F1AAF945560}" presName="text_2" presStyleLbl="node1" presStyleIdx="1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0276CD-B669-4245-86BE-66420155BEF4}" type="pres">
      <dgm:prSet presAssocID="{1B81C372-925C-46FC-96B1-2F1AAF945560}" presName="accent_2" presStyleCnt="0"/>
      <dgm:spPr/>
    </dgm:pt>
    <dgm:pt modelId="{E63EBB38-5984-4F74-98F1-254621592311}" type="pres">
      <dgm:prSet presAssocID="{1B81C372-925C-46FC-96B1-2F1AAF945560}" presName="accentRepeatNode" presStyleLbl="solidFgAcc1" presStyleIdx="1" presStyleCnt="6"/>
      <dgm:spPr/>
    </dgm:pt>
    <dgm:pt modelId="{46297F79-2755-4E7F-87B4-88629DD167EF}" type="pres">
      <dgm:prSet presAssocID="{FFF60420-B008-4E57-9B7A-8B5C4B8F1F0F}" presName="text_3" presStyleLbl="node1" presStyleIdx="2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F75627-8B37-47AF-A999-4F6E49849E6B}" type="pres">
      <dgm:prSet presAssocID="{FFF60420-B008-4E57-9B7A-8B5C4B8F1F0F}" presName="accent_3" presStyleCnt="0"/>
      <dgm:spPr/>
    </dgm:pt>
    <dgm:pt modelId="{D13D7DA6-9D1E-4150-A6AE-C6ABC36166D5}" type="pres">
      <dgm:prSet presAssocID="{FFF60420-B008-4E57-9B7A-8B5C4B8F1F0F}" presName="accentRepeatNode" presStyleLbl="solidFgAcc1" presStyleIdx="2" presStyleCnt="6"/>
      <dgm:spPr/>
    </dgm:pt>
    <dgm:pt modelId="{E97A966C-ADE1-481C-9602-29D743F1F5D5}" type="pres">
      <dgm:prSet presAssocID="{574467BF-CB95-4D99-A5FA-460B08A3B1CD}" presName="text_4" presStyleLbl="node1" presStyleIdx="3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25BE06-63B3-417D-8D1F-AE7788C8D10B}" type="pres">
      <dgm:prSet presAssocID="{574467BF-CB95-4D99-A5FA-460B08A3B1CD}" presName="accent_4" presStyleCnt="0"/>
      <dgm:spPr/>
    </dgm:pt>
    <dgm:pt modelId="{AA2029A9-878F-42BF-A694-5944B1AD983E}" type="pres">
      <dgm:prSet presAssocID="{574467BF-CB95-4D99-A5FA-460B08A3B1CD}" presName="accentRepeatNode" presStyleLbl="solidFgAcc1" presStyleIdx="3" presStyleCnt="6"/>
      <dgm:spPr/>
    </dgm:pt>
    <dgm:pt modelId="{A75E9348-9280-4796-BDCC-B84F04B5A654}" type="pres">
      <dgm:prSet presAssocID="{9F5EE445-7A33-4127-8BC1-059962E1C614}" presName="text_5" presStyleLbl="node1" presStyleIdx="4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EEC0C6-EE50-4B2B-A384-D5DAA61F2CD8}" type="pres">
      <dgm:prSet presAssocID="{9F5EE445-7A33-4127-8BC1-059962E1C614}" presName="accent_5" presStyleCnt="0"/>
      <dgm:spPr/>
    </dgm:pt>
    <dgm:pt modelId="{0589A8B4-BF53-4D85-9C3C-5A5EA39FC1AC}" type="pres">
      <dgm:prSet presAssocID="{9F5EE445-7A33-4127-8BC1-059962E1C614}" presName="accentRepeatNode" presStyleLbl="solidFgAcc1" presStyleIdx="4" presStyleCnt="6"/>
      <dgm:spPr/>
    </dgm:pt>
    <dgm:pt modelId="{48CC1C52-01D1-483A-9930-7ED42D402900}" type="pres">
      <dgm:prSet presAssocID="{4786F468-0FF4-4B76-819D-459C339B0332}" presName="text_6" presStyleLbl="node1" presStyleIdx="5" presStyleCnt="6" custScaleY="134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C5514-2223-4661-BE7A-BD21584E0165}" type="pres">
      <dgm:prSet presAssocID="{4786F468-0FF4-4B76-819D-459C339B0332}" presName="accent_6" presStyleCnt="0"/>
      <dgm:spPr/>
    </dgm:pt>
    <dgm:pt modelId="{E44F26D1-CF3E-4560-8891-60AA4DDFE643}" type="pres">
      <dgm:prSet presAssocID="{4786F468-0FF4-4B76-819D-459C339B0332}" presName="accentRepeatNode" presStyleLbl="solidFgAcc1" presStyleIdx="5" presStyleCnt="6"/>
      <dgm:spPr/>
    </dgm:pt>
  </dgm:ptLst>
  <dgm:cxnLst>
    <dgm:cxn modelId="{F5ABE5B7-449B-46C8-BE46-F3A4F660E09A}" srcId="{BD77BD33-EC30-46AC-BD24-401E734F8176}" destId="{D44B0D79-7F04-44B9-9C7C-CD28C17613D0}" srcOrd="0" destOrd="0" parTransId="{CBC678DE-E0F6-4248-85B7-DD8409BBE0F4}" sibTransId="{CB2F3BEF-FA31-40CA-87C5-7058F5D23E9E}"/>
    <dgm:cxn modelId="{A69E3987-9B80-4103-A19E-5090F1A20AE9}" type="presOf" srcId="{1B81C372-925C-46FC-96B1-2F1AAF945560}" destId="{AD2F74AD-5B6A-4346-8349-090AC68FEE9A}" srcOrd="0" destOrd="0" presId="urn:microsoft.com/office/officeart/2008/layout/VerticalCurvedList"/>
    <dgm:cxn modelId="{E61925FB-9C2E-4060-B78C-4863DF1C4A93}" srcId="{BD77BD33-EC30-46AC-BD24-401E734F8176}" destId="{4786F468-0FF4-4B76-819D-459C339B0332}" srcOrd="5" destOrd="0" parTransId="{410B4253-E9E8-456C-9C4E-090C558BC21C}" sibTransId="{16C1CFAF-A05D-4253-8A04-BA2F90F0F383}"/>
    <dgm:cxn modelId="{62C63869-0694-4175-851B-A15176CAA5F3}" srcId="{BD77BD33-EC30-46AC-BD24-401E734F8176}" destId="{FFF60420-B008-4E57-9B7A-8B5C4B8F1F0F}" srcOrd="2" destOrd="0" parTransId="{F58F1996-42CF-41B9-87C6-9B7541547FDC}" sibTransId="{893D8247-1D02-4E45-A80D-A06E4F50304F}"/>
    <dgm:cxn modelId="{515F73BE-0876-4821-81BD-362967BA7243}" type="presOf" srcId="{FFF60420-B008-4E57-9B7A-8B5C4B8F1F0F}" destId="{46297F79-2755-4E7F-87B4-88629DD167EF}" srcOrd="0" destOrd="0" presId="urn:microsoft.com/office/officeart/2008/layout/VerticalCurvedList"/>
    <dgm:cxn modelId="{3B3A4033-91B6-4651-849D-C1EE9494A415}" type="presOf" srcId="{BD77BD33-EC30-46AC-BD24-401E734F8176}" destId="{C1C788E7-40FA-4439-878F-2CC8367B8F22}" srcOrd="0" destOrd="0" presId="urn:microsoft.com/office/officeart/2008/layout/VerticalCurvedList"/>
    <dgm:cxn modelId="{184A32C5-9C7D-4FEF-947F-7A0B3DCB90D4}" type="presOf" srcId="{CB2F3BEF-FA31-40CA-87C5-7058F5D23E9E}" destId="{C7661E35-6C55-4B51-BE17-D9D67599F310}" srcOrd="0" destOrd="0" presId="urn:microsoft.com/office/officeart/2008/layout/VerticalCurvedList"/>
    <dgm:cxn modelId="{BAD4A83F-B957-40AA-B010-2259AF131FBB}" type="presOf" srcId="{9F5EE445-7A33-4127-8BC1-059962E1C614}" destId="{A75E9348-9280-4796-BDCC-B84F04B5A654}" srcOrd="0" destOrd="0" presId="urn:microsoft.com/office/officeart/2008/layout/VerticalCurvedList"/>
    <dgm:cxn modelId="{46D8589C-C6B5-4E3D-BDD6-AF3DE4927998}" type="presOf" srcId="{4786F468-0FF4-4B76-819D-459C339B0332}" destId="{48CC1C52-01D1-483A-9930-7ED42D402900}" srcOrd="0" destOrd="0" presId="urn:microsoft.com/office/officeart/2008/layout/VerticalCurvedList"/>
    <dgm:cxn modelId="{59BCDC85-CEE0-4294-9FB0-6B609471D905}" type="presOf" srcId="{574467BF-CB95-4D99-A5FA-460B08A3B1CD}" destId="{E97A966C-ADE1-481C-9602-29D743F1F5D5}" srcOrd="0" destOrd="0" presId="urn:microsoft.com/office/officeart/2008/layout/VerticalCurvedList"/>
    <dgm:cxn modelId="{A6441D21-127F-4A5A-946F-CDEE8A3F4D19}" srcId="{BD77BD33-EC30-46AC-BD24-401E734F8176}" destId="{1B81C372-925C-46FC-96B1-2F1AAF945560}" srcOrd="1" destOrd="0" parTransId="{EFDD7AA1-CE6D-4DAE-A006-A48F62651F7D}" sibTransId="{EAA467BD-7E67-4E63-841E-1141B6CA2872}"/>
    <dgm:cxn modelId="{4C67BFCF-DF16-4FDF-B4C8-8AE80FFCF06F}" srcId="{BD77BD33-EC30-46AC-BD24-401E734F8176}" destId="{9F5EE445-7A33-4127-8BC1-059962E1C614}" srcOrd="4" destOrd="0" parTransId="{475F9FE2-DE50-4ED5-94D7-25AAC6560F43}" sibTransId="{F0BBC386-8CAE-4059-9B98-893DE28D7BE6}"/>
    <dgm:cxn modelId="{27E044B7-6DA3-41AE-91C5-4124E7D1B7D5}" type="presOf" srcId="{D44B0D79-7F04-44B9-9C7C-CD28C17613D0}" destId="{EE2EA9E0-CBE5-43E4-BB02-325D168626A4}" srcOrd="0" destOrd="0" presId="urn:microsoft.com/office/officeart/2008/layout/VerticalCurvedList"/>
    <dgm:cxn modelId="{30A8916B-4F0E-4CFD-BBDB-2B015C36E62E}" srcId="{BD77BD33-EC30-46AC-BD24-401E734F8176}" destId="{574467BF-CB95-4D99-A5FA-460B08A3B1CD}" srcOrd="3" destOrd="0" parTransId="{0F061BA2-5564-42A8-83BD-2FAEFB9E7F8C}" sibTransId="{583EE810-A9FA-4532-AC5C-F17662F9099C}"/>
    <dgm:cxn modelId="{9EA14DE7-2001-43F9-B8C3-DF9C2257522E}" type="presParOf" srcId="{C1C788E7-40FA-4439-878F-2CC8367B8F22}" destId="{0B7B7FCB-7340-4C8C-9CEC-44D83247E09F}" srcOrd="0" destOrd="0" presId="urn:microsoft.com/office/officeart/2008/layout/VerticalCurvedList"/>
    <dgm:cxn modelId="{A5D2100C-23AF-4537-A213-8DEF49AA998F}" type="presParOf" srcId="{0B7B7FCB-7340-4C8C-9CEC-44D83247E09F}" destId="{8D39F2BC-8176-4C61-8E04-72E8B55182E0}" srcOrd="0" destOrd="0" presId="urn:microsoft.com/office/officeart/2008/layout/VerticalCurvedList"/>
    <dgm:cxn modelId="{60EB1EBD-90AD-4D62-911F-21391F981FF8}" type="presParOf" srcId="{8D39F2BC-8176-4C61-8E04-72E8B55182E0}" destId="{09BAB6D9-5BBE-46FE-9243-AD21CFADB3C1}" srcOrd="0" destOrd="0" presId="urn:microsoft.com/office/officeart/2008/layout/VerticalCurvedList"/>
    <dgm:cxn modelId="{70C6A1CC-C5DB-4395-B074-7411809DD664}" type="presParOf" srcId="{8D39F2BC-8176-4C61-8E04-72E8B55182E0}" destId="{C7661E35-6C55-4B51-BE17-D9D67599F310}" srcOrd="1" destOrd="0" presId="urn:microsoft.com/office/officeart/2008/layout/VerticalCurvedList"/>
    <dgm:cxn modelId="{221279E6-8D30-49CE-8659-CED2A1958621}" type="presParOf" srcId="{8D39F2BC-8176-4C61-8E04-72E8B55182E0}" destId="{7DF117A4-BB7B-4C63-B83D-1D769ED77955}" srcOrd="2" destOrd="0" presId="urn:microsoft.com/office/officeart/2008/layout/VerticalCurvedList"/>
    <dgm:cxn modelId="{C11E5688-80AB-41F5-95AF-A3441905AB0A}" type="presParOf" srcId="{8D39F2BC-8176-4C61-8E04-72E8B55182E0}" destId="{79FA0555-FEE1-4173-AD86-0A4FAA4240E0}" srcOrd="3" destOrd="0" presId="urn:microsoft.com/office/officeart/2008/layout/VerticalCurvedList"/>
    <dgm:cxn modelId="{414E7D10-7E6D-448F-8AF6-D20C37DC0DEC}" type="presParOf" srcId="{0B7B7FCB-7340-4C8C-9CEC-44D83247E09F}" destId="{EE2EA9E0-CBE5-43E4-BB02-325D168626A4}" srcOrd="1" destOrd="0" presId="urn:microsoft.com/office/officeart/2008/layout/VerticalCurvedList"/>
    <dgm:cxn modelId="{63064430-D5E4-4125-8A2E-055B90378C24}" type="presParOf" srcId="{0B7B7FCB-7340-4C8C-9CEC-44D83247E09F}" destId="{F906E761-2B35-4D8A-8B73-C29A5CF5CBDF}" srcOrd="2" destOrd="0" presId="urn:microsoft.com/office/officeart/2008/layout/VerticalCurvedList"/>
    <dgm:cxn modelId="{3E90BECD-3ED0-4497-B990-75625CDEA8B7}" type="presParOf" srcId="{F906E761-2B35-4D8A-8B73-C29A5CF5CBDF}" destId="{27878C57-BBF6-4C22-88FA-1C3D4933722D}" srcOrd="0" destOrd="0" presId="urn:microsoft.com/office/officeart/2008/layout/VerticalCurvedList"/>
    <dgm:cxn modelId="{E3C1D84C-FDD4-4CAD-A0D5-EB67777F07FA}" type="presParOf" srcId="{0B7B7FCB-7340-4C8C-9CEC-44D83247E09F}" destId="{AD2F74AD-5B6A-4346-8349-090AC68FEE9A}" srcOrd="3" destOrd="0" presId="urn:microsoft.com/office/officeart/2008/layout/VerticalCurvedList"/>
    <dgm:cxn modelId="{F284A45B-A820-4966-8D75-55F296D2955A}" type="presParOf" srcId="{0B7B7FCB-7340-4C8C-9CEC-44D83247E09F}" destId="{EC0276CD-B669-4245-86BE-66420155BEF4}" srcOrd="4" destOrd="0" presId="urn:microsoft.com/office/officeart/2008/layout/VerticalCurvedList"/>
    <dgm:cxn modelId="{DC8D7196-2049-4ED4-8420-4953330DA0A7}" type="presParOf" srcId="{EC0276CD-B669-4245-86BE-66420155BEF4}" destId="{E63EBB38-5984-4F74-98F1-254621592311}" srcOrd="0" destOrd="0" presId="urn:microsoft.com/office/officeart/2008/layout/VerticalCurvedList"/>
    <dgm:cxn modelId="{0BE6CD36-F713-4670-8C52-E86D77C01A88}" type="presParOf" srcId="{0B7B7FCB-7340-4C8C-9CEC-44D83247E09F}" destId="{46297F79-2755-4E7F-87B4-88629DD167EF}" srcOrd="5" destOrd="0" presId="urn:microsoft.com/office/officeart/2008/layout/VerticalCurvedList"/>
    <dgm:cxn modelId="{0917D814-F178-4633-9370-5D39485E5431}" type="presParOf" srcId="{0B7B7FCB-7340-4C8C-9CEC-44D83247E09F}" destId="{00F75627-8B37-47AF-A999-4F6E49849E6B}" srcOrd="6" destOrd="0" presId="urn:microsoft.com/office/officeart/2008/layout/VerticalCurvedList"/>
    <dgm:cxn modelId="{5F6E4A7F-75EC-4A8B-8694-775BA0D1AFC4}" type="presParOf" srcId="{00F75627-8B37-47AF-A999-4F6E49849E6B}" destId="{D13D7DA6-9D1E-4150-A6AE-C6ABC36166D5}" srcOrd="0" destOrd="0" presId="urn:microsoft.com/office/officeart/2008/layout/VerticalCurvedList"/>
    <dgm:cxn modelId="{C6DCAC9D-4B18-405F-A389-72B125D12799}" type="presParOf" srcId="{0B7B7FCB-7340-4C8C-9CEC-44D83247E09F}" destId="{E97A966C-ADE1-481C-9602-29D743F1F5D5}" srcOrd="7" destOrd="0" presId="urn:microsoft.com/office/officeart/2008/layout/VerticalCurvedList"/>
    <dgm:cxn modelId="{0D6C2F8F-8724-4805-9FDC-89C02C7B9100}" type="presParOf" srcId="{0B7B7FCB-7340-4C8C-9CEC-44D83247E09F}" destId="{9E25BE06-63B3-417D-8D1F-AE7788C8D10B}" srcOrd="8" destOrd="0" presId="urn:microsoft.com/office/officeart/2008/layout/VerticalCurvedList"/>
    <dgm:cxn modelId="{29B03BE2-DC72-4FD3-BDDA-087524F92E93}" type="presParOf" srcId="{9E25BE06-63B3-417D-8D1F-AE7788C8D10B}" destId="{AA2029A9-878F-42BF-A694-5944B1AD983E}" srcOrd="0" destOrd="0" presId="urn:microsoft.com/office/officeart/2008/layout/VerticalCurvedList"/>
    <dgm:cxn modelId="{DCD04459-4A98-483D-B10A-E61E87A416CF}" type="presParOf" srcId="{0B7B7FCB-7340-4C8C-9CEC-44D83247E09F}" destId="{A75E9348-9280-4796-BDCC-B84F04B5A654}" srcOrd="9" destOrd="0" presId="urn:microsoft.com/office/officeart/2008/layout/VerticalCurvedList"/>
    <dgm:cxn modelId="{21EA59D5-F144-45AD-A2A3-427892853732}" type="presParOf" srcId="{0B7B7FCB-7340-4C8C-9CEC-44D83247E09F}" destId="{A3EEC0C6-EE50-4B2B-A384-D5DAA61F2CD8}" srcOrd="10" destOrd="0" presId="urn:microsoft.com/office/officeart/2008/layout/VerticalCurvedList"/>
    <dgm:cxn modelId="{2ECFC1B1-5399-416D-BE72-73A6533DDC7B}" type="presParOf" srcId="{A3EEC0C6-EE50-4B2B-A384-D5DAA61F2CD8}" destId="{0589A8B4-BF53-4D85-9C3C-5A5EA39FC1AC}" srcOrd="0" destOrd="0" presId="urn:microsoft.com/office/officeart/2008/layout/VerticalCurvedList"/>
    <dgm:cxn modelId="{193C975D-33EC-4B1C-AE3C-B36C388D1806}" type="presParOf" srcId="{0B7B7FCB-7340-4C8C-9CEC-44D83247E09F}" destId="{48CC1C52-01D1-483A-9930-7ED42D402900}" srcOrd="11" destOrd="0" presId="urn:microsoft.com/office/officeart/2008/layout/VerticalCurvedList"/>
    <dgm:cxn modelId="{563F1263-CA3C-43C0-9E05-37D6723D273A}" type="presParOf" srcId="{0B7B7FCB-7340-4C8C-9CEC-44D83247E09F}" destId="{ADBC5514-2223-4661-BE7A-BD21584E0165}" srcOrd="12" destOrd="0" presId="urn:microsoft.com/office/officeart/2008/layout/VerticalCurvedList"/>
    <dgm:cxn modelId="{D733619F-D9C0-4482-A3A8-4AB579011412}" type="presParOf" srcId="{ADBC5514-2223-4661-BE7A-BD21584E0165}" destId="{E44F26D1-CF3E-4560-8891-60AA4DDFE6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B2275-DA01-4AEA-92B0-0A939AD8BA1A}">
      <dsp:nvSpPr>
        <dsp:cNvPr id="0" name=""/>
        <dsp:cNvSpPr/>
      </dsp:nvSpPr>
      <dsp:spPr>
        <a:xfrm>
          <a:off x="1011974" y="0"/>
          <a:ext cx="5418667" cy="5418667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39A7AF-B121-4B59-9192-43895A724D71}">
      <dsp:nvSpPr>
        <dsp:cNvPr id="0" name=""/>
        <dsp:cNvSpPr/>
      </dsp:nvSpPr>
      <dsp:spPr>
        <a:xfrm>
          <a:off x="3197795" y="542395"/>
          <a:ext cx="4569158" cy="963083"/>
        </a:xfrm>
        <a:prstGeom prst="roundRect">
          <a:avLst/>
        </a:prstGeom>
        <a:solidFill>
          <a:srgbClr val="7030A0">
            <a:alpha val="90000"/>
          </a:srgb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i="1" u="none" kern="1200" dirty="0">
            <a:solidFill>
              <a:schemeClr val="bg1"/>
            </a:solidFill>
          </a:endParaRPr>
        </a:p>
      </dsp:txBody>
      <dsp:txXfrm>
        <a:off x="3244809" y="589409"/>
        <a:ext cx="4475130" cy="869055"/>
      </dsp:txXfrm>
    </dsp:sp>
    <dsp:sp modelId="{57150BA4-3FB7-4590-AB42-42AB8AC9C3C9}">
      <dsp:nvSpPr>
        <dsp:cNvPr id="0" name=""/>
        <dsp:cNvSpPr/>
      </dsp:nvSpPr>
      <dsp:spPr>
        <a:xfrm>
          <a:off x="3197795" y="1625864"/>
          <a:ext cx="4569158" cy="963083"/>
        </a:xfrm>
        <a:prstGeom prst="roundRect">
          <a:avLst/>
        </a:prstGeom>
        <a:solidFill>
          <a:srgbClr val="008000">
            <a:alpha val="90000"/>
          </a:srgbClr>
        </a:solidFill>
        <a:ln w="9525" cap="rnd" cmpd="sng" algn="ctr">
          <a:solidFill>
            <a:schemeClr val="accent4">
              <a:hueOff val="-164204"/>
              <a:satOff val="4903"/>
              <a:lumOff val="189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i="1" u="none" kern="1200" dirty="0">
            <a:solidFill>
              <a:schemeClr val="bg1"/>
            </a:solidFill>
          </a:endParaRPr>
        </a:p>
      </dsp:txBody>
      <dsp:txXfrm>
        <a:off x="3244809" y="1672878"/>
        <a:ext cx="4475130" cy="869055"/>
      </dsp:txXfrm>
    </dsp:sp>
    <dsp:sp modelId="{E8AECCA6-26FE-4D43-AFC6-AA6DFB6E0898}">
      <dsp:nvSpPr>
        <dsp:cNvPr id="0" name=""/>
        <dsp:cNvSpPr/>
      </dsp:nvSpPr>
      <dsp:spPr>
        <a:xfrm>
          <a:off x="3197795" y="2709333"/>
          <a:ext cx="4569158" cy="963083"/>
        </a:xfrm>
        <a:prstGeom prst="roundRect">
          <a:avLst/>
        </a:prstGeom>
        <a:solidFill>
          <a:srgbClr val="0070C0">
            <a:alpha val="90000"/>
          </a:srgbClr>
        </a:solidFill>
        <a:ln w="9525" cap="rnd" cmpd="sng" algn="ctr">
          <a:solidFill>
            <a:schemeClr val="accent4">
              <a:hueOff val="-328408"/>
              <a:satOff val="9806"/>
              <a:lumOff val="37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i="1" u="none" kern="1200" dirty="0">
            <a:solidFill>
              <a:schemeClr val="bg1"/>
            </a:solidFill>
          </a:endParaRPr>
        </a:p>
      </dsp:txBody>
      <dsp:txXfrm>
        <a:off x="3244809" y="2756347"/>
        <a:ext cx="4475130" cy="869055"/>
      </dsp:txXfrm>
    </dsp:sp>
    <dsp:sp modelId="{3DAFC031-EFC3-45FC-9909-A1B5FD87A296}">
      <dsp:nvSpPr>
        <dsp:cNvPr id="0" name=""/>
        <dsp:cNvSpPr/>
      </dsp:nvSpPr>
      <dsp:spPr>
        <a:xfrm>
          <a:off x="3197795" y="3792802"/>
          <a:ext cx="4569158" cy="963083"/>
        </a:xfrm>
        <a:prstGeom prst="roundRect">
          <a:avLst/>
        </a:prstGeom>
        <a:solidFill>
          <a:srgbClr val="FF0000">
            <a:alpha val="90000"/>
          </a:srgbClr>
        </a:solidFill>
        <a:ln w="952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i="1" u="none" kern="1200" dirty="0">
            <a:solidFill>
              <a:schemeClr val="bg1"/>
            </a:solidFill>
          </a:endParaRPr>
        </a:p>
      </dsp:txBody>
      <dsp:txXfrm>
        <a:off x="3244809" y="3839816"/>
        <a:ext cx="4475130" cy="86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D24FB-38AB-4EDF-8B09-6DBF280688A4}">
      <dsp:nvSpPr>
        <dsp:cNvPr id="0" name=""/>
        <dsp:cNvSpPr/>
      </dsp:nvSpPr>
      <dsp:spPr>
        <a:xfrm>
          <a:off x="812504" y="291522"/>
          <a:ext cx="3945352" cy="3945352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>
              <a:solidFill>
                <a:srgbClr val="002060"/>
              </a:solidFill>
            </a:rPr>
            <a:t>Ядро</a:t>
          </a:r>
        </a:p>
      </dsp:txBody>
      <dsp:txXfrm>
        <a:off x="2906828" y="1109243"/>
        <a:ext cx="1456022" cy="1080275"/>
      </dsp:txXfrm>
    </dsp:sp>
    <dsp:sp modelId="{B23347E3-0F74-4337-9FEB-1401BA6EB2BA}">
      <dsp:nvSpPr>
        <dsp:cNvPr id="0" name=""/>
        <dsp:cNvSpPr/>
      </dsp:nvSpPr>
      <dsp:spPr>
        <a:xfrm>
          <a:off x="812504" y="423973"/>
          <a:ext cx="3945352" cy="3945352"/>
        </a:xfrm>
        <a:prstGeom prst="pie">
          <a:avLst>
            <a:gd name="adj1" fmla="val 0"/>
            <a:gd name="adj2" fmla="val 5400000"/>
          </a:avLst>
        </a:prstGeom>
        <a:solidFill>
          <a:srgbClr val="00800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/>
            <a:t>Драйвери</a:t>
          </a:r>
        </a:p>
      </dsp:txBody>
      <dsp:txXfrm>
        <a:off x="2906828" y="2471329"/>
        <a:ext cx="1456022" cy="1080275"/>
      </dsp:txXfrm>
    </dsp:sp>
    <dsp:sp modelId="{D9ED66BB-79CE-4222-B7AD-BB9CD8CE8518}">
      <dsp:nvSpPr>
        <dsp:cNvPr id="0" name=""/>
        <dsp:cNvSpPr/>
      </dsp:nvSpPr>
      <dsp:spPr>
        <a:xfrm>
          <a:off x="680053" y="423973"/>
          <a:ext cx="3945352" cy="3945352"/>
        </a:xfrm>
        <a:prstGeom prst="pie">
          <a:avLst>
            <a:gd name="adj1" fmla="val 5400000"/>
            <a:gd name="adj2" fmla="val 10800000"/>
          </a:avLst>
        </a:prstGeom>
        <a:solidFill>
          <a:srgbClr val="7030A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/>
            <a:t>Утиліти</a:t>
          </a:r>
          <a:endParaRPr lang="uk-UA" sz="1900" b="1" i="1" kern="1200" dirty="0"/>
        </a:p>
      </dsp:txBody>
      <dsp:txXfrm>
        <a:off x="1075058" y="2471329"/>
        <a:ext cx="1456022" cy="1080275"/>
      </dsp:txXfrm>
    </dsp:sp>
    <dsp:sp modelId="{D2DB57F9-4392-454E-9D25-D08FF78095FB}">
      <dsp:nvSpPr>
        <dsp:cNvPr id="0" name=""/>
        <dsp:cNvSpPr/>
      </dsp:nvSpPr>
      <dsp:spPr>
        <a:xfrm>
          <a:off x="680053" y="291522"/>
          <a:ext cx="3945352" cy="3945352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kern="1200" dirty="0"/>
            <a:t>Інтерфейс</a:t>
          </a:r>
        </a:p>
      </dsp:txBody>
      <dsp:txXfrm>
        <a:off x="1075058" y="1109243"/>
        <a:ext cx="1456022" cy="1080275"/>
      </dsp:txXfrm>
    </dsp:sp>
    <dsp:sp modelId="{7FED0EAC-074B-4A1F-BF57-20C6A7BD7E58}">
      <dsp:nvSpPr>
        <dsp:cNvPr id="0" name=""/>
        <dsp:cNvSpPr/>
      </dsp:nvSpPr>
      <dsp:spPr>
        <a:xfrm>
          <a:off x="568268" y="47286"/>
          <a:ext cx="4433824" cy="443382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540A54-438D-4CF3-8ACF-5D126425BB84}">
      <dsp:nvSpPr>
        <dsp:cNvPr id="0" name=""/>
        <dsp:cNvSpPr/>
      </dsp:nvSpPr>
      <dsp:spPr>
        <a:xfrm>
          <a:off x="568268" y="179737"/>
          <a:ext cx="4433824" cy="443382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4">
                <a:hueOff val="-164204"/>
                <a:satOff val="4903"/>
                <a:lumOff val="1895"/>
                <a:alphaOff val="0"/>
                <a:tint val="96000"/>
                <a:lumMod val="104000"/>
              </a:schemeClr>
            </a:gs>
            <a:gs pos="100000">
              <a:schemeClr val="accent4">
                <a:hueOff val="-164204"/>
                <a:satOff val="4903"/>
                <a:lumOff val="189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738740-F2C5-401A-B266-293C14C91321}">
      <dsp:nvSpPr>
        <dsp:cNvPr id="0" name=""/>
        <dsp:cNvSpPr/>
      </dsp:nvSpPr>
      <dsp:spPr>
        <a:xfrm>
          <a:off x="435817" y="179737"/>
          <a:ext cx="4433824" cy="443382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954ECA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339BB2-F89A-42E6-8079-CE164CBBD724}">
      <dsp:nvSpPr>
        <dsp:cNvPr id="0" name=""/>
        <dsp:cNvSpPr/>
      </dsp:nvSpPr>
      <dsp:spPr>
        <a:xfrm>
          <a:off x="435817" y="47286"/>
          <a:ext cx="4433824" cy="443382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61E35-6C55-4B51-BE17-D9D67599F310}">
      <dsp:nvSpPr>
        <dsp:cNvPr id="0" name=""/>
        <dsp:cNvSpPr/>
      </dsp:nvSpPr>
      <dsp:spPr>
        <a:xfrm>
          <a:off x="-5764251" y="-882266"/>
          <a:ext cx="6862591" cy="6862591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EA9E0-CBE5-43E4-BB02-325D168626A4}">
      <dsp:nvSpPr>
        <dsp:cNvPr id="0" name=""/>
        <dsp:cNvSpPr/>
      </dsp:nvSpPr>
      <dsp:spPr>
        <a:xfrm>
          <a:off x="409228" y="175927"/>
          <a:ext cx="11420745" cy="7217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i="1" kern="1200" noProof="0" dirty="0"/>
        </a:p>
      </dsp:txBody>
      <dsp:txXfrm>
        <a:off x="409228" y="175927"/>
        <a:ext cx="11420745" cy="721796"/>
      </dsp:txXfrm>
    </dsp:sp>
    <dsp:sp modelId="{27878C57-BBF6-4C22-88FA-1C3D4933722D}">
      <dsp:nvSpPr>
        <dsp:cNvPr id="0" name=""/>
        <dsp:cNvSpPr/>
      </dsp:nvSpPr>
      <dsp:spPr>
        <a:xfrm>
          <a:off x="73776" y="201373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2F74AD-5B6A-4346-8349-090AC68FEE9A}">
      <dsp:nvSpPr>
        <dsp:cNvPr id="0" name=""/>
        <dsp:cNvSpPr/>
      </dsp:nvSpPr>
      <dsp:spPr>
        <a:xfrm>
          <a:off x="850720" y="980910"/>
          <a:ext cx="10979253" cy="721796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i="1" kern="1200" noProof="0" dirty="0"/>
        </a:p>
      </dsp:txBody>
      <dsp:txXfrm>
        <a:off x="850720" y="980910"/>
        <a:ext cx="10979253" cy="721796"/>
      </dsp:txXfrm>
    </dsp:sp>
    <dsp:sp modelId="{E63EBB38-5984-4F74-98F1-254621592311}">
      <dsp:nvSpPr>
        <dsp:cNvPr id="0" name=""/>
        <dsp:cNvSpPr/>
      </dsp:nvSpPr>
      <dsp:spPr>
        <a:xfrm>
          <a:off x="515268" y="1006356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297F79-2755-4E7F-87B4-88629DD167EF}">
      <dsp:nvSpPr>
        <dsp:cNvPr id="0" name=""/>
        <dsp:cNvSpPr/>
      </dsp:nvSpPr>
      <dsp:spPr>
        <a:xfrm>
          <a:off x="1052603" y="1785894"/>
          <a:ext cx="10777369" cy="7217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i="1" kern="1200" noProof="0" dirty="0">
            <a:solidFill>
              <a:srgbClr val="002060"/>
            </a:solidFill>
          </a:endParaRPr>
        </a:p>
      </dsp:txBody>
      <dsp:txXfrm>
        <a:off x="1052603" y="1785894"/>
        <a:ext cx="10777369" cy="721796"/>
      </dsp:txXfrm>
    </dsp:sp>
    <dsp:sp modelId="{D13D7DA6-9D1E-4150-A6AE-C6ABC36166D5}">
      <dsp:nvSpPr>
        <dsp:cNvPr id="0" name=""/>
        <dsp:cNvSpPr/>
      </dsp:nvSpPr>
      <dsp:spPr>
        <a:xfrm>
          <a:off x="717151" y="1811340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7A966C-ADE1-481C-9602-29D743F1F5D5}">
      <dsp:nvSpPr>
        <dsp:cNvPr id="0" name=""/>
        <dsp:cNvSpPr/>
      </dsp:nvSpPr>
      <dsp:spPr>
        <a:xfrm>
          <a:off x="1052603" y="2590368"/>
          <a:ext cx="10777369" cy="7217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i="1" kern="1200" noProof="0" dirty="0"/>
        </a:p>
      </dsp:txBody>
      <dsp:txXfrm>
        <a:off x="1052603" y="2590368"/>
        <a:ext cx="10777369" cy="721796"/>
      </dsp:txXfrm>
    </dsp:sp>
    <dsp:sp modelId="{AA2029A9-878F-42BF-A694-5944B1AD983E}">
      <dsp:nvSpPr>
        <dsp:cNvPr id="0" name=""/>
        <dsp:cNvSpPr/>
      </dsp:nvSpPr>
      <dsp:spPr>
        <a:xfrm>
          <a:off x="717151" y="2615814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5E9348-9280-4796-BDCC-B84F04B5A654}">
      <dsp:nvSpPr>
        <dsp:cNvPr id="0" name=""/>
        <dsp:cNvSpPr/>
      </dsp:nvSpPr>
      <dsp:spPr>
        <a:xfrm>
          <a:off x="850720" y="3395351"/>
          <a:ext cx="10979253" cy="721796"/>
        </a:xfrm>
        <a:prstGeom prst="rect">
          <a:avLst/>
        </a:prstGeom>
        <a:solidFill>
          <a:srgbClr val="00800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i="1" kern="1200" noProof="0" dirty="0"/>
        </a:p>
      </dsp:txBody>
      <dsp:txXfrm>
        <a:off x="850720" y="3395351"/>
        <a:ext cx="10979253" cy="721796"/>
      </dsp:txXfrm>
    </dsp:sp>
    <dsp:sp modelId="{0589A8B4-BF53-4D85-9C3C-5A5EA39FC1AC}">
      <dsp:nvSpPr>
        <dsp:cNvPr id="0" name=""/>
        <dsp:cNvSpPr/>
      </dsp:nvSpPr>
      <dsp:spPr>
        <a:xfrm>
          <a:off x="515268" y="3420797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CC1C52-01D1-483A-9930-7ED42D402900}">
      <dsp:nvSpPr>
        <dsp:cNvPr id="0" name=""/>
        <dsp:cNvSpPr/>
      </dsp:nvSpPr>
      <dsp:spPr>
        <a:xfrm>
          <a:off x="409228" y="4200335"/>
          <a:ext cx="11420745" cy="721796"/>
        </a:xfrm>
        <a:prstGeom prst="rect">
          <a:avLst/>
        </a:prstGeom>
        <a:solidFill>
          <a:srgbClr val="99660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02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b="0" i="1" kern="1200" noProof="0" dirty="0"/>
        </a:p>
      </dsp:txBody>
      <dsp:txXfrm>
        <a:off x="409228" y="4200335"/>
        <a:ext cx="11420745" cy="721796"/>
      </dsp:txXfrm>
    </dsp:sp>
    <dsp:sp modelId="{E44F26D1-CF3E-4560-8891-60AA4DDFE643}">
      <dsp:nvSpPr>
        <dsp:cNvPr id="0" name=""/>
        <dsp:cNvSpPr/>
      </dsp:nvSpPr>
      <dsp:spPr>
        <a:xfrm>
          <a:off x="73776" y="4225781"/>
          <a:ext cx="670904" cy="670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F1741-A6A6-40C8-8095-FE9E4781E2FE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32E7F-CEC0-49B8-8EF5-7863925FB89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0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BFE4B6-61A0-44BE-AC1A-77658AA4CEA6}" type="slidenum">
              <a:rPr lang="uk-UA" altLang="uk-UA">
                <a:latin typeface="Calibri" panose="020F0502020204030204" pitchFamily="34" charset="0"/>
              </a:rPr>
              <a:pPr eaLnBrk="1" hangingPunct="1"/>
              <a:t>9</a:t>
            </a:fld>
            <a:endParaRPr lang="uk-UA" altLang="uk-U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0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62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170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17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786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29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676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428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97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0" dirty="0">
                <a:solidFill>
                  <a:srgbClr val="19426B"/>
                </a:solidFill>
                <a:latin typeface="Comic Sans MS" panose="030F0702030302020204" pitchFamily="66" charset="0"/>
              </a:rPr>
              <a:t>9</a:t>
            </a:r>
            <a:endParaRPr lang="uk-UA" sz="4400" b="1" i="0" dirty="0">
              <a:solidFill>
                <a:srgbClr val="19426B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9426B"/>
                  </a:solidFill>
                  <a:latin typeface="Verdana"/>
                </a:rPr>
                <a:t> </a:t>
              </a:r>
              <a:r>
                <a:rPr lang="uk-UA" sz="1400" i="1" dirty="0">
                  <a:solidFill>
                    <a:srgbClr val="19426B"/>
                  </a:solidFill>
                  <a:latin typeface="Verdana"/>
                </a:rPr>
                <a:t>        </a:t>
              </a: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6033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9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400" i="1" dirty="0">
                  <a:solidFill>
                    <a:srgbClr val="19426B"/>
                  </a:solidFill>
                  <a:latin typeface="Verdana"/>
                </a:rPr>
                <a:t>        </a:t>
              </a: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  <p:sp>
        <p:nvSpPr>
          <p:cNvPr id="2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5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8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19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890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01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92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42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610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29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614E-90E8-46B7-A69D-EDECFF29C92B}" type="datetimeFigureOut">
              <a:rPr lang="uk-UA" smtClean="0"/>
              <a:t>09.10.2021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83A2BF-3CFD-4442-950D-4A8E8645EF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844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0388" y="20498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Підсумковий урок з теми</a:t>
            </a:r>
            <a:br>
              <a:rPr lang="uk-UA" dirty="0" smtClean="0"/>
            </a:br>
            <a:r>
              <a:rPr lang="uk-UA" b="1" dirty="0" smtClean="0"/>
              <a:t>«Програмне забезпечення та інформаційна безпека»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78077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https://learningapps.org/view2630722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45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https://learningapps.org/view1149970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444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https://learningapps.org/view1754637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882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Яке програмне забезпечення потрібне для роботи комп'ютера?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2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8" y="1196763"/>
            <a:ext cx="5879341" cy="1815882"/>
          </a:xfrm>
          <a:prstGeom prst="rect">
            <a:avLst/>
          </a:prstGeom>
          <a:gradFill rotWithShape="1">
            <a:gsLst>
              <a:gs pos="0">
                <a:srgbClr val="19426B">
                  <a:satMod val="103000"/>
                  <a:lumMod val="102000"/>
                  <a:tint val="94000"/>
                </a:srgbClr>
              </a:gs>
              <a:gs pos="50000">
                <a:srgbClr val="19426B">
                  <a:satMod val="110000"/>
                  <a:lumMod val="100000"/>
                  <a:shade val="100000"/>
                </a:srgbClr>
              </a:gs>
              <a:gs pos="100000">
                <a:srgbClr val="19426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Розрізняють програми різного рівня, кожний з яких має відповідне призначення.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1259175"/>
              </p:ext>
            </p:extLst>
          </p:nvPr>
        </p:nvGraphicFramePr>
        <p:xfrm>
          <a:off x="3630046" y="1169160"/>
          <a:ext cx="87789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box, box open, cd rom, dvd rom, package, software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16" y="3165284"/>
            <a:ext cx="3204517" cy="320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68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7B2275-DA01-4AEA-92B0-0A939AD8B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4D7B2275-DA01-4AEA-92B0-0A939AD8B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39A7AF-B121-4B59-9192-43895A724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EF39A7AF-B121-4B59-9192-43895A724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150BA4-3FB7-4590-AB42-42AB8AC9C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57150BA4-3FB7-4590-AB42-42AB8AC9C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AECCA6-26FE-4D43-AFC6-AA6DFB6E0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E8AECCA6-26FE-4D43-AFC6-AA6DFB6E0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AFC031-EFC3-45FC-9909-A1B5FD87A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3DAFC031-EFC3-45FC-9909-A1B5FD87A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Якими є правила використання програмного забезпечення?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2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8" y="1196763"/>
            <a:ext cx="12050142" cy="3108543"/>
          </a:xfrm>
          <a:prstGeom prst="rect">
            <a:avLst/>
          </a:prstGeom>
          <a:gradFill rotWithShape="1">
            <a:gsLst>
              <a:gs pos="0">
                <a:srgbClr val="19426B">
                  <a:satMod val="103000"/>
                  <a:lumMod val="102000"/>
                  <a:tint val="94000"/>
                </a:srgbClr>
              </a:gs>
              <a:gs pos="50000">
                <a:srgbClr val="19426B">
                  <a:satMod val="110000"/>
                  <a:lumMod val="100000"/>
                  <a:shade val="100000"/>
                </a:srgbClr>
              </a:gs>
              <a:gs pos="100000">
                <a:srgbClr val="19426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Будь-яке програмне забезпечення розповсюджується на основі </a:t>
            </a:r>
            <a:r>
              <a:rPr lang="uk-UA" sz="2800" b="1" i="1" kern="0" dirty="0">
                <a:solidFill>
                  <a:srgbClr val="FFFF00"/>
                </a:solidFill>
              </a:rPr>
              <a:t>ліцензійних угод</a:t>
            </a:r>
            <a:r>
              <a:rPr lang="uk-UA" sz="2800" b="1" i="1" kern="0" dirty="0">
                <a:solidFill>
                  <a:srgbClr val="FFFFFF"/>
                </a:solidFill>
              </a:rPr>
              <a:t>, а не лише продається та купується. Програми, що розповсюджуються безкоштовно, також передбачають ознайомлення з ліцензійною угодою та підтвердження користувачем дотримання правил використання програмного забезпечення, визначених такою угодою.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404900"/>
            <a:ext cx="10718502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00"/>
                </a:solidFill>
              </a:rPr>
              <a:t>Ліцензія на програмне забезпечення </a:t>
            </a:r>
            <a:r>
              <a:rPr lang="uk-UA" sz="2800" b="1" i="1" kern="0" dirty="0">
                <a:solidFill>
                  <a:srgbClr val="FFFFFF"/>
                </a:solidFill>
              </a:rPr>
              <a:t>— </a:t>
            </a:r>
            <a:r>
              <a:rPr lang="uk-UA" sz="2800" b="1" i="1" kern="0" dirty="0" smtClean="0">
                <a:solidFill>
                  <a:srgbClr val="FFFFFF"/>
                </a:solidFill>
              </a:rPr>
              <a:t>це…</a:t>
            </a:r>
            <a:endParaRPr kumimoji="0" lang="uk-UA" sz="2800" b="1" i="1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  <p:pic>
        <p:nvPicPr>
          <p:cNvPr id="8" name="Picture 2" descr="alert, attention, danger, error, exclamation, hanger, message, problem, warning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444319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42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Які існують види ліцензій на програмне забезпечення?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2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8" y="1196763"/>
            <a:ext cx="12050142" cy="954107"/>
          </a:xfrm>
          <a:prstGeom prst="rect">
            <a:avLst/>
          </a:prstGeom>
          <a:gradFill rotWithShape="1">
            <a:gsLst>
              <a:gs pos="0">
                <a:srgbClr val="19426B">
                  <a:satMod val="103000"/>
                  <a:lumMod val="102000"/>
                  <a:tint val="94000"/>
                </a:srgbClr>
              </a:gs>
              <a:gs pos="50000">
                <a:srgbClr val="19426B">
                  <a:satMod val="110000"/>
                  <a:lumMod val="100000"/>
                  <a:shade val="100000"/>
                </a:srgbClr>
              </a:gs>
              <a:gs pos="100000">
                <a:srgbClr val="19426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Розрізняють різні види ліцензій на програми.</a:t>
            </a:r>
            <a:endParaRPr lang="en-US" sz="2800" b="1" i="1" kern="0" dirty="0">
              <a:solidFill>
                <a:srgbClr val="FFFFFF"/>
              </a:solidFill>
            </a:endParaRPr>
          </a:p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Основні з них: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07" y="2266145"/>
            <a:ext cx="3973051" cy="5232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0553" y="2266145"/>
            <a:ext cx="3973051" cy="5232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9099" y="2266145"/>
            <a:ext cx="3973051" cy="5232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pic>
        <p:nvPicPr>
          <p:cNvPr id="11" name="Picture 2" descr="http://infoportalrf.ru/wp-content/uploads/2015/12/6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67" y="3335527"/>
            <a:ext cx="2578196" cy="25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2007" y="5979109"/>
            <a:ext cx="3973051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pic>
        <p:nvPicPr>
          <p:cNvPr id="17410" name="Picture 2" descr="http://1.bp.blogspot.com/-5ehuAYz-nUo/U3mpfk-XEOI/AAAAAAAAACI/MmN6hflvFUk/s1600/Linux-3_6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26"/>
          <a:stretch/>
        </p:blipFill>
        <p:spPr bwMode="auto">
          <a:xfrm>
            <a:off x="4805068" y="2904640"/>
            <a:ext cx="2696112" cy="318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10553" y="5979109"/>
            <a:ext cx="3973051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pic>
        <p:nvPicPr>
          <p:cNvPr id="17412" name="Picture 4" descr="http://cs620216.vk.me/v620216462/14568/23kCtledEwk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49"/>
          <a:stretch/>
        </p:blipFill>
        <p:spPr bwMode="auto">
          <a:xfrm>
            <a:off x="8797119" y="3084177"/>
            <a:ext cx="2478292" cy="254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195695" y="5913723"/>
            <a:ext cx="3973051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???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8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Для чого потрібна операційна система, які її функції?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2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8" y="1196763"/>
            <a:ext cx="12050142" cy="954107"/>
          </a:xfrm>
          <a:prstGeom prst="rect">
            <a:avLst/>
          </a:prstGeom>
          <a:gradFill rotWithShape="1">
            <a:gsLst>
              <a:gs pos="0">
                <a:srgbClr val="19426B">
                  <a:satMod val="103000"/>
                  <a:lumMod val="102000"/>
                  <a:tint val="94000"/>
                </a:srgbClr>
              </a:gs>
              <a:gs pos="50000">
                <a:srgbClr val="19426B">
                  <a:satMod val="110000"/>
                  <a:lumMod val="100000"/>
                  <a:shade val="100000"/>
                </a:srgbClr>
              </a:gs>
              <a:gs pos="100000">
                <a:srgbClr val="19426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До складу сучасних </a:t>
            </a:r>
            <a:r>
              <a:rPr lang="uk-UA" sz="2800" b="1" i="1" kern="0" dirty="0">
                <a:solidFill>
                  <a:srgbClr val="FFFF00"/>
                </a:solidFill>
              </a:rPr>
              <a:t>операційних систем </a:t>
            </a:r>
            <a:r>
              <a:rPr lang="uk-UA" sz="2800" b="1" i="1" kern="0" dirty="0">
                <a:solidFill>
                  <a:srgbClr val="FFFFFF"/>
                </a:solidFill>
              </a:rPr>
              <a:t>входять такі основні компоненти: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3360124" y="2150870"/>
          <a:ext cx="5473910" cy="4696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45098" y="2265855"/>
            <a:ext cx="3877052" cy="400110"/>
          </a:xfrm>
          <a:prstGeom prst="rect">
            <a:avLst/>
          </a:prstGeom>
          <a:solidFill>
            <a:srgbClr val="FFC60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000" b="1" i="1" kern="0" dirty="0" smtClean="0">
                <a:solidFill>
                  <a:srgbClr val="002060"/>
                </a:solidFill>
              </a:rPr>
              <a:t>???</a:t>
            </a:r>
            <a:endParaRPr lang="uk-UA" sz="2000" b="1" i="1" kern="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5098" y="4556786"/>
            <a:ext cx="3877052" cy="40011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000" b="1" i="1" kern="0" dirty="0" smtClean="0">
                <a:solidFill>
                  <a:srgbClr val="FFFFFF"/>
                </a:solidFill>
              </a:rPr>
              <a:t>???</a:t>
            </a:r>
            <a:endParaRPr lang="uk-UA" sz="2000" b="1" i="1" kern="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8" y="2265855"/>
            <a:ext cx="3877052" cy="400110"/>
          </a:xfrm>
          <a:prstGeom prst="rect">
            <a:avLst/>
          </a:prstGeom>
          <a:solidFill>
            <a:srgbClr val="3E70CA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000" b="1" i="1" kern="0" dirty="0" smtClean="0">
                <a:solidFill>
                  <a:srgbClr val="FFFFFF"/>
                </a:solidFill>
              </a:rPr>
              <a:t>???</a:t>
            </a:r>
            <a:endParaRPr lang="uk-UA" sz="2000" b="1" i="1" kern="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08" y="4556786"/>
            <a:ext cx="3877052" cy="40011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000" b="1" i="1" kern="0" dirty="0" smtClean="0">
                <a:solidFill>
                  <a:srgbClr val="FFFFFF"/>
                </a:solidFill>
              </a:rPr>
              <a:t>???</a:t>
            </a:r>
            <a:endParaRPr lang="uk-UA" sz="2000" b="1" i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3D24FB-38AB-4EDF-8B09-6DBF28068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graphicEl>
                                              <a:dgm id="{893D24FB-38AB-4EDF-8B09-6DBF28068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893D24FB-38AB-4EDF-8B09-6DBF28068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graphicEl>
                                              <a:dgm id="{893D24FB-38AB-4EDF-8B09-6DBF28068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ED0EAC-074B-4A1F-BF57-20C6A7BD7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7FED0EAC-074B-4A1F-BF57-20C6A7BD7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7FED0EAC-074B-4A1F-BF57-20C6A7BD7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7FED0EAC-074B-4A1F-BF57-20C6A7BD7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3347E3-0F74-4337-9FEB-1401BA6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B23347E3-0F74-4337-9FEB-1401BA6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B23347E3-0F74-4337-9FEB-1401BA6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B23347E3-0F74-4337-9FEB-1401BA6EB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540A54-438D-4CF3-8ACF-5D126425B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F8540A54-438D-4CF3-8ACF-5D126425B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F8540A54-438D-4CF3-8ACF-5D126425B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F8540A54-438D-4CF3-8ACF-5D126425B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ED66BB-79CE-4222-B7AD-BB9CD8CE8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D9ED66BB-79CE-4222-B7AD-BB9CD8CE8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D9ED66BB-79CE-4222-B7AD-BB9CD8CE8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D9ED66BB-79CE-4222-B7AD-BB9CD8CE8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38740-F2C5-401A-B266-293C14C91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E5738740-F2C5-401A-B266-293C14C91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E5738740-F2C5-401A-B266-293C14C91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E5738740-F2C5-401A-B266-293C14C91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DB57F9-4392-454E-9D25-D08FF780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D2DB57F9-4392-454E-9D25-D08FF780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D2DB57F9-4392-454E-9D25-D08FF7809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D2DB57F9-4392-454E-9D25-D08FF7809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339BB2-F89A-42E6-8079-CE164CBBD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D4339BB2-F89A-42E6-8079-CE164CBBD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4339BB2-F89A-42E6-8079-CE164CBBD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D4339BB2-F89A-42E6-8079-CE164CBBD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3" grpId="0" uiExpand="1">
        <p:bldSub>
          <a:bldDgm bld="one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Для чого потрібна операційна система, які її функції?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2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gradFill rotWithShape="1">
            <a:gsLst>
              <a:gs pos="0">
                <a:srgbClr val="19426B">
                  <a:satMod val="103000"/>
                  <a:lumMod val="102000"/>
                  <a:tint val="94000"/>
                </a:srgbClr>
              </a:gs>
              <a:gs pos="50000">
                <a:srgbClr val="19426B">
                  <a:satMod val="110000"/>
                  <a:lumMod val="100000"/>
                  <a:shade val="100000"/>
                </a:srgbClr>
              </a:gs>
              <a:gs pos="100000">
                <a:srgbClr val="19426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До основних функцій </a:t>
            </a:r>
            <a:r>
              <a:rPr lang="uk-UA" sz="2800" b="1" i="1" kern="0" dirty="0">
                <a:solidFill>
                  <a:srgbClr val="FFFF00"/>
                </a:solidFill>
              </a:rPr>
              <a:t>операційної системи </a:t>
            </a:r>
            <a:r>
              <a:rPr lang="uk-UA" sz="2800" b="1" i="1" kern="0" dirty="0">
                <a:solidFill>
                  <a:srgbClr val="FFFFFF"/>
                </a:solidFill>
              </a:rPr>
              <a:t>належать: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89999616"/>
              </p:ext>
            </p:extLst>
          </p:nvPr>
        </p:nvGraphicFramePr>
        <p:xfrm>
          <a:off x="126385" y="1661160"/>
          <a:ext cx="11901492" cy="5098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4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661E35-6C55-4B51-BE17-D9D67599F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dgm id="{C7661E35-6C55-4B51-BE17-D9D67599F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878C57-BBF6-4C22-88FA-1C3D49337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27878C57-BBF6-4C22-88FA-1C3D49337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2EA9E0-CBE5-43E4-BB02-325D16862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EE2EA9E0-CBE5-43E4-BB02-325D168626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3EBB38-5984-4F74-98F1-254621592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E63EBB38-5984-4F74-98F1-254621592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2F74AD-5B6A-4346-8349-090AC68FE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AD2F74AD-5B6A-4346-8349-090AC68FE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3D7DA6-9D1E-4150-A6AE-C6ABC3616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D13D7DA6-9D1E-4150-A6AE-C6ABC3616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297F79-2755-4E7F-87B4-88629DD16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46297F79-2755-4E7F-87B4-88629DD16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2029A9-878F-42BF-A694-5944B1AD9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AA2029A9-878F-42BF-A694-5944B1AD9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7A966C-ADE1-481C-9602-29D743F1F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E97A966C-ADE1-481C-9602-29D743F1F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89A8B4-BF53-4D85-9C3C-5A5EA39FC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0589A8B4-BF53-4D85-9C3C-5A5EA39FC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5E9348-9280-4796-BDCC-B84F04B5A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>
                                            <p:graphicEl>
                                              <a:dgm id="{A75E9348-9280-4796-BDCC-B84F04B5A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4F26D1-CF3E-4560-8891-60AA4DDFE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>
                                            <p:graphicEl>
                                              <a:dgm id="{E44F26D1-CF3E-4560-8891-60AA4DDFE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CC1C52-01D1-483A-9930-7ED42D402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">
                                            <p:graphicEl>
                                              <a:dgm id="{48CC1C52-01D1-483A-9930-7ED42D402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Як можна класифікувати комп'ютерні віруси?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</a:t>
            </a:r>
            <a:r>
              <a:rPr lang="en-US" sz="1200" kern="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До шкідливого програмного забезпечення належать: 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72007" y="1825231"/>
            <a:ext cx="2887061" cy="19596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i="1" kern="0" dirty="0">
              <a:solidFill>
                <a:srgbClr val="FFFFFF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125137" y="1825231"/>
            <a:ext cx="2887061" cy="19596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400" b="1" i="1" kern="0" dirty="0">
              <a:solidFill>
                <a:srgbClr val="FFFFFF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178266" y="1825231"/>
            <a:ext cx="2887061" cy="19596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400" b="1" i="1" kern="0" dirty="0">
              <a:solidFill>
                <a:srgbClr val="FFFFFF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9229549" y="1827149"/>
            <a:ext cx="2887061" cy="19596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400" b="1" i="1" kern="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008" y="3866756"/>
            <a:ext cx="6726358" cy="2246769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Що завдають явну шкоду комп'ютеру, на якому вони запускаються на виконання, або іншим комп'ютерам у мережі.</a:t>
            </a:r>
          </a:p>
        </p:txBody>
      </p:sp>
      <p:pic>
        <p:nvPicPr>
          <p:cNvPr id="18434" name="Picture 2" descr="Результат пошуку зображень за запитом &quot;malware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/>
          <a:stretch/>
        </p:blipFill>
        <p:spPr bwMode="auto">
          <a:xfrm>
            <a:off x="6897757" y="3861885"/>
            <a:ext cx="5218853" cy="285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Прямоугольник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"/>
            <a:ext cx="80470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агетная рамка 2"/>
          <p:cNvSpPr/>
          <p:nvPr/>
        </p:nvSpPr>
        <p:spPr>
          <a:xfrm>
            <a:off x="4810126" y="3000375"/>
            <a:ext cx="2500313" cy="5715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Віруси</a:t>
            </a:r>
            <a:endParaRPr lang="ru-RU" dirty="0"/>
          </a:p>
        </p:txBody>
      </p:sp>
      <p:sp>
        <p:nvSpPr>
          <p:cNvPr id="5" name="Рамка 4">
            <a:hlinkClick r:id="" action="ppaction://noaction"/>
          </p:cNvPr>
          <p:cNvSpPr>
            <a:spLocks noChangeArrowheads="1"/>
          </p:cNvSpPr>
          <p:nvPr/>
        </p:nvSpPr>
        <p:spPr bwMode="auto">
          <a:xfrm rot="1270563">
            <a:off x="1881188" y="4214813"/>
            <a:ext cx="2786062" cy="785812"/>
          </a:xfrm>
          <a:custGeom>
            <a:avLst/>
            <a:gdLst>
              <a:gd name="T0" fmla="*/ 1393031 w 2786062"/>
              <a:gd name="T1" fmla="*/ 0 h 785812"/>
              <a:gd name="T2" fmla="*/ 0 w 2786062"/>
              <a:gd name="T3" fmla="*/ 392906 h 785812"/>
              <a:gd name="T4" fmla="*/ 1393031 w 2786062"/>
              <a:gd name="T5" fmla="*/ 785812 h 785812"/>
              <a:gd name="T6" fmla="*/ 2786062 w 2786062"/>
              <a:gd name="T7" fmla="*/ 392906 h 78581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98227 w 2786062"/>
              <a:gd name="T13" fmla="*/ 98227 h 785812"/>
              <a:gd name="T14" fmla="*/ 2687836 w 2786062"/>
              <a:gd name="T15" fmla="*/ 687586 h 7858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6062" h="785812">
                <a:moveTo>
                  <a:pt x="0" y="0"/>
                </a:moveTo>
                <a:lnTo>
                  <a:pt x="2786062" y="0"/>
                </a:lnTo>
                <a:lnTo>
                  <a:pt x="2786062" y="785812"/>
                </a:lnTo>
                <a:lnTo>
                  <a:pt x="0" y="785812"/>
                </a:lnTo>
                <a:close/>
                <a:moveTo>
                  <a:pt x="98227" y="98227"/>
                </a:moveTo>
                <a:lnTo>
                  <a:pt x="98227" y="687586"/>
                </a:lnTo>
                <a:lnTo>
                  <a:pt x="2687836" y="687586"/>
                </a:lnTo>
                <a:lnTo>
                  <a:pt x="2687836" y="98227"/>
                </a:lnTo>
                <a:close/>
              </a:path>
            </a:pathLst>
          </a:custGeom>
          <a:solidFill>
            <a:srgbClr val="474B78"/>
          </a:solidFill>
          <a:ln w="63500" cmpd="thickThin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dirty="0" smtClean="0"/>
              <a:t>???</a:t>
            </a:r>
            <a:endParaRPr lang="ru-RU" dirty="0"/>
          </a:p>
        </p:txBody>
      </p:sp>
      <p:sp>
        <p:nvSpPr>
          <p:cNvPr id="6" name="Рамка 5">
            <a:hlinkClick r:id="" action="ppaction://noaction"/>
          </p:cNvPr>
          <p:cNvSpPr>
            <a:spLocks noChangeArrowheads="1"/>
          </p:cNvSpPr>
          <p:nvPr/>
        </p:nvSpPr>
        <p:spPr bwMode="auto">
          <a:xfrm rot="20017699">
            <a:off x="7573963" y="3970338"/>
            <a:ext cx="2786062" cy="785812"/>
          </a:xfrm>
          <a:custGeom>
            <a:avLst/>
            <a:gdLst>
              <a:gd name="T0" fmla="*/ 1393031 w 2786062"/>
              <a:gd name="T1" fmla="*/ 0 h 785812"/>
              <a:gd name="T2" fmla="*/ 0 w 2786062"/>
              <a:gd name="T3" fmla="*/ 392906 h 785812"/>
              <a:gd name="T4" fmla="*/ 1393031 w 2786062"/>
              <a:gd name="T5" fmla="*/ 785812 h 785812"/>
              <a:gd name="T6" fmla="*/ 2786062 w 2786062"/>
              <a:gd name="T7" fmla="*/ 392906 h 78581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98227 w 2786062"/>
              <a:gd name="T13" fmla="*/ 98227 h 785812"/>
              <a:gd name="T14" fmla="*/ 2687836 w 2786062"/>
              <a:gd name="T15" fmla="*/ 687586 h 7858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6062" h="785812">
                <a:moveTo>
                  <a:pt x="0" y="0"/>
                </a:moveTo>
                <a:lnTo>
                  <a:pt x="2786062" y="0"/>
                </a:lnTo>
                <a:lnTo>
                  <a:pt x="2786062" y="785812"/>
                </a:lnTo>
                <a:lnTo>
                  <a:pt x="0" y="785812"/>
                </a:lnTo>
                <a:close/>
                <a:moveTo>
                  <a:pt x="98227" y="98227"/>
                </a:moveTo>
                <a:lnTo>
                  <a:pt x="98227" y="687586"/>
                </a:lnTo>
                <a:lnTo>
                  <a:pt x="2687836" y="687586"/>
                </a:lnTo>
                <a:lnTo>
                  <a:pt x="2687836" y="98227"/>
                </a:lnTo>
                <a:close/>
              </a:path>
            </a:pathLst>
          </a:custGeom>
          <a:solidFill>
            <a:srgbClr val="474B78"/>
          </a:solidFill>
          <a:ln w="63500" cmpd="thickThin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dirty="0" smtClean="0"/>
              <a:t>???</a:t>
            </a:r>
            <a:endParaRPr lang="ru-RU" dirty="0"/>
          </a:p>
        </p:txBody>
      </p:sp>
      <p:sp>
        <p:nvSpPr>
          <p:cNvPr id="8" name="Рамка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10126" y="5072063"/>
            <a:ext cx="2786063" cy="785812"/>
          </a:xfrm>
          <a:custGeom>
            <a:avLst/>
            <a:gdLst>
              <a:gd name="T0" fmla="*/ 1393032 w 2786063"/>
              <a:gd name="T1" fmla="*/ 0 h 785812"/>
              <a:gd name="T2" fmla="*/ 0 w 2786063"/>
              <a:gd name="T3" fmla="*/ 392906 h 785812"/>
              <a:gd name="T4" fmla="*/ 1393032 w 2786063"/>
              <a:gd name="T5" fmla="*/ 785812 h 785812"/>
              <a:gd name="T6" fmla="*/ 2786063 w 2786063"/>
              <a:gd name="T7" fmla="*/ 392906 h 78581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98227 w 2786063"/>
              <a:gd name="T13" fmla="*/ 98227 h 785812"/>
              <a:gd name="T14" fmla="*/ 2687837 w 2786063"/>
              <a:gd name="T15" fmla="*/ 687586 h 7858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6063" h="785812">
                <a:moveTo>
                  <a:pt x="0" y="0"/>
                </a:moveTo>
                <a:lnTo>
                  <a:pt x="2786063" y="0"/>
                </a:lnTo>
                <a:lnTo>
                  <a:pt x="2786063" y="785812"/>
                </a:lnTo>
                <a:lnTo>
                  <a:pt x="0" y="785812"/>
                </a:lnTo>
                <a:close/>
                <a:moveTo>
                  <a:pt x="98227" y="98227"/>
                </a:moveTo>
                <a:lnTo>
                  <a:pt x="98227" y="687586"/>
                </a:lnTo>
                <a:lnTo>
                  <a:pt x="2687837" y="687586"/>
                </a:lnTo>
                <a:lnTo>
                  <a:pt x="2687837" y="98227"/>
                </a:lnTo>
                <a:close/>
              </a:path>
            </a:pathLst>
          </a:custGeom>
          <a:solidFill>
            <a:srgbClr val="474B78"/>
          </a:solidFill>
          <a:ln w="63500" cmpd="thickThin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dirty="0" smtClean="0"/>
              <a:t>???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3083226">
            <a:off x="4064001" y="3363913"/>
            <a:ext cx="428625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881689" y="3714750"/>
            <a:ext cx="428625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7743337">
            <a:off x="7667626" y="3276601"/>
            <a:ext cx="428625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7" y="4794250"/>
            <a:ext cx="2233613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1919289" y="404813"/>
            <a:ext cx="80724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sz="2800" b="1" dirty="0"/>
              <a:t>Основні заходи щодо захисту від вірусів</a:t>
            </a:r>
            <a:r>
              <a:rPr lang="uk-UA" altLang="uk-UA" sz="2800" dirty="0"/>
              <a:t> </a:t>
            </a:r>
            <a:endParaRPr lang="ru-RU" altLang="uk-UA" sz="2800" dirty="0"/>
          </a:p>
          <a:p>
            <a:pPr eaLnBrk="1" hangingPunct="1"/>
            <a:endParaRPr lang="ru-RU" altLang="uk-UA" sz="2400" dirty="0"/>
          </a:p>
        </p:txBody>
      </p:sp>
    </p:spTree>
    <p:extLst>
      <p:ext uri="{BB962C8B-B14F-4D97-AF65-F5344CB8AC3E}">
        <p14:creationId xmlns:p14="http://schemas.microsoft.com/office/powerpoint/2010/main" val="4666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224</Words>
  <Application>Microsoft Office PowerPoint</Application>
  <PresentationFormat>Широкий екран</PresentationFormat>
  <Paragraphs>45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Comic Sans MS</vt:lpstr>
      <vt:lpstr>Times New Roman</vt:lpstr>
      <vt:lpstr>Verdana</vt:lpstr>
      <vt:lpstr>Wingdings 3</vt:lpstr>
      <vt:lpstr>Пасмо</vt:lpstr>
      <vt:lpstr>Підсумковий урок з теми «Програмне забезпечення та інформаційна безпека»</vt:lpstr>
      <vt:lpstr>Яке програмне забезпечення потрібне для роботи комп'ютера?</vt:lpstr>
      <vt:lpstr>Якими є правила використання програмного забезпечення?</vt:lpstr>
      <vt:lpstr>Які існують види ліцензій на програмне забезпечення?</vt:lpstr>
      <vt:lpstr>Для чого потрібна операційна система, які її функції?</vt:lpstr>
      <vt:lpstr>Для чого потрібна операційна система, які її функції?</vt:lpstr>
      <vt:lpstr>Як можна класифікувати комп'ютерні віруси?</vt:lpstr>
      <vt:lpstr>Презентація PowerPoint</vt:lpstr>
      <vt:lpstr>Презентація PowerPoint</vt:lpstr>
      <vt:lpstr>https://learningapps.org/view2630722</vt:lpstr>
      <vt:lpstr>https://learningapps.org/view1149970</vt:lpstr>
      <vt:lpstr>https://learningapps.org/view1754637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Підсумковий урок з теми «Програмне забезпечення та інформаційна безпека»</dc:title>
  <dc:creator>Користувач</dc:creator>
  <cp:lastModifiedBy>Користувач</cp:lastModifiedBy>
  <cp:revision>2</cp:revision>
  <dcterms:created xsi:type="dcterms:W3CDTF">2021-10-09T16:48:05Z</dcterms:created>
  <dcterms:modified xsi:type="dcterms:W3CDTF">2021-10-09T17:02:15Z</dcterms:modified>
</cp:coreProperties>
</file>