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2" r:id="rId5"/>
    <p:sldId id="261" r:id="rId6"/>
    <p:sldId id="281" r:id="rId7"/>
    <p:sldId id="282" r:id="rId8"/>
    <p:sldId id="283" r:id="rId9"/>
    <p:sldId id="284" r:id="rId10"/>
    <p:sldId id="276" r:id="rId11"/>
    <p:sldId id="278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77" r:id="rId25"/>
    <p:sldId id="297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A34FE-FD02-47BA-A457-7C4CFF8204B9}" type="doc">
      <dgm:prSet loTypeId="urn:microsoft.com/office/officeart/2005/8/layout/chevron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E1FAEA1-AA4E-4925-A4D7-C0F4B6FE3AF7}">
      <dgm:prSet phldrT="[Текст]" custT="1"/>
      <dgm:spPr/>
      <dgm:t>
        <a:bodyPr/>
        <a:lstStyle/>
        <a:p>
          <a:r>
            <a:rPr lang="ru-RU" sz="2000" dirty="0" smtClean="0"/>
            <a:t>*</a:t>
          </a:r>
          <a:endParaRPr lang="ru-RU" sz="2000" dirty="0"/>
        </a:p>
      </dgm:t>
    </dgm:pt>
    <dgm:pt modelId="{FA836322-CEB8-4F48-A975-76AC48868F88}" type="parTrans" cxnId="{E9E9E62D-612B-4FFB-9A30-79819E61B5D8}">
      <dgm:prSet/>
      <dgm:spPr/>
      <dgm:t>
        <a:bodyPr/>
        <a:lstStyle/>
        <a:p>
          <a:endParaRPr lang="ru-RU" sz="2000"/>
        </a:p>
      </dgm:t>
    </dgm:pt>
    <dgm:pt modelId="{B496FACC-7ED7-49BD-8778-71ADE8E1D532}" type="sibTrans" cxnId="{E9E9E62D-612B-4FFB-9A30-79819E61B5D8}">
      <dgm:prSet/>
      <dgm:spPr/>
      <dgm:t>
        <a:bodyPr/>
        <a:lstStyle/>
        <a:p>
          <a:endParaRPr lang="ru-RU" sz="2000"/>
        </a:p>
      </dgm:t>
    </dgm:pt>
    <dgm:pt modelId="{D97C41E2-330A-4F4C-BF65-2070522DA11D}">
      <dgm:prSet phldrT="[Текст]" custT="1"/>
      <dgm:spPr/>
      <dgm:t>
        <a:bodyPr/>
        <a:lstStyle/>
        <a:p>
          <a:r>
            <a:rPr lang="ru-RU" sz="2000" dirty="0" smtClean="0"/>
            <a:t>*</a:t>
          </a:r>
          <a:endParaRPr lang="ru-RU" sz="2000" dirty="0"/>
        </a:p>
      </dgm:t>
    </dgm:pt>
    <dgm:pt modelId="{B5A8C9CE-CC43-4E2E-BED2-1D1E00931D76}" type="parTrans" cxnId="{EFE40FAE-7DA7-44C7-8638-6142ED5AF4F9}">
      <dgm:prSet/>
      <dgm:spPr/>
      <dgm:t>
        <a:bodyPr/>
        <a:lstStyle/>
        <a:p>
          <a:endParaRPr lang="ru-RU" sz="2000"/>
        </a:p>
      </dgm:t>
    </dgm:pt>
    <dgm:pt modelId="{C6ADF694-8846-4EBD-9C2A-FB3CBBD3F3F3}" type="sibTrans" cxnId="{EFE40FAE-7DA7-44C7-8638-6142ED5AF4F9}">
      <dgm:prSet/>
      <dgm:spPr/>
      <dgm:t>
        <a:bodyPr/>
        <a:lstStyle/>
        <a:p>
          <a:endParaRPr lang="ru-RU" sz="2000"/>
        </a:p>
      </dgm:t>
    </dgm:pt>
    <dgm:pt modelId="{C8E9F47B-77E1-4D84-A17F-B60E9C2FA5B4}">
      <dgm:prSet phldrT="[Текст]" custT="1"/>
      <dgm:spPr/>
      <dgm:t>
        <a:bodyPr/>
        <a:lstStyle/>
        <a:p>
          <a:r>
            <a:rPr lang="uk-UA" sz="2000" i="1" dirty="0" smtClean="0"/>
            <a:t>систематизувати засвоєні знання;</a:t>
          </a:r>
          <a:endParaRPr lang="ru-RU" sz="2000" dirty="0"/>
        </a:p>
      </dgm:t>
    </dgm:pt>
    <dgm:pt modelId="{F7448807-8AFF-439A-88A4-CD847BDCBE85}" type="parTrans" cxnId="{E52A1E98-A1F3-4389-A067-33559DD383D1}">
      <dgm:prSet/>
      <dgm:spPr/>
      <dgm:t>
        <a:bodyPr/>
        <a:lstStyle/>
        <a:p>
          <a:endParaRPr lang="ru-RU" sz="2000"/>
        </a:p>
      </dgm:t>
    </dgm:pt>
    <dgm:pt modelId="{6BCF05CE-0704-412F-BD68-548B72267A7C}" type="sibTrans" cxnId="{E52A1E98-A1F3-4389-A067-33559DD383D1}">
      <dgm:prSet/>
      <dgm:spPr/>
      <dgm:t>
        <a:bodyPr/>
        <a:lstStyle/>
        <a:p>
          <a:endParaRPr lang="ru-RU" sz="2000"/>
        </a:p>
      </dgm:t>
    </dgm:pt>
    <dgm:pt modelId="{90629DB5-1F37-4BE6-8A93-E242E72CAAC4}">
      <dgm:prSet phldrT="[Текст]" custT="1"/>
      <dgm:spPr/>
      <dgm:t>
        <a:bodyPr/>
        <a:lstStyle/>
        <a:p>
          <a:pPr algn="l"/>
          <a:r>
            <a:rPr lang="uk-UA" sz="2000" i="1" dirty="0" smtClean="0"/>
            <a:t>сформувати мотивацію до навчання;</a:t>
          </a:r>
          <a:endParaRPr lang="ru-RU" sz="2000" dirty="0"/>
        </a:p>
      </dgm:t>
    </dgm:pt>
    <dgm:pt modelId="{60378A27-0735-4830-A375-251FC7FEAB4D}" type="parTrans" cxnId="{D4C23BAE-E337-4675-8AAF-D84AE8C67295}">
      <dgm:prSet/>
      <dgm:spPr/>
      <dgm:t>
        <a:bodyPr/>
        <a:lstStyle/>
        <a:p>
          <a:endParaRPr lang="ru-RU" sz="2000"/>
        </a:p>
      </dgm:t>
    </dgm:pt>
    <dgm:pt modelId="{42AA8D0C-B705-4D40-A8AA-E90F2A9CE611}" type="sibTrans" cxnId="{D4C23BAE-E337-4675-8AAF-D84AE8C67295}">
      <dgm:prSet/>
      <dgm:spPr/>
      <dgm:t>
        <a:bodyPr/>
        <a:lstStyle/>
        <a:p>
          <a:endParaRPr lang="ru-RU" sz="2000"/>
        </a:p>
      </dgm:t>
    </dgm:pt>
    <dgm:pt modelId="{FD9707C9-FE80-4B64-81B1-D9B425678237}">
      <dgm:prSet custT="1"/>
      <dgm:spPr/>
      <dgm:t>
        <a:bodyPr/>
        <a:lstStyle/>
        <a:p>
          <a:r>
            <a:rPr lang="uk-UA" sz="2000" i="1" dirty="0" smtClean="0"/>
            <a:t>сформувати навички самоконтролю;</a:t>
          </a:r>
          <a:endParaRPr lang="ru-RU" sz="2000" dirty="0"/>
        </a:p>
      </dgm:t>
    </dgm:pt>
    <dgm:pt modelId="{6A828A06-8ACF-4C69-A989-1952C6EE03B8}" type="parTrans" cxnId="{3BD8261A-D187-4803-8215-51D06FBFC9F5}">
      <dgm:prSet/>
      <dgm:spPr/>
      <dgm:t>
        <a:bodyPr/>
        <a:lstStyle/>
        <a:p>
          <a:endParaRPr lang="ru-RU" sz="2000"/>
        </a:p>
      </dgm:t>
    </dgm:pt>
    <dgm:pt modelId="{8DF47F70-2D6B-448E-B8B2-F798B5305273}" type="sibTrans" cxnId="{3BD8261A-D187-4803-8215-51D06FBFC9F5}">
      <dgm:prSet/>
      <dgm:spPr/>
      <dgm:t>
        <a:bodyPr/>
        <a:lstStyle/>
        <a:p>
          <a:endParaRPr lang="ru-RU" sz="2000"/>
        </a:p>
      </dgm:t>
    </dgm:pt>
    <dgm:pt modelId="{BB1D3A53-6388-4F04-A581-E961FD472641}">
      <dgm:prSet custT="1"/>
      <dgm:spPr/>
      <dgm:t>
        <a:bodyPr/>
        <a:lstStyle/>
        <a:p>
          <a:r>
            <a:rPr lang="ru-RU" sz="2000" i="1" dirty="0" err="1" smtClean="0"/>
            <a:t>надати</a:t>
          </a:r>
          <a:r>
            <a:rPr lang="ru-RU" sz="2000" i="1" dirty="0" smtClean="0"/>
            <a:t> </a:t>
          </a:r>
          <a:r>
            <a:rPr lang="ru-RU" sz="2000" i="1" dirty="0" err="1" smtClean="0"/>
            <a:t>навчально-методичну</a:t>
          </a:r>
          <a:r>
            <a:rPr lang="ru-RU" sz="2000" i="1" dirty="0" smtClean="0"/>
            <a:t> </a:t>
          </a:r>
          <a:r>
            <a:rPr lang="ru-RU" sz="2000" i="1" dirty="0" err="1" smtClean="0"/>
            <a:t>допомогу</a:t>
          </a:r>
          <a:r>
            <a:rPr lang="ru-RU" sz="2000" i="1" dirty="0" smtClean="0"/>
            <a:t> </a:t>
          </a:r>
          <a:r>
            <a:rPr lang="ru-RU" sz="2000" i="1" dirty="0" err="1" smtClean="0"/>
            <a:t>учням</a:t>
          </a:r>
          <a:r>
            <a:rPr lang="ru-RU" sz="2000" i="1" dirty="0" smtClean="0"/>
            <a:t> в </a:t>
          </a:r>
          <a:r>
            <a:rPr lang="ru-RU" sz="2000" i="1" dirty="0" err="1" smtClean="0"/>
            <a:t>самостійній</a:t>
          </a:r>
          <a:r>
            <a:rPr lang="ru-RU" sz="2000" i="1" dirty="0" smtClean="0"/>
            <a:t> </a:t>
          </a:r>
          <a:r>
            <a:rPr lang="ru-RU" sz="2000" i="1" dirty="0" err="1" smtClean="0"/>
            <a:t>роботі</a:t>
          </a:r>
          <a:r>
            <a:rPr lang="ru-RU" sz="2000" i="1" dirty="0" smtClean="0"/>
            <a:t> над </a:t>
          </a:r>
          <a:r>
            <a:rPr lang="ru-RU" sz="2000" i="1" dirty="0" err="1" smtClean="0"/>
            <a:t>навчальним</a:t>
          </a:r>
          <a:r>
            <a:rPr lang="ru-RU" sz="2000" i="1" dirty="0" smtClean="0"/>
            <a:t> </a:t>
          </a:r>
          <a:r>
            <a:rPr lang="ru-RU" sz="2000" i="1" dirty="0" err="1" smtClean="0"/>
            <a:t>матеріалом</a:t>
          </a:r>
          <a:r>
            <a:rPr lang="ru-RU" sz="2000" i="1" dirty="0" smtClean="0"/>
            <a:t>;</a:t>
          </a:r>
          <a:endParaRPr lang="ru-RU" sz="2000" i="1" dirty="0"/>
        </a:p>
      </dgm:t>
    </dgm:pt>
    <dgm:pt modelId="{ABE1AFC3-45BF-4947-A129-DBE73BB8AAD0}" type="parTrans" cxnId="{555040FC-7231-4F06-9372-1D086DF8B364}">
      <dgm:prSet/>
      <dgm:spPr/>
      <dgm:t>
        <a:bodyPr/>
        <a:lstStyle/>
        <a:p>
          <a:endParaRPr lang="ru-RU" sz="2000"/>
        </a:p>
      </dgm:t>
    </dgm:pt>
    <dgm:pt modelId="{C69FE40F-2F92-447A-932A-E63222632658}" type="sibTrans" cxnId="{555040FC-7231-4F06-9372-1D086DF8B364}">
      <dgm:prSet/>
      <dgm:spPr/>
      <dgm:t>
        <a:bodyPr/>
        <a:lstStyle/>
        <a:p>
          <a:endParaRPr lang="ru-RU" sz="2000"/>
        </a:p>
      </dgm:t>
    </dgm:pt>
    <dgm:pt modelId="{828B4D0F-D744-4A49-9C79-DAF0E7D3BCB8}">
      <dgm:prSet phldrT="[Текст]" custT="1"/>
      <dgm:spPr/>
      <dgm:t>
        <a:bodyPr/>
        <a:lstStyle/>
        <a:p>
          <a:r>
            <a:rPr lang="ru-RU" sz="2000" i="1" dirty="0" err="1" smtClean="0"/>
            <a:t>засвоїти</a:t>
          </a:r>
          <a:r>
            <a:rPr lang="ru-RU" sz="2000" i="1" dirty="0" smtClean="0"/>
            <a:t> </a:t>
          </a:r>
          <a:r>
            <a:rPr lang="ru-RU" sz="2000" i="1" dirty="0" err="1" smtClean="0"/>
            <a:t>базові</a:t>
          </a:r>
          <a:r>
            <a:rPr lang="ru-RU" sz="2000" i="1" dirty="0" smtClean="0"/>
            <a:t> </a:t>
          </a:r>
          <a:r>
            <a:rPr lang="ru-RU" sz="2000" i="1" dirty="0" err="1" smtClean="0"/>
            <a:t>знання</a:t>
          </a:r>
          <a:r>
            <a:rPr lang="ru-RU" sz="2000" i="1" dirty="0" smtClean="0"/>
            <a:t> </a:t>
          </a:r>
          <a:r>
            <a:rPr lang="ru-RU" sz="2000" i="1" dirty="0" err="1" smtClean="0"/>
            <a:t>з</a:t>
          </a:r>
          <a:r>
            <a:rPr lang="ru-RU" sz="2000" i="1" dirty="0" smtClean="0"/>
            <a:t> предмету;</a:t>
          </a:r>
          <a:endParaRPr lang="ru-RU" sz="2000" i="1" dirty="0"/>
        </a:p>
      </dgm:t>
    </dgm:pt>
    <dgm:pt modelId="{76D86CC5-2B62-4C9C-836E-581849A9E931}" type="sibTrans" cxnId="{317A84C8-C90D-49DC-8418-649B5A284F4E}">
      <dgm:prSet/>
      <dgm:spPr/>
      <dgm:t>
        <a:bodyPr/>
        <a:lstStyle/>
        <a:p>
          <a:endParaRPr lang="ru-RU" sz="2000"/>
        </a:p>
      </dgm:t>
    </dgm:pt>
    <dgm:pt modelId="{D21AA19A-1270-48E6-A9FA-D74C0A976F09}" type="parTrans" cxnId="{317A84C8-C90D-49DC-8418-649B5A284F4E}">
      <dgm:prSet/>
      <dgm:spPr/>
      <dgm:t>
        <a:bodyPr/>
        <a:lstStyle/>
        <a:p>
          <a:endParaRPr lang="ru-RU" sz="2000"/>
        </a:p>
      </dgm:t>
    </dgm:pt>
    <dgm:pt modelId="{CA37F704-2312-4538-ACC0-5024AF2EE6FE}">
      <dgm:prSet phldrT="[Текст]" custT="1"/>
      <dgm:spPr/>
      <dgm:t>
        <a:bodyPr/>
        <a:lstStyle/>
        <a:p>
          <a:r>
            <a:rPr lang="ru-RU" sz="2000" dirty="0" smtClean="0"/>
            <a:t>*</a:t>
          </a:r>
          <a:endParaRPr lang="ru-RU" sz="2000" dirty="0"/>
        </a:p>
      </dgm:t>
    </dgm:pt>
    <dgm:pt modelId="{1962E584-2AD1-4B23-B2ED-97AEDDD006E5}" type="sibTrans" cxnId="{E2622A31-1DEF-4BE8-AF73-857A1A972003}">
      <dgm:prSet/>
      <dgm:spPr/>
      <dgm:t>
        <a:bodyPr/>
        <a:lstStyle/>
        <a:p>
          <a:endParaRPr lang="ru-RU" sz="2000"/>
        </a:p>
      </dgm:t>
    </dgm:pt>
    <dgm:pt modelId="{DAA19BC0-1C31-4445-959E-0B3C072614D4}" type="parTrans" cxnId="{E2622A31-1DEF-4BE8-AF73-857A1A972003}">
      <dgm:prSet/>
      <dgm:spPr/>
      <dgm:t>
        <a:bodyPr/>
        <a:lstStyle/>
        <a:p>
          <a:endParaRPr lang="ru-RU" sz="2000"/>
        </a:p>
      </dgm:t>
    </dgm:pt>
    <dgm:pt modelId="{0C3F3527-81F5-465D-B8C7-D2C459CCE2C2}">
      <dgm:prSet phldrT="[Текст]" custT="1"/>
      <dgm:spPr/>
      <dgm:t>
        <a:bodyPr/>
        <a:lstStyle/>
        <a:p>
          <a:r>
            <a:rPr lang="ru-RU" sz="2000" dirty="0" smtClean="0"/>
            <a:t>*</a:t>
          </a:r>
          <a:endParaRPr lang="ru-RU" sz="2000" dirty="0"/>
        </a:p>
      </dgm:t>
    </dgm:pt>
    <dgm:pt modelId="{A5FB10DE-5E00-447F-9F6E-3FBE00E0AB06}" type="sibTrans" cxnId="{DB49A521-B05A-44FF-A35F-1A2573F418C9}">
      <dgm:prSet/>
      <dgm:spPr/>
      <dgm:t>
        <a:bodyPr/>
        <a:lstStyle/>
        <a:p>
          <a:endParaRPr lang="ru-RU" sz="2000"/>
        </a:p>
      </dgm:t>
    </dgm:pt>
    <dgm:pt modelId="{89FCF09E-7E84-4C56-A9C0-126BFF3D07ED}" type="parTrans" cxnId="{DB49A521-B05A-44FF-A35F-1A2573F418C9}">
      <dgm:prSet/>
      <dgm:spPr/>
      <dgm:t>
        <a:bodyPr/>
        <a:lstStyle/>
        <a:p>
          <a:endParaRPr lang="ru-RU" sz="2000"/>
        </a:p>
      </dgm:t>
    </dgm:pt>
    <dgm:pt modelId="{32B202DE-7050-4426-9FCE-AA6ECC4A17AC}">
      <dgm:prSet phldrT="[Текст]" custT="1"/>
      <dgm:spPr/>
      <dgm:t>
        <a:bodyPr/>
        <a:lstStyle/>
        <a:p>
          <a:r>
            <a:rPr lang="ru-RU" sz="2000" dirty="0" smtClean="0"/>
            <a:t>*</a:t>
          </a:r>
          <a:endParaRPr lang="ru-RU" sz="2000" dirty="0"/>
        </a:p>
      </dgm:t>
    </dgm:pt>
    <dgm:pt modelId="{A76888CE-16A2-4EF2-AE10-340E836B74C6}" type="sibTrans" cxnId="{ECB9AE44-9B48-49C3-BBED-DBE31989FB7D}">
      <dgm:prSet/>
      <dgm:spPr/>
      <dgm:t>
        <a:bodyPr/>
        <a:lstStyle/>
        <a:p>
          <a:endParaRPr lang="ru-RU" sz="2000"/>
        </a:p>
      </dgm:t>
    </dgm:pt>
    <dgm:pt modelId="{C49B36E6-7C74-4B9B-9697-535131806D9B}" type="parTrans" cxnId="{ECB9AE44-9B48-49C3-BBED-DBE31989FB7D}">
      <dgm:prSet/>
      <dgm:spPr/>
      <dgm:t>
        <a:bodyPr/>
        <a:lstStyle/>
        <a:p>
          <a:endParaRPr lang="ru-RU" sz="2000"/>
        </a:p>
      </dgm:t>
    </dgm:pt>
    <dgm:pt modelId="{6830DA31-C3A2-4B61-B76D-F56EDB9C2D6E}">
      <dgm:prSet phldrT="[Текст]" custT="1"/>
      <dgm:spPr/>
      <dgm:t>
        <a:bodyPr/>
        <a:lstStyle/>
        <a:p>
          <a:r>
            <a:rPr lang="ru-RU" sz="2000" dirty="0" smtClean="0"/>
            <a:t>*</a:t>
          </a:r>
          <a:endParaRPr lang="ru-RU" sz="2000" dirty="0"/>
        </a:p>
      </dgm:t>
    </dgm:pt>
    <dgm:pt modelId="{F8BD5B1F-816A-454E-8580-EF3AE4DAFE1D}" type="sibTrans" cxnId="{CE13B70F-5A51-4448-A659-A4E97BF8522C}">
      <dgm:prSet/>
      <dgm:spPr/>
      <dgm:t>
        <a:bodyPr/>
        <a:lstStyle/>
        <a:p>
          <a:endParaRPr lang="ru-RU" sz="2000"/>
        </a:p>
      </dgm:t>
    </dgm:pt>
    <dgm:pt modelId="{0D206D3D-2C5F-479B-8F01-E994F85FAD6B}" type="parTrans" cxnId="{CE13B70F-5A51-4448-A659-A4E97BF8522C}">
      <dgm:prSet/>
      <dgm:spPr/>
      <dgm:t>
        <a:bodyPr/>
        <a:lstStyle/>
        <a:p>
          <a:endParaRPr lang="ru-RU" sz="2000"/>
        </a:p>
      </dgm:t>
    </dgm:pt>
    <dgm:pt modelId="{DABC51F6-0311-4F8E-9BE4-8C493824B0B1}">
      <dgm:prSet custT="1"/>
      <dgm:spPr/>
      <dgm:t>
        <a:bodyPr/>
        <a:lstStyle/>
        <a:p>
          <a:r>
            <a:rPr lang="ru-RU" sz="2000" i="1" dirty="0" err="1" smtClean="0"/>
            <a:t>розширити</a:t>
          </a:r>
          <a:r>
            <a:rPr lang="ru-RU" sz="2000" i="1" dirty="0" smtClean="0"/>
            <a:t> </a:t>
          </a:r>
          <a:r>
            <a:rPr lang="ru-RU" sz="2000" i="1" dirty="0" err="1" smtClean="0"/>
            <a:t>можливості</a:t>
          </a:r>
          <a:r>
            <a:rPr lang="ru-RU" sz="2000" i="1" dirty="0" smtClean="0"/>
            <a:t> </a:t>
          </a:r>
          <a:r>
            <a:rPr lang="ru-RU" sz="2000" i="1" dirty="0" err="1" smtClean="0"/>
            <a:t>індивідуального</a:t>
          </a:r>
          <a:r>
            <a:rPr lang="ru-RU" sz="2000" i="1" dirty="0" smtClean="0"/>
            <a:t> </a:t>
          </a:r>
          <a:r>
            <a:rPr lang="ru-RU" sz="2000" i="1" dirty="0" err="1" smtClean="0"/>
            <a:t>підходу</a:t>
          </a:r>
          <a:r>
            <a:rPr lang="ru-RU" sz="2000" i="1" dirty="0" smtClean="0"/>
            <a:t> у </a:t>
          </a:r>
          <a:r>
            <a:rPr lang="ru-RU" sz="2000" i="1" dirty="0" err="1" smtClean="0"/>
            <a:t>навчанні</a:t>
          </a:r>
          <a:r>
            <a:rPr lang="ru-RU" sz="2000" i="1" dirty="0" smtClean="0"/>
            <a:t>.</a:t>
          </a:r>
          <a:endParaRPr lang="ru-RU" sz="2000" i="1" dirty="0"/>
        </a:p>
      </dgm:t>
    </dgm:pt>
    <dgm:pt modelId="{048630A8-FFEA-4BC7-B40D-7EB5CB9A48C8}" type="sibTrans" cxnId="{BDFE6492-C2F6-451E-963B-CE2CFBAA4E77}">
      <dgm:prSet/>
      <dgm:spPr/>
      <dgm:t>
        <a:bodyPr/>
        <a:lstStyle/>
        <a:p>
          <a:endParaRPr lang="ru-RU" sz="2000"/>
        </a:p>
      </dgm:t>
    </dgm:pt>
    <dgm:pt modelId="{9032CF69-A791-4803-81BD-49C19E3701BD}" type="parTrans" cxnId="{BDFE6492-C2F6-451E-963B-CE2CFBAA4E77}">
      <dgm:prSet/>
      <dgm:spPr/>
      <dgm:t>
        <a:bodyPr/>
        <a:lstStyle/>
        <a:p>
          <a:endParaRPr lang="ru-RU" sz="2000"/>
        </a:p>
      </dgm:t>
    </dgm:pt>
    <dgm:pt modelId="{BD116737-C4B7-4D71-B034-6B5508A33970}" type="pres">
      <dgm:prSet presAssocID="{EE7A34FE-FD02-47BA-A457-7C4CFF8204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0AAF19-3807-4463-88BD-AD2C43E8BF73}" type="pres">
      <dgm:prSet presAssocID="{DE1FAEA1-AA4E-4925-A4D7-C0F4B6FE3AF7}" presName="composite" presStyleCnt="0"/>
      <dgm:spPr/>
    </dgm:pt>
    <dgm:pt modelId="{FBD012E6-2FE3-4982-B654-D87BE9F8B26E}" type="pres">
      <dgm:prSet presAssocID="{DE1FAEA1-AA4E-4925-A4D7-C0F4B6FE3AF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C61F7-68C5-4E7E-A8B0-A0417C0B8F9C}" type="pres">
      <dgm:prSet presAssocID="{DE1FAEA1-AA4E-4925-A4D7-C0F4B6FE3AF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583DE-71E5-46A1-A86A-1D27FEDAF38D}" type="pres">
      <dgm:prSet presAssocID="{B496FACC-7ED7-49BD-8778-71ADE8E1D532}" presName="sp" presStyleCnt="0"/>
      <dgm:spPr/>
    </dgm:pt>
    <dgm:pt modelId="{5BDAE324-EA90-4254-B1EB-5AC6A5C5265C}" type="pres">
      <dgm:prSet presAssocID="{D97C41E2-330A-4F4C-BF65-2070522DA11D}" presName="composite" presStyleCnt="0"/>
      <dgm:spPr/>
    </dgm:pt>
    <dgm:pt modelId="{3A59E5B4-0C41-4F8B-A3D0-2CBE7EFA8F4F}" type="pres">
      <dgm:prSet presAssocID="{D97C41E2-330A-4F4C-BF65-2070522DA11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2CF8C-CF6C-46E4-A233-443D9F1618CC}" type="pres">
      <dgm:prSet presAssocID="{D97C41E2-330A-4F4C-BF65-2070522DA11D}" presName="descendantText" presStyleLbl="alignAcc1" presStyleIdx="1" presStyleCnt="6" custScaleX="102267" custLinFactNeighborX="2545" custLinFactNeighborY="-7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C6452-C882-4C6B-8309-E55F10C1A400}" type="pres">
      <dgm:prSet presAssocID="{C6ADF694-8846-4EBD-9C2A-FB3CBBD3F3F3}" presName="sp" presStyleCnt="0"/>
      <dgm:spPr/>
    </dgm:pt>
    <dgm:pt modelId="{8A4FB83D-4D79-43A9-9589-D68EDC449266}" type="pres">
      <dgm:prSet presAssocID="{CA37F704-2312-4538-ACC0-5024AF2EE6FE}" presName="composite" presStyleCnt="0"/>
      <dgm:spPr/>
    </dgm:pt>
    <dgm:pt modelId="{E2B74D4C-15E7-47A7-8906-28AFF16C6A29}" type="pres">
      <dgm:prSet presAssocID="{CA37F704-2312-4538-ACC0-5024AF2EE6F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554E5-8082-4920-B36B-672F278BFBD6}" type="pres">
      <dgm:prSet presAssocID="{CA37F704-2312-4538-ACC0-5024AF2EE6F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C3BC5-5DE1-412B-87BA-B7978BB929E8}" type="pres">
      <dgm:prSet presAssocID="{1962E584-2AD1-4B23-B2ED-97AEDDD006E5}" presName="sp" presStyleCnt="0"/>
      <dgm:spPr/>
    </dgm:pt>
    <dgm:pt modelId="{D78DB7CD-463E-4DB3-9426-E901D26C8CDC}" type="pres">
      <dgm:prSet presAssocID="{0C3F3527-81F5-465D-B8C7-D2C459CCE2C2}" presName="composite" presStyleCnt="0"/>
      <dgm:spPr/>
    </dgm:pt>
    <dgm:pt modelId="{1D78AD81-B71B-4E18-B026-39465CB2DDF3}" type="pres">
      <dgm:prSet presAssocID="{0C3F3527-81F5-465D-B8C7-D2C459CCE2C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12A4F-3CBF-4490-9F02-5CF16A29DC10}" type="pres">
      <dgm:prSet presAssocID="{0C3F3527-81F5-465D-B8C7-D2C459CCE2C2}" presName="descendantText" presStyleLbl="alignAcc1" presStyleIdx="3" presStyleCnt="6" custLinFactY="100000" custLinFactNeighborX="-1002" custLinFactNeighborY="155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D0846-9545-496B-B589-2CE67DC82E34}" type="pres">
      <dgm:prSet presAssocID="{A5FB10DE-5E00-447F-9F6E-3FBE00E0AB06}" presName="sp" presStyleCnt="0"/>
      <dgm:spPr/>
    </dgm:pt>
    <dgm:pt modelId="{81AA73ED-80F5-46D3-9D9D-7AFBCDEF4EC4}" type="pres">
      <dgm:prSet presAssocID="{32B202DE-7050-4426-9FCE-AA6ECC4A17AC}" presName="composite" presStyleCnt="0"/>
      <dgm:spPr/>
    </dgm:pt>
    <dgm:pt modelId="{0BFB13E1-F5D1-465E-9850-2EACA15BF62E}" type="pres">
      <dgm:prSet presAssocID="{32B202DE-7050-4426-9FCE-AA6ECC4A17A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DA4D2-B2E5-458E-BABB-6CF595A53B35}" type="pres">
      <dgm:prSet presAssocID="{32B202DE-7050-4426-9FCE-AA6ECC4A17AC}" presName="descendantText" presStyleLbl="alignAcc1" presStyleIdx="4" presStyleCnt="6" custLinFactNeighborX="-1003" custLinFactNeighborY="-7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DC474-14FD-4A40-914F-2D2EE2868FD6}" type="pres">
      <dgm:prSet presAssocID="{A76888CE-16A2-4EF2-AE10-340E836B74C6}" presName="sp" presStyleCnt="0"/>
      <dgm:spPr/>
    </dgm:pt>
    <dgm:pt modelId="{07DED273-3FD7-43CB-BCC6-04D5C01EC247}" type="pres">
      <dgm:prSet presAssocID="{6830DA31-C3A2-4B61-B76D-F56EDB9C2D6E}" presName="composite" presStyleCnt="0"/>
      <dgm:spPr/>
    </dgm:pt>
    <dgm:pt modelId="{E0367744-4178-4BAB-8057-C292516A6EBA}" type="pres">
      <dgm:prSet presAssocID="{6830DA31-C3A2-4B61-B76D-F56EDB9C2D6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A5F2-D91D-416D-9031-51964309C428}" type="pres">
      <dgm:prSet presAssocID="{6830DA31-C3A2-4B61-B76D-F56EDB9C2D6E}" presName="descendantText" presStyleLbl="alignAcc1" presStyleIdx="5" presStyleCnt="6" custScaleX="102633" custLinFactY="-100000" custLinFactNeighborX="1962" custLinFactNeighborY="-175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9E62D-612B-4FFB-9A30-79819E61B5D8}" srcId="{EE7A34FE-FD02-47BA-A457-7C4CFF8204B9}" destId="{DE1FAEA1-AA4E-4925-A4D7-C0F4B6FE3AF7}" srcOrd="0" destOrd="0" parTransId="{FA836322-CEB8-4F48-A975-76AC48868F88}" sibTransId="{B496FACC-7ED7-49BD-8778-71ADE8E1D532}"/>
    <dgm:cxn modelId="{CE13B70F-5A51-4448-A659-A4E97BF8522C}" srcId="{EE7A34FE-FD02-47BA-A457-7C4CFF8204B9}" destId="{6830DA31-C3A2-4B61-B76D-F56EDB9C2D6E}" srcOrd="5" destOrd="0" parTransId="{0D206D3D-2C5F-479B-8F01-E994F85FAD6B}" sibTransId="{F8BD5B1F-816A-454E-8580-EF3AE4DAFE1D}"/>
    <dgm:cxn modelId="{555040FC-7231-4F06-9372-1D086DF8B364}" srcId="{32B202DE-7050-4426-9FCE-AA6ECC4A17AC}" destId="{BB1D3A53-6388-4F04-A581-E961FD472641}" srcOrd="0" destOrd="0" parTransId="{ABE1AFC3-45BF-4947-A129-DBE73BB8AAD0}" sibTransId="{C69FE40F-2F92-447A-932A-E63222632658}"/>
    <dgm:cxn modelId="{E52A1E98-A1F3-4389-A067-33559DD383D1}" srcId="{D97C41E2-330A-4F4C-BF65-2070522DA11D}" destId="{C8E9F47B-77E1-4D84-A17F-B60E9C2FA5B4}" srcOrd="0" destOrd="0" parTransId="{F7448807-8AFF-439A-88A4-CD847BDCBE85}" sibTransId="{6BCF05CE-0704-412F-BD68-548B72267A7C}"/>
    <dgm:cxn modelId="{523FB1F0-6ACA-4A32-AA99-73580E444297}" type="presOf" srcId="{DE1FAEA1-AA4E-4925-A4D7-C0F4B6FE3AF7}" destId="{FBD012E6-2FE3-4982-B654-D87BE9F8B26E}" srcOrd="0" destOrd="0" presId="urn:microsoft.com/office/officeart/2005/8/layout/chevron2"/>
    <dgm:cxn modelId="{604FBC79-F816-4E9E-8976-33B1DA40D55F}" type="presOf" srcId="{6830DA31-C3A2-4B61-B76D-F56EDB9C2D6E}" destId="{E0367744-4178-4BAB-8057-C292516A6EBA}" srcOrd="0" destOrd="0" presId="urn:microsoft.com/office/officeart/2005/8/layout/chevron2"/>
    <dgm:cxn modelId="{DB49A521-B05A-44FF-A35F-1A2573F418C9}" srcId="{EE7A34FE-FD02-47BA-A457-7C4CFF8204B9}" destId="{0C3F3527-81F5-465D-B8C7-D2C459CCE2C2}" srcOrd="3" destOrd="0" parTransId="{89FCF09E-7E84-4C56-A9C0-126BFF3D07ED}" sibTransId="{A5FB10DE-5E00-447F-9F6E-3FBE00E0AB06}"/>
    <dgm:cxn modelId="{EFE40FAE-7DA7-44C7-8638-6142ED5AF4F9}" srcId="{EE7A34FE-FD02-47BA-A457-7C4CFF8204B9}" destId="{D97C41E2-330A-4F4C-BF65-2070522DA11D}" srcOrd="1" destOrd="0" parTransId="{B5A8C9CE-CC43-4E2E-BED2-1D1E00931D76}" sibTransId="{C6ADF694-8846-4EBD-9C2A-FB3CBBD3F3F3}"/>
    <dgm:cxn modelId="{98575595-7703-45B8-93BE-5E680E0C5481}" type="presOf" srcId="{BB1D3A53-6388-4F04-A581-E961FD472641}" destId="{021DA4D2-B2E5-458E-BABB-6CF595A53B35}" srcOrd="0" destOrd="0" presId="urn:microsoft.com/office/officeart/2005/8/layout/chevron2"/>
    <dgm:cxn modelId="{8EC54B7B-DCFC-44EE-B3AD-989171951445}" type="presOf" srcId="{828B4D0F-D744-4A49-9C79-DAF0E7D3BCB8}" destId="{081C61F7-68C5-4E7E-A8B0-A0417C0B8F9C}" srcOrd="0" destOrd="0" presId="urn:microsoft.com/office/officeart/2005/8/layout/chevron2"/>
    <dgm:cxn modelId="{9FBD9753-9FDB-4309-8FB7-580F376E3CAD}" type="presOf" srcId="{D97C41E2-330A-4F4C-BF65-2070522DA11D}" destId="{3A59E5B4-0C41-4F8B-A3D0-2CBE7EFA8F4F}" srcOrd="0" destOrd="0" presId="urn:microsoft.com/office/officeart/2005/8/layout/chevron2"/>
    <dgm:cxn modelId="{3180FB4D-537A-4BF9-882D-5961A60F56FB}" type="presOf" srcId="{32B202DE-7050-4426-9FCE-AA6ECC4A17AC}" destId="{0BFB13E1-F5D1-465E-9850-2EACA15BF62E}" srcOrd="0" destOrd="0" presId="urn:microsoft.com/office/officeart/2005/8/layout/chevron2"/>
    <dgm:cxn modelId="{D4C23BAE-E337-4675-8AAF-D84AE8C67295}" srcId="{6830DA31-C3A2-4B61-B76D-F56EDB9C2D6E}" destId="{90629DB5-1F37-4BE6-8A93-E242E72CAAC4}" srcOrd="0" destOrd="0" parTransId="{60378A27-0735-4830-A375-251FC7FEAB4D}" sibTransId="{42AA8D0C-B705-4D40-A8AA-E90F2A9CE611}"/>
    <dgm:cxn modelId="{4F7F85DE-AA5D-4AD8-8084-8057ACC898AE}" type="presOf" srcId="{FD9707C9-FE80-4B64-81B1-D9B425678237}" destId="{3D6554E5-8082-4920-B36B-672F278BFBD6}" srcOrd="0" destOrd="0" presId="urn:microsoft.com/office/officeart/2005/8/layout/chevron2"/>
    <dgm:cxn modelId="{52F384AB-39AD-4713-9CFF-92BE15390973}" type="presOf" srcId="{90629DB5-1F37-4BE6-8A93-E242E72CAAC4}" destId="{F423A5F2-D91D-416D-9031-51964309C428}" srcOrd="0" destOrd="0" presId="urn:microsoft.com/office/officeart/2005/8/layout/chevron2"/>
    <dgm:cxn modelId="{3BD8261A-D187-4803-8215-51D06FBFC9F5}" srcId="{CA37F704-2312-4538-ACC0-5024AF2EE6FE}" destId="{FD9707C9-FE80-4B64-81B1-D9B425678237}" srcOrd="0" destOrd="0" parTransId="{6A828A06-8ACF-4C69-A989-1952C6EE03B8}" sibTransId="{8DF47F70-2D6B-448E-B8B2-F798B5305273}"/>
    <dgm:cxn modelId="{BDFE6492-C2F6-451E-963B-CE2CFBAA4E77}" srcId="{0C3F3527-81F5-465D-B8C7-D2C459CCE2C2}" destId="{DABC51F6-0311-4F8E-9BE4-8C493824B0B1}" srcOrd="0" destOrd="0" parTransId="{9032CF69-A791-4803-81BD-49C19E3701BD}" sibTransId="{048630A8-FFEA-4BC7-B40D-7EB5CB9A48C8}"/>
    <dgm:cxn modelId="{C1F94C72-66BD-4CD9-B8E8-A8E038FE719D}" type="presOf" srcId="{EE7A34FE-FD02-47BA-A457-7C4CFF8204B9}" destId="{BD116737-C4B7-4D71-B034-6B5508A33970}" srcOrd="0" destOrd="0" presId="urn:microsoft.com/office/officeart/2005/8/layout/chevron2"/>
    <dgm:cxn modelId="{E2622A31-1DEF-4BE8-AF73-857A1A972003}" srcId="{EE7A34FE-FD02-47BA-A457-7C4CFF8204B9}" destId="{CA37F704-2312-4538-ACC0-5024AF2EE6FE}" srcOrd="2" destOrd="0" parTransId="{DAA19BC0-1C31-4445-959E-0B3C072614D4}" sibTransId="{1962E584-2AD1-4B23-B2ED-97AEDDD006E5}"/>
    <dgm:cxn modelId="{6A9B1286-CB85-4AF0-907C-346EBC5D59D3}" type="presOf" srcId="{DABC51F6-0311-4F8E-9BE4-8C493824B0B1}" destId="{E5712A4F-3CBF-4490-9F02-5CF16A29DC10}" srcOrd="0" destOrd="0" presId="urn:microsoft.com/office/officeart/2005/8/layout/chevron2"/>
    <dgm:cxn modelId="{317A84C8-C90D-49DC-8418-649B5A284F4E}" srcId="{DE1FAEA1-AA4E-4925-A4D7-C0F4B6FE3AF7}" destId="{828B4D0F-D744-4A49-9C79-DAF0E7D3BCB8}" srcOrd="0" destOrd="0" parTransId="{D21AA19A-1270-48E6-A9FA-D74C0A976F09}" sibTransId="{76D86CC5-2B62-4C9C-836E-581849A9E931}"/>
    <dgm:cxn modelId="{ECB9AE44-9B48-49C3-BBED-DBE31989FB7D}" srcId="{EE7A34FE-FD02-47BA-A457-7C4CFF8204B9}" destId="{32B202DE-7050-4426-9FCE-AA6ECC4A17AC}" srcOrd="4" destOrd="0" parTransId="{C49B36E6-7C74-4B9B-9697-535131806D9B}" sibTransId="{A76888CE-16A2-4EF2-AE10-340E836B74C6}"/>
    <dgm:cxn modelId="{419E623B-82A6-45E3-BA94-EDFF30931738}" type="presOf" srcId="{0C3F3527-81F5-465D-B8C7-D2C459CCE2C2}" destId="{1D78AD81-B71B-4E18-B026-39465CB2DDF3}" srcOrd="0" destOrd="0" presId="urn:microsoft.com/office/officeart/2005/8/layout/chevron2"/>
    <dgm:cxn modelId="{67872389-F3EB-4AAE-9FDB-3D8132C2FB91}" type="presOf" srcId="{CA37F704-2312-4538-ACC0-5024AF2EE6FE}" destId="{E2B74D4C-15E7-47A7-8906-28AFF16C6A29}" srcOrd="0" destOrd="0" presId="urn:microsoft.com/office/officeart/2005/8/layout/chevron2"/>
    <dgm:cxn modelId="{4F126CE9-5901-45E1-A996-6732FEC7D557}" type="presOf" srcId="{C8E9F47B-77E1-4D84-A17F-B60E9C2FA5B4}" destId="{D562CF8C-CF6C-46E4-A233-443D9F1618CC}" srcOrd="0" destOrd="0" presId="urn:microsoft.com/office/officeart/2005/8/layout/chevron2"/>
    <dgm:cxn modelId="{15960A52-25EA-42B4-ABA8-3C110A131D94}" type="presParOf" srcId="{BD116737-C4B7-4D71-B034-6B5508A33970}" destId="{C00AAF19-3807-4463-88BD-AD2C43E8BF73}" srcOrd="0" destOrd="0" presId="urn:microsoft.com/office/officeart/2005/8/layout/chevron2"/>
    <dgm:cxn modelId="{38451DF7-E405-4C67-85D6-5A9D43263005}" type="presParOf" srcId="{C00AAF19-3807-4463-88BD-AD2C43E8BF73}" destId="{FBD012E6-2FE3-4982-B654-D87BE9F8B26E}" srcOrd="0" destOrd="0" presId="urn:microsoft.com/office/officeart/2005/8/layout/chevron2"/>
    <dgm:cxn modelId="{820DE45D-46DC-43AE-ACEF-52D9716CF5EC}" type="presParOf" srcId="{C00AAF19-3807-4463-88BD-AD2C43E8BF73}" destId="{081C61F7-68C5-4E7E-A8B0-A0417C0B8F9C}" srcOrd="1" destOrd="0" presId="urn:microsoft.com/office/officeart/2005/8/layout/chevron2"/>
    <dgm:cxn modelId="{CA82739A-6801-4B84-8120-3C1D758C6924}" type="presParOf" srcId="{BD116737-C4B7-4D71-B034-6B5508A33970}" destId="{1F3583DE-71E5-46A1-A86A-1D27FEDAF38D}" srcOrd="1" destOrd="0" presId="urn:microsoft.com/office/officeart/2005/8/layout/chevron2"/>
    <dgm:cxn modelId="{E8F803CD-F767-498B-ABB3-DE1F4BFF158A}" type="presParOf" srcId="{BD116737-C4B7-4D71-B034-6B5508A33970}" destId="{5BDAE324-EA90-4254-B1EB-5AC6A5C5265C}" srcOrd="2" destOrd="0" presId="urn:microsoft.com/office/officeart/2005/8/layout/chevron2"/>
    <dgm:cxn modelId="{F33751F2-E355-4BE5-9128-A89E87F6FF1F}" type="presParOf" srcId="{5BDAE324-EA90-4254-B1EB-5AC6A5C5265C}" destId="{3A59E5B4-0C41-4F8B-A3D0-2CBE7EFA8F4F}" srcOrd="0" destOrd="0" presId="urn:microsoft.com/office/officeart/2005/8/layout/chevron2"/>
    <dgm:cxn modelId="{B988EA8D-EEDA-4870-AB98-643B9EF12B36}" type="presParOf" srcId="{5BDAE324-EA90-4254-B1EB-5AC6A5C5265C}" destId="{D562CF8C-CF6C-46E4-A233-443D9F1618CC}" srcOrd="1" destOrd="0" presId="urn:microsoft.com/office/officeart/2005/8/layout/chevron2"/>
    <dgm:cxn modelId="{A2A6509F-1CA8-4C3A-A2DB-972221422E08}" type="presParOf" srcId="{BD116737-C4B7-4D71-B034-6B5508A33970}" destId="{EA6C6452-C882-4C6B-8309-E55F10C1A400}" srcOrd="3" destOrd="0" presId="urn:microsoft.com/office/officeart/2005/8/layout/chevron2"/>
    <dgm:cxn modelId="{1A9271A7-4CD6-466B-ADBC-BFB204965800}" type="presParOf" srcId="{BD116737-C4B7-4D71-B034-6B5508A33970}" destId="{8A4FB83D-4D79-43A9-9589-D68EDC449266}" srcOrd="4" destOrd="0" presId="urn:microsoft.com/office/officeart/2005/8/layout/chevron2"/>
    <dgm:cxn modelId="{8376E114-1D39-4799-B236-7DCF47BC8463}" type="presParOf" srcId="{8A4FB83D-4D79-43A9-9589-D68EDC449266}" destId="{E2B74D4C-15E7-47A7-8906-28AFF16C6A29}" srcOrd="0" destOrd="0" presId="urn:microsoft.com/office/officeart/2005/8/layout/chevron2"/>
    <dgm:cxn modelId="{C59C547F-4C5F-4AA2-9B55-CDBB81E2151A}" type="presParOf" srcId="{8A4FB83D-4D79-43A9-9589-D68EDC449266}" destId="{3D6554E5-8082-4920-B36B-672F278BFBD6}" srcOrd="1" destOrd="0" presId="urn:microsoft.com/office/officeart/2005/8/layout/chevron2"/>
    <dgm:cxn modelId="{07903257-DB0B-450B-A30E-8DE5E99B75A4}" type="presParOf" srcId="{BD116737-C4B7-4D71-B034-6B5508A33970}" destId="{F77C3BC5-5DE1-412B-87BA-B7978BB929E8}" srcOrd="5" destOrd="0" presId="urn:microsoft.com/office/officeart/2005/8/layout/chevron2"/>
    <dgm:cxn modelId="{EB15B554-8DDB-4BD7-B4FC-1B034D66128F}" type="presParOf" srcId="{BD116737-C4B7-4D71-B034-6B5508A33970}" destId="{D78DB7CD-463E-4DB3-9426-E901D26C8CDC}" srcOrd="6" destOrd="0" presId="urn:microsoft.com/office/officeart/2005/8/layout/chevron2"/>
    <dgm:cxn modelId="{A5BF13DC-62B4-45FB-A600-C71331EF1544}" type="presParOf" srcId="{D78DB7CD-463E-4DB3-9426-E901D26C8CDC}" destId="{1D78AD81-B71B-4E18-B026-39465CB2DDF3}" srcOrd="0" destOrd="0" presId="urn:microsoft.com/office/officeart/2005/8/layout/chevron2"/>
    <dgm:cxn modelId="{74E6FF28-9290-4C5F-8825-BDF6050E9D95}" type="presParOf" srcId="{D78DB7CD-463E-4DB3-9426-E901D26C8CDC}" destId="{E5712A4F-3CBF-4490-9F02-5CF16A29DC10}" srcOrd="1" destOrd="0" presId="urn:microsoft.com/office/officeart/2005/8/layout/chevron2"/>
    <dgm:cxn modelId="{481BB7A5-CB1F-4275-B74D-FB4B29D155D7}" type="presParOf" srcId="{BD116737-C4B7-4D71-B034-6B5508A33970}" destId="{ACBD0846-9545-496B-B589-2CE67DC82E34}" srcOrd="7" destOrd="0" presId="urn:microsoft.com/office/officeart/2005/8/layout/chevron2"/>
    <dgm:cxn modelId="{EC12122E-CD8A-4F88-B2A8-E6D5FF30F269}" type="presParOf" srcId="{BD116737-C4B7-4D71-B034-6B5508A33970}" destId="{81AA73ED-80F5-46D3-9D9D-7AFBCDEF4EC4}" srcOrd="8" destOrd="0" presId="urn:microsoft.com/office/officeart/2005/8/layout/chevron2"/>
    <dgm:cxn modelId="{04C9EEE7-5F92-4AD4-86CF-9A2D452B93EE}" type="presParOf" srcId="{81AA73ED-80F5-46D3-9D9D-7AFBCDEF4EC4}" destId="{0BFB13E1-F5D1-465E-9850-2EACA15BF62E}" srcOrd="0" destOrd="0" presId="urn:microsoft.com/office/officeart/2005/8/layout/chevron2"/>
    <dgm:cxn modelId="{819F31E4-95F2-4171-ACDA-68868A49E77D}" type="presParOf" srcId="{81AA73ED-80F5-46D3-9D9D-7AFBCDEF4EC4}" destId="{021DA4D2-B2E5-458E-BABB-6CF595A53B35}" srcOrd="1" destOrd="0" presId="urn:microsoft.com/office/officeart/2005/8/layout/chevron2"/>
    <dgm:cxn modelId="{0AD97873-3AF5-47A3-A35E-512D72B92CF3}" type="presParOf" srcId="{BD116737-C4B7-4D71-B034-6B5508A33970}" destId="{342DC474-14FD-4A40-914F-2D2EE2868FD6}" srcOrd="9" destOrd="0" presId="urn:microsoft.com/office/officeart/2005/8/layout/chevron2"/>
    <dgm:cxn modelId="{643D3F8F-209A-40E3-945B-9C1772466ABA}" type="presParOf" srcId="{BD116737-C4B7-4D71-B034-6B5508A33970}" destId="{07DED273-3FD7-43CB-BCC6-04D5C01EC247}" srcOrd="10" destOrd="0" presId="urn:microsoft.com/office/officeart/2005/8/layout/chevron2"/>
    <dgm:cxn modelId="{BD948C13-FAF9-46AA-A8A4-71E5EECEF81C}" type="presParOf" srcId="{07DED273-3FD7-43CB-BCC6-04D5C01EC247}" destId="{E0367744-4178-4BAB-8057-C292516A6EBA}" srcOrd="0" destOrd="0" presId="urn:microsoft.com/office/officeart/2005/8/layout/chevron2"/>
    <dgm:cxn modelId="{EFC3E3AC-442E-412D-A623-B67869B37C42}" type="presParOf" srcId="{07DED273-3FD7-43CB-BCC6-04D5C01EC247}" destId="{F423A5F2-D91D-416D-9031-51964309C4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EEB54-A0CA-4E38-9AF2-CA59F450EDF8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</dgm:pt>
    <dgm:pt modelId="{377EAE91-B68D-40F4-B23B-C5E994C37E55}">
      <dgm:prSet phldrT="[Текст]" custT="1"/>
      <dgm:spPr/>
      <dgm:t>
        <a:bodyPr/>
        <a:lstStyle/>
        <a:p>
          <a:pPr algn="ctr"/>
          <a:r>
            <a:rPr lang="uk-UA" sz="1800" b="1" dirty="0" smtClean="0"/>
            <a:t>Запобігання </a:t>
          </a:r>
          <a:r>
            <a:rPr lang="uk-UA" sz="1800" b="1" dirty="0" err="1" smtClean="0"/>
            <a:t>програлин</a:t>
          </a:r>
          <a:r>
            <a:rPr lang="uk-UA" sz="1800" b="1" dirty="0" smtClean="0"/>
            <a:t> у знаннях, уміннях і навичках учнів, вирівнювання ступеня підготовки всього класу</a:t>
          </a:r>
          <a:endParaRPr lang="ru-RU" sz="1800" b="1" dirty="0"/>
        </a:p>
      </dgm:t>
    </dgm:pt>
    <dgm:pt modelId="{AA0BB9DD-6667-48AD-A495-F5F042EFC16A}" type="parTrans" cxnId="{0D3DBFBB-9900-4ED3-8242-4B7E312F0A95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A06920C2-1B16-4E1F-A36F-432803437C03}" type="sibTrans" cxnId="{0D3DBFBB-9900-4ED3-8242-4B7E312F0A95}">
      <dgm:prSet custT="1"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8ACA1312-F3D3-49B2-81FA-515C90F018E7}">
      <dgm:prSet phldrT="[Текст]" custT="1"/>
      <dgm:spPr/>
      <dgm:t>
        <a:bodyPr/>
        <a:lstStyle/>
        <a:p>
          <a:pPr algn="ctr"/>
          <a:r>
            <a:rPr lang="uk-UA" sz="1800" b="1" dirty="0" smtClean="0"/>
            <a:t>Розвиток здібностей та інтересів учнів</a:t>
          </a:r>
          <a:endParaRPr lang="ru-RU" sz="1800" b="1" dirty="0"/>
        </a:p>
      </dgm:t>
    </dgm:pt>
    <dgm:pt modelId="{068784A4-D2FB-4164-8776-B51F09D9DE6F}" type="parTrans" cxnId="{70F5BCC1-0BA8-4DF0-9547-5C2343019E33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2632A32F-54FB-4952-BD54-5E9A104984DA}" type="sibTrans" cxnId="{70F5BCC1-0BA8-4DF0-9547-5C2343019E33}">
      <dgm:prSet custT="1"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34877371-5911-40E6-9CAC-93116A3F6187}">
      <dgm:prSet phldrT="[Текст]" custT="1"/>
      <dgm:spPr/>
      <dgm:t>
        <a:bodyPr/>
        <a:lstStyle/>
        <a:p>
          <a:pPr algn="ctr"/>
          <a:r>
            <a:rPr lang="uk-UA" sz="1800" b="1" dirty="0" smtClean="0"/>
            <a:t>Підвищення якості знань</a:t>
          </a:r>
          <a:endParaRPr lang="ru-RU" sz="1800" b="1" dirty="0"/>
        </a:p>
      </dgm:t>
    </dgm:pt>
    <dgm:pt modelId="{A4B4ECF7-8B2E-495E-96C2-AC9F02E21A76}" type="parTrans" cxnId="{6A29C2D4-2CAA-44B5-9FC2-3BAAA9E4F1B8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659A4A43-8D26-48EE-997F-55E9678B0826}" type="sibTrans" cxnId="{6A29C2D4-2CAA-44B5-9FC2-3BAAA9E4F1B8}">
      <dgm:prSet custT="1"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141C7AC2-A804-4669-AC98-1A6B277CEB8F}">
      <dgm:prSet phldrT="[Текст]" custT="1"/>
      <dgm:spPr/>
      <dgm:t>
        <a:bodyPr/>
        <a:lstStyle/>
        <a:p>
          <a:pPr algn="ctr"/>
          <a:r>
            <a:rPr lang="uk-UA" sz="1800" b="1" dirty="0" smtClean="0"/>
            <a:t>Раціональне використання навчального часу кожного учня</a:t>
          </a:r>
        </a:p>
      </dgm:t>
    </dgm:pt>
    <dgm:pt modelId="{703CEED6-3FB9-467D-9450-2A8C999B1DF1}" type="parTrans" cxnId="{0122BEEA-E8F7-4A7C-B179-B995ABEBB144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C6C13B65-3330-420F-B218-F5C8FE220315}" type="sibTrans" cxnId="{0122BEEA-E8F7-4A7C-B179-B995ABEBB144}">
      <dgm:prSet custT="1"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2CC38A8A-EAA8-4938-AD21-13F5E7F8C9A4}">
      <dgm:prSet phldrT="[Текст]" custT="1"/>
      <dgm:spPr/>
      <dgm:t>
        <a:bodyPr/>
        <a:lstStyle/>
        <a:p>
          <a:pPr algn="ctr"/>
          <a:r>
            <a:rPr lang="uk-UA" sz="1800" b="1" dirty="0" smtClean="0"/>
            <a:t>Залучення всіх учнів до активної розумової діяльності</a:t>
          </a:r>
        </a:p>
      </dgm:t>
    </dgm:pt>
    <dgm:pt modelId="{42017DDB-1783-4DBC-B838-335C0E90500D}" type="parTrans" cxnId="{96FE2018-EB3F-44F5-8610-53708F9869F9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3AFFB7EC-24DE-4057-AC96-0CBE781705A5}" type="sibTrans" cxnId="{96FE2018-EB3F-44F5-8610-53708F9869F9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8B6D553E-3B99-4AEA-BBC4-339A7997345C}">
      <dgm:prSet phldrT="[Текст]" custT="1"/>
      <dgm:spPr/>
      <dgm:t>
        <a:bodyPr/>
        <a:lstStyle/>
        <a:p>
          <a:endParaRPr lang="ru-RU" dirty="0"/>
        </a:p>
      </dgm:t>
    </dgm:pt>
    <dgm:pt modelId="{DA3CB597-7E73-494E-834A-1A6CFF0DA3E7}" type="parTrans" cxnId="{97B50696-41DA-4A42-9C92-3A90F3466778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E4908F86-5938-4B45-BCE2-5958404E42BF}" type="sibTrans" cxnId="{97B50696-41DA-4A42-9C92-3A90F3466778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9B0F606D-F024-4833-B7C0-D5CB17C70E9E}" type="pres">
      <dgm:prSet presAssocID="{B31EEB54-A0CA-4E38-9AF2-CA59F450EDF8}" presName="outerComposite" presStyleCnt="0">
        <dgm:presLayoutVars>
          <dgm:chMax val="5"/>
          <dgm:dir/>
          <dgm:resizeHandles val="exact"/>
        </dgm:presLayoutVars>
      </dgm:prSet>
      <dgm:spPr/>
    </dgm:pt>
    <dgm:pt modelId="{6CE7E202-4476-40AE-8C66-00E17C8DB712}" type="pres">
      <dgm:prSet presAssocID="{B31EEB54-A0CA-4E38-9AF2-CA59F450EDF8}" presName="dummyMaxCanvas" presStyleCnt="0">
        <dgm:presLayoutVars/>
      </dgm:prSet>
      <dgm:spPr/>
    </dgm:pt>
    <dgm:pt modelId="{2EDA0F6E-FE23-4CBF-B552-42CBC94E15AB}" type="pres">
      <dgm:prSet presAssocID="{B31EEB54-A0CA-4E38-9AF2-CA59F450EDF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5B45B-6679-4C6C-9C73-BBBF2CEC4D75}" type="pres">
      <dgm:prSet presAssocID="{B31EEB54-A0CA-4E38-9AF2-CA59F450EDF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0A0D8-D12A-425D-81B3-B4DB2A0960FE}" type="pres">
      <dgm:prSet presAssocID="{B31EEB54-A0CA-4E38-9AF2-CA59F450EDF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B6D5F-D161-451B-904F-FC80A43ED745}" type="pres">
      <dgm:prSet presAssocID="{B31EEB54-A0CA-4E38-9AF2-CA59F450EDF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5822B-406E-4EA5-8D10-3A6991B881CE}" type="pres">
      <dgm:prSet presAssocID="{B31EEB54-A0CA-4E38-9AF2-CA59F450EDF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C1C01-7B5E-4B57-AAE2-34FAFA8E6710}" type="pres">
      <dgm:prSet presAssocID="{B31EEB54-A0CA-4E38-9AF2-CA59F450EDF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B7E2E-706E-4D58-BF8C-BE7DB4014C9D}" type="pres">
      <dgm:prSet presAssocID="{B31EEB54-A0CA-4E38-9AF2-CA59F450EDF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8076D-858D-4524-8401-102FEA6BEC9A}" type="pres">
      <dgm:prSet presAssocID="{B31EEB54-A0CA-4E38-9AF2-CA59F450EDF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999C6-4DAD-49E1-A9FE-5BD6A21BB26A}" type="pres">
      <dgm:prSet presAssocID="{B31EEB54-A0CA-4E38-9AF2-CA59F450EDF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0DACD-CB64-45F7-A312-D27FCC1E6DAA}" type="pres">
      <dgm:prSet presAssocID="{B31EEB54-A0CA-4E38-9AF2-CA59F450EDF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131B2-793B-4EDF-BB44-CC5CA117582C}" type="pres">
      <dgm:prSet presAssocID="{B31EEB54-A0CA-4E38-9AF2-CA59F450EDF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54C8C-B5FA-4BDA-BCB5-D89660AD70FD}" type="pres">
      <dgm:prSet presAssocID="{B31EEB54-A0CA-4E38-9AF2-CA59F450EDF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49095-8A9B-42A0-A54C-A780EB0C8EF9}" type="pres">
      <dgm:prSet presAssocID="{B31EEB54-A0CA-4E38-9AF2-CA59F450EDF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D92A8-12B6-4865-BC99-7D31479D445B}" type="pres">
      <dgm:prSet presAssocID="{B31EEB54-A0CA-4E38-9AF2-CA59F450EDF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E02FA-7EEC-4AEF-B7CD-D8359401D380}" type="presOf" srcId="{659A4A43-8D26-48EE-997F-55E9678B0826}" destId="{C208076D-858D-4524-8401-102FEA6BEC9A}" srcOrd="0" destOrd="0" presId="urn:microsoft.com/office/officeart/2005/8/layout/vProcess5"/>
    <dgm:cxn modelId="{FD07C19C-D59F-4082-9595-9AB6EAFA92D7}" type="presOf" srcId="{A06920C2-1B16-4E1F-A36F-432803437C03}" destId="{E34C1C01-7B5E-4B57-AAE2-34FAFA8E6710}" srcOrd="0" destOrd="0" presId="urn:microsoft.com/office/officeart/2005/8/layout/vProcess5"/>
    <dgm:cxn modelId="{F1F902F8-94CA-4CED-837C-1C799738B506}" type="presOf" srcId="{377EAE91-B68D-40F4-B23B-C5E994C37E55}" destId="{1960DACD-CB64-45F7-A312-D27FCC1E6DAA}" srcOrd="1" destOrd="0" presId="urn:microsoft.com/office/officeart/2005/8/layout/vProcess5"/>
    <dgm:cxn modelId="{34A87539-666A-41D2-A63E-816342AFCB4F}" type="presOf" srcId="{2CC38A8A-EAA8-4938-AD21-13F5E7F8C9A4}" destId="{282D92A8-12B6-4865-BC99-7D31479D445B}" srcOrd="1" destOrd="0" presId="urn:microsoft.com/office/officeart/2005/8/layout/vProcess5"/>
    <dgm:cxn modelId="{179C50AF-E15B-4D63-AD4A-B04C05BFE6AB}" type="presOf" srcId="{2CC38A8A-EAA8-4938-AD21-13F5E7F8C9A4}" destId="{6EF5822B-406E-4EA5-8D10-3A6991B881CE}" srcOrd="0" destOrd="0" presId="urn:microsoft.com/office/officeart/2005/8/layout/vProcess5"/>
    <dgm:cxn modelId="{14B0951D-BFA1-48D6-B3E0-9FD2A57F7962}" type="presOf" srcId="{B31EEB54-A0CA-4E38-9AF2-CA59F450EDF8}" destId="{9B0F606D-F024-4833-B7C0-D5CB17C70E9E}" srcOrd="0" destOrd="0" presId="urn:microsoft.com/office/officeart/2005/8/layout/vProcess5"/>
    <dgm:cxn modelId="{70F5BCC1-0BA8-4DF0-9547-5C2343019E33}" srcId="{B31EEB54-A0CA-4E38-9AF2-CA59F450EDF8}" destId="{8ACA1312-F3D3-49B2-81FA-515C90F018E7}" srcOrd="1" destOrd="0" parTransId="{068784A4-D2FB-4164-8776-B51F09D9DE6F}" sibTransId="{2632A32F-54FB-4952-BD54-5E9A104984DA}"/>
    <dgm:cxn modelId="{D5691985-3236-4EE1-ABF7-D2BDB8288B62}" type="presOf" srcId="{141C7AC2-A804-4669-AC98-1A6B277CEB8F}" destId="{D14B6D5F-D161-451B-904F-FC80A43ED745}" srcOrd="0" destOrd="0" presId="urn:microsoft.com/office/officeart/2005/8/layout/vProcess5"/>
    <dgm:cxn modelId="{577357CD-7675-45DB-8CCB-453FBBD6EB4E}" type="presOf" srcId="{34877371-5911-40E6-9CAC-93116A3F6187}" destId="{DFD0A0D8-D12A-425D-81B3-B4DB2A0960FE}" srcOrd="0" destOrd="0" presId="urn:microsoft.com/office/officeart/2005/8/layout/vProcess5"/>
    <dgm:cxn modelId="{0D3DBFBB-9900-4ED3-8242-4B7E312F0A95}" srcId="{B31EEB54-A0CA-4E38-9AF2-CA59F450EDF8}" destId="{377EAE91-B68D-40F4-B23B-C5E994C37E55}" srcOrd="0" destOrd="0" parTransId="{AA0BB9DD-6667-48AD-A495-F5F042EFC16A}" sibTransId="{A06920C2-1B16-4E1F-A36F-432803437C03}"/>
    <dgm:cxn modelId="{0122BEEA-E8F7-4A7C-B179-B995ABEBB144}" srcId="{B31EEB54-A0CA-4E38-9AF2-CA59F450EDF8}" destId="{141C7AC2-A804-4669-AC98-1A6B277CEB8F}" srcOrd="3" destOrd="0" parTransId="{703CEED6-3FB9-467D-9450-2A8C999B1DF1}" sibTransId="{C6C13B65-3330-420F-B218-F5C8FE220315}"/>
    <dgm:cxn modelId="{489E4E87-18A6-429C-A74B-B212C076C544}" type="presOf" srcId="{2632A32F-54FB-4952-BD54-5E9A104984DA}" destId="{230B7E2E-706E-4D58-BF8C-BE7DB4014C9D}" srcOrd="0" destOrd="0" presId="urn:microsoft.com/office/officeart/2005/8/layout/vProcess5"/>
    <dgm:cxn modelId="{3AE4F293-8B87-43B4-AB31-2DDF235405FC}" type="presOf" srcId="{141C7AC2-A804-4669-AC98-1A6B277CEB8F}" destId="{66349095-8A9B-42A0-A54C-A780EB0C8EF9}" srcOrd="1" destOrd="0" presId="urn:microsoft.com/office/officeart/2005/8/layout/vProcess5"/>
    <dgm:cxn modelId="{97B50696-41DA-4A42-9C92-3A90F3466778}" srcId="{B31EEB54-A0CA-4E38-9AF2-CA59F450EDF8}" destId="{8B6D553E-3B99-4AEA-BBC4-339A7997345C}" srcOrd="5" destOrd="0" parTransId="{DA3CB597-7E73-494E-834A-1A6CFF0DA3E7}" sibTransId="{E4908F86-5938-4B45-BCE2-5958404E42BF}"/>
    <dgm:cxn modelId="{F08C123E-5658-4B4A-8673-E0617B943D47}" type="presOf" srcId="{8ACA1312-F3D3-49B2-81FA-515C90F018E7}" destId="{82C5B45B-6679-4C6C-9C73-BBBF2CEC4D75}" srcOrd="0" destOrd="0" presId="urn:microsoft.com/office/officeart/2005/8/layout/vProcess5"/>
    <dgm:cxn modelId="{6A29C2D4-2CAA-44B5-9FC2-3BAAA9E4F1B8}" srcId="{B31EEB54-A0CA-4E38-9AF2-CA59F450EDF8}" destId="{34877371-5911-40E6-9CAC-93116A3F6187}" srcOrd="2" destOrd="0" parTransId="{A4B4ECF7-8B2E-495E-96C2-AC9F02E21A76}" sibTransId="{659A4A43-8D26-48EE-997F-55E9678B0826}"/>
    <dgm:cxn modelId="{D45DBB20-289B-4B51-8686-5B223DEC5948}" type="presOf" srcId="{377EAE91-B68D-40F4-B23B-C5E994C37E55}" destId="{2EDA0F6E-FE23-4CBF-B552-42CBC94E15AB}" srcOrd="0" destOrd="0" presId="urn:microsoft.com/office/officeart/2005/8/layout/vProcess5"/>
    <dgm:cxn modelId="{441A93E5-410F-4D96-8A62-A63A5842F06F}" type="presOf" srcId="{C6C13B65-3330-420F-B218-F5C8FE220315}" destId="{626999C6-4DAD-49E1-A9FE-5BD6A21BB26A}" srcOrd="0" destOrd="0" presId="urn:microsoft.com/office/officeart/2005/8/layout/vProcess5"/>
    <dgm:cxn modelId="{152D232E-47C9-453B-A7E3-ACBD0C64E405}" type="presOf" srcId="{34877371-5911-40E6-9CAC-93116A3F6187}" destId="{ED054C8C-B5FA-4BDA-BCB5-D89660AD70FD}" srcOrd="1" destOrd="0" presId="urn:microsoft.com/office/officeart/2005/8/layout/vProcess5"/>
    <dgm:cxn modelId="{96FE2018-EB3F-44F5-8610-53708F9869F9}" srcId="{B31EEB54-A0CA-4E38-9AF2-CA59F450EDF8}" destId="{2CC38A8A-EAA8-4938-AD21-13F5E7F8C9A4}" srcOrd="4" destOrd="0" parTransId="{42017DDB-1783-4DBC-B838-335C0E90500D}" sibTransId="{3AFFB7EC-24DE-4057-AC96-0CBE781705A5}"/>
    <dgm:cxn modelId="{B2C81BC5-5263-4221-83DA-9039D0371C70}" type="presOf" srcId="{8ACA1312-F3D3-49B2-81FA-515C90F018E7}" destId="{86E131B2-793B-4EDF-BB44-CC5CA117582C}" srcOrd="1" destOrd="0" presId="urn:microsoft.com/office/officeart/2005/8/layout/vProcess5"/>
    <dgm:cxn modelId="{B4E4CAAC-A9E3-4DA0-BC19-3CC63203E4E0}" type="presParOf" srcId="{9B0F606D-F024-4833-B7C0-D5CB17C70E9E}" destId="{6CE7E202-4476-40AE-8C66-00E17C8DB712}" srcOrd="0" destOrd="0" presId="urn:microsoft.com/office/officeart/2005/8/layout/vProcess5"/>
    <dgm:cxn modelId="{31C34842-432F-4630-A499-60FE2656DBF9}" type="presParOf" srcId="{9B0F606D-F024-4833-B7C0-D5CB17C70E9E}" destId="{2EDA0F6E-FE23-4CBF-B552-42CBC94E15AB}" srcOrd="1" destOrd="0" presId="urn:microsoft.com/office/officeart/2005/8/layout/vProcess5"/>
    <dgm:cxn modelId="{941E79F0-280B-453D-9C61-0C3D7DE5901C}" type="presParOf" srcId="{9B0F606D-F024-4833-B7C0-D5CB17C70E9E}" destId="{82C5B45B-6679-4C6C-9C73-BBBF2CEC4D75}" srcOrd="2" destOrd="0" presId="urn:microsoft.com/office/officeart/2005/8/layout/vProcess5"/>
    <dgm:cxn modelId="{76390A69-F43D-4CCB-B615-5BB289B7BE91}" type="presParOf" srcId="{9B0F606D-F024-4833-B7C0-D5CB17C70E9E}" destId="{DFD0A0D8-D12A-425D-81B3-B4DB2A0960FE}" srcOrd="3" destOrd="0" presId="urn:microsoft.com/office/officeart/2005/8/layout/vProcess5"/>
    <dgm:cxn modelId="{B4DCF1BD-43F6-4478-8983-987014408F7E}" type="presParOf" srcId="{9B0F606D-F024-4833-B7C0-D5CB17C70E9E}" destId="{D14B6D5F-D161-451B-904F-FC80A43ED745}" srcOrd="4" destOrd="0" presId="urn:microsoft.com/office/officeart/2005/8/layout/vProcess5"/>
    <dgm:cxn modelId="{0FA32FC8-64EA-457A-93CF-90399E170668}" type="presParOf" srcId="{9B0F606D-F024-4833-B7C0-D5CB17C70E9E}" destId="{6EF5822B-406E-4EA5-8D10-3A6991B881CE}" srcOrd="5" destOrd="0" presId="urn:microsoft.com/office/officeart/2005/8/layout/vProcess5"/>
    <dgm:cxn modelId="{E49F2A97-9809-4059-89F6-193B34F31006}" type="presParOf" srcId="{9B0F606D-F024-4833-B7C0-D5CB17C70E9E}" destId="{E34C1C01-7B5E-4B57-AAE2-34FAFA8E6710}" srcOrd="6" destOrd="0" presId="urn:microsoft.com/office/officeart/2005/8/layout/vProcess5"/>
    <dgm:cxn modelId="{4245B103-1F38-4737-BAA2-AF9E8272943F}" type="presParOf" srcId="{9B0F606D-F024-4833-B7C0-D5CB17C70E9E}" destId="{230B7E2E-706E-4D58-BF8C-BE7DB4014C9D}" srcOrd="7" destOrd="0" presId="urn:microsoft.com/office/officeart/2005/8/layout/vProcess5"/>
    <dgm:cxn modelId="{433D2F6A-6773-4FAD-85CF-11AA884B898B}" type="presParOf" srcId="{9B0F606D-F024-4833-B7C0-D5CB17C70E9E}" destId="{C208076D-858D-4524-8401-102FEA6BEC9A}" srcOrd="8" destOrd="0" presId="urn:microsoft.com/office/officeart/2005/8/layout/vProcess5"/>
    <dgm:cxn modelId="{D5621C34-9912-46A9-9F16-ACB9581A2503}" type="presParOf" srcId="{9B0F606D-F024-4833-B7C0-D5CB17C70E9E}" destId="{626999C6-4DAD-49E1-A9FE-5BD6A21BB26A}" srcOrd="9" destOrd="0" presId="urn:microsoft.com/office/officeart/2005/8/layout/vProcess5"/>
    <dgm:cxn modelId="{8AB9B97C-B37B-4CF1-90DB-4C663EB0C37C}" type="presParOf" srcId="{9B0F606D-F024-4833-B7C0-D5CB17C70E9E}" destId="{1960DACD-CB64-45F7-A312-D27FCC1E6DAA}" srcOrd="10" destOrd="0" presId="urn:microsoft.com/office/officeart/2005/8/layout/vProcess5"/>
    <dgm:cxn modelId="{66D7548D-0D31-41BF-B5D4-E43CD6341989}" type="presParOf" srcId="{9B0F606D-F024-4833-B7C0-D5CB17C70E9E}" destId="{86E131B2-793B-4EDF-BB44-CC5CA117582C}" srcOrd="11" destOrd="0" presId="urn:microsoft.com/office/officeart/2005/8/layout/vProcess5"/>
    <dgm:cxn modelId="{6C9800A9-D961-4C78-A18A-7D4F4D8964BC}" type="presParOf" srcId="{9B0F606D-F024-4833-B7C0-D5CB17C70E9E}" destId="{ED054C8C-B5FA-4BDA-BCB5-D89660AD70FD}" srcOrd="12" destOrd="0" presId="urn:microsoft.com/office/officeart/2005/8/layout/vProcess5"/>
    <dgm:cxn modelId="{D9D4DD6D-67FC-4766-8B15-409A6FB09879}" type="presParOf" srcId="{9B0F606D-F024-4833-B7C0-D5CB17C70E9E}" destId="{66349095-8A9B-42A0-A54C-A780EB0C8EF9}" srcOrd="13" destOrd="0" presId="urn:microsoft.com/office/officeart/2005/8/layout/vProcess5"/>
    <dgm:cxn modelId="{9D671DD0-8573-45F7-AB2B-AE811AA0277E}" type="presParOf" srcId="{9B0F606D-F024-4833-B7C0-D5CB17C70E9E}" destId="{282D92A8-12B6-4865-BC99-7D31479D445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012E6-2FE3-4982-B654-D87BE9F8B26E}">
      <dsp:nvSpPr>
        <dsp:cNvPr id="0" name=""/>
        <dsp:cNvSpPr/>
      </dsp:nvSpPr>
      <dsp:spPr>
        <a:xfrm rot="5400000">
          <a:off x="-190821" y="155560"/>
          <a:ext cx="995496" cy="69684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</a:t>
          </a:r>
          <a:endParaRPr lang="ru-RU" sz="2000" kern="1200" dirty="0"/>
        </a:p>
      </dsp:txBody>
      <dsp:txXfrm rot="-5400000">
        <a:off x="-41496" y="354660"/>
        <a:ext cx="696847" cy="298649"/>
      </dsp:txXfrm>
    </dsp:sp>
    <dsp:sp modelId="{081C61F7-68C5-4E7E-A8B0-A0417C0B8F9C}">
      <dsp:nvSpPr>
        <dsp:cNvPr id="0" name=""/>
        <dsp:cNvSpPr/>
      </dsp:nvSpPr>
      <dsp:spPr>
        <a:xfrm rot="5400000">
          <a:off x="3483682" y="-2822095"/>
          <a:ext cx="647412" cy="6304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err="1" smtClean="0"/>
            <a:t>засвоїти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базові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знання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з</a:t>
          </a:r>
          <a:r>
            <a:rPr lang="ru-RU" sz="2000" i="1" kern="1200" dirty="0" smtClean="0"/>
            <a:t> предмету;</a:t>
          </a:r>
          <a:endParaRPr lang="ru-RU" sz="2000" i="1" kern="1200" dirty="0"/>
        </a:p>
      </dsp:txBody>
      <dsp:txXfrm rot="-5400000">
        <a:off x="655350" y="37841"/>
        <a:ext cx="6272472" cy="584204"/>
      </dsp:txXfrm>
    </dsp:sp>
    <dsp:sp modelId="{3A59E5B4-0C41-4F8B-A3D0-2CBE7EFA8F4F}">
      <dsp:nvSpPr>
        <dsp:cNvPr id="0" name=""/>
        <dsp:cNvSpPr/>
      </dsp:nvSpPr>
      <dsp:spPr>
        <a:xfrm rot="5400000">
          <a:off x="-190821" y="1054112"/>
          <a:ext cx="995496" cy="696847"/>
        </a:xfrm>
        <a:prstGeom prst="chevron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</a:t>
          </a:r>
          <a:endParaRPr lang="ru-RU" sz="2000" kern="1200" dirty="0"/>
        </a:p>
      </dsp:txBody>
      <dsp:txXfrm rot="-5400000">
        <a:off x="-41496" y="1253212"/>
        <a:ext cx="696847" cy="298649"/>
      </dsp:txXfrm>
    </dsp:sp>
    <dsp:sp modelId="{D562CF8C-CF6C-46E4-A233-443D9F1618CC}">
      <dsp:nvSpPr>
        <dsp:cNvPr id="0" name=""/>
        <dsp:cNvSpPr/>
      </dsp:nvSpPr>
      <dsp:spPr>
        <a:xfrm rot="5400000">
          <a:off x="3483852" y="-2042704"/>
          <a:ext cx="647072" cy="6446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/>
            <a:t>систематизувати засвоєні знання;</a:t>
          </a:r>
          <a:endParaRPr lang="ru-RU" sz="2000" kern="1200" dirty="0"/>
        </a:p>
      </dsp:txBody>
      <dsp:txXfrm rot="-5400000">
        <a:off x="583894" y="888841"/>
        <a:ext cx="6415403" cy="583898"/>
      </dsp:txXfrm>
    </dsp:sp>
    <dsp:sp modelId="{E2B74D4C-15E7-47A7-8906-28AFF16C6A29}">
      <dsp:nvSpPr>
        <dsp:cNvPr id="0" name=""/>
        <dsp:cNvSpPr/>
      </dsp:nvSpPr>
      <dsp:spPr>
        <a:xfrm rot="5400000">
          <a:off x="-190821" y="1952663"/>
          <a:ext cx="995496" cy="696847"/>
        </a:xfrm>
        <a:prstGeom prst="chevron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</a:t>
          </a:r>
          <a:endParaRPr lang="ru-RU" sz="2000" kern="1200" dirty="0"/>
        </a:p>
      </dsp:txBody>
      <dsp:txXfrm rot="-5400000">
        <a:off x="-41496" y="2151763"/>
        <a:ext cx="696847" cy="298649"/>
      </dsp:txXfrm>
    </dsp:sp>
    <dsp:sp modelId="{3D6554E5-8082-4920-B36B-672F278BFBD6}">
      <dsp:nvSpPr>
        <dsp:cNvPr id="0" name=""/>
        <dsp:cNvSpPr/>
      </dsp:nvSpPr>
      <dsp:spPr>
        <a:xfrm rot="5400000">
          <a:off x="3483852" y="-1025162"/>
          <a:ext cx="647072" cy="6304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/>
            <a:t>сформувати навички самоконтролю;</a:t>
          </a:r>
          <a:endParaRPr lang="ru-RU" sz="2000" kern="1200" dirty="0"/>
        </a:p>
      </dsp:txBody>
      <dsp:txXfrm rot="-5400000">
        <a:off x="655351" y="1834926"/>
        <a:ext cx="6272489" cy="583898"/>
      </dsp:txXfrm>
    </dsp:sp>
    <dsp:sp modelId="{1D78AD81-B71B-4E18-B026-39465CB2DDF3}">
      <dsp:nvSpPr>
        <dsp:cNvPr id="0" name=""/>
        <dsp:cNvSpPr/>
      </dsp:nvSpPr>
      <dsp:spPr>
        <a:xfrm rot="5400000">
          <a:off x="-190821" y="2851214"/>
          <a:ext cx="995496" cy="696847"/>
        </a:xfrm>
        <a:prstGeom prst="chevron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</a:t>
          </a:r>
          <a:endParaRPr lang="ru-RU" sz="2000" kern="1200" dirty="0"/>
        </a:p>
      </dsp:txBody>
      <dsp:txXfrm rot="-5400000">
        <a:off x="-41496" y="3050314"/>
        <a:ext cx="696847" cy="298649"/>
      </dsp:txXfrm>
    </dsp:sp>
    <dsp:sp modelId="{E5712A4F-3CBF-4490-9F02-5CF16A29DC10}">
      <dsp:nvSpPr>
        <dsp:cNvPr id="0" name=""/>
        <dsp:cNvSpPr/>
      </dsp:nvSpPr>
      <dsp:spPr>
        <a:xfrm rot="5400000">
          <a:off x="3420685" y="1529726"/>
          <a:ext cx="647072" cy="6304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err="1" smtClean="0"/>
            <a:t>розширити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можливості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індивідуального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підходу</a:t>
          </a:r>
          <a:r>
            <a:rPr lang="ru-RU" sz="2000" i="1" kern="1200" dirty="0" smtClean="0"/>
            <a:t> у </a:t>
          </a:r>
          <a:r>
            <a:rPr lang="ru-RU" sz="2000" i="1" kern="1200" dirty="0" err="1" smtClean="0"/>
            <a:t>навчанні</a:t>
          </a:r>
          <a:r>
            <a:rPr lang="ru-RU" sz="2000" i="1" kern="1200" dirty="0" smtClean="0"/>
            <a:t>.</a:t>
          </a:r>
          <a:endParaRPr lang="ru-RU" sz="2000" i="1" kern="1200" dirty="0"/>
        </a:p>
      </dsp:txBody>
      <dsp:txXfrm rot="-5400000">
        <a:off x="592184" y="4389815"/>
        <a:ext cx="6272489" cy="583898"/>
      </dsp:txXfrm>
    </dsp:sp>
    <dsp:sp modelId="{0BFB13E1-F5D1-465E-9850-2EACA15BF62E}">
      <dsp:nvSpPr>
        <dsp:cNvPr id="0" name=""/>
        <dsp:cNvSpPr/>
      </dsp:nvSpPr>
      <dsp:spPr>
        <a:xfrm rot="5400000">
          <a:off x="-190821" y="3749766"/>
          <a:ext cx="995496" cy="696847"/>
        </a:xfrm>
        <a:prstGeom prst="chevron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</a:t>
          </a:r>
          <a:endParaRPr lang="ru-RU" sz="2000" kern="1200" dirty="0"/>
        </a:p>
      </dsp:txBody>
      <dsp:txXfrm rot="-5400000">
        <a:off x="-41496" y="3948866"/>
        <a:ext cx="696847" cy="298649"/>
      </dsp:txXfrm>
    </dsp:sp>
    <dsp:sp modelId="{021DA4D2-B2E5-458E-BABB-6CF595A53B35}">
      <dsp:nvSpPr>
        <dsp:cNvPr id="0" name=""/>
        <dsp:cNvSpPr/>
      </dsp:nvSpPr>
      <dsp:spPr>
        <a:xfrm rot="5400000">
          <a:off x="3420622" y="721850"/>
          <a:ext cx="647072" cy="6304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err="1" smtClean="0"/>
            <a:t>надати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навчально-методичну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допомогу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учням</a:t>
          </a:r>
          <a:r>
            <a:rPr lang="ru-RU" sz="2000" i="1" kern="1200" dirty="0" smtClean="0"/>
            <a:t> в </a:t>
          </a:r>
          <a:r>
            <a:rPr lang="ru-RU" sz="2000" i="1" kern="1200" dirty="0" err="1" smtClean="0"/>
            <a:t>самостійній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роботі</a:t>
          </a:r>
          <a:r>
            <a:rPr lang="ru-RU" sz="2000" i="1" kern="1200" dirty="0" smtClean="0"/>
            <a:t> над </a:t>
          </a:r>
          <a:r>
            <a:rPr lang="ru-RU" sz="2000" i="1" kern="1200" dirty="0" err="1" smtClean="0"/>
            <a:t>навчальним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матеріалом</a:t>
          </a:r>
          <a:r>
            <a:rPr lang="ru-RU" sz="2000" i="1" kern="1200" dirty="0" smtClean="0"/>
            <a:t>;</a:t>
          </a:r>
          <a:endParaRPr lang="ru-RU" sz="2000" i="1" kern="1200" dirty="0"/>
        </a:p>
      </dsp:txBody>
      <dsp:txXfrm rot="-5400000">
        <a:off x="592121" y="3581939"/>
        <a:ext cx="6272489" cy="583898"/>
      </dsp:txXfrm>
    </dsp:sp>
    <dsp:sp modelId="{E0367744-4178-4BAB-8057-C292516A6EBA}">
      <dsp:nvSpPr>
        <dsp:cNvPr id="0" name=""/>
        <dsp:cNvSpPr/>
      </dsp:nvSpPr>
      <dsp:spPr>
        <a:xfrm rot="5400000">
          <a:off x="-190821" y="4648317"/>
          <a:ext cx="995496" cy="69684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</a:t>
          </a:r>
          <a:endParaRPr lang="ru-RU" sz="2000" kern="1200" dirty="0"/>
        </a:p>
      </dsp:txBody>
      <dsp:txXfrm rot="-5400000">
        <a:off x="-41496" y="4847417"/>
        <a:ext cx="696847" cy="298649"/>
      </dsp:txXfrm>
    </dsp:sp>
    <dsp:sp modelId="{F423A5F2-D91D-416D-9031-51964309C428}">
      <dsp:nvSpPr>
        <dsp:cNvPr id="0" name=""/>
        <dsp:cNvSpPr/>
      </dsp:nvSpPr>
      <dsp:spPr>
        <a:xfrm rot="5400000">
          <a:off x="3483852" y="-196849"/>
          <a:ext cx="647072" cy="6470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/>
            <a:t>сформувати мотивацію до навчання;</a:t>
          </a:r>
          <a:endParaRPr lang="ru-RU" sz="2000" kern="1200" dirty="0"/>
        </a:p>
      </dsp:txBody>
      <dsp:txXfrm rot="-5400000">
        <a:off x="572358" y="2746232"/>
        <a:ext cx="6438475" cy="583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A0F6E-FE23-4CBF-B552-42CBC94E15AB}">
      <dsp:nvSpPr>
        <dsp:cNvPr id="0" name=""/>
        <dsp:cNvSpPr/>
      </dsp:nvSpPr>
      <dsp:spPr>
        <a:xfrm>
          <a:off x="0" y="0"/>
          <a:ext cx="6160813" cy="841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Запобігання </a:t>
          </a:r>
          <a:r>
            <a:rPr lang="uk-UA" sz="1800" b="1" kern="1200" dirty="0" err="1" smtClean="0">
              <a:solidFill>
                <a:schemeClr val="bg1"/>
              </a:solidFill>
            </a:rPr>
            <a:t>програлин</a:t>
          </a:r>
          <a:r>
            <a:rPr lang="uk-UA" sz="1800" b="1" kern="1200" dirty="0" smtClean="0">
              <a:solidFill>
                <a:schemeClr val="bg1"/>
              </a:solidFill>
            </a:rPr>
            <a:t> у знаннях, уміннях і навичках учнів, вирівнювання ступеня підготовки всього класу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4648" y="24648"/>
        <a:ext cx="5154268" cy="792241"/>
      </dsp:txXfrm>
    </dsp:sp>
    <dsp:sp modelId="{82C5B45B-6679-4C6C-9C73-BBBF2CEC4D75}">
      <dsp:nvSpPr>
        <dsp:cNvPr id="0" name=""/>
        <dsp:cNvSpPr/>
      </dsp:nvSpPr>
      <dsp:spPr>
        <a:xfrm>
          <a:off x="460060" y="958417"/>
          <a:ext cx="6160813" cy="841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Розвиток здібностей та інтересів учнів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84708" y="983065"/>
        <a:ext cx="5104457" cy="792241"/>
      </dsp:txXfrm>
    </dsp:sp>
    <dsp:sp modelId="{DFD0A0D8-D12A-425D-81B3-B4DB2A0960FE}">
      <dsp:nvSpPr>
        <dsp:cNvPr id="0" name=""/>
        <dsp:cNvSpPr/>
      </dsp:nvSpPr>
      <dsp:spPr>
        <a:xfrm>
          <a:off x="920121" y="1916834"/>
          <a:ext cx="6160813" cy="841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49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Підвищення якості знань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944769" y="1941482"/>
        <a:ext cx="5104457" cy="792241"/>
      </dsp:txXfrm>
    </dsp:sp>
    <dsp:sp modelId="{D14B6D5F-D161-451B-904F-FC80A43ED745}">
      <dsp:nvSpPr>
        <dsp:cNvPr id="0" name=""/>
        <dsp:cNvSpPr/>
      </dsp:nvSpPr>
      <dsp:spPr>
        <a:xfrm>
          <a:off x="1380182" y="2875251"/>
          <a:ext cx="6160813" cy="841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49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Раціональне використання навчального часу кожного учня</a:t>
          </a:r>
        </a:p>
      </dsp:txBody>
      <dsp:txXfrm>
        <a:off x="1404830" y="2899899"/>
        <a:ext cx="5104457" cy="792241"/>
      </dsp:txXfrm>
    </dsp:sp>
    <dsp:sp modelId="{6EF5822B-406E-4EA5-8D10-3A6991B881CE}">
      <dsp:nvSpPr>
        <dsp:cNvPr id="0" name=""/>
        <dsp:cNvSpPr/>
      </dsp:nvSpPr>
      <dsp:spPr>
        <a:xfrm>
          <a:off x="1840242" y="3833668"/>
          <a:ext cx="6160813" cy="841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Залучення всіх учнів до активної розумової діяльності</a:t>
          </a:r>
        </a:p>
      </dsp:txBody>
      <dsp:txXfrm>
        <a:off x="1864890" y="3858316"/>
        <a:ext cx="5104457" cy="792241"/>
      </dsp:txXfrm>
    </dsp:sp>
    <dsp:sp modelId="{E34C1C01-7B5E-4B57-AAE2-34FAFA8E6710}">
      <dsp:nvSpPr>
        <dsp:cNvPr id="0" name=""/>
        <dsp:cNvSpPr/>
      </dsp:nvSpPr>
      <dsp:spPr>
        <a:xfrm>
          <a:off x="5613814" y="614789"/>
          <a:ext cx="546999" cy="5469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tx1"/>
            </a:solidFill>
          </a:endParaRPr>
        </a:p>
      </dsp:txBody>
      <dsp:txXfrm>
        <a:off x="5736889" y="614789"/>
        <a:ext cx="300849" cy="411617"/>
      </dsp:txXfrm>
    </dsp:sp>
    <dsp:sp modelId="{230B7E2E-706E-4D58-BF8C-BE7DB4014C9D}">
      <dsp:nvSpPr>
        <dsp:cNvPr id="0" name=""/>
        <dsp:cNvSpPr/>
      </dsp:nvSpPr>
      <dsp:spPr>
        <a:xfrm>
          <a:off x="6073874" y="1573206"/>
          <a:ext cx="546999" cy="5469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tx1"/>
            </a:solidFill>
          </a:endParaRPr>
        </a:p>
      </dsp:txBody>
      <dsp:txXfrm>
        <a:off x="6196949" y="1573206"/>
        <a:ext cx="300849" cy="411617"/>
      </dsp:txXfrm>
    </dsp:sp>
    <dsp:sp modelId="{C208076D-858D-4524-8401-102FEA6BEC9A}">
      <dsp:nvSpPr>
        <dsp:cNvPr id="0" name=""/>
        <dsp:cNvSpPr/>
      </dsp:nvSpPr>
      <dsp:spPr>
        <a:xfrm>
          <a:off x="6533935" y="2517598"/>
          <a:ext cx="546999" cy="5469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tx1"/>
            </a:solidFill>
          </a:endParaRPr>
        </a:p>
      </dsp:txBody>
      <dsp:txXfrm>
        <a:off x="6657010" y="2517598"/>
        <a:ext cx="300849" cy="411617"/>
      </dsp:txXfrm>
    </dsp:sp>
    <dsp:sp modelId="{626999C6-4DAD-49E1-A9FE-5BD6A21BB26A}">
      <dsp:nvSpPr>
        <dsp:cNvPr id="0" name=""/>
        <dsp:cNvSpPr/>
      </dsp:nvSpPr>
      <dsp:spPr>
        <a:xfrm>
          <a:off x="6993996" y="3485366"/>
          <a:ext cx="546999" cy="5469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tx1"/>
            </a:solidFill>
          </a:endParaRPr>
        </a:p>
      </dsp:txBody>
      <dsp:txXfrm>
        <a:off x="7117071" y="3485366"/>
        <a:ext cx="300849" cy="411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EF6C-CA47-4F54-9DC1-4FCFAA181C1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6A21-358D-46D1-BBEC-BD37F29979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zaweb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571480"/>
            <a:ext cx="66437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uk-UA" sz="6600" b="1" dirty="0" smtClean="0">
                <a:solidFill>
                  <a:srgbClr val="0033CC"/>
                </a:solidFill>
                <a:latin typeface="Monotype Corsiva" pitchFamily="66" charset="0"/>
              </a:rPr>
              <a:t>Internet-</a:t>
            </a:r>
            <a:r>
              <a:rPr lang="uk-UA" altLang="uk-UA" sz="6600" b="1" dirty="0" smtClean="0">
                <a:solidFill>
                  <a:srgbClr val="0033CC"/>
                </a:solidFill>
                <a:latin typeface="Monotype Corsiva" pitchFamily="66" charset="0"/>
              </a:rPr>
              <a:t>технології на уроках математики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  <a:latin typeface="Monotype Corsiva" pitchFamily="66" charset="0"/>
              </a:rPr>
              <a:t>Вправа </a:t>
            </a:r>
            <a:r>
              <a:rPr lang="uk-UA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“Обчислення</a:t>
            </a:r>
            <a:r>
              <a:rPr lang="uk-UA" sz="5400" b="1" dirty="0" smtClean="0">
                <a:solidFill>
                  <a:srgbClr val="0070C0"/>
                </a:solidFill>
                <a:latin typeface="Monotype Corsiva" pitchFamily="66" charset="0"/>
              </a:rPr>
              <a:t> логарифмічних </a:t>
            </a:r>
            <a:r>
              <a:rPr lang="uk-UA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виразів”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1512" t="8438" r="5528" b="8124"/>
          <a:stretch>
            <a:fillRect/>
          </a:stretch>
        </p:blipFill>
        <p:spPr bwMode="auto">
          <a:xfrm>
            <a:off x="642910" y="1571612"/>
            <a:ext cx="8286808" cy="464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6215082"/>
            <a:ext cx="5032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https://learningapps.org/view3982589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b="1" cap="all" dirty="0">
                <a:solidFill>
                  <a:srgbClr val="0070C0"/>
                </a:solidFill>
                <a:latin typeface="Monotype Corsiva" pitchFamily="66" charset="0"/>
              </a:rPr>
              <a:t>ВПРАВА </a:t>
            </a:r>
            <a:r>
              <a:rPr lang="ru-RU" b="1" cap="all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cap="all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cap="all" dirty="0" smtClean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b="1" cap="all" dirty="0" err="1" smtClean="0">
                <a:solidFill>
                  <a:srgbClr val="0070C0"/>
                </a:solidFill>
                <a:latin typeface="Monotype Corsiva" pitchFamily="66" charset="0"/>
              </a:rPr>
              <a:t>Існування</a:t>
            </a:r>
            <a:r>
              <a:rPr lang="ru-RU" b="1" cap="all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b="1" cap="all" dirty="0" err="1" smtClean="0">
                <a:solidFill>
                  <a:srgbClr val="0070C0"/>
                </a:solidFill>
                <a:latin typeface="Monotype Corsiva" pitchFamily="66" charset="0"/>
              </a:rPr>
              <a:t>трикутника</a:t>
            </a:r>
            <a:r>
              <a:rPr lang="ru-RU" b="1" cap="all" dirty="0" smtClean="0">
                <a:solidFill>
                  <a:srgbClr val="0070C0"/>
                </a:solidFill>
                <a:latin typeface="Monotype Corsiva" pitchFamily="66" charset="0"/>
              </a:rPr>
              <a:t>"</a:t>
            </a:r>
            <a:endParaRPr lang="ru-RU" b="1" cap="all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6215082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https://learningapps.org/view3373747</a:t>
            </a:r>
            <a:endParaRPr lang="ru-RU" sz="2000" b="1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26367" r="26171" b="52187"/>
          <a:stretch>
            <a:fillRect/>
          </a:stretch>
        </p:blipFill>
        <p:spPr bwMode="auto">
          <a:xfrm>
            <a:off x="1357290" y="1500174"/>
            <a:ext cx="7215238" cy="45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82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latin typeface="Monotype Corsiva" pitchFamily="66" charset="0"/>
              </a:rPr>
              <a:t>Go Pollock</a:t>
            </a:r>
            <a:endParaRPr lang="uk-UA" sz="6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736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Безкоштовний сервіс </a:t>
            </a:r>
            <a:r>
              <a:rPr lang="uk-UA" sz="2000" dirty="0" err="1" smtClean="0"/>
              <a:t>Go</a:t>
            </a:r>
            <a:r>
              <a:rPr lang="uk-UA" sz="2000" dirty="0" smtClean="0"/>
              <a:t> </a:t>
            </a:r>
            <a:r>
              <a:rPr lang="uk-UA" sz="2000" dirty="0" err="1" smtClean="0"/>
              <a:t>Pollock</a:t>
            </a:r>
            <a:r>
              <a:rPr lang="uk-UA" sz="2000" dirty="0" smtClean="0"/>
              <a:t> допоможе вчителю на уроці швидко опитати клас і дізнатися, чи засвоїли діти матеріал, додати ігрові елементи в навчання та зацікавити учнів співпрацювати, а не змагатися. </a:t>
            </a:r>
            <a:endParaRPr lang="uk-UA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5859" t="7500" r="8007" b="7187"/>
          <a:stretch>
            <a:fillRect/>
          </a:stretch>
        </p:blipFill>
        <p:spPr bwMode="auto">
          <a:xfrm>
            <a:off x="1643042" y="2643182"/>
            <a:ext cx="6429420" cy="398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latin typeface="Monotype Corsiva" pitchFamily="66" charset="0"/>
              </a:rPr>
              <a:t>Go Pollock</a:t>
            </a:r>
            <a:endParaRPr lang="uk-UA" sz="60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9961" t="12187" r="10351" b="12812"/>
          <a:stretch>
            <a:fillRect/>
          </a:stretch>
        </p:blipFill>
        <p:spPr bwMode="auto">
          <a:xfrm>
            <a:off x="1071537" y="1714488"/>
            <a:ext cx="789389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latin typeface="Monotype Corsiva" pitchFamily="66" charset="0"/>
              </a:rPr>
              <a:t>Go Pollock</a:t>
            </a:r>
            <a:endParaRPr lang="uk-UA" sz="6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6445" t="7500" r="41992" b="5312"/>
          <a:stretch>
            <a:fillRect/>
          </a:stretch>
        </p:blipFill>
        <p:spPr bwMode="auto">
          <a:xfrm>
            <a:off x="2214546" y="1422217"/>
            <a:ext cx="5143536" cy="543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tx2"/>
                </a:solidFill>
                <a:latin typeface="Monotype Corsiva" pitchFamily="66" charset="0"/>
              </a:rPr>
              <a:t>Kahoot</a:t>
            </a:r>
            <a:r>
              <a:rPr lang="en-US" sz="6600" b="1" dirty="0" smtClean="0">
                <a:solidFill>
                  <a:schemeClr val="tx2"/>
                </a:solidFill>
                <a:latin typeface="Monotype Corsiva" pitchFamily="66" charset="0"/>
              </a:rPr>
              <a:t>!</a:t>
            </a:r>
            <a:endParaRPr lang="uk-UA" sz="6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7031" t="16875" r="6836" b="16562"/>
          <a:stretch>
            <a:fillRect/>
          </a:stretch>
        </p:blipFill>
        <p:spPr bwMode="auto">
          <a:xfrm>
            <a:off x="928661" y="1428736"/>
            <a:ext cx="813487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tx2"/>
                </a:solidFill>
                <a:latin typeface="Monotype Corsiva" pitchFamily="66" charset="0"/>
              </a:rPr>
              <a:t>Kahoot</a:t>
            </a:r>
            <a:r>
              <a:rPr lang="en-US" sz="6600" b="1" dirty="0" smtClean="0">
                <a:solidFill>
                  <a:schemeClr val="tx2"/>
                </a:solidFill>
                <a:latin typeface="Monotype Corsiva" pitchFamily="66" charset="0"/>
              </a:rPr>
              <a:t>!</a:t>
            </a:r>
            <a:endParaRPr lang="uk-UA" sz="6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9375" b="6250"/>
          <a:stretch>
            <a:fillRect/>
          </a:stretch>
        </p:blipFill>
        <p:spPr bwMode="auto">
          <a:xfrm>
            <a:off x="857224" y="1428736"/>
            <a:ext cx="799253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tx2"/>
                </a:solidFill>
                <a:latin typeface="Monotype Corsiva" pitchFamily="66" charset="0"/>
              </a:rPr>
              <a:t>Kahoot</a:t>
            </a:r>
            <a:r>
              <a:rPr lang="en-US" sz="6600" b="1" dirty="0" smtClean="0">
                <a:solidFill>
                  <a:schemeClr val="tx2"/>
                </a:solidFill>
                <a:latin typeface="Monotype Corsiva" pitchFamily="66" charset="0"/>
              </a:rPr>
              <a:t>!</a:t>
            </a:r>
            <a:endParaRPr lang="uk-UA" sz="6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3795" name="Picture 3" descr="F:\Математика\тиждень математики\кахут\DSC_0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94" y="3357562"/>
            <a:ext cx="4643406" cy="3095604"/>
          </a:xfrm>
          <a:prstGeom prst="rect">
            <a:avLst/>
          </a:prstGeom>
          <a:noFill/>
        </p:spPr>
      </p:pic>
      <p:pic>
        <p:nvPicPr>
          <p:cNvPr id="33794" name="Picture 2" descr="F:\Математика\тиждень математики\кахут\DSC_0542.JPG"/>
          <p:cNvPicPr>
            <a:picLocks noChangeAspect="1" noChangeArrowheads="1"/>
          </p:cNvPicPr>
          <p:nvPr/>
        </p:nvPicPr>
        <p:blipFill>
          <a:blip r:embed="rId3" cstate="print"/>
          <a:srcRect l="11719" r="8613" b="11181"/>
          <a:stretch>
            <a:fillRect/>
          </a:stretch>
        </p:blipFill>
        <p:spPr bwMode="auto">
          <a:xfrm>
            <a:off x="214282" y="1285860"/>
            <a:ext cx="5286412" cy="39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Monotype Corsiva" pitchFamily="66" charset="0"/>
              </a:rPr>
              <a:t>Використання тестових технологій на основі </a:t>
            </a:r>
            <a:r>
              <a:rPr lang="en-US" b="1" dirty="0" smtClean="0">
                <a:solidFill>
                  <a:schemeClr val="tx2"/>
                </a:solidFill>
                <a:latin typeface="Monotype Corsiva" pitchFamily="66" charset="0"/>
              </a:rPr>
              <a:t>Google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-</a:t>
            </a:r>
            <a:r>
              <a:rPr lang="uk-UA" b="1" dirty="0" smtClean="0">
                <a:solidFill>
                  <a:schemeClr val="tx2"/>
                </a:solidFill>
                <a:latin typeface="Monotype Corsiva" pitchFamily="66" charset="0"/>
              </a:rPr>
              <a:t>форм</a:t>
            </a:r>
            <a:endParaRPr lang="uk-UA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1719" t="8438" r="14453" b="5312"/>
          <a:stretch>
            <a:fillRect/>
          </a:stretch>
        </p:blipFill>
        <p:spPr bwMode="auto">
          <a:xfrm>
            <a:off x="1214414" y="1428736"/>
            <a:ext cx="7643866" cy="516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Monotype Corsiva" pitchFamily="66" charset="0"/>
              </a:rPr>
              <a:t>Використання тестових технологій на основі </a:t>
            </a:r>
            <a:r>
              <a:rPr lang="en-US" b="1" dirty="0" smtClean="0">
                <a:solidFill>
                  <a:schemeClr val="tx2"/>
                </a:solidFill>
                <a:latin typeface="Monotype Corsiva" pitchFamily="66" charset="0"/>
              </a:rPr>
              <a:t>Google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-</a:t>
            </a:r>
            <a:r>
              <a:rPr lang="uk-UA" b="1" dirty="0" smtClean="0">
                <a:solidFill>
                  <a:schemeClr val="tx2"/>
                </a:solidFill>
                <a:latin typeface="Monotype Corsiva" pitchFamily="66" charset="0"/>
              </a:rPr>
              <a:t>форм</a:t>
            </a:r>
            <a:endParaRPr lang="uk-UA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9375" t="8437" r="13281" b="5312"/>
          <a:stretch>
            <a:fillRect/>
          </a:stretch>
        </p:blipFill>
        <p:spPr bwMode="auto">
          <a:xfrm>
            <a:off x="1214414" y="1428736"/>
            <a:ext cx="7500990" cy="522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«</a:t>
            </a:r>
            <a:r>
              <a:rPr lang="ru-RU" sz="4800" i="1" dirty="0" err="1" smtClean="0"/>
              <a:t>Якщо</a:t>
            </a:r>
            <a:r>
              <a:rPr lang="ru-RU" sz="4800" i="1" dirty="0" smtClean="0"/>
              <a:t> ми </a:t>
            </a:r>
            <a:r>
              <a:rPr lang="ru-RU" sz="4800" i="1" dirty="0" err="1" smtClean="0"/>
              <a:t>вчимо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сьогодні</a:t>
            </a:r>
            <a:r>
              <a:rPr lang="ru-RU" sz="4800" i="1" dirty="0" smtClean="0"/>
              <a:t> так, як </a:t>
            </a:r>
            <a:r>
              <a:rPr lang="ru-RU" sz="4800" i="1" dirty="0" err="1" smtClean="0"/>
              <a:t>вчили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вчора</a:t>
            </a:r>
            <a:r>
              <a:rPr lang="ru-RU" sz="4800" i="1" dirty="0" smtClean="0"/>
              <a:t>,</a:t>
            </a:r>
            <a:r>
              <a:rPr lang="en-US" sz="4800" i="1" dirty="0" smtClean="0"/>
              <a:t> </a:t>
            </a:r>
            <a:r>
              <a:rPr lang="ru-RU" sz="4800" i="1" dirty="0" smtClean="0"/>
              <a:t>ми </a:t>
            </a:r>
            <a:r>
              <a:rPr lang="ru-RU" sz="4800" i="1" dirty="0" err="1" smtClean="0"/>
              <a:t>крадемо</a:t>
            </a:r>
            <a:r>
              <a:rPr lang="ru-RU" sz="4800" i="1" dirty="0" smtClean="0"/>
              <a:t> у наших </a:t>
            </a:r>
            <a:r>
              <a:rPr lang="ru-RU" sz="4800" i="1" dirty="0" err="1" smtClean="0"/>
              <a:t>дітей</a:t>
            </a:r>
            <a:r>
              <a:rPr lang="ru-RU" sz="4800" i="1" dirty="0" smtClean="0"/>
              <a:t> завтра» 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>                   </a:t>
            </a:r>
            <a:br>
              <a:rPr lang="en-US" sz="4800" i="1" dirty="0" smtClean="0"/>
            </a:br>
            <a:r>
              <a:rPr lang="en-US" sz="4800" i="1" dirty="0" smtClean="0"/>
              <a:t>                        </a:t>
            </a:r>
            <a:r>
              <a:rPr lang="ru-RU" sz="4800" i="1" dirty="0" smtClean="0"/>
              <a:t>Ю. </a:t>
            </a:r>
            <a:r>
              <a:rPr lang="ru-RU" sz="4800" i="1" dirty="0" err="1" smtClean="0"/>
              <a:t>Дьюї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Monotype Corsiva" pitchFamily="66" charset="0"/>
              </a:rPr>
              <a:t>Використання тестових технологій на основі </a:t>
            </a:r>
            <a:r>
              <a:rPr lang="en-US" b="1" dirty="0" smtClean="0">
                <a:solidFill>
                  <a:schemeClr val="tx2"/>
                </a:solidFill>
                <a:latin typeface="Monotype Corsiva" pitchFamily="66" charset="0"/>
              </a:rPr>
              <a:t>Google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-</a:t>
            </a:r>
            <a:r>
              <a:rPr lang="uk-UA" b="1" dirty="0" smtClean="0">
                <a:solidFill>
                  <a:schemeClr val="tx2"/>
                </a:solidFill>
                <a:latin typeface="Monotype Corsiva" pitchFamily="66" charset="0"/>
              </a:rPr>
              <a:t>форм</a:t>
            </a:r>
            <a:endParaRPr lang="uk-UA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t="8437" r="6836" b="37187"/>
          <a:stretch>
            <a:fillRect/>
          </a:stretch>
        </p:blipFill>
        <p:spPr bwMode="auto">
          <a:xfrm>
            <a:off x="571472" y="1643050"/>
            <a:ext cx="84296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chemeClr val="tx2"/>
                </a:solidFill>
                <a:latin typeface="Monotype Corsiva" pitchFamily="66" charset="0"/>
              </a:rPr>
              <a:t>Інтерактивний</a:t>
            </a:r>
            <a:r>
              <a:rPr lang="ru-RU" sz="5400" b="1" dirty="0" smtClean="0">
                <a:solidFill>
                  <a:schemeClr val="tx2"/>
                </a:solidFill>
                <a:latin typeface="Monotype Corsiva" pitchFamily="66" charset="0"/>
              </a:rPr>
              <a:t> плакат як </a:t>
            </a:r>
            <a:r>
              <a:rPr lang="ru-RU" sz="5400" b="1" dirty="0" err="1" smtClean="0">
                <a:solidFill>
                  <a:schemeClr val="tx2"/>
                </a:solidFill>
                <a:latin typeface="Monotype Corsiva" pitchFamily="66" charset="0"/>
              </a:rPr>
              <a:t>сучасний</a:t>
            </a:r>
            <a:r>
              <a:rPr lang="ru-RU" sz="54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chemeClr val="tx2"/>
                </a:solidFill>
                <a:latin typeface="Monotype Corsiva" pitchFamily="66" charset="0"/>
              </a:rPr>
              <a:t>засіб</a:t>
            </a:r>
            <a:r>
              <a:rPr lang="ru-RU" sz="54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chemeClr val="tx2"/>
                </a:solidFill>
                <a:latin typeface="Monotype Corsiva" pitchFamily="66" charset="0"/>
              </a:rPr>
              <a:t>навчання</a:t>
            </a:r>
            <a:endParaRPr lang="uk-UA" sz="5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t="7500" r="1562" b="7187"/>
          <a:stretch>
            <a:fillRect/>
          </a:stretch>
        </p:blipFill>
        <p:spPr bwMode="auto">
          <a:xfrm>
            <a:off x="214282" y="1785926"/>
            <a:ext cx="8709941" cy="47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err="1" smtClean="0">
                <a:solidFill>
                  <a:schemeClr val="tx2"/>
                </a:solidFill>
                <a:latin typeface="Monotype Corsiva" pitchFamily="66" charset="0"/>
              </a:rPr>
              <a:t>Веб-квест</a:t>
            </a:r>
            <a:r>
              <a:rPr lang="uk-UA" sz="6600" b="1" dirty="0" smtClean="0">
                <a:solidFill>
                  <a:schemeClr val="tx2"/>
                </a:solidFill>
                <a:latin typeface="Monotype Corsiva" pitchFamily="66" charset="0"/>
              </a:rPr>
              <a:t> у навчанні</a:t>
            </a:r>
            <a:endParaRPr lang="uk-UA" sz="66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42873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sz="2400" dirty="0" err="1" smtClean="0"/>
              <a:t>В</a:t>
            </a:r>
            <a:r>
              <a:rPr lang="uk-UA" sz="2400" b="1" dirty="0" err="1" smtClean="0"/>
              <a:t>еб-квест</a:t>
            </a:r>
            <a:r>
              <a:rPr lang="uk-UA" sz="2400" dirty="0" smtClean="0"/>
              <a:t> (</a:t>
            </a:r>
            <a:r>
              <a:rPr lang="ru-RU" sz="2400" dirty="0" err="1" smtClean="0"/>
              <a:t>webquest</a:t>
            </a:r>
            <a:r>
              <a:rPr lang="uk-UA" sz="2400" dirty="0" smtClean="0"/>
              <a:t>) — це проблемне завдання з елементами рольової гри, для виконання якого використовуються інформаційні ресурси Інтернету. </a:t>
            </a:r>
            <a:endParaRPr lang="uk-UA" sz="2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14414" y="2928934"/>
            <a:ext cx="76438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Результатом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роботи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веб-квестом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публікація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мініпроектів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вигляді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веб-сторінок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веб-сайтів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(локально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мережі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Інтернет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786742" cy="1143000"/>
          </a:xfrm>
        </p:spPr>
        <p:txBody>
          <a:bodyPr>
            <a:noAutofit/>
          </a:bodyPr>
          <a:lstStyle/>
          <a:p>
            <a:r>
              <a:rPr lang="uk-UA" sz="4800" b="1" dirty="0" err="1" smtClean="0">
                <a:solidFill>
                  <a:schemeClr val="tx2"/>
                </a:solidFill>
              </a:rPr>
              <a:t>Веб-квест</a:t>
            </a:r>
            <a:r>
              <a:rPr lang="uk-UA" sz="4800" b="1" dirty="0" smtClean="0">
                <a:solidFill>
                  <a:schemeClr val="tx2"/>
                </a:solidFill>
              </a:rPr>
              <a:t> “У пошуках скарбів </a:t>
            </a:r>
            <a:r>
              <a:rPr lang="uk-UA" sz="4800" b="1" dirty="0" err="1" smtClean="0">
                <a:solidFill>
                  <a:schemeClr val="tx2"/>
                </a:solidFill>
              </a:rPr>
              <a:t>Трикутника”</a:t>
            </a:r>
            <a:r>
              <a:rPr lang="uk-UA" sz="4800" b="1" dirty="0" smtClean="0">
                <a:solidFill>
                  <a:schemeClr val="tx2"/>
                </a:solidFill>
              </a:rPr>
              <a:t> (7 клас)</a:t>
            </a:r>
            <a:br>
              <a:rPr lang="uk-UA" sz="4800" b="1" dirty="0" smtClean="0">
                <a:solidFill>
                  <a:schemeClr val="tx2"/>
                </a:solidFill>
              </a:rPr>
            </a:br>
            <a:endParaRPr lang="uk-UA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143248"/>
            <a:ext cx="772953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6000" b="1" dirty="0" smtClean="0">
                <a:solidFill>
                  <a:schemeClr val="tx2"/>
                </a:solidFill>
                <a:latin typeface="Monotype Corsiva" pitchFamily="66" charset="0"/>
              </a:rPr>
              <a:t>«Людина освічена – </a:t>
            </a:r>
            <a:br>
              <a:rPr lang="uk-UA" sz="60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uk-UA" sz="6000" b="1" dirty="0" smtClean="0">
                <a:solidFill>
                  <a:schemeClr val="tx2"/>
                </a:solidFill>
                <a:latin typeface="Monotype Corsiva" pitchFamily="66" charset="0"/>
              </a:rPr>
              <a:t>це та, яка знає, </a:t>
            </a:r>
            <a:br>
              <a:rPr lang="uk-UA" sz="60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uk-UA" sz="6000" b="1" dirty="0" smtClean="0">
                <a:solidFill>
                  <a:schemeClr val="tx2"/>
                </a:solidFill>
                <a:latin typeface="Monotype Corsiva" pitchFamily="66" charset="0"/>
              </a:rPr>
              <a:t>де найти те, чого вона не знає»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         </a:t>
            </a:r>
            <a:r>
              <a:rPr lang="uk-UA" i="1" dirty="0" smtClean="0"/>
              <a:t>Георг </a:t>
            </a:r>
            <a:r>
              <a:rPr lang="uk-UA" i="1" dirty="0" err="1" smtClean="0"/>
              <a:t>Зиммель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tx2"/>
                </a:solidFill>
                <a:latin typeface="Monotype Corsiva" pitchFamily="66" charset="0"/>
              </a:rPr>
              <a:t>Робота над проектами</a:t>
            </a:r>
            <a:endParaRPr lang="uk-UA" sz="5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00100" y="1643050"/>
            <a:ext cx="7786742" cy="3416320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Завдання  вчителя  математики – навчити  учнів  застосовувати математику  в  реальному житті, розуміти зміст і методи  математичного моделювання,  будувати математичні моделі, досліджувати  їх. Адже  математика не існує  в безповітряному просторі, математичні  поняття, аксіоми, математичні  теореми  й  теорії витікають з реальності й за мету мають дослідження світу за допомогою математичного моделювання.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Саме  ці  завдання  лежать  в  основі  проектної  технології.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5300" b="1" dirty="0" smtClean="0">
                <a:solidFill>
                  <a:schemeClr val="tx2"/>
                </a:solidFill>
                <a:latin typeface="Monotype Corsiva" pitchFamily="66" charset="0"/>
              </a:rPr>
              <a:t>Найдосвідченіший педагог ніколи не повинен спинятися на досягнутому, бо якщо немає руху вперед, то неминуче починається відставання.</a:t>
            </a:r>
            <a:br>
              <a:rPr lang="uk-UA" sz="53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uk-UA" dirty="0" smtClean="0"/>
              <a:t>                           </a:t>
            </a:r>
            <a:r>
              <a:rPr lang="uk-UA" sz="4000" b="1" dirty="0" smtClean="0"/>
              <a:t>В.Сухомлинський </a:t>
            </a:r>
            <a:endParaRPr lang="uk-UA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Інтернет</a:t>
            </a:r>
            <a:endParaRPr lang="uk-UA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785926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dirty="0" smtClean="0"/>
              <a:t>Найбільш зручним способом одержання й передачі різноманітної інформації є використання всесвітньої комп’ютерної мережі Інтернет.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/>
              <a:t> Однією з переваг мережі є корисність і великий обсяг інформації.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/>
              <a:t>Інтернет – джерело «найсвіжішої» інформації, яка постійно оновлюється.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/>
              <a:t>Саме за допомогою мережі Інтернет вчитель має можливість самостійно підбирати цікавий матеріал для уроків.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Уроки </a:t>
            </a:r>
            <a:r>
              <a:rPr lang="ru-RU" sz="3200" dirty="0" err="1" smtClean="0">
                <a:latin typeface="Monotype Corsiva" pitchFamily="66" charset="0"/>
              </a:rPr>
              <a:t>з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використанням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засобів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uk-UA" sz="3200" dirty="0" smtClean="0">
                <a:latin typeface="Monotype Corsiva" pitchFamily="66" charset="0"/>
              </a:rPr>
              <a:t>Інтернету допомагають вирішити наступні дидактичні завдання:</a:t>
            </a:r>
            <a:endParaRPr lang="ru-RU" sz="3200" dirty="0"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285852" y="1643050"/>
          <a:ext cx="700092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latin typeface="Monotype Corsiva" pitchFamily="66" charset="0"/>
              </a:rPr>
              <a:t>Модель реалізації досвіду</a:t>
            </a:r>
            <a:endParaRPr lang="ru-RU" sz="4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000100" y="1428736"/>
          <a:ext cx="8001056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  <a:latin typeface="Monotype Corsiva" pitchFamily="66" charset="0"/>
              </a:rPr>
              <a:t>3</a:t>
            </a:r>
            <a:r>
              <a:rPr lang="en-US" sz="5400" b="1" dirty="0" smtClean="0">
                <a:solidFill>
                  <a:srgbClr val="0070C0"/>
                </a:solidFill>
                <a:latin typeface="Monotype Corsiva" pitchFamily="66" charset="0"/>
              </a:rPr>
              <a:t>D</a:t>
            </a:r>
            <a:r>
              <a:rPr lang="uk-UA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-технології</a:t>
            </a:r>
            <a:endParaRPr lang="uk-UA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961" t="8437" r="12695" b="10000"/>
          <a:stretch>
            <a:fillRect/>
          </a:stretch>
        </p:blipFill>
        <p:spPr bwMode="auto">
          <a:xfrm>
            <a:off x="1214414" y="1500174"/>
            <a:ext cx="7500990" cy="49438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Monotype Corsiva" pitchFamily="66" charset="0"/>
              </a:rPr>
              <a:t>MOZAIK education </a:t>
            </a:r>
            <a:endParaRPr lang="uk-UA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88" t="8438" r="5663" b="13749"/>
          <a:stretch>
            <a:fillRect/>
          </a:stretch>
        </p:blipFill>
        <p:spPr bwMode="auto">
          <a:xfrm>
            <a:off x="857224" y="1357298"/>
            <a:ext cx="7901216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6000768"/>
            <a:ext cx="5007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hlinkClick r:id="rId3"/>
              </a:rPr>
              <a:t>https://www.mozaweb.com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Monotype Corsiva" pitchFamily="66" charset="0"/>
              </a:rPr>
              <a:t>3D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-</a:t>
            </a:r>
            <a:r>
              <a:rPr lang="uk-UA" sz="5400" b="1" dirty="0" smtClean="0">
                <a:solidFill>
                  <a:srgbClr val="0070C0"/>
                </a:solidFill>
                <a:latin typeface="Monotype Corsiva" pitchFamily="66" charset="0"/>
              </a:rPr>
              <a:t>моделі </a:t>
            </a:r>
            <a:endParaRPr lang="uk-UA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11133" t="9375" r="11523" b="9999"/>
          <a:stretch>
            <a:fillRect/>
          </a:stretch>
        </p:blipFill>
        <p:spPr bwMode="auto">
          <a:xfrm>
            <a:off x="1071538" y="1285860"/>
            <a:ext cx="7786742" cy="50731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err="1" smtClean="0">
                <a:latin typeface="Monotype Corsiva" pitchFamily="66" charset="0"/>
                <a:hlinkClick r:id="rId2"/>
              </a:rPr>
              <a:t>LearningApps.org</a:t>
            </a:r>
            <a:endParaRPr lang="uk-UA" sz="5400" b="1" dirty="0">
              <a:latin typeface="Monotype Corsiva" pitchFamily="66" charset="0"/>
            </a:endParaRPr>
          </a:p>
        </p:txBody>
      </p:sp>
      <p:pic>
        <p:nvPicPr>
          <p:cNvPr id="2050" name="Picture 2" descr="https://1.bp.blogspot.com/-LdlYAlx3m1w/WqGQi5a648I/AAAAAAAAAdY/_c1xPuBahC09HDEg2IWa5LVQQnHyOJxywCLcBGAs/s1600/%25D0%2591%25D0%25B5%25D0%25B7%25D1%258B%25D0%25BC%25D1%258F%25D0%25BD%25D0%25BD%25D1%258B%25D0%25B9%2B%25281%2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69" y="2285992"/>
            <a:ext cx="5602779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135729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err="1" smtClean="0">
                <a:hlinkClick r:id="rId2"/>
              </a:rPr>
              <a:t>LearningApps.org</a:t>
            </a:r>
            <a:r>
              <a:rPr lang="uk-UA" sz="2800" dirty="0" smtClean="0"/>
              <a:t> – </a:t>
            </a:r>
            <a:r>
              <a:rPr lang="uk-UA" sz="2800" dirty="0" err="1" smtClean="0"/>
              <a:t>онлайновий</a:t>
            </a:r>
            <a:r>
              <a:rPr lang="uk-UA" sz="2800" dirty="0" smtClean="0"/>
              <a:t> сервіс, який дозволяє створювати інтерактивні вправи. 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421</Words>
  <Application>Microsoft Office PowerPoint</Application>
  <PresentationFormat>Екран (4:3)</PresentationFormat>
  <Paragraphs>56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Презентація PowerPoint</vt:lpstr>
      <vt:lpstr>«Якщо ми вчимо сьогодні так, як вчили вчора, ми крадемо у наших дітей завтра»                                              Ю. Дьюї</vt:lpstr>
      <vt:lpstr>Інтернет</vt:lpstr>
      <vt:lpstr>Уроки з використанням засобів Інтернету допомагають вирішити наступні дидактичні завдання:</vt:lpstr>
      <vt:lpstr>Модель реалізації досвіду</vt:lpstr>
      <vt:lpstr>3D-технології</vt:lpstr>
      <vt:lpstr>MOZAIK education </vt:lpstr>
      <vt:lpstr>3D-моделі </vt:lpstr>
      <vt:lpstr>LearningApps.org</vt:lpstr>
      <vt:lpstr>Вправа “Обчислення логарифмічних виразів”</vt:lpstr>
      <vt:lpstr>ВПРАВА  «Існування трикутника"</vt:lpstr>
      <vt:lpstr>Go Pollock</vt:lpstr>
      <vt:lpstr>Go Pollock</vt:lpstr>
      <vt:lpstr>Go Pollock</vt:lpstr>
      <vt:lpstr>Kahoot!</vt:lpstr>
      <vt:lpstr>Kahoot!</vt:lpstr>
      <vt:lpstr>Kahoot!</vt:lpstr>
      <vt:lpstr>Використання тестових технологій на основі Google-форм</vt:lpstr>
      <vt:lpstr>Використання тестових технологій на основі Google-форм</vt:lpstr>
      <vt:lpstr>Використання тестових технологій на основі Google-форм</vt:lpstr>
      <vt:lpstr>Інтерактивний плакат як сучасний засіб навчання</vt:lpstr>
      <vt:lpstr>Веб-квест у навчанні</vt:lpstr>
      <vt:lpstr>Веб-квест “У пошуках скарбів Трикутника” (7 клас) </vt:lpstr>
      <vt:lpstr> «Людина освічена –  це та, яка знає,  де найти те, чого вона не знає»                                       Георг Зиммель   </vt:lpstr>
      <vt:lpstr>Робота над проектами</vt:lpstr>
      <vt:lpstr>Найдосвідченіший педагог ніколи не повинен спинятися на досягнутому, бо якщо немає руху вперед, то неминуче починається відставання.                             В.Сухомлинський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Користувач</cp:lastModifiedBy>
  <cp:revision>95</cp:revision>
  <dcterms:created xsi:type="dcterms:W3CDTF">2014-07-09T08:50:25Z</dcterms:created>
  <dcterms:modified xsi:type="dcterms:W3CDTF">2022-01-23T20:53:29Z</dcterms:modified>
</cp:coreProperties>
</file>