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py-space-white-background-with-arrows_23-21488454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5500694" cy="5286388"/>
          </a:xfrm>
        </p:spPr>
        <p:txBody>
          <a:bodyPr>
            <a:normAutofit fontScale="25000" lnSpcReduction="20000"/>
          </a:bodyPr>
          <a:lstStyle/>
          <a:p>
            <a:endParaRPr lang="uk-UA" dirty="0" smtClean="0"/>
          </a:p>
          <a:p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соняшника були руки і ноги,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Було тіло, шорстке і зелене.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Він бігав наввипередки з вітром,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Він вилазив на грушу,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 рвав у пазуху </a:t>
            </a:r>
            <a:r>
              <a:rPr lang="uk-UA" sz="64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гнилиці</a:t>
            </a: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 купався коло млина, і лежав у піску,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 стріляв горобців з рогатки.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Він стрибав на одній нозі,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Щоб вилити з вуха воду,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 раптом побачив сонце,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Красиве засмагле сонце,-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золотих переливах кучерів,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червоній сорочці навипуск,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 їхало на велосипеді,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Обминаючи хмари на небі...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 застиг він на роки й століття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золотому німому захопленні: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Дайте покататися, дядьку!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ні, то візьміть хоч на раму.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Дядьку, хіба вам шкода?!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Поезіє, сонце моє оранжеве!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Щомиті якийсь хлопчисько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Відкриває тебе для себе,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Щоб стати навіки соняшником.</a:t>
            </a:r>
            <a:br>
              <a:rPr lang="uk-UA" sz="6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uk-UA" sz="64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57818" y="357166"/>
            <a:ext cx="2857520" cy="92869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Проілюструйте кожне речення уривку</a:t>
            </a:r>
            <a:endParaRPr lang="uk-UA" sz="16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6643702" y="164305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Облако 8"/>
          <p:cNvSpPr/>
          <p:nvPr/>
        </p:nvSpPr>
        <p:spPr>
          <a:xfrm>
            <a:off x="5357818" y="1928802"/>
            <a:ext cx="3000396" cy="150019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     Визначте </a:t>
            </a:r>
            <a:r>
              <a:rPr lang="uk-UA" sz="1600" dirty="0" smtClean="0"/>
              <a:t>слухові,зорові </a:t>
            </a:r>
            <a:r>
              <a:rPr lang="uk-UA" sz="1600" dirty="0" smtClean="0"/>
              <a:t>та звукові образи, з</a:t>
            </a:r>
            <a:r>
              <a:rPr lang="en-US" sz="1600" dirty="0" smtClean="0"/>
              <a:t>’</a:t>
            </a:r>
            <a:r>
              <a:rPr lang="uk-UA" sz="1600" dirty="0" smtClean="0"/>
              <a:t>ясуйте їх </a:t>
            </a:r>
            <a:r>
              <a:rPr lang="uk-UA" sz="1600" dirty="0" smtClean="0"/>
              <a:t>роль</a:t>
            </a:r>
            <a:endParaRPr lang="uk-UA" sz="16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6715934" y="3714752"/>
            <a:ext cx="42783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Правильный пятиугольник 12"/>
          <p:cNvSpPr/>
          <p:nvPr/>
        </p:nvSpPr>
        <p:spPr>
          <a:xfrm>
            <a:off x="5429256" y="4071942"/>
            <a:ext cx="3000396" cy="1643074"/>
          </a:xfrm>
          <a:prstGeom prst="pent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Підкресліть слова, </a:t>
            </a:r>
          </a:p>
          <a:p>
            <a:pPr algn="ctr"/>
            <a:r>
              <a:rPr lang="uk-UA" sz="1600" dirty="0" smtClean="0"/>
              <a:t>словосполучення,</a:t>
            </a:r>
          </a:p>
          <a:p>
            <a:pPr algn="ctr"/>
            <a:r>
              <a:rPr lang="uk-UA" sz="1600" dirty="0" smtClean="0"/>
              <a:t>які розкривають душевний стан ліричного героя</a:t>
            </a:r>
            <a:endParaRPr lang="uk-UA" sz="1600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 flipV="1">
            <a:off x="5357818" y="5786454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3143240" y="5286388"/>
            <a:ext cx="2071702" cy="1428760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Створіть психологічний портрет ліричного героя</a:t>
            </a:r>
            <a:endParaRPr lang="uk-UA" sz="1600" dirty="0"/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>
            <a:off x="2500298" y="600076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Равнобедренный треугольник 22"/>
          <p:cNvSpPr/>
          <p:nvPr/>
        </p:nvSpPr>
        <p:spPr>
          <a:xfrm>
            <a:off x="500034" y="5143512"/>
            <a:ext cx="2000264" cy="1500174"/>
          </a:xfrm>
          <a:prstGeom prst="triangle">
            <a:avLst>
              <a:gd name="adj" fmla="val 5000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Зробіть висновок</a:t>
            </a:r>
            <a:endParaRPr lang="uk-UA" sz="1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9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1-12-28_15-01-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143000" y="-1143000"/>
            <a:ext cx="6858000" cy="9144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500306"/>
            <a:ext cx="8229600" cy="129697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 Драч</a:t>
            </a:r>
            <a:br>
              <a:rPr lang="uk-UA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“Балада</a:t>
            </a:r>
            <a:r>
              <a:rPr lang="uk-UA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 </a:t>
            </a:r>
            <a:r>
              <a:rPr lang="uk-UA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соняшник”</a:t>
            </a:r>
            <a:endParaRPr lang="uk-UA" dirty="0">
              <a:solidFill>
                <a:srgbClr val="7030A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aper-style-white-monochrome-background_52683-66443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" name="Заголовок 9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343400" cy="592931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uk-UA" sz="1600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соняшника були руки і ноги,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Було тіло, шорстке і зелене.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Він бігав наввипередки з вітром,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Він вилазив на грушу,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 рвав у пазуху </a:t>
            </a:r>
            <a:r>
              <a:rPr lang="uk-UA" sz="16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гнилиці</a:t>
            </a: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 купався коло млина, і лежав у піску,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 стріляв горобців з рогатки.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Він стрибав на одній нозі,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Щоб вилити з вуха воду,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 раптом побачив сонце,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Красиве засмагле сонце,-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золотих переливах кучерів,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червоній сорочці навипуск,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 їхало на велосипеді,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Обминаючи хмари на небі...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 застиг він на роки й століття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золотому німому захопленні: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 Дайте покататися, дядьку!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 ні, то візьміть хоч на раму.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Дядьку, хіба вам шкода?!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Поезіє, сонце моє оранжеве!</a:t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uk-UA" sz="1600" dirty="0"/>
          </a:p>
        </p:txBody>
      </p:sp>
      <p:pic>
        <p:nvPicPr>
          <p:cNvPr id="13" name="Рисунок 12" descr="photo_2021-12-28_14-08-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44007">
            <a:off x="3929058" y="214290"/>
            <a:ext cx="1285866" cy="1714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photo_2021-12-28_14-08-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07224">
            <a:off x="6789663" y="340176"/>
            <a:ext cx="2285229" cy="1343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photo_2021-12-28_14-08-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0976">
            <a:off x="5143504" y="214290"/>
            <a:ext cx="1643074" cy="1414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photo_2021-12-28_14-09-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8148" y="1357298"/>
            <a:ext cx="1119190" cy="20465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photo_2021-12-28_14-09-0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94689">
            <a:off x="7361350" y="3087056"/>
            <a:ext cx="1452588" cy="1071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photo_2021-12-28_14-09-1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603791">
            <a:off x="7300428" y="3915251"/>
            <a:ext cx="164307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photo_2021-12-28_14-09-18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85108">
            <a:off x="6391904" y="5085739"/>
            <a:ext cx="1595432" cy="1595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photo_2021-12-28_14-09-2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757249">
            <a:off x="5081207" y="5277246"/>
            <a:ext cx="1428736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Рисунок 20" descr="photo_2021-12-28_14-09-3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433765">
            <a:off x="3254197" y="5147013"/>
            <a:ext cx="1941320" cy="1428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photo_2021-12-28_14-09-35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030507">
            <a:off x="1589284" y="5380980"/>
            <a:ext cx="2003975" cy="1333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 descr="photo_2021-12-28_14-09-4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20684447">
            <a:off x="130965" y="5388613"/>
            <a:ext cx="1868236" cy="12454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Рисунок 23" descr="photo_2021-12-28_14-09-46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35027">
            <a:off x="3518847" y="1756636"/>
            <a:ext cx="1357365" cy="1809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 descr="photo_2021-12-28_14-09-54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786314" y="1643050"/>
            <a:ext cx="1362048" cy="1332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 descr="photo_2021-12-28_14-09-59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 rot="751724">
            <a:off x="6222521" y="1644430"/>
            <a:ext cx="1500198" cy="1550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 descr="photo_2021-12-28_14-10-03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1235798">
            <a:off x="3643306" y="3357562"/>
            <a:ext cx="2035983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 descr="photo_2021-12-28_14-10-08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 rot="835321">
            <a:off x="5478406" y="2986571"/>
            <a:ext cx="1816231" cy="1224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Рисунок 29" descr="photo_2021-12-28_14-10-13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29124" y="4500570"/>
            <a:ext cx="1738649" cy="115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 descr="photo_2021-12-28_14-10-21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072198" y="4214818"/>
            <a:ext cx="1595432" cy="1309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1-12-28_15-01-53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5400000">
            <a:off x="1143000" y="-1143000"/>
            <a:ext cx="6858000" cy="9144000"/>
          </a:xfr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Іван Нечуй-Левицький</a:t>
            </a:r>
            <a:b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err="1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“Кайдашева</a:t>
            </a:r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сім</a:t>
            </a:r>
            <a:r>
              <a:rPr lang="en-US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я”</a:t>
            </a:r>
            <a:endParaRPr lang="uk-UA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ite-crumpled-paper-texture-background_64749-7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4572000" cy="421481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Довбиш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налив чарку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покликав до стола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Мотрю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Мотря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взяла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чарку,ледве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промовила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кілька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слів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дуже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швидко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притулила чарку до губ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ще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швидше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одвела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неначе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губи чаркою попекла,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одвернулась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втираючись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рукавом.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Гості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хазяїни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почали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полуднувать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знов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випили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чарці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й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розговорились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l"/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Кайдашиха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щебетала,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але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все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крадькома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скоса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поглядала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очима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скриню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стояла на полу, на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жердку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подушки. Вона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дуже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любила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чванитись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почала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розказувать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як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її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шанували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пани та </a:t>
            </a:r>
            <a:r>
              <a:rPr lang="ru-RU" sz="1800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попи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uk-UA" sz="18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photo_2021-12-28_14-44-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8115">
            <a:off x="4311781" y="68179"/>
            <a:ext cx="2488289" cy="1580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photo_2021-12-28_14-44-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5140" y="142852"/>
            <a:ext cx="2238380" cy="2238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photo_2021-12-28_14-44-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36368">
            <a:off x="6330390" y="2340216"/>
            <a:ext cx="2686380" cy="1485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photo_2021-12-28_14-44-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2330" y="3786190"/>
            <a:ext cx="1857388" cy="2628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photo_2021-12-28_14-45-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16432">
            <a:off x="5374373" y="4568728"/>
            <a:ext cx="1905000" cy="2214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photo_2021-12-28_14-45-0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1802" y="5000636"/>
            <a:ext cx="2476932" cy="1652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photo_2021-12-28_14-45-1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889126">
            <a:off x="926008" y="5007829"/>
            <a:ext cx="2429392" cy="1618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photo_2021-12-28_14-45-15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933376">
            <a:off x="26755" y="4138430"/>
            <a:ext cx="1882590" cy="1500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photo_2021-12-28_14-45-2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85918" y="3714752"/>
            <a:ext cx="2083389" cy="1414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photo_2021-12-28_14-45-25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286248" y="1809980"/>
            <a:ext cx="2214578" cy="1468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Рисунок 16" descr="photo_2021-12-28_14-45-29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462416">
            <a:off x="4214810" y="3214686"/>
            <a:ext cx="2511377" cy="1671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1-12-28_15-42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143000" y="-1143001"/>
            <a:ext cx="6858000" cy="9144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11430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Панас Мирний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“Хіба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ревуть воли, як ясла повні?”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1-12-28_15-07-10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5400000">
            <a:off x="1143000" y="-1143000"/>
            <a:ext cx="6858000" cy="9144000"/>
          </a:xfr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0" y="0"/>
            <a:ext cx="3914780" cy="450057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uk-UA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Надворі весна вповні. Куди не глянь — скрізь розвернулося, розпустилося, зацвіло пишним цвітом. Ясне сонце, тепле й приязне, ще не вспіло наложити палючих слідів на землю: як на Великдень дівчина, красується вона в своїм розкішнім убранні... Поле — що безкрає море — скільки </a:t>
            </a:r>
            <a:r>
              <a:rPr lang="uk-UA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зглянеш</a:t>
            </a:r>
            <a:r>
              <a:rPr lang="uk-UA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— розіслало зелений килим, аж сміється в очах. Над ним синім шатром розіп'ялось небо — ні плямочки, ні хмарочки, чисте, прозоре — погляд так і тоне... З неба, як розтоплене золото, ллється на землю блискучий світ сонця; на ланах грає сонячна хвиля; під хвилею спіє хліборобська доля.</a:t>
            </a:r>
            <a:endParaRPr lang="uk-UA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photo_2021-12-28_15-27-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2532">
            <a:off x="3965125" y="171153"/>
            <a:ext cx="2786050" cy="1854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photo_2021-12-28_15-27-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773" y="142852"/>
            <a:ext cx="2557227" cy="1414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photo_2021-12-28_15-27-5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24979">
            <a:off x="6643702" y="1500174"/>
            <a:ext cx="2286016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photo_2021-12-28_15-28-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0760" y="4786322"/>
            <a:ext cx="2928958" cy="19044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photo_2021-12-28_15-27-58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165627">
            <a:off x="6565367" y="3364145"/>
            <a:ext cx="2480491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photo_2021-12-28_15-28-09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08185">
            <a:off x="3585613" y="4717127"/>
            <a:ext cx="2700283" cy="202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photo_2021-12-28_15-28-13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425104">
            <a:off x="1400699" y="5016932"/>
            <a:ext cx="2652990" cy="1774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photo_2021-12-28_15-28-1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788893">
            <a:off x="-65209" y="4073106"/>
            <a:ext cx="2643174" cy="1589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photo_2021-12-28_15-28-2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252729">
            <a:off x="3643306" y="1714488"/>
            <a:ext cx="2428022" cy="1618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photo_2021-12-28_15-28-34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00628" y="2643182"/>
            <a:ext cx="2313617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photo_2021-12-28_15-28-44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14546" y="4071942"/>
            <a:ext cx="2057382" cy="128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photo_2021-12-28_15-28-49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460074">
            <a:off x="3571868" y="3286124"/>
            <a:ext cx="2200259" cy="1375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photo_2021-12-28_15-28-3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21249800">
            <a:off x="5143504" y="3786190"/>
            <a:ext cx="1797709" cy="115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253</Words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Іван Драч  “Балада про соняшник”</vt:lpstr>
      <vt:lpstr>Слайд 3</vt:lpstr>
      <vt:lpstr>Іван Нечуй-Левицький “Кайдашева сім’я”</vt:lpstr>
      <vt:lpstr>Слайд 5</vt:lpstr>
      <vt:lpstr> Панас Мирний “Хіба ревуть воли, як ясла повні?”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MD</dc:creator>
  <cp:lastModifiedBy>MD</cp:lastModifiedBy>
  <cp:revision>39</cp:revision>
  <dcterms:created xsi:type="dcterms:W3CDTF">2021-12-28T10:53:56Z</dcterms:created>
  <dcterms:modified xsi:type="dcterms:W3CDTF">2022-01-13T08:05:53Z</dcterms:modified>
</cp:coreProperties>
</file>