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66" r:id="rId14"/>
    <p:sldId id="271" r:id="rId15"/>
    <p:sldId id="267" r:id="rId16"/>
    <p:sldId id="256" r:id="rId17"/>
  </p:sldIdLst>
  <p:sldSz cx="9144000" cy="6858000" type="screen4x3"/>
  <p:notesSz cx="68707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485537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485537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ECC3D-36A4-4BF8-BD5D-F23C857DDE72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5" rIns="94750" bIns="473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2"/>
          </a:xfrm>
          <a:prstGeom prst="rect">
            <a:avLst/>
          </a:prstGeom>
        </p:spPr>
        <p:txBody>
          <a:bodyPr vert="horz" lIns="94750" tIns="47375" rIns="94750" bIns="4737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7303" cy="485537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1807" y="9223516"/>
            <a:ext cx="2977303" cy="485537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8B7780-3CAF-4E82-89B0-9B11EFDF7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BD49-9F25-42B2-BAAC-4E112FC64E99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FB8-0A3C-426A-966B-3D933435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3720-F0F2-4F4B-A27F-ECED0866C1F6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0E69-7D9F-4A26-B83D-52577002D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0E0D-9FA2-442C-B9F4-3A5810F793D1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5D64-3E6B-459A-96F9-D5D5CB868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9A1F-779A-4F96-B5D3-11EB2AC4FD37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6C5B-A9F5-427E-9E68-B0113C5E9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9430-A7F3-4121-B4F3-78127645B3F4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EE78-ED37-4531-B331-7501F15DE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2168-F673-4236-87CB-0CA18DCD8B66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9013-40F5-4882-9AEA-198E686C1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290A-F7CF-440B-B51D-76864C555CEA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7BA4-CBBB-4936-B5B6-455428021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555A-BDFB-464C-8BAC-DA4993A2A318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4BEA-7ECF-444D-87D3-AEFE02908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3C46-916D-4EA2-95BC-B658FA460881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8C5B-9ACF-4435-B12C-61FB574C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99B4-8284-40B5-B50B-7B7866AD0F0D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9BD7-4968-423D-A6E5-6355BE295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D489-9E67-4941-8681-0B038AD2168A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F31B-AEE2-4772-94E3-B4A2D401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A72D-6958-438E-B949-47BFBCDF4816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4A20-A41D-475B-9867-683EE2E7D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E02DC-F896-4209-B97F-56C646DC2224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035FD4-9847-4BF5-99FA-97056C69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60928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 err="1">
                <a:solidFill>
                  <a:schemeClr val="bg1"/>
                </a:solidFill>
                <a:latin typeface="Arial Black" pitchFamily="34" charset="0"/>
              </a:rPr>
              <a:t>Пам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’</a:t>
            </a:r>
            <a:r>
              <a:rPr lang="uk-UA" sz="2000" dirty="0" err="1">
                <a:solidFill>
                  <a:schemeClr val="bg1"/>
                </a:solidFill>
                <a:latin typeface="Arial Black" pitchFamily="34" charset="0"/>
              </a:rPr>
              <a:t>ятник</a:t>
            </a:r>
            <a:r>
              <a:rPr lang="uk-UA" sz="2000" dirty="0">
                <a:solidFill>
                  <a:schemeClr val="bg1"/>
                </a:solidFill>
                <a:latin typeface="Arial Black" pitchFamily="34" charset="0"/>
              </a:rPr>
              <a:t> Лесі Українці на садибі Косачів, </a:t>
            </a:r>
            <a:r>
              <a:rPr lang="uk-UA" sz="2000" dirty="0" err="1">
                <a:solidFill>
                  <a:schemeClr val="bg1"/>
                </a:solidFill>
                <a:latin typeface="Arial Black" pitchFamily="34" charset="0"/>
              </a:rPr>
              <a:t>с.Колодяжне</a:t>
            </a:r>
            <a:r>
              <a:rPr lang="uk-UA" sz="2000" dirty="0">
                <a:solidFill>
                  <a:schemeClr val="bg1"/>
                </a:solidFill>
                <a:latin typeface="Arial Black" pitchFamily="34" charset="0"/>
              </a:rPr>
              <a:t>,        1958р.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3167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chemeClr val="bg1"/>
                </a:solidFill>
                <a:latin typeface="Arial Black" pitchFamily="34" charset="0"/>
              </a:rPr>
              <a:t>Перша сцена Лесі Українки, де відбувалися домашні вистави</a:t>
            </a:r>
            <a:endParaRPr lang="ru-RU" sz="20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Изображ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521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Робочий кабінет П.А.Косача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Изображение 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214938" y="200025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FF0066"/>
                </a:solidFill>
                <a:latin typeface="Arial Black" pitchFamily="34" charset="0"/>
              </a:rPr>
              <a:t>Спальня Косачів</a:t>
            </a:r>
            <a:endParaRPr lang="ru-RU" sz="2800">
              <a:solidFill>
                <a:srgbClr val="FF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Изображение 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Копия (2) Изображение 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500563"/>
            <a:ext cx="2428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Копия Изображение 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143125"/>
            <a:ext cx="24288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388" y="0"/>
            <a:ext cx="6480175" cy="682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100" b="1" dirty="0">
                <a:latin typeface="Gabriola"/>
              </a:rPr>
              <a:t>До брата </a:t>
            </a:r>
            <a:r>
              <a:rPr lang="ru-RU" sz="1100" b="1" dirty="0" err="1">
                <a:latin typeface="Gabriola"/>
              </a:rPr>
              <a:t>Михайла</a:t>
            </a:r>
            <a:r>
              <a:rPr lang="ru-RU" sz="1100" b="1" dirty="0">
                <a:latin typeface="Gabriola"/>
              </a:rPr>
              <a:t> </a:t>
            </a:r>
            <a:r>
              <a:rPr lang="ru-RU" sz="1100" b="1" dirty="0" err="1">
                <a:latin typeface="Gabriola"/>
              </a:rPr>
              <a:t>Поч</a:t>
            </a:r>
            <a:r>
              <a:rPr lang="ru-RU" sz="1100" b="1" dirty="0">
                <a:latin typeface="Gabriola"/>
              </a:rPr>
              <a:t>. </a:t>
            </a:r>
            <a:r>
              <a:rPr lang="ru-RU" sz="1100" b="1" dirty="0" err="1">
                <a:latin typeface="Gabriola"/>
              </a:rPr>
              <a:t>жовтня</a:t>
            </a:r>
            <a:r>
              <a:rPr lang="ru-RU" sz="1100" b="1" dirty="0">
                <a:latin typeface="Gabriola"/>
              </a:rPr>
              <a:t> 1888 р.</a:t>
            </a:r>
            <a:r>
              <a:rPr lang="ru-RU" sz="1100" dirty="0">
                <a:latin typeface="Calibri" pitchFamily="34" charset="0"/>
              </a:rPr>
              <a:t> 	</a:t>
            </a:r>
          </a:p>
          <a:p>
            <a:r>
              <a:rPr lang="ru-RU" sz="1100" dirty="0" err="1">
                <a:latin typeface="Gabriola"/>
              </a:rPr>
              <a:t>Любий</a:t>
            </a:r>
            <a:r>
              <a:rPr lang="ru-RU" sz="1100" dirty="0">
                <a:latin typeface="Gabriola"/>
              </a:rPr>
              <a:t> Миша! </a:t>
            </a:r>
          </a:p>
          <a:p>
            <a:r>
              <a:rPr lang="ru-RU" sz="1100" dirty="0" err="1">
                <a:latin typeface="Gabriola"/>
              </a:rPr>
              <a:t>Оце</a:t>
            </a:r>
            <a:r>
              <a:rPr lang="ru-RU" sz="1100" dirty="0">
                <a:latin typeface="Gabriola"/>
              </a:rPr>
              <a:t> думала </a:t>
            </a:r>
            <a:r>
              <a:rPr lang="ru-RU" sz="1100" dirty="0" err="1">
                <a:latin typeface="Gabriola"/>
              </a:rPr>
              <a:t>швидко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після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першого</a:t>
            </a:r>
            <a:r>
              <a:rPr lang="ru-RU" sz="1100" dirty="0">
                <a:latin typeface="Gabriola"/>
              </a:rPr>
              <a:t> листа </a:t>
            </a:r>
            <a:r>
              <a:rPr lang="ru-RU" sz="1100" dirty="0" err="1">
                <a:latin typeface="Gabriola"/>
              </a:rPr>
              <a:t>писати</a:t>
            </a:r>
            <a:r>
              <a:rPr lang="ru-RU" sz="1100" dirty="0">
                <a:latin typeface="Gabriola"/>
              </a:rPr>
              <a:t> до тебе, а </a:t>
            </a:r>
            <a:r>
              <a:rPr lang="ru-RU" sz="1100" dirty="0" err="1">
                <a:latin typeface="Gabriola"/>
              </a:rPr>
              <a:t>тим</a:t>
            </a:r>
            <a:r>
              <a:rPr lang="ru-RU" sz="1100" dirty="0">
                <a:latin typeface="Gabriola"/>
              </a:rPr>
              <a:t> часом </a:t>
            </a:r>
            <a:r>
              <a:rPr lang="ru-RU" sz="1100" dirty="0" err="1">
                <a:latin typeface="Gabriola"/>
              </a:rPr>
              <a:t>поки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зібралась</a:t>
            </a:r>
            <a:r>
              <a:rPr lang="ru-RU" sz="1100" dirty="0">
                <a:latin typeface="Gabriola"/>
              </a:rPr>
              <a:t>, то часу </a:t>
            </a:r>
            <a:r>
              <a:rPr lang="ru-RU" sz="1100" dirty="0" err="1">
                <a:latin typeface="Gabriola"/>
              </a:rPr>
              <a:t>доволі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пройшло</a:t>
            </a:r>
            <a:r>
              <a:rPr lang="ru-RU" sz="1100" dirty="0">
                <a:latin typeface="Gabriola"/>
              </a:rPr>
              <a:t>. Та дарма, </a:t>
            </a:r>
            <a:r>
              <a:rPr lang="ru-RU" sz="1100" dirty="0" err="1">
                <a:latin typeface="Gabriola"/>
              </a:rPr>
              <a:t>аби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було</a:t>
            </a:r>
            <a:r>
              <a:rPr lang="ru-RU" sz="1100" dirty="0">
                <a:latin typeface="Gabriola"/>
              </a:rPr>
              <a:t> написано. То мене «</a:t>
            </a:r>
            <a:r>
              <a:rPr lang="ru-RU" sz="1100" dirty="0" err="1">
                <a:latin typeface="Gabriola"/>
              </a:rPr>
              <a:t>Генії</a:t>
            </a:r>
            <a:r>
              <a:rPr lang="ru-RU" sz="1100" dirty="0">
                <a:latin typeface="Gabriola"/>
              </a:rPr>
              <a:t>» </a:t>
            </a:r>
            <a:r>
              <a:rPr lang="ru-RU" sz="1100" dirty="0" err="1">
                <a:latin typeface="Gabriola"/>
              </a:rPr>
              <a:t>тії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затримали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поки</a:t>
            </a:r>
            <a:r>
              <a:rPr lang="ru-RU" sz="1100" dirty="0">
                <a:latin typeface="Gabriola"/>
              </a:rPr>
              <a:t> я </a:t>
            </a:r>
            <a:r>
              <a:rPr lang="ru-RU" sz="1100" dirty="0" err="1">
                <a:latin typeface="Gabriola"/>
              </a:rPr>
              <a:t>зібралась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переписати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їх</a:t>
            </a:r>
            <a:r>
              <a:rPr lang="ru-RU" sz="1100" dirty="0">
                <a:latin typeface="Gabriola"/>
              </a:rPr>
              <a:t>, то </a:t>
            </a:r>
            <a:r>
              <a:rPr lang="ru-RU" sz="1100" dirty="0" err="1">
                <a:latin typeface="Gabriola"/>
              </a:rPr>
              <a:t>потім</a:t>
            </a:r>
            <a:r>
              <a:rPr lang="ru-RU" sz="1100" dirty="0">
                <a:latin typeface="Gabriola"/>
              </a:rPr>
              <a:t> переписала, та загубила, та </a:t>
            </a:r>
            <a:r>
              <a:rPr lang="ru-RU" sz="1100" dirty="0" err="1">
                <a:latin typeface="Gabriola"/>
              </a:rPr>
              <a:t>поки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другий</a:t>
            </a:r>
            <a:r>
              <a:rPr lang="ru-RU" sz="1100" dirty="0">
                <a:latin typeface="Gabriola"/>
              </a:rPr>
              <a:t> раз </a:t>
            </a:r>
            <a:r>
              <a:rPr lang="ru-RU" sz="1100" dirty="0" err="1">
                <a:latin typeface="Gabriola"/>
              </a:rPr>
              <a:t>зібралась</a:t>
            </a:r>
            <a:r>
              <a:rPr lang="ru-RU" sz="1100" dirty="0">
                <a:latin typeface="Gabriola"/>
              </a:rPr>
              <a:t>, то </a:t>
            </a:r>
            <a:r>
              <a:rPr lang="ru-RU" sz="1100" dirty="0" err="1">
                <a:latin typeface="Gabriola"/>
              </a:rPr>
              <a:t>вже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час </a:t>
            </a:r>
            <a:r>
              <a:rPr lang="ru-RU" sz="1100" dirty="0" err="1">
                <a:latin typeface="Gabriola"/>
              </a:rPr>
              <a:t>пройшов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чималий</a:t>
            </a:r>
            <a:r>
              <a:rPr lang="ru-RU" sz="1100" dirty="0">
                <a:latin typeface="Gabriola"/>
              </a:rPr>
              <a:t>. </a:t>
            </a:r>
          </a:p>
          <a:p>
            <a:r>
              <a:rPr lang="ru-RU" sz="1100" dirty="0" err="1">
                <a:latin typeface="Gabriola"/>
              </a:rPr>
              <a:t>Обіцялась</a:t>
            </a:r>
            <a:r>
              <a:rPr lang="ru-RU" sz="1100" dirty="0">
                <a:latin typeface="Gabriola"/>
              </a:rPr>
              <a:t> я </a:t>
            </a:r>
            <a:r>
              <a:rPr lang="ru-RU" sz="1100" dirty="0" err="1">
                <a:latin typeface="Gabriola"/>
              </a:rPr>
              <a:t>довгий</a:t>
            </a:r>
            <a:r>
              <a:rPr lang="ru-RU" sz="1100" dirty="0">
                <a:latin typeface="Gabriola"/>
              </a:rPr>
              <a:t> лист </a:t>
            </a:r>
            <a:r>
              <a:rPr lang="ru-RU" sz="1100" dirty="0" err="1">
                <a:latin typeface="Gabriola"/>
              </a:rPr>
              <a:t>писати</a:t>
            </a:r>
            <a:r>
              <a:rPr lang="ru-RU" sz="1100" dirty="0">
                <a:latin typeface="Gabriola"/>
              </a:rPr>
              <a:t>, та думаю, </a:t>
            </a:r>
            <a:r>
              <a:rPr lang="ru-RU" sz="1100" dirty="0" err="1">
                <a:latin typeface="Gabriola"/>
              </a:rPr>
              <a:t>що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може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тобі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ніколи</a:t>
            </a:r>
            <a:r>
              <a:rPr lang="ru-RU" sz="1100" dirty="0">
                <a:latin typeface="Gabriola"/>
              </a:rPr>
              <a:t> возиться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довгими</a:t>
            </a:r>
            <a:r>
              <a:rPr lang="ru-RU" sz="1100" dirty="0">
                <a:latin typeface="Gabriola"/>
              </a:rPr>
              <a:t> листами, то нехай </a:t>
            </a:r>
            <a:r>
              <a:rPr lang="ru-RU" sz="1100" dirty="0" err="1">
                <a:latin typeface="Gabriola"/>
              </a:rPr>
              <a:t>вже</a:t>
            </a:r>
            <a:r>
              <a:rPr lang="ru-RU" sz="1100" dirty="0">
                <a:latin typeface="Gabriola"/>
              </a:rPr>
              <a:t> буде короткий, </a:t>
            </a:r>
            <a:r>
              <a:rPr lang="ru-RU" sz="1100" dirty="0" err="1">
                <a:latin typeface="Gabriola"/>
              </a:rPr>
              <a:t>ти</a:t>
            </a:r>
            <a:r>
              <a:rPr lang="ru-RU" sz="1100" dirty="0">
                <a:latin typeface="Gabriola"/>
              </a:rPr>
              <a:t> ж не то </a:t>
            </a:r>
            <a:r>
              <a:rPr lang="ru-RU" sz="1100" dirty="0" err="1">
                <a:latin typeface="Gabriola"/>
              </a:rPr>
              <a:t>що</a:t>
            </a:r>
            <a:r>
              <a:rPr lang="ru-RU" sz="1100" dirty="0">
                <a:latin typeface="Gabriola"/>
              </a:rPr>
              <a:t> я, </a:t>
            </a:r>
            <a:r>
              <a:rPr lang="ru-RU" sz="1100" dirty="0" err="1">
                <a:latin typeface="Gabriola"/>
              </a:rPr>
              <a:t>що</a:t>
            </a:r>
            <a:r>
              <a:rPr lang="ru-RU" sz="1100" dirty="0">
                <a:latin typeface="Gabriola"/>
              </a:rPr>
              <a:t> живу </a:t>
            </a:r>
            <a:r>
              <a:rPr lang="ru-RU" sz="1100" dirty="0" err="1">
                <a:latin typeface="Gabriola"/>
              </a:rPr>
              <a:t>собі</a:t>
            </a:r>
            <a:r>
              <a:rPr lang="ru-RU" sz="1100" dirty="0">
                <a:latin typeface="Gabriola"/>
              </a:rPr>
              <a:t> на </a:t>
            </a:r>
            <a:r>
              <a:rPr lang="ru-RU" sz="1100" dirty="0" err="1">
                <a:latin typeface="Gabriola"/>
              </a:rPr>
              <a:t>дозвіллі</a:t>
            </a:r>
            <a:r>
              <a:rPr lang="ru-RU" sz="1100" dirty="0">
                <a:latin typeface="Gabriola"/>
              </a:rPr>
              <a:t> та на </a:t>
            </a:r>
            <a:r>
              <a:rPr lang="ru-RU" sz="1100" dirty="0" err="1">
                <a:latin typeface="Gabriola"/>
              </a:rPr>
              <a:t>безділлі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тобі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є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що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робити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єсть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куди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піти</a:t>
            </a:r>
            <a:r>
              <a:rPr lang="ru-RU" sz="1100" dirty="0">
                <a:latin typeface="Gabriola"/>
              </a:rPr>
              <a:t>. </a:t>
            </a:r>
            <a:r>
              <a:rPr lang="ru-RU" sz="1100" dirty="0" err="1">
                <a:latin typeface="Gabriola"/>
              </a:rPr>
              <a:t>Описувати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своє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подоріжжя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теж</a:t>
            </a:r>
            <a:r>
              <a:rPr lang="ru-RU" sz="1100" dirty="0">
                <a:latin typeface="Gabriola"/>
              </a:rPr>
              <a:t> не знаю </a:t>
            </a:r>
            <a:r>
              <a:rPr lang="ru-RU" sz="1100" dirty="0" err="1">
                <a:latin typeface="Gabriola"/>
              </a:rPr>
              <a:t>чи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варт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бо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може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прийшлось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розвести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надовго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описання</a:t>
            </a:r>
            <a:r>
              <a:rPr lang="ru-RU" sz="1100" dirty="0">
                <a:latin typeface="Gabriola"/>
              </a:rPr>
              <a:t>, нехай колись </a:t>
            </a:r>
            <a:r>
              <a:rPr lang="ru-RU" sz="1100" dirty="0" err="1">
                <a:latin typeface="Gabriola"/>
              </a:rPr>
              <a:t>розкажу</a:t>
            </a:r>
            <a:r>
              <a:rPr lang="ru-RU" sz="1100" dirty="0">
                <a:latin typeface="Gabriola"/>
              </a:rPr>
              <a:t>, а </a:t>
            </a:r>
            <a:r>
              <a:rPr lang="ru-RU" sz="1100" dirty="0" err="1">
                <a:latin typeface="Gabriola"/>
              </a:rPr>
              <a:t>тепер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тільки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дещо</a:t>
            </a:r>
            <a:r>
              <a:rPr lang="ru-RU" sz="1100" dirty="0">
                <a:latin typeface="Gabriola"/>
              </a:rPr>
              <a:t> про </a:t>
            </a:r>
            <a:r>
              <a:rPr lang="ru-RU" sz="1100" dirty="0" err="1">
                <a:latin typeface="Gabriola"/>
              </a:rPr>
              <a:t>турецьку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кріпость</a:t>
            </a:r>
            <a:r>
              <a:rPr lang="ru-RU" sz="1100" dirty="0">
                <a:latin typeface="Gabriola"/>
              </a:rPr>
              <a:t> скажу (</a:t>
            </a:r>
            <a:r>
              <a:rPr lang="ru-RU" sz="1100" dirty="0" err="1">
                <a:latin typeface="Gabriola"/>
              </a:rPr>
              <a:t>Акерм</a:t>
            </a:r>
            <a:r>
              <a:rPr lang="ru-RU" sz="1100" dirty="0">
                <a:latin typeface="Gabriola"/>
              </a:rPr>
              <a:t>[ан]). </a:t>
            </a:r>
          </a:p>
          <a:p>
            <a:r>
              <a:rPr lang="ru-RU" sz="1100" dirty="0">
                <a:latin typeface="Gabriola"/>
              </a:rPr>
              <a:t>От уже страшна </a:t>
            </a:r>
            <a:r>
              <a:rPr lang="ru-RU" sz="1100" dirty="0" err="1">
                <a:latin typeface="Gabriola"/>
              </a:rPr>
              <a:t>будова</a:t>
            </a:r>
            <a:r>
              <a:rPr lang="ru-RU" sz="1100" dirty="0">
                <a:latin typeface="Gabriola"/>
              </a:rPr>
              <a:t>, нехай </a:t>
            </a:r>
            <a:r>
              <a:rPr lang="ru-RU" sz="1100" dirty="0" err="1">
                <a:latin typeface="Gabriola"/>
              </a:rPr>
              <a:t>їй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цур</a:t>
            </a:r>
            <a:r>
              <a:rPr lang="ru-RU" sz="1100" dirty="0">
                <a:latin typeface="Gabriola"/>
              </a:rPr>
              <a:t>! </a:t>
            </a:r>
            <a:r>
              <a:rPr lang="ru-RU" sz="1100" dirty="0" err="1">
                <a:latin typeface="Gabriola"/>
              </a:rPr>
              <a:t>Високі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мури</a:t>
            </a:r>
            <a:r>
              <a:rPr lang="ru-RU" sz="1100" dirty="0">
                <a:latin typeface="Gabriola"/>
              </a:rPr>
              <a:t> та </a:t>
            </a:r>
            <a:r>
              <a:rPr lang="ru-RU" sz="1100" dirty="0" err="1">
                <a:latin typeface="Gabriola"/>
              </a:rPr>
              <a:t>товсті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грубі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що</a:t>
            </a:r>
            <a:r>
              <a:rPr lang="ru-RU" sz="1100" dirty="0">
                <a:latin typeface="Gabriola"/>
              </a:rPr>
              <a:t> аж </a:t>
            </a:r>
            <a:r>
              <a:rPr lang="ru-RU" sz="1100" dirty="0" err="1">
                <a:latin typeface="Gabriola"/>
              </a:rPr>
              <a:t>хати</a:t>
            </a:r>
            <a:r>
              <a:rPr lang="ru-RU" sz="1100" dirty="0">
                <a:latin typeface="Gabriola"/>
              </a:rPr>
              <a:t> в </a:t>
            </a:r>
            <a:r>
              <a:rPr lang="ru-RU" sz="1100" dirty="0" err="1">
                <a:latin typeface="Gabriola"/>
              </a:rPr>
              <a:t>їх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видовбані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мов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келійки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башти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круглі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тяжкої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архітектури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в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баштах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льохи</a:t>
            </a:r>
            <a:r>
              <a:rPr lang="ru-RU" sz="1100" dirty="0">
                <a:latin typeface="Gabriola"/>
              </a:rPr>
              <a:t> та </a:t>
            </a:r>
            <a:r>
              <a:rPr lang="ru-RU" sz="1100" dirty="0" err="1">
                <a:latin typeface="Gabriola"/>
              </a:rPr>
              <a:t>темниці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гратами </a:t>
            </a:r>
            <a:r>
              <a:rPr lang="ru-RU" sz="1100" dirty="0" err="1">
                <a:latin typeface="Gabriola"/>
              </a:rPr>
              <a:t>залізними</a:t>
            </a:r>
            <a:r>
              <a:rPr lang="ru-RU" sz="1100" dirty="0">
                <a:latin typeface="Gabriola"/>
              </a:rPr>
              <a:t> (</a:t>
            </a:r>
            <a:r>
              <a:rPr lang="ru-RU" sz="1100" dirty="0" err="1">
                <a:latin typeface="Gabriola"/>
              </a:rPr>
              <a:t>певно</a:t>
            </a:r>
            <a:r>
              <a:rPr lang="ru-RU" sz="1100" dirty="0">
                <a:latin typeface="Gabriola"/>
              </a:rPr>
              <a:t>, колись там </a:t>
            </a:r>
            <a:r>
              <a:rPr lang="ru-RU" sz="1100" dirty="0" err="1">
                <a:latin typeface="Gabriola"/>
              </a:rPr>
              <a:t>козаки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наші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сиділи</a:t>
            </a:r>
            <a:r>
              <a:rPr lang="ru-RU" sz="1100" dirty="0">
                <a:latin typeface="Gabriola"/>
              </a:rPr>
              <a:t>), </a:t>
            </a:r>
            <a:r>
              <a:rPr lang="ru-RU" sz="1100" dirty="0" err="1">
                <a:latin typeface="Gabriola"/>
              </a:rPr>
              <a:t>тепер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там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дике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зілля</a:t>
            </a:r>
            <a:r>
              <a:rPr lang="ru-RU" sz="1100" dirty="0">
                <a:latin typeface="Gabriola"/>
              </a:rPr>
              <a:t> та </a:t>
            </a:r>
            <a:r>
              <a:rPr lang="ru-RU" sz="1100" dirty="0" err="1">
                <a:latin typeface="Gabriola"/>
              </a:rPr>
              <a:t>квітки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ростуть</a:t>
            </a:r>
            <a:r>
              <a:rPr lang="ru-RU" sz="1100" dirty="0">
                <a:latin typeface="Gabriola"/>
              </a:rPr>
              <a:t>, мама казала: «</a:t>
            </a:r>
            <a:r>
              <a:rPr lang="ru-RU" sz="1100" dirty="0" err="1">
                <a:latin typeface="Gabriola"/>
              </a:rPr>
              <a:t>Десь</a:t>
            </a:r>
            <a:r>
              <a:rPr lang="ru-RU" sz="1100" dirty="0">
                <a:latin typeface="Gabriola"/>
              </a:rPr>
              <a:t> ото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наших </a:t>
            </a:r>
            <a:r>
              <a:rPr lang="ru-RU" sz="1100" dirty="0" err="1">
                <a:latin typeface="Gabriola"/>
              </a:rPr>
              <a:t>козаків</a:t>
            </a:r>
            <a:r>
              <a:rPr lang="ru-RU" sz="1100" dirty="0">
                <a:latin typeface="Gabriola"/>
              </a:rPr>
              <a:t> все те </a:t>
            </a:r>
            <a:r>
              <a:rPr lang="ru-RU" sz="1100" dirty="0" err="1">
                <a:latin typeface="Gabriola"/>
              </a:rPr>
              <a:t>повиростало</a:t>
            </a:r>
            <a:r>
              <a:rPr lang="ru-RU" sz="1100" dirty="0">
                <a:latin typeface="Gabriola"/>
              </a:rPr>
              <a:t>». Ми </a:t>
            </a:r>
            <a:r>
              <a:rPr lang="ru-RU" sz="1100" dirty="0" err="1">
                <a:latin typeface="Gabriola"/>
              </a:rPr>
              <a:t>вирвали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дві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квітки</a:t>
            </a:r>
            <a:r>
              <a:rPr lang="ru-RU" sz="1100" dirty="0">
                <a:latin typeface="Gabriola"/>
              </a:rPr>
              <a:t> на </a:t>
            </a:r>
            <a:r>
              <a:rPr lang="ru-RU" sz="1100" dirty="0" err="1">
                <a:latin typeface="Gabriola"/>
              </a:rPr>
              <a:t>спомин</a:t>
            </a:r>
            <a:r>
              <a:rPr lang="ru-RU" sz="1100" dirty="0">
                <a:latin typeface="Gabriola"/>
              </a:rPr>
              <a:t> та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подались </a:t>
            </a:r>
            <a:r>
              <a:rPr lang="ru-RU" sz="1100" dirty="0" err="1">
                <a:latin typeface="Gabriola"/>
              </a:rPr>
              <a:t>швидше</a:t>
            </a:r>
            <a:r>
              <a:rPr lang="ru-RU" sz="1100" dirty="0">
                <a:latin typeface="Gabriola"/>
              </a:rPr>
              <a:t> до парохода, </a:t>
            </a:r>
            <a:r>
              <a:rPr lang="ru-RU" sz="1100" dirty="0" err="1">
                <a:latin typeface="Gabriola"/>
              </a:rPr>
              <a:t>геть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тії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кріпості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бо</a:t>
            </a:r>
            <a:r>
              <a:rPr lang="ru-RU" sz="1100" dirty="0">
                <a:latin typeface="Gabriola"/>
              </a:rPr>
              <a:t> страшно нам там </a:t>
            </a:r>
            <a:r>
              <a:rPr lang="ru-RU" sz="1100" dirty="0" err="1">
                <a:latin typeface="Gabriola"/>
              </a:rPr>
              <a:t>зробилося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пустка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така</a:t>
            </a:r>
            <a:r>
              <a:rPr lang="ru-RU" sz="1100" dirty="0">
                <a:latin typeface="Gabriola"/>
              </a:rPr>
              <a:t>, «</a:t>
            </a:r>
            <a:r>
              <a:rPr lang="ru-RU" sz="1100" dirty="0" err="1">
                <a:latin typeface="Gabriola"/>
              </a:rPr>
              <a:t>ще</a:t>
            </a:r>
            <a:r>
              <a:rPr lang="ru-RU" sz="1100" dirty="0">
                <a:latin typeface="Gabriola"/>
              </a:rPr>
              <a:t>, борони боже,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головою </a:t>
            </a:r>
            <a:r>
              <a:rPr lang="ru-RU" sz="1100" dirty="0" err="1">
                <a:latin typeface="Gabriola"/>
              </a:rPr>
              <a:t>наложити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можна</a:t>
            </a:r>
            <a:r>
              <a:rPr lang="ru-RU" sz="1100" dirty="0">
                <a:latin typeface="Gabriola"/>
              </a:rPr>
              <a:t>», </a:t>
            </a:r>
            <a:r>
              <a:rPr lang="ru-RU" sz="1100" dirty="0" err="1">
                <a:latin typeface="Gabriola"/>
              </a:rPr>
              <a:t>ніхто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душі</a:t>
            </a:r>
            <a:r>
              <a:rPr lang="ru-RU" sz="1100" dirty="0">
                <a:latin typeface="Gabriola"/>
              </a:rPr>
              <a:t> не </a:t>
            </a:r>
            <a:r>
              <a:rPr lang="ru-RU" sz="1100" dirty="0" err="1">
                <a:latin typeface="Gabriola"/>
              </a:rPr>
              <a:t>прийме</a:t>
            </a:r>
            <a:r>
              <a:rPr lang="ru-RU" sz="1100" dirty="0">
                <a:latin typeface="Gabriola"/>
              </a:rPr>
              <a:t>. А шкода, </a:t>
            </a:r>
            <a:r>
              <a:rPr lang="ru-RU" sz="1100" dirty="0" err="1">
                <a:latin typeface="Gabriola"/>
              </a:rPr>
              <a:t>що</a:t>
            </a:r>
            <a:r>
              <a:rPr lang="ru-RU" sz="1100" dirty="0">
                <a:latin typeface="Gabriola"/>
              </a:rPr>
              <a:t> ми </a:t>
            </a:r>
            <a:r>
              <a:rPr lang="ru-RU" sz="1100" dirty="0" err="1">
                <a:latin typeface="Gabriola"/>
              </a:rPr>
              <a:t>були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самі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бо</a:t>
            </a:r>
            <a:r>
              <a:rPr lang="ru-RU" sz="1100" dirty="0">
                <a:latin typeface="Gabriola"/>
              </a:rPr>
              <a:t> коли б </a:t>
            </a:r>
            <a:r>
              <a:rPr lang="ru-RU" sz="1100" dirty="0" err="1">
                <a:latin typeface="Gabriola"/>
              </a:rPr>
              <a:t>ще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хто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був</a:t>
            </a:r>
            <a:r>
              <a:rPr lang="ru-RU" sz="1100" dirty="0">
                <a:latin typeface="Gabriola"/>
              </a:rPr>
              <a:t>, то б не так страшно </a:t>
            </a:r>
            <a:r>
              <a:rPr lang="ru-RU" sz="1100" dirty="0" err="1">
                <a:latin typeface="Gabriola"/>
              </a:rPr>
              <a:t>було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можна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було</a:t>
            </a:r>
            <a:r>
              <a:rPr lang="ru-RU" sz="1100" dirty="0">
                <a:latin typeface="Gabriola"/>
              </a:rPr>
              <a:t> б </a:t>
            </a:r>
            <a:r>
              <a:rPr lang="ru-RU" sz="1100" dirty="0" err="1">
                <a:latin typeface="Gabriola"/>
              </a:rPr>
              <a:t>краще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роздивитись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усюди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на валу </a:t>
            </a:r>
            <a:r>
              <a:rPr lang="ru-RU" sz="1100" dirty="0" err="1">
                <a:latin typeface="Gabriola"/>
              </a:rPr>
              <a:t>довш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постояти</a:t>
            </a:r>
            <a:r>
              <a:rPr lang="ru-RU" sz="1100" dirty="0">
                <a:latin typeface="Gabriola"/>
              </a:rPr>
              <a:t>, а </a:t>
            </a:r>
            <a:r>
              <a:rPr lang="ru-RU" sz="1100" dirty="0" err="1">
                <a:latin typeface="Gabriola"/>
              </a:rPr>
              <a:t>звідти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такий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гарний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краєвид</a:t>
            </a:r>
            <a:r>
              <a:rPr lang="ru-RU" sz="1100" dirty="0">
                <a:latin typeface="Gabriola"/>
              </a:rPr>
              <a:t> на </a:t>
            </a:r>
            <a:r>
              <a:rPr lang="ru-RU" sz="1100" dirty="0" err="1">
                <a:latin typeface="Gabriola"/>
              </a:rPr>
              <a:t>дністровський</a:t>
            </a:r>
            <a:r>
              <a:rPr lang="ru-RU" sz="1100" dirty="0">
                <a:latin typeface="Gabriola"/>
              </a:rPr>
              <a:t> лиман, чисто </a:t>
            </a:r>
            <a:r>
              <a:rPr lang="ru-RU" sz="1100" dirty="0" err="1">
                <a:latin typeface="Gabriola"/>
              </a:rPr>
              <a:t>козацький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краєвид</a:t>
            </a:r>
            <a:r>
              <a:rPr lang="ru-RU" sz="1100" dirty="0">
                <a:latin typeface="Gabriola"/>
              </a:rPr>
              <a:t>, та ба, своя душа </a:t>
            </a:r>
            <a:r>
              <a:rPr lang="ru-RU" sz="1100" dirty="0" err="1">
                <a:latin typeface="Gabriola"/>
              </a:rPr>
              <a:t>миліша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ніж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усі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краєвиди</a:t>
            </a:r>
            <a:r>
              <a:rPr lang="ru-RU" sz="1100" dirty="0">
                <a:latin typeface="Gabriola"/>
              </a:rPr>
              <a:t>. </a:t>
            </a:r>
          </a:p>
          <a:p>
            <a:r>
              <a:rPr lang="ru-RU" sz="1100" dirty="0" err="1">
                <a:latin typeface="Gabriola"/>
              </a:rPr>
              <a:t>Поїхали</a:t>
            </a:r>
            <a:r>
              <a:rPr lang="ru-RU" sz="1100" dirty="0">
                <a:latin typeface="Gabriola"/>
              </a:rPr>
              <a:t> ми </a:t>
            </a:r>
            <a:r>
              <a:rPr lang="ru-RU" sz="1100" dirty="0" err="1">
                <a:latin typeface="Gabriola"/>
              </a:rPr>
              <a:t>собі</a:t>
            </a:r>
            <a:r>
              <a:rPr lang="ru-RU" sz="1100" dirty="0">
                <a:latin typeface="Gabriola"/>
              </a:rPr>
              <a:t> назад у Одесу. Ну та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море ж </a:t>
            </a:r>
            <a:r>
              <a:rPr lang="ru-RU" sz="1100" dirty="0" err="1">
                <a:latin typeface="Gabriola"/>
              </a:rPr>
              <a:t>було</a:t>
            </a:r>
            <a:r>
              <a:rPr lang="ru-RU" sz="1100" dirty="0">
                <a:latin typeface="Gabriola"/>
              </a:rPr>
              <a:t> у той день! </a:t>
            </a:r>
            <a:r>
              <a:rPr lang="ru-RU" sz="1100" dirty="0" err="1">
                <a:latin typeface="Gabriola"/>
              </a:rPr>
              <a:t>Певне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вже</a:t>
            </a:r>
            <a:r>
              <a:rPr lang="ru-RU" sz="1100" dirty="0">
                <a:latin typeface="Gabriola"/>
              </a:rPr>
              <a:t> так </a:t>
            </a:r>
            <a:r>
              <a:rPr lang="ru-RU" sz="1100" dirty="0" err="1">
                <a:latin typeface="Gabriola"/>
              </a:rPr>
              <a:t>задля</a:t>
            </a:r>
            <a:r>
              <a:rPr lang="ru-RU" sz="1100" dirty="0">
                <a:latin typeface="Gabriola"/>
              </a:rPr>
              <a:t> нас </a:t>
            </a:r>
            <a:r>
              <a:rPr lang="ru-RU" sz="1100" dirty="0" err="1">
                <a:latin typeface="Gabriola"/>
              </a:rPr>
              <a:t>вигладилось</a:t>
            </a:r>
            <a:r>
              <a:rPr lang="ru-RU" sz="1100" dirty="0">
                <a:latin typeface="Gabriola"/>
              </a:rPr>
              <a:t> та </a:t>
            </a:r>
            <a:r>
              <a:rPr lang="ru-RU" sz="1100" dirty="0" err="1">
                <a:latin typeface="Gabriola"/>
              </a:rPr>
              <a:t>причепурилось</a:t>
            </a:r>
            <a:r>
              <a:rPr lang="ru-RU" sz="1100" dirty="0">
                <a:latin typeface="Gabriola"/>
              </a:rPr>
              <a:t>: сине-сине,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білими</a:t>
            </a:r>
            <a:r>
              <a:rPr lang="ru-RU" sz="1100" dirty="0">
                <a:latin typeface="Gabriola"/>
              </a:rPr>
              <a:t> гребнями,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рожевими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одблисками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темно-зеленими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тінями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золотими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іскрами</a:t>
            </a:r>
            <a:r>
              <a:rPr lang="ru-RU" sz="1100" dirty="0">
                <a:latin typeface="Gabriola"/>
              </a:rPr>
              <a:t> при </a:t>
            </a:r>
            <a:r>
              <a:rPr lang="ru-RU" sz="1100" dirty="0" err="1">
                <a:latin typeface="Gabriola"/>
              </a:rPr>
              <a:t>заході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сонця</a:t>
            </a:r>
            <a:r>
              <a:rPr lang="ru-RU" sz="1100" dirty="0">
                <a:latin typeface="Gabriola"/>
              </a:rPr>
              <a:t>. Я все стояла </a:t>
            </a:r>
            <a:r>
              <a:rPr lang="ru-RU" sz="1100" dirty="0" err="1">
                <a:latin typeface="Gabriola"/>
              </a:rPr>
              <a:t>з</a:t>
            </a:r>
            <a:r>
              <a:rPr lang="ru-RU" sz="1100" dirty="0">
                <a:latin typeface="Gabriola"/>
              </a:rPr>
              <a:t> того боку парохода, де не видно берега, не </a:t>
            </a:r>
            <a:r>
              <a:rPr lang="ru-RU" sz="1100" dirty="0" err="1">
                <a:latin typeface="Gabriola"/>
              </a:rPr>
              <a:t>хотілось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мені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його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бачити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хотіла</a:t>
            </a:r>
            <a:r>
              <a:rPr lang="ru-RU" sz="1100" dirty="0">
                <a:latin typeface="Gabriola"/>
              </a:rPr>
              <a:t> я </a:t>
            </a:r>
            <a:r>
              <a:rPr lang="ru-RU" sz="1100" dirty="0" err="1">
                <a:latin typeface="Gabriola"/>
              </a:rPr>
              <a:t>бачити</a:t>
            </a:r>
            <a:r>
              <a:rPr lang="ru-RU" sz="1100" dirty="0">
                <a:latin typeface="Gabriola"/>
              </a:rPr>
              <a:t> море в </a:t>
            </a:r>
            <a:r>
              <a:rPr lang="ru-RU" sz="1100" dirty="0" err="1">
                <a:latin typeface="Gabriola"/>
              </a:rPr>
              <a:t>цілім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просторі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його</a:t>
            </a:r>
            <a:r>
              <a:rPr lang="ru-RU" sz="1100" dirty="0">
                <a:latin typeface="Gabriola"/>
              </a:rPr>
              <a:t>, у </a:t>
            </a:r>
            <a:r>
              <a:rPr lang="ru-RU" sz="1100" dirty="0" err="1">
                <a:latin typeface="Gabriola"/>
              </a:rPr>
              <a:t>всій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красі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його</a:t>
            </a:r>
            <a:r>
              <a:rPr lang="ru-RU" sz="1100" dirty="0">
                <a:latin typeface="Gabriola"/>
              </a:rPr>
              <a:t>, а земля </a:t>
            </a:r>
            <a:r>
              <a:rPr lang="ru-RU" sz="1100" dirty="0" err="1">
                <a:latin typeface="Gabriola"/>
              </a:rPr>
              <a:t>заважала</a:t>
            </a:r>
            <a:r>
              <a:rPr lang="ru-RU" sz="1100" dirty="0">
                <a:latin typeface="Gabriola"/>
              </a:rPr>
              <a:t> б </a:t>
            </a:r>
            <a:r>
              <a:rPr lang="ru-RU" sz="1100" dirty="0" err="1">
                <a:latin typeface="Gabriola"/>
              </a:rPr>
              <a:t>сьому</a:t>
            </a:r>
            <a:r>
              <a:rPr lang="ru-RU" sz="1100" dirty="0">
                <a:latin typeface="Gabriola"/>
              </a:rPr>
              <a:t>. </a:t>
            </a:r>
          </a:p>
          <a:p>
            <a:r>
              <a:rPr lang="ru-RU" sz="1100" dirty="0">
                <a:latin typeface="Gabriola"/>
              </a:rPr>
              <a:t>От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маєш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хотіла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якнайкоротше</a:t>
            </a:r>
            <a:r>
              <a:rPr lang="ru-RU" sz="1100" dirty="0">
                <a:latin typeface="Gabriola"/>
              </a:rPr>
              <a:t>, а тут </a:t>
            </a:r>
            <a:r>
              <a:rPr lang="ru-RU" sz="1100" dirty="0" err="1">
                <a:latin typeface="Gabriola"/>
              </a:rPr>
              <a:t>півкартки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не стало для </a:t>
            </a:r>
            <a:r>
              <a:rPr lang="ru-RU" sz="1100" dirty="0" err="1">
                <a:latin typeface="Gabriola"/>
              </a:rPr>
              <a:t>моєї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поезії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морської</a:t>
            </a:r>
            <a:r>
              <a:rPr lang="ru-RU" sz="1100" dirty="0">
                <a:latin typeface="Gabriola"/>
              </a:rPr>
              <a:t>. Але </a:t>
            </a:r>
            <a:r>
              <a:rPr lang="ru-RU" sz="1100" dirty="0" err="1">
                <a:latin typeface="Gabriola"/>
              </a:rPr>
              <a:t>годі</a:t>
            </a:r>
            <a:r>
              <a:rPr lang="ru-RU" sz="1100" dirty="0">
                <a:latin typeface="Gabriola"/>
              </a:rPr>
              <a:t>, буде </a:t>
            </a:r>
            <a:r>
              <a:rPr lang="ru-RU" sz="1100" dirty="0" err="1">
                <a:latin typeface="Gabriola"/>
              </a:rPr>
              <a:t>вже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сього</a:t>
            </a:r>
            <a:r>
              <a:rPr lang="ru-RU" sz="1100" dirty="0">
                <a:latin typeface="Gabriola"/>
              </a:rPr>
              <a:t>. </a:t>
            </a:r>
          </a:p>
          <a:p>
            <a:r>
              <a:rPr lang="ru-RU" sz="1100" dirty="0" err="1">
                <a:latin typeface="Gabriola"/>
              </a:rPr>
              <a:t>Тепер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деякі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просьби</a:t>
            </a:r>
            <a:r>
              <a:rPr lang="ru-RU" sz="1100" dirty="0">
                <a:latin typeface="Gabriola"/>
              </a:rPr>
              <a:t> до тебе. Просимо, </a:t>
            </a:r>
            <a:r>
              <a:rPr lang="ru-RU" sz="1100" dirty="0" err="1">
                <a:latin typeface="Gabriola"/>
              </a:rPr>
              <a:t>якщо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получатимеш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які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листи</a:t>
            </a:r>
            <a:r>
              <a:rPr lang="ru-RU" sz="1100" dirty="0">
                <a:latin typeface="Gabriola"/>
              </a:rPr>
              <a:t>, то не </a:t>
            </a:r>
            <a:r>
              <a:rPr lang="ru-RU" sz="1100" dirty="0" err="1">
                <a:latin typeface="Gabriola"/>
              </a:rPr>
              <a:t>викидай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конвертів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бо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Пуцик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тепер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збирає</a:t>
            </a:r>
            <a:r>
              <a:rPr lang="ru-RU" sz="1100" dirty="0">
                <a:latin typeface="Gabriola"/>
              </a:rPr>
              <a:t> марки, </a:t>
            </a:r>
            <a:r>
              <a:rPr lang="ru-RU" sz="1100" dirty="0" err="1">
                <a:latin typeface="Gabriola"/>
              </a:rPr>
              <a:t>щоб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потім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їх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продати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через те </a:t>
            </a:r>
            <a:r>
              <a:rPr lang="ru-RU" sz="1100" dirty="0" err="1">
                <a:latin typeface="Gabriola"/>
              </a:rPr>
              <a:t>збирає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звідки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тільки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можна</a:t>
            </a:r>
            <a:r>
              <a:rPr lang="ru-RU" sz="1100" dirty="0">
                <a:latin typeface="Gabriola"/>
              </a:rPr>
              <a:t> марки, </a:t>
            </a:r>
            <a:r>
              <a:rPr lang="ru-RU" sz="1100" dirty="0" err="1">
                <a:latin typeface="Gabriola"/>
              </a:rPr>
              <a:t>отож</a:t>
            </a:r>
            <a:r>
              <a:rPr lang="ru-RU" sz="1100" dirty="0">
                <a:latin typeface="Gabriola"/>
              </a:rPr>
              <a:t> буде </a:t>
            </a:r>
            <a:r>
              <a:rPr lang="ru-RU" sz="1100" dirty="0" err="1">
                <a:latin typeface="Gabriola"/>
              </a:rPr>
              <a:t>тобі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дуже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вдячна</a:t>
            </a:r>
            <a:r>
              <a:rPr lang="ru-RU" sz="1100" dirty="0">
                <a:latin typeface="Gabriola"/>
              </a:rPr>
              <a:t> за </a:t>
            </a:r>
            <a:r>
              <a:rPr lang="ru-RU" sz="1100" dirty="0" err="1">
                <a:latin typeface="Gabriola"/>
              </a:rPr>
              <a:t>їх</a:t>
            </a:r>
            <a:r>
              <a:rPr lang="ru-RU" sz="1100" dirty="0">
                <a:latin typeface="Gabriola"/>
              </a:rPr>
              <a:t>. Боюсь я, </a:t>
            </a:r>
            <a:r>
              <a:rPr lang="ru-RU" sz="1100" dirty="0" err="1">
                <a:latin typeface="Gabriola"/>
              </a:rPr>
              <a:t>щоб</a:t>
            </a:r>
            <a:r>
              <a:rPr lang="ru-RU" sz="1100" dirty="0">
                <a:latin typeface="Gabriola"/>
              </a:rPr>
              <a:t> [не] </a:t>
            </a:r>
            <a:r>
              <a:rPr lang="ru-RU" sz="1100" dirty="0" err="1">
                <a:latin typeface="Gabriola"/>
              </a:rPr>
              <a:t>завівся</a:t>
            </a:r>
            <a:r>
              <a:rPr lang="ru-RU" sz="1100" dirty="0">
                <a:latin typeface="Gabriola"/>
              </a:rPr>
              <a:t> в </a:t>
            </a:r>
            <a:r>
              <a:rPr lang="ru-RU" sz="1100" dirty="0" err="1">
                <a:latin typeface="Gabriola"/>
              </a:rPr>
              <a:t>їй</a:t>
            </a:r>
            <a:r>
              <a:rPr lang="ru-RU" sz="1100" dirty="0">
                <a:latin typeface="Gabriola"/>
              </a:rPr>
              <a:t> дух </a:t>
            </a:r>
            <a:r>
              <a:rPr lang="ru-RU" sz="1100" dirty="0" err="1">
                <a:latin typeface="Gabriola"/>
              </a:rPr>
              <a:t>користолюбства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бо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має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тепер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багато</a:t>
            </a:r>
            <a:r>
              <a:rPr lang="ru-RU" sz="1100" dirty="0">
                <a:latin typeface="Gabriola"/>
              </a:rPr>
              <a:t> грошей: продала </a:t>
            </a:r>
            <a:r>
              <a:rPr lang="ru-RU" sz="1100" dirty="0" err="1">
                <a:latin typeface="Gabriola"/>
              </a:rPr>
              <a:t>Пуцинду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взяла за </a:t>
            </a:r>
            <a:r>
              <a:rPr lang="ru-RU" sz="1100" dirty="0" err="1">
                <a:latin typeface="Gabriola"/>
              </a:rPr>
              <a:t>неї</a:t>
            </a:r>
            <a:r>
              <a:rPr lang="ru-RU" sz="1100" dirty="0">
                <a:latin typeface="Gabriola"/>
              </a:rPr>
              <a:t> 19 р., для </a:t>
            </a:r>
            <a:r>
              <a:rPr lang="ru-RU" sz="1100" dirty="0" err="1">
                <a:latin typeface="Gabriola"/>
              </a:rPr>
              <a:t>Пуца</a:t>
            </a:r>
            <a:r>
              <a:rPr lang="ru-RU" sz="1100" dirty="0">
                <a:latin typeface="Gabriola"/>
              </a:rPr>
              <a:t> то велика сума. </a:t>
            </a:r>
            <a:r>
              <a:rPr lang="ru-RU" sz="1100" dirty="0" err="1">
                <a:latin typeface="Gabriola"/>
              </a:rPr>
              <a:t>Оце</a:t>
            </a:r>
            <a:r>
              <a:rPr lang="ru-RU" sz="1100" dirty="0">
                <a:latin typeface="Gabriola"/>
              </a:rPr>
              <a:t> просьба </a:t>
            </a:r>
            <a:r>
              <a:rPr lang="ru-RU" sz="1100" dirty="0" err="1">
                <a:latin typeface="Gabriola"/>
              </a:rPr>
              <a:t>Пуцева</a:t>
            </a:r>
            <a:r>
              <a:rPr lang="ru-RU" sz="1100" dirty="0">
                <a:latin typeface="Gabriola"/>
              </a:rPr>
              <a:t>. </a:t>
            </a:r>
            <a:r>
              <a:rPr lang="ru-RU" sz="1100" dirty="0" err="1">
                <a:latin typeface="Gabriola"/>
              </a:rPr>
              <a:t>Тепер</a:t>
            </a:r>
            <a:r>
              <a:rPr lang="ru-RU" sz="1100" dirty="0">
                <a:latin typeface="Gabriola"/>
              </a:rPr>
              <a:t> моя: пиши </a:t>
            </a:r>
            <a:r>
              <a:rPr lang="ru-RU" sz="1100" dirty="0" err="1">
                <a:latin typeface="Gabriola"/>
              </a:rPr>
              <a:t>мені</a:t>
            </a:r>
            <a:r>
              <a:rPr lang="ru-RU" sz="1100" dirty="0">
                <a:latin typeface="Gabriola"/>
              </a:rPr>
              <a:t>, як </a:t>
            </a:r>
            <a:r>
              <a:rPr lang="ru-RU" sz="1100" dirty="0" err="1">
                <a:latin typeface="Gabriola"/>
              </a:rPr>
              <a:t>тільки</a:t>
            </a:r>
            <a:r>
              <a:rPr lang="ru-RU" sz="1100" dirty="0">
                <a:latin typeface="Gabriola"/>
              </a:rPr>
              <a:t> буде час,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напиши по </a:t>
            </a:r>
            <a:r>
              <a:rPr lang="ru-RU" sz="1100" dirty="0" err="1">
                <a:latin typeface="Gabriola"/>
              </a:rPr>
              <a:t>щирості</a:t>
            </a:r>
            <a:r>
              <a:rPr lang="ru-RU" sz="1100" dirty="0">
                <a:latin typeface="Gabriola"/>
              </a:rPr>
              <a:t> про </a:t>
            </a:r>
            <a:r>
              <a:rPr lang="ru-RU" sz="1100" dirty="0" err="1">
                <a:latin typeface="Gabriola"/>
              </a:rPr>
              <a:t>моїх</a:t>
            </a:r>
            <a:r>
              <a:rPr lang="ru-RU" sz="1100" dirty="0">
                <a:latin typeface="Gabriola"/>
              </a:rPr>
              <a:t> «</a:t>
            </a:r>
            <a:r>
              <a:rPr lang="ru-RU" sz="1100" dirty="0" err="1">
                <a:latin typeface="Gabriola"/>
              </a:rPr>
              <a:t>Геніїв</a:t>
            </a:r>
            <a:r>
              <a:rPr lang="ru-RU" sz="1100" dirty="0">
                <a:latin typeface="Gabriola"/>
              </a:rPr>
              <a:t>», як </a:t>
            </a:r>
            <a:r>
              <a:rPr lang="ru-RU" sz="1100" dirty="0" err="1">
                <a:latin typeface="Gabriola"/>
              </a:rPr>
              <a:t>здаються</a:t>
            </a:r>
            <a:r>
              <a:rPr lang="ru-RU" sz="1100" dirty="0">
                <a:latin typeface="Gabriola"/>
              </a:rPr>
              <a:t> вони </a:t>
            </a:r>
            <a:r>
              <a:rPr lang="ru-RU" sz="1100" dirty="0" err="1">
                <a:latin typeface="Gabriola"/>
              </a:rPr>
              <a:t>тобі</a:t>
            </a:r>
            <a:r>
              <a:rPr lang="ru-RU" sz="1100" dirty="0">
                <a:latin typeface="Gabriola"/>
              </a:rPr>
              <a:t>, я переписала </a:t>
            </a:r>
            <a:r>
              <a:rPr lang="ru-RU" sz="1100" dirty="0" err="1">
                <a:latin typeface="Gabriola"/>
              </a:rPr>
              <a:t>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першого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хоч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його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й</a:t>
            </a:r>
            <a:r>
              <a:rPr lang="ru-RU" sz="1100" dirty="0">
                <a:latin typeface="Gabriola"/>
              </a:rPr>
              <a:t> читав уже, та, </a:t>
            </a:r>
            <a:r>
              <a:rPr lang="ru-RU" sz="1100" dirty="0" err="1">
                <a:latin typeface="Gabriola"/>
              </a:rPr>
              <a:t>може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забувсь</a:t>
            </a:r>
            <a:r>
              <a:rPr lang="ru-RU" sz="1100" dirty="0">
                <a:latin typeface="Gabriola"/>
              </a:rPr>
              <a:t>, а без </a:t>
            </a:r>
            <a:r>
              <a:rPr lang="ru-RU" sz="1100" dirty="0" err="1">
                <a:latin typeface="Gabriola"/>
              </a:rPr>
              <a:t>його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другий</a:t>
            </a:r>
            <a:r>
              <a:rPr lang="ru-RU" sz="1100" dirty="0">
                <a:latin typeface="Gabriola"/>
              </a:rPr>
              <a:t> не </a:t>
            </a:r>
            <a:r>
              <a:rPr lang="ru-RU" sz="1100" dirty="0" err="1">
                <a:latin typeface="Gabriola"/>
              </a:rPr>
              <a:t>повний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смисл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матиме</a:t>
            </a:r>
            <a:r>
              <a:rPr lang="ru-RU" sz="1100" dirty="0">
                <a:latin typeface="Gabriola"/>
              </a:rPr>
              <a:t>. Напиши, як </a:t>
            </a:r>
            <a:r>
              <a:rPr lang="ru-RU" sz="1100" dirty="0" err="1">
                <a:latin typeface="Gabriola"/>
              </a:rPr>
              <a:t>тобі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ведеться</a:t>
            </a:r>
            <a:r>
              <a:rPr lang="ru-RU" sz="1100" dirty="0">
                <a:latin typeface="Gabriola"/>
              </a:rPr>
              <a:t> у </a:t>
            </a:r>
            <a:r>
              <a:rPr lang="ru-RU" sz="1100" dirty="0" err="1">
                <a:latin typeface="Gabriola"/>
              </a:rPr>
              <a:t>Києві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чи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був</a:t>
            </a:r>
            <a:r>
              <a:rPr lang="ru-RU" sz="1100" dirty="0">
                <a:latin typeface="Gabriola"/>
              </a:rPr>
              <a:t> на </a:t>
            </a:r>
            <a:r>
              <a:rPr lang="ru-RU" sz="1100" dirty="0" err="1">
                <a:latin typeface="Gabriola"/>
              </a:rPr>
              <a:t>весіллі</a:t>
            </a:r>
            <a:r>
              <a:rPr lang="ru-RU" sz="1100" dirty="0">
                <a:latin typeface="Gabriola"/>
              </a:rPr>
              <a:t> у </a:t>
            </a:r>
            <a:r>
              <a:rPr lang="ru-RU" sz="1100" dirty="0" err="1">
                <a:latin typeface="Gabriola"/>
              </a:rPr>
              <a:t>Галі</a:t>
            </a:r>
            <a:r>
              <a:rPr lang="ru-RU" sz="1100" dirty="0">
                <a:latin typeface="Gabriola"/>
              </a:rPr>
              <a:t>? Як </a:t>
            </a:r>
            <a:r>
              <a:rPr lang="ru-RU" sz="1100" dirty="0" err="1">
                <a:latin typeface="Gabriola"/>
              </a:rPr>
              <a:t>ідуть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твої</a:t>
            </a:r>
            <a:r>
              <a:rPr lang="ru-RU" sz="1100" dirty="0">
                <a:latin typeface="Gabriola"/>
              </a:rPr>
              <a:t> </a:t>
            </a:r>
            <a:r>
              <a:rPr lang="ru-RU" sz="1100" dirty="0" err="1">
                <a:latin typeface="Gabriola"/>
              </a:rPr>
              <a:t>заняття</a:t>
            </a:r>
            <a:r>
              <a:rPr lang="ru-RU" sz="1100" dirty="0">
                <a:latin typeface="Gabriola"/>
              </a:rPr>
              <a:t>? Прощай до </a:t>
            </a:r>
            <a:r>
              <a:rPr lang="ru-RU" sz="1100" dirty="0" err="1">
                <a:latin typeface="Gabriola"/>
              </a:rPr>
              <a:t>різдва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певне</a:t>
            </a:r>
            <a:r>
              <a:rPr lang="ru-RU" sz="1100" dirty="0">
                <a:latin typeface="Gabriola"/>
              </a:rPr>
              <a:t>, </a:t>
            </a:r>
            <a:r>
              <a:rPr lang="ru-RU" sz="1100" dirty="0" err="1">
                <a:latin typeface="Gabriola"/>
              </a:rPr>
              <a:t>раніш</a:t>
            </a:r>
            <a:r>
              <a:rPr lang="ru-RU" sz="1100" dirty="0">
                <a:latin typeface="Gabriola"/>
              </a:rPr>
              <a:t> не </a:t>
            </a:r>
            <a:r>
              <a:rPr lang="ru-RU" sz="1100" dirty="0" err="1">
                <a:latin typeface="Gabriola"/>
              </a:rPr>
              <a:t>побачимось</a:t>
            </a:r>
            <a:r>
              <a:rPr lang="ru-RU" sz="1100" dirty="0">
                <a:latin typeface="Gabriola"/>
              </a:rPr>
              <a:t>. </a:t>
            </a:r>
          </a:p>
          <a:p>
            <a:pPr algn="ctr"/>
            <a:r>
              <a:rPr lang="ru-RU" sz="1100" b="1" dirty="0">
                <a:latin typeface="Gabriola"/>
              </a:rPr>
              <a:t>                                                                                                                                 Твоя Леся</a:t>
            </a:r>
          </a:p>
          <a:p>
            <a:pPr algn="ctr"/>
            <a:endParaRPr lang="uk-UA" sz="1100" b="1" dirty="0">
              <a:latin typeface="Gabriola"/>
            </a:endParaRPr>
          </a:p>
          <a:p>
            <a:pPr algn="r"/>
            <a:r>
              <a:rPr lang="uk-UA" sz="1100" dirty="0">
                <a:latin typeface="Gabriola"/>
              </a:rPr>
              <a:t>1.Михайло Косач(1869-1903)</a:t>
            </a:r>
          </a:p>
          <a:p>
            <a:pPr algn="r"/>
            <a:r>
              <a:rPr lang="uk-UA" sz="1100" dirty="0">
                <a:latin typeface="Gabriola"/>
              </a:rPr>
              <a:t>2.Лариса Косач(1871-1913)</a:t>
            </a:r>
          </a:p>
          <a:p>
            <a:pPr algn="r"/>
            <a:r>
              <a:rPr lang="uk-UA" sz="1100" dirty="0">
                <a:latin typeface="Gabriola"/>
              </a:rPr>
              <a:t>3.Ольга Косач(1877-1945)</a:t>
            </a:r>
            <a:endParaRPr lang="ru-RU" sz="1100" dirty="0">
              <a:latin typeface="Gabriola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6858000" y="2857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6858000" y="2500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6858000" y="48577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Изображение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33825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9388" y="4149725"/>
            <a:ext cx="85693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Вершина поетичної майстерності Лесі Українки – драма-феєрія </a:t>
            </a:r>
            <a:r>
              <a:rPr lang="uk-UA" dirty="0" err="1"/>
              <a:t>“Лісова</a:t>
            </a:r>
            <a:r>
              <a:rPr lang="uk-UA" dirty="0"/>
              <a:t> </a:t>
            </a:r>
            <a:r>
              <a:rPr lang="uk-UA" dirty="0" err="1"/>
              <a:t>пісня”</a:t>
            </a:r>
            <a:r>
              <a:rPr lang="uk-UA" dirty="0"/>
              <a:t>, написана влітку 1911р. в Кутаїсі</a:t>
            </a:r>
          </a:p>
          <a:p>
            <a:pPr>
              <a:spcBef>
                <a:spcPct val="50000"/>
              </a:spcBef>
            </a:pPr>
            <a:r>
              <a:rPr lang="uk-UA" i="1" dirty="0" err="1">
                <a:latin typeface="Freestyle Script" pitchFamily="66" charset="0"/>
              </a:rPr>
              <a:t>“</a:t>
            </a:r>
            <a:r>
              <a:rPr lang="uk-UA" i="1" dirty="0" err="1">
                <a:latin typeface="Comic Sans MS" pitchFamily="66" charset="0"/>
              </a:rPr>
              <a:t>Вона</a:t>
            </a:r>
            <a:r>
              <a:rPr lang="uk-UA" i="1" dirty="0">
                <a:latin typeface="Comic Sans MS" pitchFamily="66" charset="0"/>
              </a:rPr>
              <a:t> дала мені стільки дорогих хвилин екстазу, як мало </a:t>
            </a:r>
            <a:r>
              <a:rPr lang="uk-UA" i="1" dirty="0" err="1">
                <a:latin typeface="Comic Sans MS" pitchFamily="66" charset="0"/>
              </a:rPr>
              <a:t>інша”-писала</a:t>
            </a:r>
            <a:r>
              <a:rPr lang="uk-UA" i="1" dirty="0">
                <a:latin typeface="Comic Sans MS" pitchFamily="66" charset="0"/>
              </a:rPr>
              <a:t> юна поетеса про </a:t>
            </a:r>
            <a:r>
              <a:rPr lang="uk-UA" i="1" dirty="0" err="1">
                <a:latin typeface="Comic Sans MS" pitchFamily="66" charset="0"/>
              </a:rPr>
              <a:t>“Лісову</a:t>
            </a:r>
            <a:r>
              <a:rPr lang="uk-UA" i="1" dirty="0">
                <a:latin typeface="Comic Sans MS" pitchFamily="66" charset="0"/>
              </a:rPr>
              <a:t> </a:t>
            </a:r>
            <a:r>
              <a:rPr lang="uk-UA" i="1" dirty="0" err="1">
                <a:latin typeface="Comic Sans MS" pitchFamily="66" charset="0"/>
              </a:rPr>
              <a:t>пісню”</a:t>
            </a:r>
            <a:r>
              <a:rPr lang="uk-UA" i="1" dirty="0">
                <a:latin typeface="Comic Sans MS" pitchFamily="66" charset="0"/>
              </a:rPr>
              <a:t>. Твір був написаний за 10-12 днів у тому </a:t>
            </a:r>
            <a:r>
              <a:rPr lang="uk-UA" i="1" dirty="0" err="1">
                <a:latin typeface="Comic Sans MS" pitchFamily="66" charset="0"/>
              </a:rPr>
              <a:t>“непереможному</a:t>
            </a:r>
            <a:r>
              <a:rPr lang="uk-UA" i="1" dirty="0">
                <a:latin typeface="Comic Sans MS" pitchFamily="66" charset="0"/>
              </a:rPr>
              <a:t> </a:t>
            </a:r>
            <a:r>
              <a:rPr lang="uk-UA" i="1" dirty="0" err="1">
                <a:latin typeface="Comic Sans MS" pitchFamily="66" charset="0"/>
              </a:rPr>
              <a:t>стані”</a:t>
            </a:r>
            <a:r>
              <a:rPr lang="uk-UA" i="1" dirty="0">
                <a:latin typeface="Comic Sans MS" pitchFamily="66" charset="0"/>
              </a:rPr>
              <a:t> </a:t>
            </a:r>
            <a:r>
              <a:rPr lang="uk-UA" i="1" dirty="0" err="1">
                <a:latin typeface="Comic Sans MS" pitchFamily="66" charset="0"/>
              </a:rPr>
              <a:t>“творчого</a:t>
            </a:r>
            <a:r>
              <a:rPr lang="uk-UA" i="1" dirty="0">
                <a:latin typeface="Comic Sans MS" pitchFamily="66" charset="0"/>
              </a:rPr>
              <a:t> </a:t>
            </a:r>
            <a:r>
              <a:rPr lang="uk-UA" i="1" dirty="0" err="1">
                <a:latin typeface="Comic Sans MS" pitchFamily="66" charset="0"/>
              </a:rPr>
              <a:t>божевілля”</a:t>
            </a:r>
            <a:r>
              <a:rPr lang="uk-UA" i="1" dirty="0">
                <a:latin typeface="Comic Sans MS" pitchFamily="66" charset="0"/>
              </a:rPr>
              <a:t>, яке так дорого обходилось її здоров</a:t>
            </a:r>
            <a:r>
              <a:rPr lang="en-US" i="1" dirty="0">
                <a:latin typeface="Comic Sans MS" pitchFamily="66" charset="0"/>
              </a:rPr>
              <a:t>’</a:t>
            </a:r>
            <a:r>
              <a:rPr lang="uk-UA" i="1" dirty="0">
                <a:latin typeface="Comic Sans MS" pitchFamily="66" charset="0"/>
              </a:rPr>
              <a:t>ю і після якого довго доводилося </a:t>
            </a:r>
            <a:r>
              <a:rPr lang="uk-UA" i="1" dirty="0" err="1">
                <a:latin typeface="Comic Sans MS" pitchFamily="66" charset="0"/>
              </a:rPr>
              <a:t>опритомнюватися</a:t>
            </a:r>
            <a:r>
              <a:rPr lang="uk-UA" i="1" dirty="0">
                <a:latin typeface="Comic Sans MS" pitchFamily="66" charset="0"/>
              </a:rPr>
              <a:t>. </a:t>
            </a:r>
            <a:r>
              <a:rPr lang="uk-UA" i="1" dirty="0" err="1">
                <a:latin typeface="Comic Sans MS" pitchFamily="66" charset="0"/>
              </a:rPr>
              <a:t>“Лісову</a:t>
            </a:r>
            <a:r>
              <a:rPr lang="uk-UA" i="1" dirty="0">
                <a:latin typeface="Comic Sans MS" pitchFamily="66" charset="0"/>
              </a:rPr>
              <a:t> </a:t>
            </a:r>
            <a:r>
              <a:rPr lang="uk-UA" i="1" dirty="0" err="1">
                <a:latin typeface="Comic Sans MS" pitchFamily="66" charset="0"/>
              </a:rPr>
              <a:t>пісню”</a:t>
            </a:r>
            <a:r>
              <a:rPr lang="uk-UA" i="1" dirty="0">
                <a:latin typeface="Comic Sans MS" pitchFamily="66" charset="0"/>
              </a:rPr>
              <a:t> породила туга за рідним краєм. </a:t>
            </a:r>
            <a:r>
              <a:rPr lang="uk-UA" i="1" dirty="0" err="1">
                <a:latin typeface="Comic Sans MS" pitchFamily="66" charset="0"/>
              </a:rPr>
              <a:t>“Мені</a:t>
            </a:r>
            <a:r>
              <a:rPr lang="uk-UA" i="1" dirty="0">
                <a:latin typeface="Comic Sans MS" pitchFamily="66" charset="0"/>
              </a:rPr>
              <a:t> здається, що я просто згадала наші ліси та затужила за </a:t>
            </a:r>
            <a:r>
              <a:rPr lang="uk-UA" i="1" dirty="0" err="1">
                <a:latin typeface="Comic Sans MS" pitchFamily="66" charset="0"/>
              </a:rPr>
              <a:t>ними.”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Изображение 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929313" y="5000625"/>
            <a:ext cx="2786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Calibri" pitchFamily="34" charset="0"/>
              </a:rPr>
              <a:t>Леся Українка з сестрою Ольгою і Оксаною Старицькою. Ковель.1896р.</a:t>
            </a:r>
          </a:p>
          <a:p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835150" y="5661025"/>
            <a:ext cx="666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FFC000"/>
                </a:solidFill>
                <a:latin typeface="Arial Black" pitchFamily="34" charset="0"/>
              </a:rPr>
              <a:t>Леся Українка серед друзів</a:t>
            </a:r>
            <a:endParaRPr lang="ru-RU" sz="320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Изображе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00063" y="55721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Лесин “ Білий будинок ”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Копия Изображение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Копия (2) Изображение 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23574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Копия (3) Изображение 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63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643188" y="214313"/>
            <a:ext cx="614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413" y="209550"/>
            <a:ext cx="6732587" cy="6505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 sz="1600" dirty="0" err="1">
                <a:latin typeface="Gabriola"/>
              </a:rPr>
              <a:t>Завжди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терновий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вінець</a:t>
            </a:r>
            <a:r>
              <a:rPr lang="ru-RU" sz="1600" dirty="0">
                <a:latin typeface="Gabriola"/>
              </a:rPr>
              <a:t> буде </a:t>
            </a:r>
            <a:r>
              <a:rPr lang="ru-RU" sz="1600" dirty="0" err="1">
                <a:latin typeface="Gabriola"/>
              </a:rPr>
              <a:t>кращий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ніж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царська</a:t>
            </a:r>
            <a:r>
              <a:rPr lang="ru-RU" sz="1600" dirty="0">
                <a:latin typeface="Gabriola"/>
              </a:rPr>
              <a:t> корона. </a:t>
            </a:r>
            <a:r>
              <a:rPr lang="ru-RU" sz="1600" dirty="0" err="1">
                <a:latin typeface="Gabriola"/>
              </a:rPr>
              <a:t>Завжди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величніша</a:t>
            </a:r>
            <a:r>
              <a:rPr lang="ru-RU" sz="1600" dirty="0">
                <a:latin typeface="Gabriola"/>
              </a:rPr>
              <a:t> путь на Голгофу, </a:t>
            </a:r>
            <a:r>
              <a:rPr lang="ru-RU" sz="1600" dirty="0" err="1">
                <a:latin typeface="Gabriola"/>
              </a:rPr>
              <a:t>ніж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хід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тріумфальний</a:t>
            </a:r>
            <a:r>
              <a:rPr lang="ru-RU" sz="1600" dirty="0">
                <a:latin typeface="Gabriola"/>
              </a:rPr>
              <a:t>. Так </a:t>
            </a:r>
            <a:r>
              <a:rPr lang="ru-RU" sz="1600" dirty="0" err="1">
                <a:latin typeface="Gabriola"/>
              </a:rPr>
              <a:t>одвіку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було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й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так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воно</a:t>
            </a:r>
            <a:r>
              <a:rPr lang="ru-RU" sz="1600" dirty="0">
                <a:latin typeface="Gabriola"/>
              </a:rPr>
              <a:t> буде </a:t>
            </a:r>
            <a:r>
              <a:rPr lang="ru-RU" sz="1600" dirty="0" err="1">
                <a:latin typeface="Gabriola"/>
              </a:rPr>
              <a:t>довіку,поки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житимуть</a:t>
            </a:r>
            <a:r>
              <a:rPr lang="ru-RU" sz="1600" dirty="0">
                <a:latin typeface="Gabriola"/>
              </a:rPr>
              <a:t> люди </a:t>
            </a:r>
            <a:r>
              <a:rPr lang="ru-RU" sz="1600" dirty="0" err="1">
                <a:latin typeface="Gabriola"/>
              </a:rPr>
              <a:t>і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поки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ростимуть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терни</a:t>
            </a:r>
            <a:r>
              <a:rPr lang="ru-RU" sz="1600" dirty="0">
                <a:latin typeface="Gabriola"/>
              </a:rPr>
              <a:t>. </a:t>
            </a:r>
          </a:p>
          <a:p>
            <a:pPr algn="r"/>
            <a:endParaRPr lang="ru-RU" sz="1600" dirty="0">
              <a:latin typeface="Gabriola"/>
            </a:endParaRPr>
          </a:p>
          <a:p>
            <a:pPr algn="r"/>
            <a:r>
              <a:rPr lang="ru-RU" sz="1600" dirty="0">
                <a:latin typeface="Gabriola"/>
              </a:rPr>
              <a:t>Але стане </a:t>
            </a:r>
            <a:r>
              <a:rPr lang="ru-RU" sz="1600" dirty="0" err="1">
                <a:latin typeface="Gabriola"/>
              </a:rPr>
              <a:t>вінцем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лиш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тоді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плетениця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тернова</a:t>
            </a:r>
            <a:r>
              <a:rPr lang="ru-RU" sz="1600" dirty="0">
                <a:latin typeface="Gabriola"/>
              </a:rPr>
              <a:t>, коли </a:t>
            </a:r>
            <a:r>
              <a:rPr lang="ru-RU" sz="1600" dirty="0" err="1">
                <a:latin typeface="Gabriola"/>
              </a:rPr>
              <a:t>вільна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душею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людина</a:t>
            </a:r>
            <a:r>
              <a:rPr lang="ru-RU" sz="1600" dirty="0">
                <a:latin typeface="Gabriola"/>
              </a:rPr>
              <a:t> по </a:t>
            </a:r>
            <a:r>
              <a:rPr lang="ru-RU" sz="1600" dirty="0" err="1">
                <a:latin typeface="Gabriola"/>
              </a:rPr>
              <a:t>волі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квітчається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терном,гордо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й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одважно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скидаючи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з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себеквітчасті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покраси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тямлячи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вищу</a:t>
            </a:r>
            <a:r>
              <a:rPr lang="ru-RU" sz="1600" dirty="0">
                <a:latin typeface="Gabriola"/>
              </a:rPr>
              <a:t> красу, </a:t>
            </a:r>
            <a:r>
              <a:rPr lang="ru-RU" sz="1600" dirty="0" err="1">
                <a:latin typeface="Gabriola"/>
              </a:rPr>
              <a:t>ніж</a:t>
            </a:r>
            <a:r>
              <a:rPr lang="ru-RU" sz="1600" dirty="0">
                <a:latin typeface="Gabriola"/>
              </a:rPr>
              <a:t> ту, </a:t>
            </a:r>
            <a:r>
              <a:rPr lang="ru-RU" sz="1600" dirty="0" err="1">
                <a:latin typeface="Gabriola"/>
              </a:rPr>
              <a:t>що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кричить</a:t>
            </a:r>
            <a:r>
              <a:rPr lang="ru-RU" sz="1600" dirty="0">
                <a:latin typeface="Gabriola"/>
              </a:rPr>
              <a:t> на майданах: «Гей, люди </a:t>
            </a:r>
            <a:r>
              <a:rPr lang="ru-RU" sz="1600" dirty="0" err="1">
                <a:latin typeface="Gabriola"/>
              </a:rPr>
              <a:t>добрі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ходіть</a:t>
            </a:r>
            <a:r>
              <a:rPr lang="ru-RU" sz="1600" dirty="0">
                <a:latin typeface="Gabriola"/>
              </a:rPr>
              <a:t>, а я кожному в руки </a:t>
            </a:r>
            <a:r>
              <a:rPr lang="ru-RU" sz="1600" dirty="0" err="1">
                <a:latin typeface="Gabriola"/>
              </a:rPr>
              <a:t>даюся</a:t>
            </a:r>
            <a:r>
              <a:rPr lang="ru-RU" sz="1600" dirty="0">
                <a:latin typeface="Gabriola"/>
              </a:rPr>
              <a:t>».</a:t>
            </a:r>
          </a:p>
          <a:p>
            <a:pPr algn="r"/>
            <a:r>
              <a:rPr lang="ru-RU" sz="1600" dirty="0">
                <a:latin typeface="Gabriola"/>
              </a:rPr>
              <a:t> </a:t>
            </a:r>
          </a:p>
          <a:p>
            <a:pPr algn="r"/>
            <a:r>
              <a:rPr lang="ru-RU" sz="1600" dirty="0">
                <a:latin typeface="Gabriola"/>
              </a:rPr>
              <a:t>Путь на Голгофу </a:t>
            </a:r>
            <a:r>
              <a:rPr lang="ru-RU" sz="1600" dirty="0" err="1">
                <a:latin typeface="Gabriola"/>
              </a:rPr>
              <a:t>велична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тоді</a:t>
            </a:r>
            <a:r>
              <a:rPr lang="ru-RU" sz="1600" dirty="0">
                <a:latin typeface="Gabriola"/>
              </a:rPr>
              <a:t>, коли </a:t>
            </a:r>
            <a:r>
              <a:rPr lang="ru-RU" sz="1600" dirty="0" err="1">
                <a:latin typeface="Gabriola"/>
              </a:rPr>
              <a:t>тямить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людина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нащо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й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куди</a:t>
            </a:r>
            <a:r>
              <a:rPr lang="ru-RU" sz="1600" dirty="0">
                <a:latin typeface="Gabriola"/>
              </a:rPr>
              <a:t> вона </a:t>
            </a:r>
            <a:r>
              <a:rPr lang="ru-RU" sz="1600" dirty="0" err="1">
                <a:latin typeface="Gabriola"/>
              </a:rPr>
              <a:t>йде</a:t>
            </a:r>
            <a:r>
              <a:rPr lang="ru-RU" sz="1600" dirty="0">
                <a:latin typeface="Gabriola"/>
              </a:rPr>
              <a:t>, не </a:t>
            </a:r>
            <a:r>
              <a:rPr lang="ru-RU" sz="1600" dirty="0" err="1">
                <a:latin typeface="Gabriola"/>
              </a:rPr>
              <a:t>прагнучи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інших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тріумфів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знаючи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вищу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величність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ніж</a:t>
            </a:r>
            <a:r>
              <a:rPr lang="ru-RU" sz="1600" dirty="0">
                <a:latin typeface="Gabriola"/>
              </a:rPr>
              <a:t> ту, </a:t>
            </a:r>
            <a:r>
              <a:rPr lang="ru-RU" sz="1600" dirty="0" err="1">
                <a:latin typeface="Gabriola"/>
              </a:rPr>
              <a:t>що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з</a:t>
            </a:r>
            <a:r>
              <a:rPr lang="ru-RU" sz="1600" dirty="0">
                <a:latin typeface="Gabriola"/>
              </a:rPr>
              <a:t> престолу </a:t>
            </a:r>
            <a:r>
              <a:rPr lang="ru-RU" sz="1600" dirty="0" err="1">
                <a:latin typeface="Gabriola"/>
              </a:rPr>
              <a:t>гукає</a:t>
            </a:r>
            <a:r>
              <a:rPr lang="ru-RU" sz="1600" dirty="0">
                <a:latin typeface="Gabriola"/>
              </a:rPr>
              <a:t>: «Я </a:t>
            </a:r>
            <a:r>
              <a:rPr lang="ru-RU" sz="1600" dirty="0" err="1">
                <a:latin typeface="Gabriola"/>
              </a:rPr>
              <a:t>з</a:t>
            </a:r>
            <a:r>
              <a:rPr lang="ru-RU" sz="1600" dirty="0">
                <a:latin typeface="Gabriola"/>
              </a:rPr>
              <a:t> ласки </a:t>
            </a:r>
            <a:r>
              <a:rPr lang="ru-RU" sz="1600" dirty="0" err="1">
                <a:latin typeface="Gabriola"/>
              </a:rPr>
              <a:t>божої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цар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бо</a:t>
            </a:r>
            <a:r>
              <a:rPr lang="ru-RU" sz="1600" dirty="0">
                <a:latin typeface="Gabriola"/>
              </a:rPr>
              <a:t>, гляньте, – </a:t>
            </a:r>
            <a:r>
              <a:rPr lang="ru-RU" sz="1600" dirty="0" err="1">
                <a:latin typeface="Gabriola"/>
              </a:rPr>
              <a:t>сиджу</a:t>
            </a:r>
            <a:r>
              <a:rPr lang="ru-RU" sz="1600" dirty="0">
                <a:latin typeface="Gabriola"/>
              </a:rPr>
              <a:t> на </a:t>
            </a:r>
            <a:r>
              <a:rPr lang="ru-RU" sz="1600" dirty="0" err="1">
                <a:latin typeface="Gabriola"/>
              </a:rPr>
              <a:t>престолі</a:t>
            </a:r>
            <a:r>
              <a:rPr lang="ru-RU" sz="1600" dirty="0">
                <a:latin typeface="Gabriola"/>
              </a:rPr>
              <a:t> !» </a:t>
            </a:r>
          </a:p>
          <a:p>
            <a:pPr algn="r"/>
            <a:endParaRPr lang="ru-RU" sz="1600" dirty="0">
              <a:latin typeface="Gabriola"/>
            </a:endParaRPr>
          </a:p>
          <a:p>
            <a:pPr algn="r"/>
            <a:r>
              <a:rPr lang="ru-RU" sz="1600" dirty="0" err="1">
                <a:latin typeface="Gabriola"/>
              </a:rPr>
              <a:t>Хто</a:t>
            </a:r>
            <a:r>
              <a:rPr lang="ru-RU" sz="1600" dirty="0">
                <a:latin typeface="Gabriola"/>
              </a:rPr>
              <a:t> ж без </a:t>
            </a:r>
            <a:r>
              <a:rPr lang="ru-RU" sz="1600" dirty="0" err="1">
                <a:latin typeface="Gabriola"/>
              </a:rPr>
              <a:t>одваги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й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без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волі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дає</a:t>
            </a:r>
            <a:r>
              <a:rPr lang="ru-RU" sz="1600" dirty="0">
                <a:latin typeface="Gabriola"/>
              </a:rPr>
              <a:t> себе </a:t>
            </a:r>
            <a:r>
              <a:rPr lang="ru-RU" sz="1600" dirty="0" err="1">
                <a:latin typeface="Gabriola"/>
              </a:rPr>
              <a:t>тернові</a:t>
            </a:r>
            <a:r>
              <a:rPr lang="ru-RU" sz="1600" dirty="0">
                <a:latin typeface="Gabriola"/>
              </a:rPr>
              <a:t> ранить, -</a:t>
            </a:r>
            <a:r>
              <a:rPr lang="ru-RU" sz="1600" dirty="0" err="1">
                <a:latin typeface="Gabriola"/>
              </a:rPr>
              <a:t>сили</a:t>
            </a:r>
            <a:r>
              <a:rPr lang="ru-RU" sz="1600" dirty="0">
                <a:latin typeface="Gabriola"/>
              </a:rPr>
              <a:t> не </a:t>
            </a:r>
            <a:r>
              <a:rPr lang="ru-RU" sz="1600" dirty="0" err="1">
                <a:latin typeface="Gabriola"/>
              </a:rPr>
              <a:t>маючи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стільки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аби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від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тернів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боронитись</a:t>
            </a:r>
            <a:r>
              <a:rPr lang="ru-RU" sz="1600" dirty="0">
                <a:latin typeface="Gabriola"/>
              </a:rPr>
              <a:t>, – боже, </a:t>
            </a:r>
            <a:r>
              <a:rPr lang="ru-RU" sz="1600" dirty="0" err="1">
                <a:latin typeface="Gabriola"/>
              </a:rPr>
              <a:t>пожальсь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тої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крові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що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марно</a:t>
            </a:r>
            <a:r>
              <a:rPr lang="ru-RU" sz="1600" dirty="0">
                <a:latin typeface="Gabriola"/>
              </a:rPr>
              <a:t> колючки </a:t>
            </a:r>
            <a:r>
              <a:rPr lang="ru-RU" sz="1600" dirty="0" err="1">
                <a:latin typeface="Gabriola"/>
              </a:rPr>
              <a:t>напоїть,ліпше</a:t>
            </a:r>
            <a:r>
              <a:rPr lang="ru-RU" sz="1600" dirty="0">
                <a:latin typeface="Gabriola"/>
              </a:rPr>
              <a:t> б вона на </a:t>
            </a:r>
            <a:r>
              <a:rPr lang="ru-RU" sz="1600" dirty="0" err="1">
                <a:latin typeface="Gabriola"/>
              </a:rPr>
              <a:t>обличчі</a:t>
            </a:r>
            <a:r>
              <a:rPr lang="ru-RU" sz="1600" dirty="0">
                <a:latin typeface="Gabriola"/>
              </a:rPr>
              <a:t> краскою </a:t>
            </a:r>
            <a:r>
              <a:rPr lang="ru-RU" sz="1600" dirty="0" err="1">
                <a:latin typeface="Gabriola"/>
              </a:rPr>
              <a:t>втіхи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заграла</a:t>
            </a:r>
            <a:r>
              <a:rPr lang="ru-RU" sz="1600" dirty="0">
                <a:latin typeface="Gabriola"/>
              </a:rPr>
              <a:t>, </a:t>
            </a:r>
            <a:r>
              <a:rPr lang="ru-RU" sz="1600" dirty="0" err="1">
                <a:latin typeface="Gabriola"/>
              </a:rPr>
              <a:t>очі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комусь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звеселяючи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серед</a:t>
            </a:r>
            <a:r>
              <a:rPr lang="ru-RU" sz="1600" dirty="0">
                <a:latin typeface="Gabriola"/>
              </a:rPr>
              <a:t> </a:t>
            </a:r>
            <a:r>
              <a:rPr lang="ru-RU" sz="1600" dirty="0" err="1">
                <a:latin typeface="Gabriola"/>
              </a:rPr>
              <a:t>безжурного</a:t>
            </a:r>
            <a:r>
              <a:rPr lang="ru-RU" sz="1600" dirty="0">
                <a:latin typeface="Gabriola"/>
              </a:rPr>
              <a:t> свята…</a:t>
            </a:r>
          </a:p>
          <a:p>
            <a:pPr algn="r"/>
            <a:endParaRPr lang="ru-RU" sz="1600" dirty="0">
              <a:latin typeface="Gabriola"/>
            </a:endParaRPr>
          </a:p>
          <a:p>
            <a:r>
              <a:rPr lang="uk-UA" sz="1000" dirty="0">
                <a:latin typeface="Bookman Old Style" pitchFamily="18" charset="0"/>
              </a:rPr>
              <a:t> </a:t>
            </a:r>
          </a:p>
          <a:p>
            <a:endParaRPr lang="uk-UA" sz="1000" dirty="0">
              <a:latin typeface="Bookman Old Style" pitchFamily="18" charset="0"/>
            </a:endParaRPr>
          </a:p>
          <a:p>
            <a:endParaRPr lang="uk-UA" sz="1000" dirty="0">
              <a:latin typeface="Bookman Old Style" pitchFamily="18" charset="0"/>
            </a:endParaRPr>
          </a:p>
          <a:p>
            <a:r>
              <a:rPr lang="uk-UA" sz="1000" dirty="0">
                <a:latin typeface="Bookman Old Style" pitchFamily="18" charset="0"/>
              </a:rPr>
              <a:t>Діти Косачів, що </a:t>
            </a:r>
          </a:p>
          <a:p>
            <a:r>
              <a:rPr lang="uk-UA" sz="1000" dirty="0">
                <a:latin typeface="Bookman Old Style" pitchFamily="18" charset="0"/>
              </a:rPr>
              <a:t>народилися в С. </a:t>
            </a:r>
            <a:r>
              <a:rPr lang="uk-UA" sz="1000" dirty="0" err="1">
                <a:latin typeface="Bookman Old Style" pitchFamily="18" charset="0"/>
              </a:rPr>
              <a:t>Колодяжне</a:t>
            </a:r>
            <a:r>
              <a:rPr lang="uk-UA" sz="1000" dirty="0">
                <a:latin typeface="Bookman Old Style" pitchFamily="18" charset="0"/>
              </a:rPr>
              <a:t>:</a:t>
            </a:r>
          </a:p>
          <a:p>
            <a:r>
              <a:rPr lang="uk-UA" sz="1000" dirty="0">
                <a:latin typeface="Bookman Old Style" pitchFamily="18" charset="0"/>
              </a:rPr>
              <a:t>1.Оксана (1882-1975)</a:t>
            </a:r>
          </a:p>
          <a:p>
            <a:r>
              <a:rPr lang="uk-UA" sz="1000" dirty="0">
                <a:latin typeface="Bookman Old Style" pitchFamily="18" charset="0"/>
              </a:rPr>
              <a:t>2.Микола (1884-1937)</a:t>
            </a:r>
          </a:p>
          <a:p>
            <a:r>
              <a:rPr lang="uk-UA" sz="1000" dirty="0">
                <a:latin typeface="Bookman Old Style" pitchFamily="18" charset="0"/>
              </a:rPr>
              <a:t>3.Ізидора (1888-1980)</a:t>
            </a:r>
            <a:endParaRPr lang="ru-RU" sz="1000" dirty="0">
              <a:latin typeface="Bookman Old Style" pitchFamily="18" charset="0"/>
            </a:endParaRPr>
          </a:p>
          <a:p>
            <a:pPr algn="ctr"/>
            <a:endParaRPr lang="uk-UA" dirty="0">
              <a:latin typeface="Gabriola"/>
            </a:endParaRPr>
          </a:p>
          <a:p>
            <a:pPr algn="ctr"/>
            <a:endParaRPr lang="ru-RU" dirty="0">
              <a:latin typeface="Gabriola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42875" y="178593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42875" y="40005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42875" y="635793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Изображение 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85750" y="1428750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00B0F0"/>
                </a:solidFill>
                <a:latin typeface="Arial Black" pitchFamily="34" charset="0"/>
              </a:rPr>
              <a:t>Робочий кабінет Лесі Українки</a:t>
            </a:r>
            <a:endParaRPr lang="ru-RU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Изображение 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00813" y="500063"/>
            <a:ext cx="207168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Фрагмент </a:t>
            </a:r>
            <a:r>
              <a:rPr lang="uk-UA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інтерєру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“ білого ” </a:t>
            </a:r>
            <a:r>
              <a:rPr lang="uk-UA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будинка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Ліжко Лесі Українки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Изображение 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214313"/>
            <a:ext cx="6143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Вітальня в </a:t>
            </a:r>
            <a:r>
              <a:rPr lang="uk-UA" sz="28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“білому”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будинку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5592270_1662a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68313" y="623728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79388" y="5300663"/>
            <a:ext cx="4751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>
                <a:solidFill>
                  <a:schemeClr val="bg1"/>
                </a:solidFill>
                <a:latin typeface="Arial Black" pitchFamily="34" charset="0"/>
              </a:rPr>
              <a:t>Улюблений інструмент Лесі Українки, що спонукав її до написання поезії “ До </a:t>
            </a:r>
            <a:r>
              <a:rPr lang="uk-UA" sz="2000" dirty="0" err="1">
                <a:solidFill>
                  <a:schemeClr val="bg1"/>
                </a:solidFill>
                <a:latin typeface="Arial Black" pitchFamily="34" charset="0"/>
              </a:rPr>
              <a:t>фортеп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’</a:t>
            </a:r>
            <a:r>
              <a:rPr lang="uk-UA" sz="2000" dirty="0" err="1">
                <a:solidFill>
                  <a:schemeClr val="bg1"/>
                </a:solidFill>
                <a:latin typeface="Arial Black" pitchFamily="34" charset="0"/>
              </a:rPr>
              <a:t>яна</a:t>
            </a:r>
            <a:r>
              <a:rPr lang="uk-UA" sz="2000" dirty="0">
                <a:solidFill>
                  <a:schemeClr val="bg1"/>
                </a:solidFill>
                <a:latin typeface="Arial Black" pitchFamily="34" charset="0"/>
              </a:rPr>
              <a:t> ”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Изображение 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FF0066"/>
                </a:solidFill>
                <a:latin typeface="Arial Black" pitchFamily="34" charset="0"/>
              </a:rPr>
              <a:t>“Сірий ” будинок Косачів</a:t>
            </a:r>
            <a:endParaRPr lang="ru-RU" sz="3200">
              <a:solidFill>
                <a:srgbClr val="FF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Изображение 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714375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Arial Black" pitchFamily="34" charset="0"/>
              </a:rPr>
              <a:t>Вітальня в </a:t>
            </a:r>
            <a:r>
              <a:rPr lang="uk-UA" sz="2800" dirty="0" err="1">
                <a:solidFill>
                  <a:srgbClr val="FF0000"/>
                </a:solidFill>
                <a:latin typeface="Arial Black" pitchFamily="34" charset="0"/>
              </a:rPr>
              <a:t>“сірому”</a:t>
            </a:r>
            <a:r>
              <a:rPr lang="uk-UA" sz="2800" dirty="0">
                <a:solidFill>
                  <a:srgbClr val="FF0000"/>
                </a:solidFill>
                <a:latin typeface="Arial Black" pitchFamily="34" charset="0"/>
              </a:rPr>
              <a:t> будинку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410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2011-02-20T15:12:24Z</dcterms:created>
  <dcterms:modified xsi:type="dcterms:W3CDTF">2011-02-28T15:15:39Z</dcterms:modified>
</cp:coreProperties>
</file>