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40" r:id="rId1"/>
  </p:sldMasterIdLst>
  <p:notesMasterIdLst>
    <p:notesMasterId r:id="rId14"/>
  </p:notesMasterIdLst>
  <p:sldIdLst>
    <p:sldId id="257" r:id="rId2"/>
    <p:sldId id="266" r:id="rId3"/>
    <p:sldId id="261" r:id="rId4"/>
    <p:sldId id="264" r:id="rId5"/>
    <p:sldId id="265" r:id="rId6"/>
    <p:sldId id="269" r:id="rId7"/>
    <p:sldId id="270" r:id="rId8"/>
    <p:sldId id="271" r:id="rId9"/>
    <p:sldId id="272" r:id="rId10"/>
    <p:sldId id="273" r:id="rId11"/>
    <p:sldId id="274" r:id="rId12"/>
    <p:sldId id="275" r:id="rId13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70"/>
    <p:restoredTop sz="94662"/>
  </p:normalViewPr>
  <p:slideViewPr>
    <p:cSldViewPr snapToGrid="0" snapToObjects="1">
      <p:cViewPr varScale="1">
        <p:scale>
          <a:sx n="86" d="100"/>
          <a:sy n="86" d="100"/>
        </p:scale>
        <p:origin x="120" y="4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EBFDC1-1B73-CA45-A69C-D6F2C105AAF3}" type="datetimeFigureOut">
              <a:rPr lang="ru-UA" smtClean="0"/>
              <a:t>02/16/2021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1EE3F1-494A-5548-ADAC-54F6178E6C3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24536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1EE3F1-494A-5548-ADAC-54F6178E6C34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92778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9892606C-E1C3-6748-B47D-B79A4A57DB83}" type="datetimeFigureOut">
              <a:rPr lang="ru-UA" smtClean="0"/>
              <a:t>02/16/2021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2209EB68-4217-664E-AE0C-02E80C4DC4A2}" type="slidenum">
              <a:rPr lang="ru-UA" smtClean="0"/>
              <a:t>‹#›</a:t>
            </a:fld>
            <a:endParaRPr lang="ru-UA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9453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2606C-E1C3-6748-B47D-B79A4A57DB83}" type="datetimeFigureOut">
              <a:rPr lang="ru-UA" smtClean="0"/>
              <a:t>02/16/2021</a:t>
            </a:fld>
            <a:endParaRPr lang="ru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9EB68-4217-664E-AE0C-02E80C4DC4A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84917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2606C-E1C3-6748-B47D-B79A4A57DB83}" type="datetimeFigureOut">
              <a:rPr lang="ru-UA" smtClean="0"/>
              <a:t>02/16/2021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9EB68-4217-664E-AE0C-02E80C4DC4A2}" type="slidenum">
              <a:rPr lang="ru-UA" smtClean="0"/>
              <a:t>‹#›</a:t>
            </a:fld>
            <a:endParaRPr lang="ru-UA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54785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2606C-E1C3-6748-B47D-B79A4A57DB83}" type="datetimeFigureOut">
              <a:rPr lang="ru-UA" smtClean="0"/>
              <a:t>02/16/2021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9EB68-4217-664E-AE0C-02E80C4DC4A2}" type="slidenum">
              <a:rPr lang="ru-UA" smtClean="0"/>
              <a:t>‹#›</a:t>
            </a:fld>
            <a:endParaRPr lang="ru-UA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50039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2606C-E1C3-6748-B47D-B79A4A57DB83}" type="datetimeFigureOut">
              <a:rPr lang="ru-UA" smtClean="0"/>
              <a:t>02/16/2021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9EB68-4217-664E-AE0C-02E80C4DC4A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551317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2606C-E1C3-6748-B47D-B79A4A57DB83}" type="datetimeFigureOut">
              <a:rPr lang="ru-UA" smtClean="0"/>
              <a:t>02/16/2021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9EB68-4217-664E-AE0C-02E80C4DC4A2}" type="slidenum">
              <a:rPr lang="ru-UA" smtClean="0"/>
              <a:t>‹#›</a:t>
            </a:fld>
            <a:endParaRPr lang="ru-UA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63191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2606C-E1C3-6748-B47D-B79A4A57DB83}" type="datetimeFigureOut">
              <a:rPr lang="ru-UA" smtClean="0"/>
              <a:t>02/16/2021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9EB68-4217-664E-AE0C-02E80C4DC4A2}" type="slidenum">
              <a:rPr lang="ru-UA" smtClean="0"/>
              <a:t>‹#›</a:t>
            </a:fld>
            <a:endParaRPr lang="ru-UA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6657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2606C-E1C3-6748-B47D-B79A4A57DB83}" type="datetimeFigureOut">
              <a:rPr lang="ru-UA" smtClean="0"/>
              <a:t>02/16/2021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9EB68-4217-664E-AE0C-02E80C4DC4A2}" type="slidenum">
              <a:rPr lang="ru-UA" smtClean="0"/>
              <a:t>‹#›</a:t>
            </a:fld>
            <a:endParaRPr lang="ru-UA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94822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2606C-E1C3-6748-B47D-B79A4A57DB83}" type="datetimeFigureOut">
              <a:rPr lang="ru-UA" smtClean="0"/>
              <a:t>02/16/2021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9EB68-4217-664E-AE0C-02E80C4DC4A2}" type="slidenum">
              <a:rPr lang="ru-UA" smtClean="0"/>
              <a:t>‹#›</a:t>
            </a:fld>
            <a:endParaRPr lang="ru-UA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9873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2606C-E1C3-6748-B47D-B79A4A57DB83}" type="datetimeFigureOut">
              <a:rPr lang="ru-UA" smtClean="0"/>
              <a:t>02/16/2021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9EB68-4217-664E-AE0C-02E80C4DC4A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6493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2606C-E1C3-6748-B47D-B79A4A57DB83}" type="datetimeFigureOut">
              <a:rPr lang="ru-UA" smtClean="0"/>
              <a:t>02/16/2021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9EB68-4217-664E-AE0C-02E80C4DC4A2}" type="slidenum">
              <a:rPr lang="ru-UA" smtClean="0"/>
              <a:t>‹#›</a:t>
            </a:fld>
            <a:endParaRPr lang="ru-UA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2112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2606C-E1C3-6748-B47D-B79A4A57DB83}" type="datetimeFigureOut">
              <a:rPr lang="ru-UA" smtClean="0"/>
              <a:t>02/16/2021</a:t>
            </a:fld>
            <a:endParaRPr lang="ru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9EB68-4217-664E-AE0C-02E80C4DC4A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05142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2606C-E1C3-6748-B47D-B79A4A57DB83}" type="datetimeFigureOut">
              <a:rPr lang="ru-UA" smtClean="0"/>
              <a:t>02/16/2021</a:t>
            </a:fld>
            <a:endParaRPr lang="ru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9EB68-4217-664E-AE0C-02E80C4DC4A2}" type="slidenum">
              <a:rPr lang="ru-UA" smtClean="0"/>
              <a:t>‹#›</a:t>
            </a:fld>
            <a:endParaRPr lang="ru-UA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7579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2606C-E1C3-6748-B47D-B79A4A57DB83}" type="datetimeFigureOut">
              <a:rPr lang="ru-UA" smtClean="0"/>
              <a:t>02/16/2021</a:t>
            </a:fld>
            <a:endParaRPr lang="ru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9EB68-4217-664E-AE0C-02E80C4DC4A2}" type="slidenum">
              <a:rPr lang="ru-UA" smtClean="0"/>
              <a:t>‹#›</a:t>
            </a:fld>
            <a:endParaRPr lang="ru-UA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9195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2606C-E1C3-6748-B47D-B79A4A57DB83}" type="datetimeFigureOut">
              <a:rPr lang="ru-UA" smtClean="0"/>
              <a:t>02/16/2021</a:t>
            </a:fld>
            <a:endParaRPr lang="ru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9EB68-4217-664E-AE0C-02E80C4DC4A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5816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2606C-E1C3-6748-B47D-B79A4A57DB83}" type="datetimeFigureOut">
              <a:rPr lang="ru-UA" smtClean="0"/>
              <a:t>02/16/2021</a:t>
            </a:fld>
            <a:endParaRPr lang="ru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9EB68-4217-664E-AE0C-02E80C4DC4A2}" type="slidenum">
              <a:rPr lang="ru-UA" smtClean="0"/>
              <a:t>‹#›</a:t>
            </a:fld>
            <a:endParaRPr lang="ru-UA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8882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2606C-E1C3-6748-B47D-B79A4A57DB83}" type="datetimeFigureOut">
              <a:rPr lang="ru-UA" smtClean="0"/>
              <a:t>02/16/2021</a:t>
            </a:fld>
            <a:endParaRPr lang="ru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9EB68-4217-664E-AE0C-02E80C4DC4A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67754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892606C-E1C3-6748-B47D-B79A4A57DB83}" type="datetimeFigureOut">
              <a:rPr lang="ru-UA" smtClean="0"/>
              <a:t>02/16/2021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209EB68-4217-664E-AE0C-02E80C4DC4A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1835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  <p:sldLayoutId id="2147483853" r:id="rId13"/>
    <p:sldLayoutId id="2147483854" r:id="rId14"/>
    <p:sldLayoutId id="2147483855" r:id="rId15"/>
    <p:sldLayoutId id="2147483856" r:id="rId16"/>
    <p:sldLayoutId id="214748385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0964B35-D7BD-4E4F-BF72-31B2049F89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83" t="23632" r="4792" b="23950"/>
          <a:stretch/>
        </p:blipFill>
        <p:spPr>
          <a:xfrm>
            <a:off x="1248936" y="680224"/>
            <a:ext cx="971271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09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63E891-99C6-EC40-9A7E-2144A44E5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892625" y="-122457"/>
            <a:ext cx="6737729" cy="69826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383AD5-B6E0-CE40-8E6A-8F92FAB14AA0}"/>
              </a:ext>
            </a:extLst>
          </p:cNvPr>
          <p:cNvSpPr txBox="1"/>
          <p:nvPr/>
        </p:nvSpPr>
        <p:spPr>
          <a:xfrm>
            <a:off x="439189" y="2551837"/>
            <a:ext cx="42893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UA" sz="3600" dirty="0"/>
              <a:t>Здобутки </a:t>
            </a:r>
          </a:p>
          <a:p>
            <a:pPr algn="ctr"/>
            <a:r>
              <a:rPr lang="ru-UA" sz="3600" dirty="0"/>
              <a:t>Лариси Василівни        Нестеряк</a:t>
            </a:r>
          </a:p>
        </p:txBody>
      </p:sp>
    </p:spTree>
    <p:extLst>
      <p:ext uri="{BB962C8B-B14F-4D97-AF65-F5344CB8AC3E}">
        <p14:creationId xmlns:p14="http://schemas.microsoft.com/office/powerpoint/2010/main" val="27691970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C991D0A-60C9-CF4B-8AA3-AD690F5AE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0090"/>
            <a:ext cx="12192000" cy="595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7715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2CF3D79-F5AF-B643-BF14-4B5B18FEA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0217"/>
            <a:ext cx="12192000" cy="587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03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CF57B6A-ED71-B947-956F-7A60F2915860}"/>
              </a:ext>
            </a:extLst>
          </p:cNvPr>
          <p:cNvSpPr txBox="1"/>
          <p:nvPr/>
        </p:nvSpPr>
        <p:spPr>
          <a:xfrm>
            <a:off x="4898967" y="1100340"/>
            <a:ext cx="702979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  <a:p>
            <a:r>
              <a:rPr lang="uk-UA" dirty="0"/>
              <a:t>З 1994 року –  бібліотекар Борщівської ЗОШ І-ІІІ ст. №І</a:t>
            </a:r>
          </a:p>
          <a:p>
            <a:endParaRPr lang="uk-UA" dirty="0"/>
          </a:p>
          <a:p>
            <a:r>
              <a:rPr lang="uk-UA" dirty="0"/>
              <a:t>З 2000 </a:t>
            </a:r>
            <a:r>
              <a:rPr lang="uk-UA" dirty="0" smtClean="0"/>
              <a:t>року </a:t>
            </a:r>
            <a:r>
              <a:rPr lang="uk-UA" dirty="0"/>
              <a:t>– вчитель фізичної культури Борщівської ЗОШ І-ІІІ ст. №І</a:t>
            </a:r>
          </a:p>
          <a:p>
            <a:endParaRPr lang="uk-UA" dirty="0"/>
          </a:p>
          <a:p>
            <a:r>
              <a:rPr lang="uk-UA" dirty="0"/>
              <a:t>З 2008  </a:t>
            </a:r>
            <a:r>
              <a:rPr lang="uk-UA" dirty="0" smtClean="0"/>
              <a:t>року </a:t>
            </a:r>
            <a:r>
              <a:rPr lang="uk-UA" dirty="0"/>
              <a:t>– вчитель фізичної культури Борщівського НВК </a:t>
            </a:r>
            <a:endParaRPr lang="uk-UA" dirty="0" smtClean="0"/>
          </a:p>
          <a:p>
            <a:r>
              <a:rPr lang="uk-UA" dirty="0" smtClean="0"/>
              <a:t>«</a:t>
            </a:r>
            <a:r>
              <a:rPr lang="uk-UA" dirty="0"/>
              <a:t>ЗНЗ </a:t>
            </a:r>
            <a:r>
              <a:rPr lang="uk-UA" dirty="0" smtClean="0"/>
              <a:t>І-ІІІ </a:t>
            </a:r>
            <a:r>
              <a:rPr lang="uk-UA" dirty="0"/>
              <a:t>ст. №3-гімназія імені Романа </a:t>
            </a:r>
            <a:r>
              <a:rPr lang="uk-UA" dirty="0" err="1"/>
              <a:t>Андріяшика</a:t>
            </a:r>
            <a:r>
              <a:rPr lang="uk-UA" dirty="0"/>
              <a:t>»</a:t>
            </a:r>
          </a:p>
          <a:p>
            <a:endParaRPr lang="uk-UA" dirty="0"/>
          </a:p>
          <a:p>
            <a:r>
              <a:rPr lang="uk-UA" dirty="0"/>
              <a:t>Категорія – </a:t>
            </a:r>
            <a:r>
              <a:rPr lang="uk-UA" dirty="0" smtClean="0"/>
              <a:t>вища</a:t>
            </a:r>
            <a:r>
              <a:rPr lang="uk-UA" dirty="0"/>
              <a:t>, звання «Старший вчитель»</a:t>
            </a:r>
          </a:p>
          <a:p>
            <a:endParaRPr lang="uk-UA" dirty="0"/>
          </a:p>
          <a:p>
            <a:r>
              <a:rPr lang="uk-UA" dirty="0"/>
              <a:t>Стаж </a:t>
            </a:r>
            <a:r>
              <a:rPr lang="uk-UA" dirty="0" smtClean="0"/>
              <a:t>роботи </a:t>
            </a:r>
            <a:r>
              <a:rPr lang="uk-UA" dirty="0"/>
              <a:t>– 30 </a:t>
            </a:r>
            <a:r>
              <a:rPr lang="uk-UA" dirty="0" smtClean="0"/>
              <a:t>років </a:t>
            </a:r>
            <a:endParaRPr lang="uk-UA" dirty="0"/>
          </a:p>
          <a:p>
            <a:endParaRPr lang="uk-UA" dirty="0"/>
          </a:p>
          <a:p>
            <a:r>
              <a:rPr lang="uk-UA" dirty="0"/>
              <a:t>Педагогічний </a:t>
            </a:r>
            <a:r>
              <a:rPr lang="uk-UA" dirty="0" smtClean="0"/>
              <a:t>стаж </a:t>
            </a:r>
            <a:r>
              <a:rPr lang="uk-UA" dirty="0"/>
              <a:t>– 18 років</a:t>
            </a:r>
          </a:p>
          <a:p>
            <a:endParaRPr lang="uk-UA" dirty="0"/>
          </a:p>
          <a:p>
            <a:r>
              <a:rPr lang="uk-UA" dirty="0"/>
              <a:t>Стаж роботи вчителем фізичної </a:t>
            </a:r>
            <a:r>
              <a:rPr lang="uk-UA" dirty="0" smtClean="0"/>
              <a:t>культури </a:t>
            </a:r>
            <a:r>
              <a:rPr lang="uk-UA" dirty="0"/>
              <a:t>– 18 років</a:t>
            </a:r>
          </a:p>
          <a:p>
            <a:endParaRPr lang="uk-UA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743F4E4-480D-F34F-8F11-C173222447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830" y="507076"/>
            <a:ext cx="4283133" cy="571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57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C69C17D-C9C2-EF44-A09E-599CFDF041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5160" t="12354" r="5160" b="25874"/>
          <a:stretch/>
        </p:blipFill>
        <p:spPr>
          <a:xfrm rot="5400000">
            <a:off x="457199" y="278779"/>
            <a:ext cx="6066263" cy="591014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E2E249A-59C1-5B4E-977A-E53E44ED9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1731" y="937892"/>
            <a:ext cx="6464531" cy="484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17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D65A0F1-34AF-6B46-A9D5-EDC3D5383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2756"/>
            <a:ext cx="12192000" cy="563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29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D30DD4-2F1A-2D41-A239-0B0F73C1189B}"/>
              </a:ext>
            </a:extLst>
          </p:cNvPr>
          <p:cNvSpPr txBox="1"/>
          <p:nvPr/>
        </p:nvSpPr>
        <p:spPr>
          <a:xfrm>
            <a:off x="2732809" y="0"/>
            <a:ext cx="6726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UA" sz="3600" dirty="0"/>
              <a:t>Робота з обдарованими дітьми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BC3C303-EB37-9140-863D-F06EEC0FF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0818" y="540845"/>
            <a:ext cx="8090363" cy="6067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8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BC46C74-BD34-2F4D-962E-D753BA720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2471"/>
            <a:ext cx="4937760" cy="37033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AAD8203-B04C-7242-87EA-CD10F9CBB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760" y="-68579"/>
            <a:ext cx="4937760" cy="370332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9121FA4-04AD-5D4A-8169-35E0200CCD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" y="3553690"/>
            <a:ext cx="4389120" cy="329183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9B41D4C-AAC7-A94E-8AF6-8684676995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7759" y="3428998"/>
            <a:ext cx="4555375" cy="341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6073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A806453-E335-8D47-B576-768E0CF12E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873"/>
            <a:ext cx="12192000" cy="612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1574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8E3A80-53DB-FE44-9F69-6E40A6BBD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67000" y="-142502"/>
            <a:ext cx="6858000" cy="715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3600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5791207-DC22-4E46-B6A3-9D8B484EF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202557" y="-2667614"/>
            <a:ext cx="5785658" cy="1219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73680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97</TotalTime>
  <Words>82</Words>
  <Application>Microsoft Office PowerPoint</Application>
  <PresentationFormat>Широкоэкранный</PresentationFormat>
  <Paragraphs>19</Paragraphs>
  <Slides>12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Garamond</vt:lpstr>
      <vt:lpstr>Натуральные материалы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Vlad Nesteriak</dc:creator>
  <cp:lastModifiedBy>WEBER</cp:lastModifiedBy>
  <cp:revision>14</cp:revision>
  <dcterms:created xsi:type="dcterms:W3CDTF">2021-01-19T14:37:12Z</dcterms:created>
  <dcterms:modified xsi:type="dcterms:W3CDTF">2021-02-16T09:32:12Z</dcterms:modified>
</cp:coreProperties>
</file>