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8" r:id="rId2"/>
    <p:sldId id="279" r:id="rId3"/>
    <p:sldId id="280" r:id="rId4"/>
    <p:sldId id="281" r:id="rId5"/>
    <p:sldId id="282" r:id="rId6"/>
    <p:sldId id="283" r:id="rId7"/>
    <p:sldId id="284" r:id="rId8"/>
    <p:sldId id="285" r:id="rId9"/>
    <p:sldId id="286" r:id="rId10"/>
    <p:sldId id="28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7" r:id="rId30"/>
    <p:sldId id="289" r:id="rId31"/>
    <p:sldId id="29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FF99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717" autoAdjust="0"/>
  </p:normalViewPr>
  <p:slideViewPr>
    <p:cSldViewPr>
      <p:cViewPr varScale="1">
        <p:scale>
          <a:sx n="71" d="100"/>
          <a:sy n="71" d="100"/>
        </p:scale>
        <p:origin x="-10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E0C649-FFF1-4DED-93D5-AC52D65B9914}" type="datetimeFigureOut">
              <a:rPr lang="ru-RU" smtClean="0"/>
              <a:pPr/>
              <a:t>14.11.2011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5D0FD7-56A6-49B8-99B6-6C43FFF5C0FC}"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BA0B0-1515-46C5-8569-DBC80A58E8C2}" type="datetimeFigureOut">
              <a:rPr lang="ru-RU" smtClean="0"/>
              <a:pPr/>
              <a:t>14.11.2011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91797-53B6-4F21-89E9-D5878B672A1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701408-3678-42D2-BA40-76EBDCCDF1B5}" type="datetimeFigureOut">
              <a:rPr lang="ru-RU" smtClean="0"/>
              <a:pPr/>
              <a:t>14.11.2011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B74D4E-AF5A-4BB6-880B-56D5EACA7F2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01408-3678-42D2-BA40-76EBDCCDF1B5}" type="datetimeFigureOut">
              <a:rPr lang="ru-RU" smtClean="0"/>
              <a:pPr/>
              <a:t>14.11.2011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74D4E-AF5A-4BB6-880B-56D5EACA7F2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tx1"/>
          </a:solidFill>
        </p:spPr>
        <p:txBody>
          <a:bodyPr>
            <a:normAutofit/>
          </a:bodyPr>
          <a:lstStyle/>
          <a:p>
            <a:r>
              <a:rPr lang="en-US" sz="9600" i="1" u="sng" dirty="0" err="1" smtClean="0">
                <a:solidFill>
                  <a:schemeClr val="bg1">
                    <a:lumMod val="95000"/>
                  </a:schemeClr>
                </a:solidFill>
                <a:effectLst>
                  <a:outerShdw blurRad="38100" dist="38100" dir="2700000" algn="tl">
                    <a:srgbClr val="000000">
                      <a:alpha val="43137"/>
                    </a:srgbClr>
                  </a:outerShdw>
                </a:effectLst>
                <a:latin typeface="Wooden Ship Decorated" pitchFamily="2" charset="0"/>
              </a:rPr>
              <a:t>L</a:t>
            </a:r>
            <a:r>
              <a:rPr lang="en-US" sz="9600" i="1" u="sng" dirty="0" err="1" smtClean="0">
                <a:solidFill>
                  <a:schemeClr val="bg1">
                    <a:lumMod val="95000"/>
                  </a:schemeClr>
                </a:solidFill>
                <a:effectLst>
                  <a:outerShdw blurRad="38100" dist="38100" dir="2700000" algn="tl">
                    <a:srgbClr val="000000">
                      <a:alpha val="43137"/>
                    </a:srgbClr>
                  </a:outerShdw>
                </a:effectLst>
                <a:latin typeface="Wooden Ship Decorated" pitchFamily="2" charset="0"/>
              </a:rPr>
              <a:t>iebe</a:t>
            </a:r>
            <a:endParaRPr lang="ru-RU" sz="9600" i="1" u="sng" dirty="0">
              <a:solidFill>
                <a:schemeClr val="bg1">
                  <a:lumMod val="95000"/>
                </a:schemeClr>
              </a:solidFill>
              <a:effectLst>
                <a:outerShdw blurRad="38100" dist="38100" dir="2700000" algn="tl">
                  <a:srgbClr val="000000">
                    <a:alpha val="43137"/>
                  </a:srgbClr>
                </a:outerShdw>
              </a:effectLst>
              <a:latin typeface="Wooden Ship Decorated" pitchFamily="2" charset="0"/>
            </a:endParaRPr>
          </a:p>
        </p:txBody>
      </p:sp>
      <p:pic>
        <p:nvPicPr>
          <p:cNvPr id="4" name="Рисунок 3" descr="Heart.jpg"/>
          <p:cNvPicPr>
            <a:picLocks noChangeAspect="1"/>
          </p:cNvPicPr>
          <p:nvPr/>
        </p:nvPicPr>
        <p:blipFill>
          <a:blip r:embed="rId2" cstate="print"/>
          <a:stretch>
            <a:fillRect/>
          </a:stretch>
        </p:blipFill>
        <p:spPr>
          <a:xfrm>
            <a:off x="8100392" y="6077256"/>
            <a:ext cx="1043608" cy="780744"/>
          </a:xfrm>
          <a:prstGeom prst="rect">
            <a:avLst/>
          </a:prstGeom>
        </p:spPr>
      </p:pic>
      <p:pic>
        <p:nvPicPr>
          <p:cNvPr id="5" name="Рисунок 4" descr="heart 3.gif"/>
          <p:cNvPicPr>
            <a:picLocks noChangeAspect="1"/>
          </p:cNvPicPr>
          <p:nvPr/>
        </p:nvPicPr>
        <p:blipFill>
          <a:blip r:embed="rId3" cstate="print"/>
          <a:stretch>
            <a:fillRect/>
          </a:stretch>
        </p:blipFill>
        <p:spPr>
          <a:xfrm>
            <a:off x="0" y="0"/>
            <a:ext cx="1115616" cy="836712"/>
          </a:xfrm>
          <a:prstGeom prst="rect">
            <a:avLst/>
          </a:prstGeom>
        </p:spPr>
      </p:pic>
      <p:pic>
        <p:nvPicPr>
          <p:cNvPr id="6" name="Рисунок 5" descr="heart4.jpg"/>
          <p:cNvPicPr>
            <a:picLocks noChangeAspect="1"/>
          </p:cNvPicPr>
          <p:nvPr/>
        </p:nvPicPr>
        <p:blipFill>
          <a:blip r:embed="rId4" cstate="print"/>
          <a:stretch>
            <a:fillRect/>
          </a:stretch>
        </p:blipFill>
        <p:spPr>
          <a:xfrm>
            <a:off x="0" y="6060926"/>
            <a:ext cx="1062765" cy="797074"/>
          </a:xfrm>
          <a:prstGeom prst="rect">
            <a:avLst/>
          </a:prstGeom>
        </p:spPr>
      </p:pic>
      <p:pic>
        <p:nvPicPr>
          <p:cNvPr id="7" name="Рисунок 6" descr="heart 2.jpg"/>
          <p:cNvPicPr>
            <a:picLocks noChangeAspect="1"/>
          </p:cNvPicPr>
          <p:nvPr/>
        </p:nvPicPr>
        <p:blipFill>
          <a:blip r:embed="rId5" cstate="print"/>
          <a:stretch>
            <a:fillRect/>
          </a:stretch>
        </p:blipFill>
        <p:spPr>
          <a:xfrm>
            <a:off x="8163272" y="0"/>
            <a:ext cx="980728" cy="980728"/>
          </a:xfrm>
          <a:prstGeom prst="rect">
            <a:avLst/>
          </a:prstGeom>
        </p:spPr>
      </p:pic>
    </p:spTree>
  </p:cSld>
  <p:clrMapOvr>
    <a:masterClrMapping/>
  </p:clrMapOvr>
  <p:transition advTm="4328">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liebe 8.jpg"/>
          <p:cNvPicPr>
            <a:picLocks noChangeAspect="1"/>
          </p:cNvPicPr>
          <p:nvPr/>
        </p:nvPicPr>
        <p:blipFill>
          <a:blip r:embed="rId2" cstate="print"/>
          <a:stretch>
            <a:fillRect/>
          </a:stretch>
        </p:blipFill>
        <p:spPr>
          <a:xfrm>
            <a:off x="0" y="0"/>
            <a:ext cx="91440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389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0" y="0"/>
            <a:ext cx="9144000" cy="3929066"/>
          </a:xfrm>
        </p:spPr>
        <p:txBody>
          <a:bodyPr>
            <a:normAutofit/>
          </a:bodyPr>
          <a:lstStyle/>
          <a:p>
            <a:r>
              <a:rPr lang="de-DE" sz="3600" b="1" dirty="0" smtClean="0"/>
              <a:t>Was ist Liebe?</a:t>
            </a:r>
          </a:p>
          <a:p>
            <a:r>
              <a:rPr lang="de-DE" sz="3600" dirty="0" smtClean="0"/>
              <a:t>Dies wurden Kinder gefragt und die Antworten waren umfassender und tiefgehender, als sich irgendjemand vorgestellt hatte. Was denkst Du?</a:t>
            </a:r>
          </a:p>
          <a:p>
            <a:pPr>
              <a:buNone/>
            </a:pPr>
            <a:endParaRPr lang="ru-RU" sz="3600" b="1" i="1" dirty="0">
              <a:solidFill>
                <a:schemeClr val="tx2">
                  <a:lumMod val="50000"/>
                </a:schemeClr>
              </a:solidFill>
            </a:endParaRPr>
          </a:p>
        </p:txBody>
      </p:sp>
    </p:spTree>
  </p:cSld>
  <p:clrMapOvr>
    <a:masterClrMapping/>
  </p:clrMapOvr>
  <p:transition advTm="11187">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571984"/>
            <a:ext cx="8072494" cy="2286016"/>
          </a:xfrm>
        </p:spPr>
        <p:txBody>
          <a:bodyPr>
            <a:normAutofit lnSpcReduction="10000"/>
          </a:bodyPr>
          <a:lstStyle/>
          <a:p>
            <a:pPr>
              <a:buNone/>
            </a:pPr>
            <a:r>
              <a:rPr lang="de-DE" dirty="0" smtClean="0"/>
              <a:t>“Als meine Oma Arthritis bekam, konnte sie sich nicht mehr bücken, um ihre Fußnägel zu lackieren. Mein Opa macht es jetzt immer, sogar als auch er Arthritis in seinen Händen bekam. Das ist Liebe.” (Rebecca, 8 Jahre)</a:t>
            </a:r>
            <a:endParaRPr lang="ru-RU" b="1" dirty="0"/>
          </a:p>
        </p:txBody>
      </p:sp>
      <p:pic>
        <p:nvPicPr>
          <p:cNvPr id="4" name="Рисунок 3" descr="a98df06cffd8828a8682973e8a722fcc_full.jpg"/>
          <p:cNvPicPr>
            <a:picLocks noChangeAspect="1"/>
          </p:cNvPicPr>
          <p:nvPr/>
        </p:nvPicPr>
        <p:blipFill>
          <a:blip r:embed="rId3" cstate="print"/>
          <a:stretch>
            <a:fillRect/>
          </a:stretch>
        </p:blipFill>
        <p:spPr>
          <a:xfrm>
            <a:off x="642910" y="642918"/>
            <a:ext cx="4921020" cy="3286148"/>
          </a:xfrm>
          <a:prstGeom prst="rect">
            <a:avLst/>
          </a:prstGeom>
        </p:spPr>
      </p:pic>
    </p:spTree>
  </p:cSld>
  <p:clrMapOvr>
    <a:masterClrMapping/>
  </p:clrMapOvr>
  <p:transition advTm="11968">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5214950"/>
            <a:ext cx="8686800" cy="1839931"/>
          </a:xfrm>
        </p:spPr>
        <p:txBody>
          <a:bodyPr>
            <a:normAutofit/>
          </a:bodyPr>
          <a:lstStyle/>
          <a:p>
            <a:pPr>
              <a:buNone/>
            </a:pPr>
            <a:r>
              <a:rPr lang="de-DE" dirty="0" smtClean="0"/>
              <a:t>“Wenn dich jemand liebt, sagen sie deinen Namen anders. Du weißt, dein Name ist in ihrem Mund gut aufgehoben”. (Billy, 4 Jahre)</a:t>
            </a:r>
            <a:endParaRPr lang="ru-RU" b="1" i="1" dirty="0"/>
          </a:p>
        </p:txBody>
      </p:sp>
      <p:pic>
        <p:nvPicPr>
          <p:cNvPr id="4" name="Рисунок 3" descr="3D-graphics_Butterfly_lips_006796_.jpg"/>
          <p:cNvPicPr>
            <a:picLocks noChangeAspect="1"/>
          </p:cNvPicPr>
          <p:nvPr/>
        </p:nvPicPr>
        <p:blipFill>
          <a:blip r:embed="rId3" cstate="print"/>
          <a:stretch>
            <a:fillRect/>
          </a:stretch>
        </p:blipFill>
        <p:spPr>
          <a:xfrm>
            <a:off x="2928926" y="428604"/>
            <a:ext cx="5214974" cy="3911230"/>
          </a:xfrm>
          <a:prstGeom prst="rect">
            <a:avLst/>
          </a:prstGeom>
        </p:spPr>
      </p:pic>
    </p:spTree>
  </p:cSld>
  <p:clrMapOvr>
    <a:masterClrMapping/>
  </p:clrMapOvr>
  <p:transition advTm="8484">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500570"/>
            <a:ext cx="7186634" cy="1839907"/>
          </a:xfrm>
        </p:spPr>
        <p:txBody>
          <a:bodyPr>
            <a:normAutofit fontScale="92500" lnSpcReduction="10000"/>
          </a:bodyPr>
          <a:lstStyle/>
          <a:p>
            <a:pPr>
              <a:buNone/>
            </a:pPr>
            <a:r>
              <a:rPr lang="de-DE" dirty="0" smtClean="0"/>
              <a:t>“Liebe ist, wenn ein Mädchen Parfum benutzt und ein Junge Rasierwasser, und dann gehen sie weg und beschnuppern sich”. (Karl, 5 Jahre)</a:t>
            </a:r>
            <a:endParaRPr lang="ru-RU" b="1" i="1" dirty="0"/>
          </a:p>
        </p:txBody>
      </p:sp>
      <p:pic>
        <p:nvPicPr>
          <p:cNvPr id="5" name="Рисунок 4" descr="0000416060-preview.jpg"/>
          <p:cNvPicPr>
            <a:picLocks noChangeAspect="1"/>
          </p:cNvPicPr>
          <p:nvPr/>
        </p:nvPicPr>
        <p:blipFill>
          <a:blip r:embed="rId3" cstate="print"/>
          <a:stretch>
            <a:fillRect/>
          </a:stretch>
        </p:blipFill>
        <p:spPr>
          <a:xfrm>
            <a:off x="500034" y="500042"/>
            <a:ext cx="5092057" cy="3397758"/>
          </a:xfrm>
          <a:prstGeom prst="rect">
            <a:avLst/>
          </a:prstGeom>
        </p:spPr>
      </p:pic>
    </p:spTree>
  </p:cSld>
  <p:clrMapOvr>
    <a:masterClrMapping/>
  </p:clrMapOvr>
  <p:transition advTm="9843">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4589465"/>
            <a:ext cx="8186766" cy="2268535"/>
          </a:xfrm>
        </p:spPr>
        <p:txBody>
          <a:bodyPr>
            <a:normAutofit/>
          </a:bodyPr>
          <a:lstStyle/>
          <a:p>
            <a:pPr>
              <a:buNone/>
            </a:pPr>
            <a:r>
              <a:rPr lang="de-DE" dirty="0" smtClean="0">
                <a:solidFill>
                  <a:schemeClr val="bg1">
                    <a:lumMod val="95000"/>
                  </a:schemeClr>
                </a:solidFill>
              </a:rPr>
              <a:t>“Liebe ist, wenn du mit jemandem zum Essen ausgehst und du die meisten deiner Pommes Frites hergibst, ohne dass sie dir welche von ihren geben müssen”. (Chrissy, 6 Jahre)</a:t>
            </a:r>
            <a:endParaRPr lang="ru-RU" b="1" dirty="0">
              <a:solidFill>
                <a:schemeClr val="bg1">
                  <a:lumMod val="95000"/>
                </a:schemeClr>
              </a:solidFill>
            </a:endParaRPr>
          </a:p>
        </p:txBody>
      </p:sp>
      <p:pic>
        <p:nvPicPr>
          <p:cNvPr id="4" name="Рисунок 3" descr="FF00-0340.jpg"/>
          <p:cNvPicPr>
            <a:picLocks noChangeAspect="1"/>
          </p:cNvPicPr>
          <p:nvPr/>
        </p:nvPicPr>
        <p:blipFill>
          <a:blip r:embed="rId3" cstate="print"/>
          <a:stretch>
            <a:fillRect/>
          </a:stretch>
        </p:blipFill>
        <p:spPr>
          <a:xfrm>
            <a:off x="1643042" y="214290"/>
            <a:ext cx="5643602" cy="4186334"/>
          </a:xfrm>
          <a:prstGeom prst="rect">
            <a:avLst/>
          </a:prstGeom>
        </p:spPr>
      </p:pic>
    </p:spTree>
  </p:cSld>
  <p:clrMapOvr>
    <a:masterClrMapping/>
  </p:clrMapOvr>
  <p:transition advTm="387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4" name="Содержимое 3" descr="Girls_Charming_smile_014704_.jpg"/>
          <p:cNvPicPr>
            <a:picLocks noGrp="1" noChangeAspect="1"/>
          </p:cNvPicPr>
          <p:nvPr>
            <p:ph idx="1"/>
          </p:nvPr>
        </p:nvPicPr>
        <p:blipFill>
          <a:blip r:embed="rId3" cstate="print"/>
          <a:stretch>
            <a:fillRect/>
          </a:stretch>
        </p:blipFill>
        <p:spPr>
          <a:xfrm>
            <a:off x="1428728" y="357166"/>
            <a:ext cx="5335282" cy="3334551"/>
          </a:xfrm>
        </p:spPr>
      </p:pic>
      <p:sp>
        <p:nvSpPr>
          <p:cNvPr id="6" name="Прямоугольник 5"/>
          <p:cNvSpPr/>
          <p:nvPr/>
        </p:nvSpPr>
        <p:spPr>
          <a:xfrm>
            <a:off x="4572000" y="3933056"/>
            <a:ext cx="4572000" cy="1384995"/>
          </a:xfrm>
          <a:prstGeom prst="rect">
            <a:avLst/>
          </a:prstGeom>
        </p:spPr>
        <p:txBody>
          <a:bodyPr>
            <a:spAutoFit/>
          </a:bodyPr>
          <a:lstStyle/>
          <a:p>
            <a:r>
              <a:rPr lang="de-DE" sz="2800" dirty="0" smtClean="0"/>
              <a:t>“Liebe bringt dich zum Lächeln, wenn du eigentlich müde bist” (Terri, 4 Jahre)</a:t>
            </a:r>
            <a:endParaRPr lang="ru-RU" sz="2800" dirty="0"/>
          </a:p>
        </p:txBody>
      </p:sp>
    </p:spTree>
  </p:cSld>
  <p:clrMapOvr>
    <a:masterClrMapping/>
  </p:clrMapOvr>
  <p:transition advTm="7156">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14818"/>
            <a:ext cx="8258204" cy="1911345"/>
          </a:xfrm>
        </p:spPr>
        <p:txBody>
          <a:bodyPr>
            <a:normAutofit/>
          </a:bodyPr>
          <a:lstStyle/>
          <a:p>
            <a:pPr>
              <a:buNone/>
            </a:pPr>
            <a:r>
              <a:rPr lang="de-DE" dirty="0" smtClean="0"/>
              <a:t>“Liebe ist, wenn Mutti Kaffee macht für Vati und dann probiert, ob der Kaffee auch gut genug ist, bevor sie ihn serviert”. (Danny, 7 Jahre)</a:t>
            </a:r>
            <a:endParaRPr lang="ru-RU" b="1" i="1" dirty="0"/>
          </a:p>
        </p:txBody>
      </p:sp>
      <p:pic>
        <p:nvPicPr>
          <p:cNvPr id="4" name="Рисунок 3" descr="Fotolia_3799171_M.jpg"/>
          <p:cNvPicPr>
            <a:picLocks noChangeAspect="1"/>
          </p:cNvPicPr>
          <p:nvPr/>
        </p:nvPicPr>
        <p:blipFill>
          <a:blip r:embed="rId3" cstate="print"/>
          <a:stretch>
            <a:fillRect/>
          </a:stretch>
        </p:blipFill>
        <p:spPr>
          <a:xfrm>
            <a:off x="1357290" y="0"/>
            <a:ext cx="6143636" cy="4093061"/>
          </a:xfrm>
          <a:prstGeom prst="rect">
            <a:avLst/>
          </a:prstGeom>
        </p:spPr>
      </p:pic>
    </p:spTree>
  </p:cSld>
  <p:clrMapOvr>
    <a:masterClrMapping/>
  </p:clrMapOvr>
  <p:transition advTm="10625">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4077072"/>
            <a:ext cx="7859216" cy="2049091"/>
          </a:xfrm>
        </p:spPr>
        <p:txBody>
          <a:bodyPr>
            <a:normAutofit fontScale="85000" lnSpcReduction="10000"/>
          </a:bodyPr>
          <a:lstStyle/>
          <a:p>
            <a:pPr>
              <a:buNone/>
            </a:pPr>
            <a:r>
              <a:rPr lang="ru-RU" b="1" i="1" dirty="0" smtClean="0">
                <a:solidFill>
                  <a:schemeClr val="bg1">
                    <a:lumMod val="95000"/>
                  </a:schemeClr>
                </a:solidFill>
              </a:rPr>
              <a:t>"</a:t>
            </a:r>
            <a:r>
              <a:rPr lang="de-DE" dirty="0" smtClean="0">
                <a:solidFill>
                  <a:schemeClr val="bg1">
                    <a:lumMod val="95000"/>
                  </a:schemeClr>
                </a:solidFill>
              </a:rPr>
              <a:t>“Wenn du liebst, bist du immerzu am Küssen, und wenn du dann genug hast vom Küssen, willst du immer noch zusammen sein, und dann redest du lange miteinander. Mutti und Vati sind so, und es ist sieht krass aus, wenn sie küssen”. (Emily, 8 Jahre)</a:t>
            </a:r>
            <a:endParaRPr lang="ru-RU" b="1" i="1" dirty="0">
              <a:solidFill>
                <a:schemeClr val="bg1">
                  <a:lumMod val="95000"/>
                </a:schemeClr>
              </a:solidFill>
            </a:endParaRPr>
          </a:p>
        </p:txBody>
      </p:sp>
      <p:pic>
        <p:nvPicPr>
          <p:cNvPr id="4" name="Рисунок 3" descr="1294213962_8160048.jpg"/>
          <p:cNvPicPr>
            <a:picLocks noChangeAspect="1"/>
          </p:cNvPicPr>
          <p:nvPr/>
        </p:nvPicPr>
        <p:blipFill>
          <a:blip r:embed="rId3" cstate="print"/>
          <a:stretch>
            <a:fillRect/>
          </a:stretch>
        </p:blipFill>
        <p:spPr>
          <a:xfrm>
            <a:off x="2000232" y="428604"/>
            <a:ext cx="4857784" cy="3643338"/>
          </a:xfrm>
          <a:prstGeom prst="rect">
            <a:avLst/>
          </a:prstGeom>
        </p:spPr>
      </p:pic>
    </p:spTree>
  </p:cSld>
  <p:clrMapOvr>
    <a:masterClrMapping/>
  </p:clrMapOvr>
  <p:transition advTm="18859">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143512"/>
            <a:ext cx="9144000" cy="1714488"/>
          </a:xfrm>
          <a:solidFill>
            <a:srgbClr val="C00000"/>
          </a:solidFill>
        </p:spPr>
        <p:txBody>
          <a:bodyPr>
            <a:normAutofit/>
          </a:bodyPr>
          <a:lstStyle/>
          <a:p>
            <a:pPr>
              <a:buNone/>
            </a:pPr>
            <a:r>
              <a:rPr lang="de-DE" dirty="0" smtClean="0">
                <a:solidFill>
                  <a:schemeClr val="bg1">
                    <a:lumMod val="95000"/>
                  </a:schemeClr>
                </a:solidFill>
              </a:rPr>
              <a:t>“Liebe ist so im Zimmer – an Weihnachten, wenn du die Geschenke aufmachst und einfach zuhörst”.</a:t>
            </a:r>
            <a:br>
              <a:rPr lang="de-DE" dirty="0" smtClean="0">
                <a:solidFill>
                  <a:schemeClr val="bg1">
                    <a:lumMod val="95000"/>
                  </a:schemeClr>
                </a:solidFill>
              </a:rPr>
            </a:br>
            <a:r>
              <a:rPr lang="de-DE" dirty="0" smtClean="0">
                <a:solidFill>
                  <a:schemeClr val="bg1">
                    <a:lumMod val="95000"/>
                  </a:schemeClr>
                </a:solidFill>
              </a:rPr>
              <a:t>(Bobby, 7 Jahre)</a:t>
            </a:r>
            <a:endParaRPr lang="ru-RU" b="1" i="1" dirty="0">
              <a:solidFill>
                <a:schemeClr val="bg1">
                  <a:lumMod val="95000"/>
                </a:schemeClr>
              </a:solidFill>
            </a:endParaRPr>
          </a:p>
        </p:txBody>
      </p:sp>
      <p:pic>
        <p:nvPicPr>
          <p:cNvPr id="4" name="Рисунок 3" descr="santa-claus-in-room.jpg"/>
          <p:cNvPicPr>
            <a:picLocks noChangeAspect="1"/>
          </p:cNvPicPr>
          <p:nvPr/>
        </p:nvPicPr>
        <p:blipFill>
          <a:blip r:embed="rId3" cstate="print"/>
          <a:stretch>
            <a:fillRect/>
          </a:stretch>
        </p:blipFill>
        <p:spPr>
          <a:xfrm>
            <a:off x="3500430" y="714356"/>
            <a:ext cx="5000628" cy="3750471"/>
          </a:xfrm>
          <a:prstGeom prst="rect">
            <a:avLst/>
          </a:prstGeom>
        </p:spPr>
      </p:pic>
    </p:spTree>
  </p:cSld>
  <p:clrMapOvr>
    <a:masterClrMapping/>
  </p:clrMapOvr>
  <p:transition advTm="6031">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74939630_ich_liebe_dich.jpg"/>
          <p:cNvPicPr>
            <a:picLocks noChangeAspect="1"/>
          </p:cNvPicPr>
          <p:nvPr/>
        </p:nvPicPr>
        <p:blipFill>
          <a:blip r:embed="rId2" cstate="print"/>
          <a:stretch>
            <a:fillRect/>
          </a:stretch>
        </p:blipFill>
        <p:spPr>
          <a:xfrm>
            <a:off x="0" y="0"/>
            <a:ext cx="9163537" cy="6858000"/>
          </a:xfrm>
          <a:prstGeom prst="rect">
            <a:avLst/>
          </a:prstGeom>
        </p:spPr>
      </p:pic>
    </p:spTree>
  </p:cSld>
  <p:clrMapOvr>
    <a:masterClrMapping/>
  </p:clrMapOvr>
  <p:transition advTm="489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2000" r="-2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572008"/>
            <a:ext cx="8572560" cy="3000396"/>
          </a:xfrm>
        </p:spPr>
        <p:txBody>
          <a:bodyPr>
            <a:normAutofit/>
          </a:bodyPr>
          <a:lstStyle/>
          <a:p>
            <a:pPr>
              <a:buNone/>
            </a:pPr>
            <a:r>
              <a:rPr lang="de-DE" dirty="0" smtClean="0"/>
              <a:t>“Liebe ist, wenn du einem Typen sagst, dass du sein Hemd toll findest, und er es dann jeden Tag an hat”. (Noelle, 7 Jahre)</a:t>
            </a:r>
            <a:endParaRPr lang="ru-RU" b="1" i="1" dirty="0"/>
          </a:p>
        </p:txBody>
      </p:sp>
      <p:pic>
        <p:nvPicPr>
          <p:cNvPr id="4" name="Рисунок 3" descr="рубашка.jpg"/>
          <p:cNvPicPr>
            <a:picLocks noChangeAspect="1"/>
          </p:cNvPicPr>
          <p:nvPr/>
        </p:nvPicPr>
        <p:blipFill>
          <a:blip r:embed="rId3" cstate="print"/>
          <a:stretch>
            <a:fillRect/>
          </a:stretch>
        </p:blipFill>
        <p:spPr>
          <a:xfrm>
            <a:off x="428596" y="0"/>
            <a:ext cx="3471858" cy="4492520"/>
          </a:xfrm>
          <a:prstGeom prst="rect">
            <a:avLst/>
          </a:prstGeom>
        </p:spPr>
      </p:pic>
    </p:spTree>
  </p:cSld>
  <p:clrMapOvr>
    <a:masterClrMapping/>
  </p:clrMapOvr>
  <p:transition advTm="5656">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29058" y="1928802"/>
            <a:ext cx="4972056" cy="3786214"/>
          </a:xfrm>
        </p:spPr>
        <p:txBody>
          <a:bodyPr>
            <a:normAutofit/>
          </a:bodyPr>
          <a:lstStyle/>
          <a:p>
            <a:pPr>
              <a:buNone/>
            </a:pPr>
            <a:r>
              <a:rPr lang="de-DE" dirty="0" smtClean="0"/>
              <a:t>“Liebe ist ein kleiner alter Mann und eine kleine alte Frau, die immer noch Freunde sind, obwohl sie sich doch schon so gut kennen”. (Tommy, 6 Jahre)</a:t>
            </a:r>
            <a:endParaRPr lang="ru-RU" dirty="0"/>
          </a:p>
        </p:txBody>
      </p:sp>
      <p:pic>
        <p:nvPicPr>
          <p:cNvPr id="4" name="Рисунок 3" descr="старики.jpg"/>
          <p:cNvPicPr>
            <a:picLocks noChangeAspect="1"/>
          </p:cNvPicPr>
          <p:nvPr/>
        </p:nvPicPr>
        <p:blipFill>
          <a:blip r:embed="rId3" cstate="print"/>
          <a:stretch>
            <a:fillRect/>
          </a:stretch>
        </p:blipFill>
        <p:spPr>
          <a:xfrm>
            <a:off x="428596" y="142852"/>
            <a:ext cx="3128971" cy="4436601"/>
          </a:xfrm>
          <a:prstGeom prst="rect">
            <a:avLst/>
          </a:prstGeom>
        </p:spPr>
      </p:pic>
    </p:spTree>
  </p:cSld>
  <p:clrMapOvr>
    <a:masterClrMapping/>
  </p:clrMapOvr>
  <p:transition advTm="9125">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00166" y="5000636"/>
            <a:ext cx="7186634" cy="1482717"/>
          </a:xfrm>
        </p:spPr>
        <p:txBody>
          <a:bodyPr>
            <a:normAutofit fontScale="85000" lnSpcReduction="10000"/>
          </a:bodyPr>
          <a:lstStyle/>
          <a:p>
            <a:pPr>
              <a:buNone/>
            </a:pPr>
            <a:r>
              <a:rPr lang="de-DE" dirty="0" smtClean="0"/>
              <a:t>“Meine Mama liebt mich mehr als irgendjemand anders. Niemand sonst küsst mich in den Schlaf am Abend” (Clare, 6 Jahre)</a:t>
            </a:r>
            <a:endParaRPr lang="ru-RU" dirty="0"/>
          </a:p>
        </p:txBody>
      </p:sp>
      <p:pic>
        <p:nvPicPr>
          <p:cNvPr id="4" name="Рисунок 3" descr="1271114352_bankoboev.ru_schastlivaya_mama.jpg"/>
          <p:cNvPicPr>
            <a:picLocks noChangeAspect="1"/>
          </p:cNvPicPr>
          <p:nvPr/>
        </p:nvPicPr>
        <p:blipFill>
          <a:blip r:embed="rId3" cstate="print"/>
          <a:stretch>
            <a:fillRect/>
          </a:stretch>
        </p:blipFill>
        <p:spPr>
          <a:xfrm>
            <a:off x="3286116" y="285728"/>
            <a:ext cx="5500696" cy="4400557"/>
          </a:xfrm>
          <a:prstGeom prst="rect">
            <a:avLst/>
          </a:prstGeom>
        </p:spPr>
      </p:pic>
    </p:spTree>
  </p:cSld>
  <p:clrMapOvr>
    <a:masterClrMapping/>
  </p:clrMapOvr>
  <p:transition advTm="8079">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786190"/>
            <a:ext cx="3929058" cy="4000504"/>
          </a:xfrm>
        </p:spPr>
        <p:txBody>
          <a:bodyPr>
            <a:normAutofit/>
          </a:bodyPr>
          <a:lstStyle/>
          <a:p>
            <a:pPr>
              <a:buNone/>
            </a:pPr>
            <a:r>
              <a:rPr lang="de-DE" dirty="0" smtClean="0">
                <a:solidFill>
                  <a:schemeClr val="bg1">
                    <a:lumMod val="95000"/>
                  </a:schemeClr>
                </a:solidFill>
              </a:rPr>
              <a:t>“Wenn Mama dem Vati das beste Stück vom Hähnchen gibt, das ist Liebe.” (Elaine, 5 Jahre)</a:t>
            </a:r>
            <a:endParaRPr lang="ru-RU" b="1" dirty="0">
              <a:solidFill>
                <a:schemeClr val="bg1">
                  <a:lumMod val="95000"/>
                </a:schemeClr>
              </a:solidFill>
            </a:endParaRPr>
          </a:p>
        </p:txBody>
      </p:sp>
    </p:spTree>
  </p:cSld>
  <p:clrMapOvr>
    <a:masterClrMapping/>
  </p:clrMapOvr>
  <p:transition advTm="6453">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661035"/>
            <a:ext cx="8186766" cy="1196965"/>
          </a:xfrm>
        </p:spPr>
        <p:txBody>
          <a:bodyPr>
            <a:normAutofit fontScale="85000" lnSpcReduction="20000"/>
          </a:bodyPr>
          <a:lstStyle/>
          <a:p>
            <a:pPr>
              <a:buNone/>
            </a:pPr>
            <a:r>
              <a:rPr lang="de-DE" dirty="0" smtClean="0">
                <a:solidFill>
                  <a:schemeClr val="bg1">
                    <a:lumMod val="95000"/>
                  </a:schemeClr>
                </a:solidFill>
              </a:rPr>
              <a:t>“Mutti sagt von Vati – selbst wenn er verschwitzt ist und schmutzig – dass er toller aussieht als Brad Pitt. Das ist Liebe”. (Chris, 7 Jahre)</a:t>
            </a:r>
            <a:endParaRPr lang="ru-RU" dirty="0">
              <a:solidFill>
                <a:schemeClr val="bg1">
                  <a:lumMod val="95000"/>
                </a:schemeClr>
              </a:solidFill>
            </a:endParaRPr>
          </a:p>
        </p:txBody>
      </p:sp>
      <p:pic>
        <p:nvPicPr>
          <p:cNvPr id="4" name="Рисунок 3" descr="reWalls.com_17145.jpg"/>
          <p:cNvPicPr>
            <a:picLocks noChangeAspect="1"/>
          </p:cNvPicPr>
          <p:nvPr/>
        </p:nvPicPr>
        <p:blipFill>
          <a:blip r:embed="rId3" cstate="print"/>
          <a:stretch>
            <a:fillRect/>
          </a:stretch>
        </p:blipFill>
        <p:spPr>
          <a:xfrm>
            <a:off x="1285852" y="857232"/>
            <a:ext cx="6643702" cy="4152314"/>
          </a:xfrm>
          <a:prstGeom prst="rect">
            <a:avLst/>
          </a:prstGeom>
        </p:spPr>
      </p:pic>
    </p:spTree>
  </p:cSld>
  <p:clrMapOvr>
    <a:masterClrMapping/>
  </p:clrMapOvr>
  <p:transition advTm="7406">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285992"/>
            <a:ext cx="4572032" cy="3840171"/>
          </a:xfrm>
        </p:spPr>
        <p:txBody>
          <a:bodyPr>
            <a:normAutofit/>
          </a:bodyPr>
          <a:lstStyle/>
          <a:p>
            <a:pPr>
              <a:buNone/>
            </a:pPr>
            <a:r>
              <a:rPr lang="de-DE" dirty="0" smtClean="0"/>
              <a:t>“Liebe ist, wenn dein Hündchen dich freudig im Gesicht ableckt, obwohl du ihn den ganzen Tag alleine gelassen hast”. (Mary Ann, 4 Jahre)</a:t>
            </a:r>
            <a:endParaRPr lang="ru-RU" b="1" i="1" dirty="0"/>
          </a:p>
        </p:txBody>
      </p:sp>
      <p:pic>
        <p:nvPicPr>
          <p:cNvPr id="4" name="Рисунок 3" descr="1244821066c1Hw5u.jpg"/>
          <p:cNvPicPr>
            <a:picLocks noChangeAspect="1"/>
          </p:cNvPicPr>
          <p:nvPr/>
        </p:nvPicPr>
        <p:blipFill>
          <a:blip r:embed="rId3" cstate="print"/>
          <a:stretch>
            <a:fillRect/>
          </a:stretch>
        </p:blipFill>
        <p:spPr>
          <a:xfrm>
            <a:off x="5572132" y="571480"/>
            <a:ext cx="2857516" cy="4286274"/>
          </a:xfrm>
          <a:prstGeom prst="rect">
            <a:avLst/>
          </a:prstGeom>
        </p:spPr>
      </p:pic>
    </p:spTree>
  </p:cSld>
  <p:clrMapOvr>
    <a:masterClrMapping/>
  </p:clrMapOvr>
  <p:transition advTm="10734">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72074"/>
            <a:ext cx="8329642" cy="1554155"/>
          </a:xfrm>
        </p:spPr>
        <p:txBody>
          <a:bodyPr>
            <a:normAutofit lnSpcReduction="10000"/>
          </a:bodyPr>
          <a:lstStyle/>
          <a:p>
            <a:pPr>
              <a:buNone/>
            </a:pPr>
            <a:r>
              <a:rPr lang="de-DE" dirty="0" smtClean="0">
                <a:solidFill>
                  <a:schemeClr val="bg1">
                    <a:lumMod val="95000"/>
                  </a:schemeClr>
                </a:solidFill>
              </a:rPr>
              <a:t>“</a:t>
            </a:r>
            <a:r>
              <a:rPr lang="de-DE" dirty="0" smtClean="0">
                <a:solidFill>
                  <a:schemeClr val="bg1">
                    <a:lumMod val="95000"/>
                  </a:schemeClr>
                </a:solidFill>
              </a:rPr>
              <a:t>Ich weiß, dass meine Schwester mich liebt, sie gibt mir all ihre Klamotten und muss dann wieder neue kaufen”. (Lauren, 4 Jahre)</a:t>
            </a:r>
            <a:endParaRPr lang="ru-RU" b="1" i="1" dirty="0">
              <a:solidFill>
                <a:schemeClr val="bg1">
                  <a:lumMod val="95000"/>
                </a:schemeClr>
              </a:solidFill>
            </a:endParaRPr>
          </a:p>
        </p:txBody>
      </p:sp>
      <p:pic>
        <p:nvPicPr>
          <p:cNvPr id="4" name="Рисунок 3" descr="two-girls-playing-stone-paper-scissors.jpg"/>
          <p:cNvPicPr>
            <a:picLocks noChangeAspect="1"/>
          </p:cNvPicPr>
          <p:nvPr/>
        </p:nvPicPr>
        <p:blipFill>
          <a:blip r:embed="rId3" cstate="print"/>
          <a:stretch>
            <a:fillRect/>
          </a:stretch>
        </p:blipFill>
        <p:spPr>
          <a:xfrm>
            <a:off x="0" y="0"/>
            <a:ext cx="5286382" cy="4229106"/>
          </a:xfrm>
          <a:prstGeom prst="rect">
            <a:avLst/>
          </a:prstGeom>
        </p:spPr>
      </p:pic>
    </p:spTree>
  </p:cSld>
  <p:clrMapOvr>
    <a:masterClrMapping/>
  </p:clrMapOvr>
  <p:transition advTm="7250">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857760"/>
            <a:ext cx="8543956" cy="1268403"/>
          </a:xfrm>
        </p:spPr>
        <p:txBody>
          <a:bodyPr>
            <a:normAutofit fontScale="92500" lnSpcReduction="20000"/>
          </a:bodyPr>
          <a:lstStyle/>
          <a:p>
            <a:pPr>
              <a:buNone/>
            </a:pPr>
            <a:r>
              <a:rPr lang="de-DE" dirty="0" smtClean="0">
                <a:solidFill>
                  <a:schemeClr val="tx1">
                    <a:lumMod val="95000"/>
                    <a:lumOff val="5000"/>
                  </a:schemeClr>
                </a:solidFill>
              </a:rPr>
              <a:t>“Wenn du jemanden liebst, klimperst du mit deinen Wimpern ganz wild, und kleine Sterne kommen aus dir heraus” (Karen, 7 Jahre)</a:t>
            </a:r>
            <a:endParaRPr lang="ru-RU" b="1" i="1" dirty="0">
              <a:solidFill>
                <a:schemeClr val="tx1">
                  <a:lumMod val="95000"/>
                  <a:lumOff val="5000"/>
                </a:schemeClr>
              </a:solidFill>
            </a:endParaRPr>
          </a:p>
        </p:txBody>
      </p:sp>
      <p:pic>
        <p:nvPicPr>
          <p:cNvPr id="4" name="Рисунок 3" descr="Girls_Smile_014671_.jpg"/>
          <p:cNvPicPr>
            <a:picLocks noChangeAspect="1"/>
          </p:cNvPicPr>
          <p:nvPr/>
        </p:nvPicPr>
        <p:blipFill>
          <a:blip r:embed="rId3" cstate="print"/>
          <a:stretch>
            <a:fillRect/>
          </a:stretch>
        </p:blipFill>
        <p:spPr>
          <a:xfrm>
            <a:off x="714348" y="571480"/>
            <a:ext cx="4857752" cy="3643314"/>
          </a:xfrm>
          <a:prstGeom prst="rect">
            <a:avLst/>
          </a:prstGeom>
        </p:spPr>
      </p:pic>
    </p:spTree>
  </p:cSld>
  <p:clrMapOvr>
    <a:masterClrMapping/>
  </p:clrMapOvr>
  <p:transition advTm="5093">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72518" cy="1768469"/>
          </a:xfrm>
        </p:spPr>
        <p:txBody>
          <a:bodyPr>
            <a:normAutofit fontScale="92500" lnSpcReduction="10000"/>
          </a:bodyPr>
          <a:lstStyle/>
          <a:p>
            <a:pPr>
              <a:buNone/>
            </a:pPr>
            <a:r>
              <a:rPr lang="de-DE" dirty="0" smtClean="0"/>
              <a:t>“</a:t>
            </a:r>
            <a:r>
              <a:rPr lang="de-DE" dirty="0" smtClean="0">
                <a:solidFill>
                  <a:schemeClr val="bg1">
                    <a:lumMod val="95000"/>
                  </a:schemeClr>
                </a:solidFill>
              </a:rPr>
              <a:t>Man sollte ‘Ich liebe dich’ wirklich nur sagen, wenn man es auch wirklich meint, aber wenn man es wirklich meint, sollte man es ganz oft sagen, Leute sind vergesslich”. (Jessika, 8 Jahre)</a:t>
            </a:r>
            <a:endParaRPr lang="ru-RU" dirty="0">
              <a:solidFill>
                <a:schemeClr val="bg1">
                  <a:lumMod val="95000"/>
                </a:schemeClr>
              </a:solidFill>
            </a:endParaRPr>
          </a:p>
        </p:txBody>
      </p:sp>
    </p:spTree>
  </p:cSld>
  <p:clrMapOvr>
    <a:masterClrMapping/>
  </p:clrMapOvr>
  <p:transition advTm="375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8596" y="4572008"/>
            <a:ext cx="3929090" cy="4143404"/>
          </a:xfrm>
        </p:spPr>
        <p:txBody>
          <a:bodyPr>
            <a:normAutofit/>
          </a:bodyPr>
          <a:lstStyle/>
          <a:p>
            <a:pPr>
              <a:buNone/>
            </a:pPr>
            <a:endParaRPr lang="uk-UA" b="1" i="1" dirty="0" smtClean="0">
              <a:solidFill>
                <a:srgbClr val="FF99FF"/>
              </a:solidFill>
            </a:endParaRPr>
          </a:p>
        </p:txBody>
      </p:sp>
    </p:spTree>
  </p:cSld>
  <p:clrMapOvr>
    <a:masterClrMapping/>
  </p:clrMapOvr>
  <p:transition advTm="1282">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liebe.jpg"/>
          <p:cNvPicPr>
            <a:picLocks noChangeAspect="1"/>
          </p:cNvPicPr>
          <p:nvPr/>
        </p:nvPicPr>
        <p:blipFill>
          <a:blip r:embed="rId2" cstate="print"/>
          <a:stretch>
            <a:fillRect/>
          </a:stretch>
        </p:blipFill>
        <p:spPr>
          <a:xfrm>
            <a:off x="0" y="-40092"/>
            <a:ext cx="9144000" cy="6938182"/>
          </a:xfrm>
          <a:prstGeom prst="rect">
            <a:avLst/>
          </a:prstGeom>
        </p:spPr>
      </p:pic>
    </p:spTree>
  </p:cSld>
  <p:clrMapOvr>
    <a:masterClrMapping/>
  </p:clrMapOvr>
  <p:transition advTm="6938">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76672"/>
          </a:xfrm>
          <a:solidFill>
            <a:schemeClr val="tx1">
              <a:lumMod val="95000"/>
              <a:lumOff val="5000"/>
            </a:schemeClr>
          </a:solidFill>
        </p:spPr>
        <p:txBody>
          <a:bodyPr>
            <a:normAutofit fontScale="90000"/>
          </a:bodyPr>
          <a:lstStyle/>
          <a:p>
            <a:r>
              <a:rPr lang="de-DE" dirty="0" smtClean="0">
                <a:solidFill>
                  <a:schemeClr val="bg1">
                    <a:lumMod val="95000"/>
                  </a:schemeClr>
                </a:solidFill>
              </a:rPr>
              <a:t>Ich will deine Liebe </a:t>
            </a:r>
            <a:r>
              <a:rPr lang="de-DE" dirty="0" smtClean="0">
                <a:solidFill>
                  <a:schemeClr val="bg1">
                    <a:lumMod val="95000"/>
                  </a:schemeClr>
                </a:solidFill>
              </a:rPr>
              <a:t>w</a:t>
            </a:r>
            <a:r>
              <a:rPr lang="en-US" dirty="0" smtClean="0">
                <a:solidFill>
                  <a:schemeClr val="bg1">
                    <a:lumMod val="95000"/>
                  </a:schemeClr>
                </a:solidFill>
              </a:rPr>
              <a:t>ä</a:t>
            </a:r>
            <a:r>
              <a:rPr lang="de-DE" dirty="0" err="1" smtClean="0">
                <a:solidFill>
                  <a:schemeClr val="bg1">
                    <a:lumMod val="95000"/>
                  </a:schemeClr>
                </a:solidFill>
              </a:rPr>
              <a:t>re</a:t>
            </a:r>
            <a:r>
              <a:rPr lang="de-DE" dirty="0" smtClean="0">
                <a:solidFill>
                  <a:schemeClr val="bg1">
                    <a:lumMod val="95000"/>
                  </a:schemeClr>
                </a:solidFill>
              </a:rPr>
              <a:t> </a:t>
            </a:r>
            <a:r>
              <a:rPr lang="de-DE" dirty="0" smtClean="0">
                <a:solidFill>
                  <a:schemeClr val="bg1">
                    <a:lumMod val="95000"/>
                  </a:schemeClr>
                </a:solidFill>
              </a:rPr>
              <a:t>nicht so:</a:t>
            </a:r>
            <a:endParaRPr lang="ru-RU" dirty="0">
              <a:solidFill>
                <a:schemeClr val="bg1">
                  <a:lumMod val="95000"/>
                </a:schemeClr>
              </a:solidFill>
            </a:endParaRPr>
          </a:p>
        </p:txBody>
      </p:sp>
      <p:pic>
        <p:nvPicPr>
          <p:cNvPr id="3" name="Рисунок 2" descr="liebe 9.jpg"/>
          <p:cNvPicPr>
            <a:picLocks noChangeAspect="1"/>
          </p:cNvPicPr>
          <p:nvPr/>
        </p:nvPicPr>
        <p:blipFill>
          <a:blip r:embed="rId2" cstate="print"/>
          <a:stretch>
            <a:fillRect/>
          </a:stretch>
        </p:blipFill>
        <p:spPr>
          <a:xfrm>
            <a:off x="0" y="434898"/>
            <a:ext cx="9144000" cy="6423102"/>
          </a:xfrm>
          <a:prstGeom prst="rect">
            <a:avLst/>
          </a:prstGeom>
        </p:spPr>
      </p:pic>
    </p:spTree>
  </p:cSld>
  <p:clrMapOvr>
    <a:masterClrMapping/>
  </p:clrMapOvr>
  <p:transition advTm="2312">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45024"/>
            <a:ext cx="9144000" cy="3212976"/>
          </a:xfrm>
          <a:solidFill>
            <a:srgbClr val="FFFF00"/>
          </a:solidFill>
        </p:spPr>
        <p:txBody>
          <a:bodyPr/>
          <a:lstStyle/>
          <a:p>
            <a:r>
              <a:rPr lang="en-US" dirty="0" smtClean="0"/>
              <a:t>                       </a:t>
            </a:r>
            <a:r>
              <a:rPr lang="en-US" sz="1600" dirty="0" smtClean="0"/>
              <a:t>by</a:t>
            </a:r>
            <a:r>
              <a:rPr lang="en-US" sz="2400" dirty="0" smtClean="0"/>
              <a:t> </a:t>
            </a:r>
            <a:r>
              <a:rPr lang="en-US" sz="2400" dirty="0" err="1" smtClean="0"/>
              <a:t>Serhiy</a:t>
            </a:r>
            <a:r>
              <a:rPr lang="en-US" sz="2400" dirty="0" smtClean="0"/>
              <a:t> </a:t>
            </a:r>
            <a:r>
              <a:rPr lang="en-US" sz="2400" dirty="0" err="1" smtClean="0"/>
              <a:t>Nahorniy</a:t>
            </a:r>
            <a:endParaRPr lang="ru-RU" sz="2400" dirty="0"/>
          </a:p>
        </p:txBody>
      </p:sp>
      <p:sp>
        <p:nvSpPr>
          <p:cNvPr id="3" name="Текст 2"/>
          <p:cNvSpPr>
            <a:spLocks noGrp="1"/>
          </p:cNvSpPr>
          <p:nvPr>
            <p:ph type="body" idx="1"/>
          </p:nvPr>
        </p:nvSpPr>
        <p:spPr>
          <a:xfrm>
            <a:off x="0" y="0"/>
            <a:ext cx="9144000" cy="3645024"/>
          </a:xfrm>
          <a:solidFill>
            <a:srgbClr val="00B0F0"/>
          </a:solidFill>
        </p:spPr>
        <p:txBody>
          <a:bodyPr>
            <a:normAutofit/>
          </a:bodyPr>
          <a:lstStyle/>
          <a:p>
            <a:r>
              <a:rPr lang="en-US" sz="6000" dirty="0" smtClean="0">
                <a:solidFill>
                  <a:schemeClr val="bg1">
                    <a:lumMod val="95000"/>
                  </a:schemeClr>
                </a:solidFill>
              </a:rPr>
              <a:t>Made in </a:t>
            </a:r>
            <a:r>
              <a:rPr lang="en-US" sz="6000" dirty="0" err="1" smtClean="0">
                <a:solidFill>
                  <a:schemeClr val="bg1">
                    <a:lumMod val="95000"/>
                  </a:schemeClr>
                </a:solidFill>
              </a:rPr>
              <a:t>Kremenets</a:t>
            </a:r>
            <a:r>
              <a:rPr lang="en-US" sz="6000" dirty="0" smtClean="0">
                <a:solidFill>
                  <a:schemeClr val="bg1">
                    <a:lumMod val="95000"/>
                  </a:schemeClr>
                </a:solidFill>
              </a:rPr>
              <a:t>, Ukraine</a:t>
            </a:r>
            <a:endParaRPr lang="ru-RU" sz="6000" dirty="0">
              <a:solidFill>
                <a:schemeClr val="bg1">
                  <a:lumMod val="95000"/>
                </a:schemeClr>
              </a:solidFill>
            </a:endParaRPr>
          </a:p>
        </p:txBody>
      </p:sp>
    </p:spTree>
  </p:cSld>
  <p:clrMapOvr>
    <a:masterClrMapping/>
  </p:clrMapOvr>
  <p:transition advTm="0">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liebe 4.jpg"/>
          <p:cNvPicPr>
            <a:picLocks noChangeAspect="1"/>
          </p:cNvPicPr>
          <p:nvPr/>
        </p:nvPicPr>
        <p:blipFill>
          <a:blip r:embed="rId2" cstate="print"/>
          <a:stretch>
            <a:fillRect/>
          </a:stretch>
        </p:blipFill>
        <p:spPr>
          <a:xfrm>
            <a:off x="0" y="-27384"/>
            <a:ext cx="9144000" cy="6885384"/>
          </a:xfrm>
          <a:prstGeom prst="rect">
            <a:avLst/>
          </a:prstGeom>
        </p:spPr>
      </p:pic>
      <p:sp>
        <p:nvSpPr>
          <p:cNvPr id="5" name="Прямоугольник 4"/>
          <p:cNvSpPr/>
          <p:nvPr/>
        </p:nvSpPr>
        <p:spPr>
          <a:xfrm>
            <a:off x="0" y="0"/>
            <a:ext cx="2247090" cy="369332"/>
          </a:xfrm>
          <a:prstGeom prst="rect">
            <a:avLst/>
          </a:prstGeom>
        </p:spPr>
        <p:txBody>
          <a:bodyPr wrap="none">
            <a:spAutoFit/>
          </a:bodyPr>
          <a:lstStyle/>
          <a:p>
            <a:r>
              <a:rPr lang="de-DE" i="1" dirty="0" smtClean="0">
                <a:solidFill>
                  <a:schemeClr val="tx1">
                    <a:lumMod val="95000"/>
                    <a:lumOff val="5000"/>
                  </a:schemeClr>
                </a:solidFill>
                <a:effectLst>
                  <a:outerShdw blurRad="38100" dist="38100" dir="2700000" algn="tl">
                    <a:srgbClr val="000000">
                      <a:alpha val="43137"/>
                    </a:srgbClr>
                  </a:outerShdw>
                </a:effectLst>
                <a:latin typeface="Arial Black" pitchFamily="34" charset="0"/>
              </a:rPr>
              <a:t>Liebe kann sein:</a:t>
            </a:r>
            <a:endParaRPr lang="ru-RU" i="1" dirty="0">
              <a:solidFill>
                <a:schemeClr val="tx1">
                  <a:lumMod val="95000"/>
                  <a:lumOff val="5000"/>
                </a:schemeClr>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advTm="5563">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liebe 6.jpg"/>
          <p:cNvPicPr>
            <a:picLocks noChangeAspect="1"/>
          </p:cNvPicPr>
          <p:nvPr/>
        </p:nvPicPr>
        <p:blipFill>
          <a:blip r:embed="rId2" cstate="print"/>
          <a:stretch>
            <a:fillRect/>
          </a:stretch>
        </p:blipFill>
        <p:spPr>
          <a:xfrm>
            <a:off x="0" y="-34586"/>
            <a:ext cx="9144000" cy="6892585"/>
          </a:xfrm>
          <a:prstGeom prst="rect">
            <a:avLst/>
          </a:prstGeom>
        </p:spPr>
      </p:pic>
      <p:sp>
        <p:nvSpPr>
          <p:cNvPr id="4" name="Прямоугольник 3"/>
          <p:cNvSpPr/>
          <p:nvPr/>
        </p:nvSpPr>
        <p:spPr>
          <a:xfrm>
            <a:off x="0" y="0"/>
            <a:ext cx="3249608" cy="400110"/>
          </a:xfrm>
          <a:prstGeom prst="rect">
            <a:avLst/>
          </a:prstGeom>
        </p:spPr>
        <p:txBody>
          <a:bodyPr wrap="none">
            <a:spAutoFit/>
          </a:bodyPr>
          <a:lstStyle/>
          <a:p>
            <a:r>
              <a:rPr lang="de-DE" sz="2000" b="1" u="sng" dirty="0" smtClean="0">
                <a:solidFill>
                  <a:schemeClr val="bg1">
                    <a:lumMod val="95000"/>
                  </a:schemeClr>
                </a:solidFill>
                <a:latin typeface="Century Gothic" pitchFamily="34" charset="0"/>
              </a:rPr>
              <a:t>Liebe kann </a:t>
            </a:r>
            <a:r>
              <a:rPr lang="en-US" sz="2000" b="1" u="sng" dirty="0" err="1" smtClean="0">
                <a:solidFill>
                  <a:schemeClr val="bg1">
                    <a:lumMod val="95000"/>
                  </a:schemeClr>
                </a:solidFill>
                <a:latin typeface="Century Gothic" pitchFamily="34" charset="0"/>
              </a:rPr>
              <a:t>auch</a:t>
            </a:r>
            <a:r>
              <a:rPr lang="en-US" sz="2000" b="1" u="sng" dirty="0" smtClean="0">
                <a:solidFill>
                  <a:schemeClr val="bg1">
                    <a:lumMod val="95000"/>
                  </a:schemeClr>
                </a:solidFill>
                <a:latin typeface="Century Gothic" pitchFamily="34" charset="0"/>
              </a:rPr>
              <a:t> so</a:t>
            </a:r>
            <a:r>
              <a:rPr lang="uk-UA" sz="2000" b="1" u="sng" dirty="0" smtClean="0">
                <a:solidFill>
                  <a:schemeClr val="bg1">
                    <a:lumMod val="95000"/>
                  </a:schemeClr>
                </a:solidFill>
                <a:latin typeface="Century Gothic" pitchFamily="34" charset="0"/>
              </a:rPr>
              <a:t> </a:t>
            </a:r>
            <a:r>
              <a:rPr lang="de-DE" sz="2000" b="1" u="sng" dirty="0" smtClean="0">
                <a:solidFill>
                  <a:schemeClr val="bg1">
                    <a:lumMod val="95000"/>
                  </a:schemeClr>
                </a:solidFill>
                <a:latin typeface="Century Gothic" pitchFamily="34" charset="0"/>
              </a:rPr>
              <a:t>sein</a:t>
            </a:r>
            <a:r>
              <a:rPr lang="de-DE" sz="2000" b="1" u="sng" dirty="0" smtClean="0">
                <a:solidFill>
                  <a:schemeClr val="bg1">
                    <a:lumMod val="95000"/>
                  </a:schemeClr>
                </a:solidFill>
                <a:latin typeface="Century Gothic" pitchFamily="34" charset="0"/>
              </a:rPr>
              <a:t>:</a:t>
            </a:r>
            <a:endParaRPr lang="ru-RU" sz="2000" b="1" u="sng" dirty="0">
              <a:solidFill>
                <a:schemeClr val="bg1">
                  <a:lumMod val="95000"/>
                </a:schemeClr>
              </a:solidFill>
              <a:latin typeface="Century Gothic" pitchFamily="34" charset="0"/>
            </a:endParaRPr>
          </a:p>
        </p:txBody>
      </p:sp>
    </p:spTree>
  </p:cSld>
  <p:clrMapOvr>
    <a:masterClrMapping/>
  </p:clrMapOvr>
  <p:transition advTm="8250">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liebe 7.jpg"/>
          <p:cNvPicPr>
            <a:picLocks noChangeAspect="1"/>
          </p:cNvPicPr>
          <p:nvPr/>
        </p:nvPicPr>
        <p:blipFill>
          <a:blip r:embed="rId2" cstate="print"/>
          <a:stretch>
            <a:fillRect/>
          </a:stretch>
        </p:blipFill>
        <p:spPr>
          <a:xfrm>
            <a:off x="0" y="0"/>
            <a:ext cx="9334500" cy="6858000"/>
          </a:xfrm>
          <a:prstGeom prst="rect">
            <a:avLst/>
          </a:prstGeom>
        </p:spPr>
      </p:pic>
      <p:sp>
        <p:nvSpPr>
          <p:cNvPr id="4" name="Прямоугольник 3"/>
          <p:cNvSpPr/>
          <p:nvPr/>
        </p:nvSpPr>
        <p:spPr>
          <a:xfrm>
            <a:off x="0" y="0"/>
            <a:ext cx="1585690" cy="461665"/>
          </a:xfrm>
          <a:prstGeom prst="rect">
            <a:avLst/>
          </a:prstGeom>
        </p:spPr>
        <p:txBody>
          <a:bodyPr wrap="none">
            <a:spAutoFit/>
          </a:bodyPr>
          <a:lstStyle/>
          <a:p>
            <a:r>
              <a:rPr lang="de-DE" sz="2400" b="1" u="sng" dirty="0" smtClean="0">
                <a:solidFill>
                  <a:schemeClr val="bg1">
                    <a:lumMod val="95000"/>
                  </a:schemeClr>
                </a:solidFill>
                <a:latin typeface="Arial Black" pitchFamily="34" charset="0"/>
              </a:rPr>
              <a:t>Oder so:</a:t>
            </a:r>
            <a:endParaRPr lang="ru-RU" sz="2400" b="1" u="sng" dirty="0">
              <a:solidFill>
                <a:schemeClr val="bg1">
                  <a:lumMod val="95000"/>
                </a:schemeClr>
              </a:solidFill>
              <a:latin typeface="Arial Black" pitchFamily="34" charset="0"/>
            </a:endParaRPr>
          </a:p>
        </p:txBody>
      </p:sp>
    </p:spTree>
  </p:cSld>
  <p:clrMapOvr>
    <a:masterClrMapping/>
  </p:clrMapOvr>
  <p:transition advTm="7234">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liebe 2.gif"/>
          <p:cNvPicPr>
            <a:picLocks noChangeAspect="1"/>
          </p:cNvPicPr>
          <p:nvPr/>
        </p:nvPicPr>
        <p:blipFill>
          <a:blip r:embed="rId2" cstate="print"/>
          <a:stretch>
            <a:fillRect/>
          </a:stretch>
        </p:blipFill>
        <p:spPr>
          <a:xfrm>
            <a:off x="-252536" y="0"/>
            <a:ext cx="9396536" cy="7517229"/>
          </a:xfrm>
          <a:prstGeom prst="rect">
            <a:avLst/>
          </a:prstGeom>
        </p:spPr>
      </p:pic>
    </p:spTree>
  </p:cSld>
  <p:clrMapOvr>
    <a:masterClrMapping/>
  </p:clrMapOvr>
  <p:transition advTm="13766">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liebe 5.jpg"/>
          <p:cNvPicPr>
            <a:picLocks noChangeAspect="1"/>
          </p:cNvPicPr>
          <p:nvPr/>
        </p:nvPicPr>
        <p:blipFill>
          <a:blip r:embed="rId2" cstate="print"/>
          <a:stretch>
            <a:fillRect/>
          </a:stretch>
        </p:blipFill>
        <p:spPr>
          <a:xfrm>
            <a:off x="0" y="0"/>
            <a:ext cx="9205784" cy="6858000"/>
          </a:xfrm>
          <a:prstGeom prst="rect">
            <a:avLst/>
          </a:prstGeom>
        </p:spPr>
      </p:pic>
    </p:spTree>
  </p:cSld>
  <p:clrMapOvr>
    <a:masterClrMapping/>
  </p:clrMapOvr>
  <p:transition advTm="10078">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liebe 3.jpg"/>
          <p:cNvPicPr>
            <a:picLocks noChangeAspect="1"/>
          </p:cNvPicPr>
          <p:nvPr/>
        </p:nvPicPr>
        <p:blipFill>
          <a:blip r:embed="rId2" cstate="print"/>
          <a:stretch>
            <a:fillRect/>
          </a:stretch>
        </p:blipFill>
        <p:spPr>
          <a:xfrm>
            <a:off x="-1" y="-27384"/>
            <a:ext cx="9144001" cy="6885384"/>
          </a:xfrm>
          <a:prstGeom prst="rect">
            <a:avLst/>
          </a:prstGeom>
        </p:spPr>
      </p:pic>
    </p:spTree>
  </p:cSld>
  <p:clrMapOvr>
    <a:masterClrMapping/>
  </p:clrMapOvr>
  <p:transition advTm="3454">
    <p:checke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606</Words>
  <Application>Microsoft Office PowerPoint</Application>
  <PresentationFormat>Экран (4:3)</PresentationFormat>
  <Paragraphs>26</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Liebe</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Ich will deine Liebe wäre nicht so:</vt:lpstr>
      <vt:lpstr>                       by Serhiy Nahorniy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Кохання…</dc:title>
  <dc:creator>Admin</dc:creator>
  <cp:lastModifiedBy>SPA</cp:lastModifiedBy>
  <cp:revision>34</cp:revision>
  <dcterms:created xsi:type="dcterms:W3CDTF">2011-02-03T14:44:25Z</dcterms:created>
  <dcterms:modified xsi:type="dcterms:W3CDTF">2011-11-14T22:12:30Z</dcterms:modified>
</cp:coreProperties>
</file>