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14"/>
  </p:notesMasterIdLst>
  <p:handoutMasterIdLst>
    <p:handoutMasterId r:id="rId15"/>
  </p:handoutMasterIdLst>
  <p:sldIdLst>
    <p:sldId id="267" r:id="rId3"/>
    <p:sldId id="268" r:id="rId4"/>
    <p:sldId id="269" r:id="rId5"/>
    <p:sldId id="270" r:id="rId6"/>
    <p:sldId id="278" r:id="rId7"/>
    <p:sldId id="280" r:id="rId8"/>
    <p:sldId id="281" r:id="rId9"/>
    <p:sldId id="282" r:id="rId10"/>
    <p:sldId id="283" r:id="rId11"/>
    <p:sldId id="284" r:id="rId12"/>
    <p:sldId id="285"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015">
          <p15:clr>
            <a:srgbClr val="A4A3A4"/>
          </p15:clr>
        </p15:guide>
        <p15:guide id="3" orient="horz" pos="274">
          <p15:clr>
            <a:srgbClr val="A4A3A4"/>
          </p15:clr>
        </p15:guide>
        <p15:guide id="4" orient="horz" pos="3840">
          <p15:clr>
            <a:srgbClr val="A4A3A4"/>
          </p15:clr>
        </p15:guide>
        <p15:guide id="5" pos="3839">
          <p15:clr>
            <a:srgbClr val="A4A3A4"/>
          </p15:clr>
        </p15:guide>
        <p15:guide id="6" pos="6911">
          <p15:clr>
            <a:srgbClr val="A4A3A4"/>
          </p15:clr>
        </p15:guide>
        <p15:guide id="7" pos="76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4" autoAdjust="0"/>
    <p:restoredTop sz="83395" autoAdjust="0"/>
  </p:normalViewPr>
  <p:slideViewPr>
    <p:cSldViewPr>
      <p:cViewPr varScale="1">
        <p:scale>
          <a:sx n="58" d="100"/>
          <a:sy n="58" d="100"/>
        </p:scale>
        <p:origin x="-1218" y="450"/>
      </p:cViewPr>
      <p:guideLst>
        <p:guide orient="horz" pos="2160"/>
        <p:guide orient="horz" pos="1015"/>
        <p:guide orient="horz" pos="274"/>
        <p:guide orient="horz" pos="3840"/>
        <p:guide pos="3839"/>
        <p:guide pos="6911"/>
        <p:guide pos="767"/>
      </p:guideLst>
    </p:cSldViewPr>
  </p:slideViewPr>
  <p:notesTextViewPr>
    <p:cViewPr>
      <p:scale>
        <a:sx n="100" d="100"/>
        <a:sy n="100" d="100"/>
      </p:scale>
      <p:origin x="0" y="0"/>
    </p:cViewPr>
  </p:notesTextViewPr>
  <p:notesViewPr>
    <p:cSldViewPr showGuides="1">
      <p:cViewPr varScale="1">
        <p:scale>
          <a:sx n="82" d="100"/>
          <a:sy n="82" d="100"/>
        </p:scale>
        <p:origin x="2010"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ru-RU" smtClean="0"/>
              <a:pPr/>
              <a:t>02.04.2013</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lang="ru-RU" smtClean="0"/>
              <a:pPr/>
              <a:t>‹#›</a:t>
            </a:fld>
            <a:endParaRPr lang="ru-RU" dirty="0"/>
          </a:p>
        </p:txBody>
      </p:sp>
    </p:spTree>
    <p:extLst>
      <p:ext uri="{BB962C8B-B14F-4D97-AF65-F5344CB8AC3E}">
        <p14:creationId xmlns=""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ru-RU" smtClean="0"/>
              <a:pPr/>
              <a:t>02.04.2013</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lang="ru-RU" smtClean="0"/>
              <a:pPr/>
              <a:t>‹#›</a:t>
            </a:fld>
            <a:endParaRPr lang="ru-RU" dirty="0"/>
          </a:p>
        </p:txBody>
      </p:sp>
    </p:spTree>
    <p:extLst>
      <p:ext uri="{BB962C8B-B14F-4D97-AF65-F5344CB8AC3E}">
        <p14:creationId xmlns=""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normAutofit/>
          </a:bodyPr>
          <a:lstStyle/>
          <a:p>
            <a:endParaRPr lang="uk-UA" dirty="0"/>
          </a:p>
        </p:txBody>
      </p:sp>
      <p:sp>
        <p:nvSpPr>
          <p:cNvPr id="4" name="Місце для номера слайда 3"/>
          <p:cNvSpPr>
            <a:spLocks noGrp="1"/>
          </p:cNvSpPr>
          <p:nvPr>
            <p:ph type="sldNum" sz="quarter" idx="10"/>
          </p:nvPr>
        </p:nvSpPr>
        <p:spPr/>
        <p:txBody>
          <a:bodyPr/>
          <a:lstStyle/>
          <a:p>
            <a:fld id="{C6074690-7256-4BB9-AC0F-97AEAE8CDEC2}" type="slidenum">
              <a:rPr lang="ru-RU" smtClean="0"/>
              <a:pPr/>
              <a:t>4</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uk-UA" smtClean="0"/>
              <a:t>Зразок заголовка</a:t>
            </a:r>
            <a:endParaRPr lang="ru-RU" dirty="0"/>
          </a:p>
        </p:txBody>
      </p:sp>
      <p:sp>
        <p:nvSpPr>
          <p:cNvPr id="3" name="Подзаголовок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ru-RU" dirty="0"/>
          </a:p>
        </p:txBody>
      </p:sp>
      <p:sp>
        <p:nvSpPr>
          <p:cNvPr id="4" name="Дата 3"/>
          <p:cNvSpPr>
            <a:spLocks noGrp="1"/>
          </p:cNvSpPr>
          <p:nvPr>
            <p:ph type="dt" sz="half" idx="10"/>
          </p:nvPr>
        </p:nvSpPr>
        <p:spPr/>
        <p:txBody>
          <a:bodyPr/>
          <a:lstStyle>
            <a:lvl1pPr>
              <a:defRPr>
                <a:solidFill>
                  <a:schemeClr val="tx2"/>
                </a:solidFill>
              </a:defRPr>
            </a:lvl1pPr>
          </a:lstStyle>
          <a:p>
            <a:fld id="{8E36636D-D922-432D-A958-524484B5923D}" type="datetimeFigureOut">
              <a:rPr lang="ru-RU" smtClean="0"/>
              <a:pPr/>
              <a:t>02.04.2013</a:t>
            </a:fld>
            <a:endParaRPr lang="ru-RU" dirty="0"/>
          </a:p>
        </p:txBody>
      </p:sp>
      <p:sp>
        <p:nvSpPr>
          <p:cNvPr id="5" name="Нижний колонтитул 4"/>
          <p:cNvSpPr>
            <a:spLocks noGrp="1"/>
          </p:cNvSpPr>
          <p:nvPr>
            <p:ph type="ftr" sz="quarter" idx="11"/>
          </p:nvPr>
        </p:nvSpPr>
        <p:spPr/>
        <p:txBody>
          <a:bodyPr/>
          <a:lstStyle>
            <a:lvl1pPr>
              <a:defRPr>
                <a:solidFill>
                  <a:schemeClr val="tx2"/>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tx2"/>
                </a:solidFill>
              </a:defRPr>
            </a:lvl1pPr>
          </a:lstStyle>
          <a:p>
            <a:fld id="{DF28FB93-0A08-4E7D-8E63-9EFA29F1E093}" type="slidenum">
              <a:rPr lang="ru-RU" smtClean="0"/>
              <a:pPr/>
              <a:t>‹#›</a:t>
            </a:fld>
            <a:endParaRPr lang="ru-RU" dirty="0"/>
          </a:p>
        </p:txBody>
      </p:sp>
      <p:grpSp>
        <p:nvGrpSpPr>
          <p:cNvPr id="7" name="Группа 6"/>
          <p:cNvGrpSpPr/>
          <p:nvPr/>
        </p:nvGrpSpPr>
        <p:grpSpPr>
          <a:xfrm>
            <a:off x="1218882" y="1600200"/>
            <a:ext cx="9739746" cy="73152"/>
            <a:chOff x="914400" y="1200150"/>
            <a:chExt cx="7306712" cy="54864"/>
          </a:xfrm>
        </p:grpSpPr>
        <p:sp>
          <p:nvSpPr>
            <p:cNvPr id="8" name="Овал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0" name="Группа 9"/>
            <p:cNvGrpSpPr/>
            <p:nvPr/>
          </p:nvGrpSpPr>
          <p:grpSpPr>
            <a:xfrm>
              <a:off x="1036847" y="1207626"/>
              <a:ext cx="7074290" cy="38998"/>
              <a:chOff x="2141408" y="1752956"/>
              <a:chExt cx="7315200" cy="38998"/>
            </a:xfrm>
            <a:solidFill>
              <a:schemeClr val="tx2"/>
            </a:solidFill>
          </p:grpSpPr>
          <p:cxnSp>
            <p:nvCxnSpPr>
              <p:cNvPr id="11" name="Прямая соединительная линия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Группа 12"/>
          <p:cNvGrpSpPr/>
          <p:nvPr/>
        </p:nvGrpSpPr>
        <p:grpSpPr>
          <a:xfrm>
            <a:off x="1218882" y="4851400"/>
            <a:ext cx="9739746" cy="73152"/>
            <a:chOff x="914400" y="3638550"/>
            <a:chExt cx="7306712" cy="54864"/>
          </a:xfrm>
        </p:grpSpPr>
        <p:sp>
          <p:nvSpPr>
            <p:cNvPr id="14" name="Овал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вал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6" name="Группа 15"/>
            <p:cNvGrpSpPr/>
            <p:nvPr/>
          </p:nvGrpSpPr>
          <p:grpSpPr>
            <a:xfrm>
              <a:off x="1036847" y="3646026"/>
              <a:ext cx="7074290" cy="38998"/>
              <a:chOff x="2141408" y="1752956"/>
              <a:chExt cx="7315200" cy="38998"/>
            </a:xfrm>
            <a:solidFill>
              <a:schemeClr val="tx2"/>
            </a:solidFill>
          </p:grpSpPr>
          <p:cxnSp>
            <p:nvCxnSpPr>
              <p:cNvPr id="17" name="Прямая соединительная линия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dirty="0"/>
          </a:p>
        </p:txBody>
      </p:sp>
      <p:sp>
        <p:nvSpPr>
          <p:cNvPr id="4" name="Дата 3"/>
          <p:cNvSpPr>
            <a:spLocks noGrp="1"/>
          </p:cNvSpPr>
          <p:nvPr>
            <p:ph type="dt" sz="half" idx="10"/>
          </p:nvPr>
        </p:nvSpPr>
        <p:spPr/>
        <p:txBody>
          <a:bodyPr/>
          <a:lstStyle/>
          <a:p>
            <a:fld id="{8E36636D-D922-432D-A958-524484B5923D}" type="datetimeFigureOut">
              <a:rPr lang="ru-RU" smtClean="0"/>
              <a:pPr/>
              <a:t>02.04.2013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32232236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834563" y="434975"/>
            <a:ext cx="1168400" cy="5661025"/>
          </a:xfrm>
        </p:spPr>
        <p:txBody>
          <a:bodyPr vert="eaVert"/>
          <a:lstStyle/>
          <a:p>
            <a:r>
              <a:rPr lang="uk-UA" smtClean="0"/>
              <a:t>Зразок заголовка</a:t>
            </a:r>
            <a:endParaRPr lang="ru-RU" dirty="0"/>
          </a:p>
        </p:txBody>
      </p:sp>
      <p:sp>
        <p:nvSpPr>
          <p:cNvPr id="3" name="Вертикальный текст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dirty="0"/>
          </a:p>
        </p:txBody>
      </p:sp>
      <p:sp>
        <p:nvSpPr>
          <p:cNvPr id="4" name="Дата 3"/>
          <p:cNvSpPr>
            <a:spLocks noGrp="1"/>
          </p:cNvSpPr>
          <p:nvPr>
            <p:ph type="dt" sz="half" idx="10"/>
          </p:nvPr>
        </p:nvSpPr>
        <p:spPr/>
        <p:txBody>
          <a:bodyPr/>
          <a:lstStyle/>
          <a:p>
            <a:fld id="{8E36636D-D922-432D-A958-524484B5923D}" type="datetimeFigureOut">
              <a:rPr lang="ru-RU" smtClean="0"/>
              <a:pPr/>
              <a:t>02.04.2013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20857005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dirty="0"/>
          </a:p>
        </p:txBody>
      </p:sp>
      <p:sp>
        <p:nvSpPr>
          <p:cNvPr id="3" name="Объект 2"/>
          <p:cNvSpPr>
            <a:spLocks noGrp="1"/>
          </p:cNvSpPr>
          <p:nvPr>
            <p:ph idx="1"/>
          </p:nvPr>
        </p:nvSpPr>
        <p:spPr/>
        <p:txBody>
          <a:bodyPr/>
          <a:lstStyle>
            <a:lvl5pPr>
              <a:defRPr/>
            </a:lvl5pPr>
            <a:lvl6pPr>
              <a:defRPr/>
            </a:lvl6pPr>
            <a:lvl7pPr>
              <a:defRPr/>
            </a:lvl7pPr>
            <a:lvl8pPr>
              <a:defRPr/>
            </a:lvl8pPr>
            <a:lvl9pPr>
              <a:defRPr/>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dirty="0"/>
          </a:p>
        </p:txBody>
      </p:sp>
      <p:sp>
        <p:nvSpPr>
          <p:cNvPr id="4" name="Дата 3"/>
          <p:cNvSpPr>
            <a:spLocks noGrp="1"/>
          </p:cNvSpPr>
          <p:nvPr>
            <p:ph type="dt" sz="half" idx="10"/>
          </p:nvPr>
        </p:nvSpPr>
        <p:spPr/>
        <p:txBody>
          <a:bodyPr/>
          <a:lstStyle/>
          <a:p>
            <a:fld id="{8E36636D-D922-432D-A958-524484B5923D}" type="datetimeFigureOut">
              <a:rPr lang="ru-RU" smtClean="0"/>
              <a:pPr/>
              <a:t>02.04.2013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34990621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uk-UA" smtClean="0"/>
              <a:t>Зразок заголовка</a:t>
            </a:r>
            <a:endParaRPr lang="ru-RU" dirty="0"/>
          </a:p>
        </p:txBody>
      </p:sp>
      <p:sp>
        <p:nvSpPr>
          <p:cNvPr id="3" name="Текст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Дата 3"/>
          <p:cNvSpPr>
            <a:spLocks noGrp="1"/>
          </p:cNvSpPr>
          <p:nvPr>
            <p:ph type="dt" sz="half" idx="10"/>
          </p:nvPr>
        </p:nvSpPr>
        <p:spPr/>
        <p:txBody>
          <a:bodyPr/>
          <a:lstStyle/>
          <a:p>
            <a:fld id="{8E36636D-D922-432D-A958-524484B5923D}" type="datetimeFigureOut">
              <a:rPr lang="ru-RU" smtClean="0"/>
              <a:pPr/>
              <a:t>02.04.2013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28FB93-0A08-4E7D-8E63-9EFA29F1E093}" type="slidenum">
              <a:rPr lang="ru-RU" smtClean="0"/>
              <a:pPr/>
              <a:t>‹#›</a:t>
            </a:fld>
            <a:endParaRPr lang="ru-RU" dirty="0"/>
          </a:p>
        </p:txBody>
      </p:sp>
      <p:grpSp>
        <p:nvGrpSpPr>
          <p:cNvPr id="13" name="Группа 12"/>
          <p:cNvGrpSpPr/>
          <p:nvPr/>
        </p:nvGrpSpPr>
        <p:grpSpPr>
          <a:xfrm>
            <a:off x="3273781" y="3475736"/>
            <a:ext cx="5641265" cy="54864"/>
            <a:chOff x="2455975" y="2588441"/>
            <a:chExt cx="4232051" cy="41148"/>
          </a:xfrm>
        </p:grpSpPr>
        <p:sp>
          <p:nvSpPr>
            <p:cNvPr id="14" name="Овал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Овал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Группа 15"/>
            <p:cNvGrpSpPr/>
            <p:nvPr/>
          </p:nvGrpSpPr>
          <p:grpSpPr>
            <a:xfrm>
              <a:off x="2563229" y="2594391"/>
              <a:ext cx="4023360" cy="29249"/>
              <a:chOff x="2550323" y="3458731"/>
              <a:chExt cx="4023360" cy="38998"/>
            </a:xfrm>
          </p:grpSpPr>
          <p:cxnSp>
            <p:nvCxnSpPr>
              <p:cNvPr id="17" name="Прямая соединительная линия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Прямая соединительная линия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 xmlns:p14="http://schemas.microsoft.com/office/powerpoint/2010/main" val="5526282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dirty="0"/>
          </a:p>
        </p:txBody>
      </p:sp>
      <p:sp>
        <p:nvSpPr>
          <p:cNvPr id="3" name="Объект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dirty="0"/>
          </a:p>
        </p:txBody>
      </p:sp>
      <p:sp>
        <p:nvSpPr>
          <p:cNvPr id="4" name="Объект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dirty="0"/>
          </a:p>
        </p:txBody>
      </p:sp>
      <p:sp>
        <p:nvSpPr>
          <p:cNvPr id="5" name="Дата 4"/>
          <p:cNvSpPr>
            <a:spLocks noGrp="1"/>
          </p:cNvSpPr>
          <p:nvPr>
            <p:ph type="dt" sz="half" idx="10"/>
          </p:nvPr>
        </p:nvSpPr>
        <p:spPr/>
        <p:txBody>
          <a:bodyPr/>
          <a:lstStyle/>
          <a:p>
            <a:fld id="{8E36636D-D922-432D-A958-524484B5923D}" type="datetimeFigureOut">
              <a:rPr lang="ru-RU" smtClean="0"/>
              <a:pPr/>
              <a:t>02.04.2013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38607757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ru-RU" dirty="0"/>
          </a:p>
        </p:txBody>
      </p:sp>
      <p:sp>
        <p:nvSpPr>
          <p:cNvPr id="3" name="Текст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Объект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dirty="0"/>
          </a:p>
        </p:txBody>
      </p:sp>
      <p:sp>
        <p:nvSpPr>
          <p:cNvPr id="5" name="Текст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Объект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dirty="0"/>
          </a:p>
        </p:txBody>
      </p:sp>
      <p:sp>
        <p:nvSpPr>
          <p:cNvPr id="7" name="Дата 6"/>
          <p:cNvSpPr>
            <a:spLocks noGrp="1"/>
          </p:cNvSpPr>
          <p:nvPr>
            <p:ph type="dt" sz="half" idx="10"/>
          </p:nvPr>
        </p:nvSpPr>
        <p:spPr/>
        <p:txBody>
          <a:bodyPr/>
          <a:lstStyle/>
          <a:p>
            <a:fld id="{8E36636D-D922-432D-A958-524484B5923D}" type="datetimeFigureOut">
              <a:rPr lang="ru-RU" smtClean="0"/>
              <a:pPr/>
              <a:t>02.04.2013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37425832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dirty="0"/>
          </a:p>
        </p:txBody>
      </p:sp>
      <p:sp>
        <p:nvSpPr>
          <p:cNvPr id="3" name="Дата 2"/>
          <p:cNvSpPr>
            <a:spLocks noGrp="1"/>
          </p:cNvSpPr>
          <p:nvPr>
            <p:ph type="dt" sz="half" idx="10"/>
          </p:nvPr>
        </p:nvSpPr>
        <p:spPr/>
        <p:txBody>
          <a:bodyPr/>
          <a:lstStyle/>
          <a:p>
            <a:fld id="{8E36636D-D922-432D-A958-524484B5923D}" type="datetimeFigureOut">
              <a:rPr lang="ru-RU" smtClean="0"/>
              <a:pPr/>
              <a:t>02.04.2013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156593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E36636D-D922-432D-A958-524484B5923D}" type="datetimeFigureOut">
              <a:rPr lang="ru-RU" smtClean="0"/>
              <a:pPr/>
              <a:t>02.04.2013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1212877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8883" y="431800"/>
            <a:ext cx="9751060" cy="1168400"/>
          </a:xfrm>
        </p:spPr>
        <p:txBody>
          <a:bodyPr anchor="b">
            <a:normAutofit/>
          </a:bodyPr>
          <a:lstStyle>
            <a:lvl1pPr algn="l">
              <a:defRPr sz="3200" b="0"/>
            </a:lvl1pPr>
          </a:lstStyle>
          <a:p>
            <a:r>
              <a:rPr lang="uk-UA" smtClean="0"/>
              <a:t>Зразок заголовка</a:t>
            </a:r>
            <a:endParaRPr lang="ru-RU" dirty="0"/>
          </a:p>
        </p:txBody>
      </p:sp>
      <p:sp>
        <p:nvSpPr>
          <p:cNvPr id="3" name="Объект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dirty="0"/>
          </a:p>
        </p:txBody>
      </p:sp>
      <p:sp>
        <p:nvSpPr>
          <p:cNvPr id="4" name="Текст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Дата 4"/>
          <p:cNvSpPr>
            <a:spLocks noGrp="1"/>
          </p:cNvSpPr>
          <p:nvPr>
            <p:ph type="dt" sz="half" idx="10"/>
          </p:nvPr>
        </p:nvSpPr>
        <p:spPr/>
        <p:txBody>
          <a:bodyPr/>
          <a:lstStyle/>
          <a:p>
            <a:fld id="{8E36636D-D922-432D-A958-524484B5923D}" type="datetimeFigureOut">
              <a:rPr lang="ru-RU" smtClean="0"/>
              <a:pPr/>
              <a:t>02.04.2013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18586462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dirty="0"/>
          </a:p>
        </p:txBody>
      </p:sp>
      <p:sp>
        <p:nvSpPr>
          <p:cNvPr id="2" name="Заголовок 1"/>
          <p:cNvSpPr>
            <a:spLocks noGrp="1"/>
          </p:cNvSpPr>
          <p:nvPr>
            <p:ph type="title"/>
          </p:nvPr>
        </p:nvSpPr>
        <p:spPr>
          <a:xfrm>
            <a:off x="1218883" y="431800"/>
            <a:ext cx="9751060" cy="1168400"/>
          </a:xfrm>
        </p:spPr>
        <p:txBody>
          <a:bodyPr anchor="b">
            <a:normAutofit/>
          </a:bodyPr>
          <a:lstStyle>
            <a:lvl1pPr algn="l">
              <a:defRPr sz="3200" b="0"/>
            </a:lvl1pPr>
          </a:lstStyle>
          <a:p>
            <a:r>
              <a:rPr lang="uk-UA" smtClean="0"/>
              <a:t>Зразок заголовка</a:t>
            </a:r>
            <a:endParaRPr lang="ru-RU" dirty="0"/>
          </a:p>
        </p:txBody>
      </p:sp>
      <p:sp>
        <p:nvSpPr>
          <p:cNvPr id="3" name="Рисунок 2"/>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ru-RU" dirty="0"/>
          </a:p>
        </p:txBody>
      </p:sp>
      <p:sp>
        <p:nvSpPr>
          <p:cNvPr id="4" name="Текст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Дата 4"/>
          <p:cNvSpPr>
            <a:spLocks noGrp="1"/>
          </p:cNvSpPr>
          <p:nvPr>
            <p:ph type="dt" sz="half" idx="10"/>
          </p:nvPr>
        </p:nvSpPr>
        <p:spPr/>
        <p:txBody>
          <a:bodyPr/>
          <a:lstStyle/>
          <a:p>
            <a:fld id="{8E36636D-D922-432D-A958-524484B5923D}" type="datetimeFigureOut">
              <a:rPr lang="ru-RU" smtClean="0"/>
              <a:pPr/>
              <a:t>02.04.2013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24050573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prin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sz="2400" dirty="0"/>
          </a:p>
        </p:txBody>
      </p:sp>
      <p:sp>
        <p:nvSpPr>
          <p:cNvPr id="8" name="Скругленный прямоугольник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dirty="0"/>
          </a:p>
        </p:txBody>
      </p:sp>
      <p:sp>
        <p:nvSpPr>
          <p:cNvPr id="2" name="Заголовок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ru-RU" smtClean="0"/>
              <a:pPr/>
              <a:t>02.04.2013</a:t>
            </a:fld>
            <a:endParaRPr lang="ru-RU" dirty="0"/>
          </a:p>
        </p:txBody>
      </p:sp>
      <p:sp>
        <p:nvSpPr>
          <p:cNvPr id="5" name="Нижний колонтитул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lang="ru-RU" dirty="0"/>
          </a:p>
        </p:txBody>
      </p:sp>
      <p:sp>
        <p:nvSpPr>
          <p:cNvPr id="6" name="Номер слайда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The_Favorite_Game" TargetMode="External"/><Relationship Id="rId3" Type="http://schemas.openxmlformats.org/officeDocument/2006/relationships/hyperlink" Target="http://en.wikipedia.org/wiki/Leonard_Cohen" TargetMode="External"/><Relationship Id="rId7" Type="http://schemas.openxmlformats.org/officeDocument/2006/relationships/hyperlink" Target="http://en.wikipedia.org/wiki/Special:BookSources/0711971412" TargetMode="External"/><Relationship Id="rId12" Type="http://schemas.openxmlformats.org/officeDocument/2006/relationships/hyperlink" Target="http://en.wikipedia.org/wiki/Special:BookSources/9780771022005" TargetMode="External"/><Relationship Id="rId2" Type="http://schemas.openxmlformats.org/officeDocument/2006/relationships/hyperlink" Target="http://en.wikipedia.org/wiki/Stranger_Music" TargetMode="External"/><Relationship Id="rId1" Type="http://schemas.openxmlformats.org/officeDocument/2006/relationships/slideLayout" Target="../slideLayouts/slideLayout2.xml"/><Relationship Id="rId6" Type="http://schemas.openxmlformats.org/officeDocument/2006/relationships/hyperlink" Target="http://en.wikipedia.org/wiki/Special:BookSources/9780771022340" TargetMode="External"/><Relationship Id="rId11" Type="http://schemas.openxmlformats.org/officeDocument/2006/relationships/hyperlink" Target="http://en.wikipedia.org/wiki/Special:BookSources/9780771098758" TargetMode="External"/><Relationship Id="rId5" Type="http://schemas.openxmlformats.org/officeDocument/2006/relationships/hyperlink" Target="http://en.wikipedia.org/wiki/Book_of_Longing" TargetMode="External"/><Relationship Id="rId10" Type="http://schemas.openxmlformats.org/officeDocument/2006/relationships/hyperlink" Target="http://en.wikipedia.org/wiki/Beautiful_Losers" TargetMode="External"/><Relationship Id="rId4" Type="http://schemas.openxmlformats.org/officeDocument/2006/relationships/hyperlink" Target="http://en.wikipedia.org/wiki/Special:BookSources/0771022301" TargetMode="External"/><Relationship Id="rId9" Type="http://schemas.openxmlformats.org/officeDocument/2006/relationships/hyperlink" Target="http://en.wikipedia.org/wiki/Special:BookSources/9780771099540"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hyperlink" Target="../&#1092;&#1086;&#1085;&#1080;/01%20Classic%20Orchestra_Air.mp3"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3.jpeg"/><Relationship Id="rId5" Type="http://schemas.openxmlformats.org/officeDocument/2006/relationships/image" Target="../media/image20.jpeg"/><Relationship Id="rId10" Type="http://schemas.openxmlformats.org/officeDocument/2006/relationships/image" Target="../media/image4.jpeg"/><Relationship Id="rId4" Type="http://schemas.openxmlformats.org/officeDocument/2006/relationships/image" Target="../media/image19.jpe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en.wikipedia.org/wiki/Songs_of_Leonard_Cohen" TargetMode="External"/><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en.wikipedia.org/wiki/Songs_of_Love_and_Hate" TargetMode="External"/><Relationship Id="rId5" Type="http://schemas.openxmlformats.org/officeDocument/2006/relationships/hyperlink" Target="http://en.wikipedia.org/wiki/Bird_on_the_Wire" TargetMode="External"/><Relationship Id="rId10" Type="http://schemas.openxmlformats.org/officeDocument/2006/relationships/image" Target="../media/image11.jpeg"/><Relationship Id="rId4" Type="http://schemas.openxmlformats.org/officeDocument/2006/relationships/hyperlink" Target="http://en.wikipedia.org/wiki/Songs_from_a_Room" TargetMode="External"/><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Various_Positions" TargetMode="External"/><Relationship Id="rId13" Type="http://schemas.openxmlformats.org/officeDocument/2006/relationships/hyperlink" Target="http://en.wikipedia.org/wiki/Old_Ideas" TargetMode="External"/><Relationship Id="rId3" Type="http://schemas.openxmlformats.org/officeDocument/2006/relationships/hyperlink" Target="http://en.wikipedia.org/wiki/Songs_from_a_Room" TargetMode="External"/><Relationship Id="rId7" Type="http://schemas.openxmlformats.org/officeDocument/2006/relationships/hyperlink" Target="http://en.wikipedia.org/wiki/Recent_Songs" TargetMode="External"/><Relationship Id="rId12" Type="http://schemas.openxmlformats.org/officeDocument/2006/relationships/hyperlink" Target="http://en.wikipedia.org/wiki/Dear_Heather" TargetMode="External"/><Relationship Id="rId2" Type="http://schemas.openxmlformats.org/officeDocument/2006/relationships/hyperlink" Target="http://en.wikipedia.org/wiki/Songs_of_Leonard_Cohen" TargetMode="External"/><Relationship Id="rId1" Type="http://schemas.openxmlformats.org/officeDocument/2006/relationships/slideLayout" Target="../slideLayouts/slideLayout2.xml"/><Relationship Id="rId6" Type="http://schemas.openxmlformats.org/officeDocument/2006/relationships/hyperlink" Target="http://en.wikipedia.org/wiki/Death_of_a_Ladies'_Man_(album)" TargetMode="External"/><Relationship Id="rId11" Type="http://schemas.openxmlformats.org/officeDocument/2006/relationships/hyperlink" Target="http://en.wikipedia.org/wiki/Ten_New_Songs" TargetMode="External"/><Relationship Id="rId5" Type="http://schemas.openxmlformats.org/officeDocument/2006/relationships/hyperlink" Target="http://en.wikipedia.org/wiki/New_Skin_for_the_Old_Ceremony" TargetMode="External"/><Relationship Id="rId10" Type="http://schemas.openxmlformats.org/officeDocument/2006/relationships/hyperlink" Target="http://en.wikipedia.org/wiki/The_Future_(Leonard_Cohen_album)" TargetMode="External"/><Relationship Id="rId4" Type="http://schemas.openxmlformats.org/officeDocument/2006/relationships/hyperlink" Target="http://en.wikipedia.org/wiki/Songs_of_Love_and_Hate" TargetMode="External"/><Relationship Id="rId9" Type="http://schemas.openxmlformats.org/officeDocument/2006/relationships/hyperlink" Target="http://en.wikipedia.org/wiki/I'm_Your_Man_(Leonard_Cohen_albu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I'm_Your_Fan" TargetMode="External"/><Relationship Id="rId2" Type="http://schemas.openxmlformats.org/officeDocument/2006/relationships/hyperlink" Target="http://en.wikipedia.org/wiki/Famous_Blue_Raincoat_(album)" TargetMode="External"/><Relationship Id="rId1" Type="http://schemas.openxmlformats.org/officeDocument/2006/relationships/slideLayout" Target="../slideLayouts/slideLayout2.xml"/><Relationship Id="rId6" Type="http://schemas.openxmlformats.org/officeDocument/2006/relationships/hyperlink" Target="http://en.wikipedia.org/wiki/Leonard_Cohen:_I'm_Your_Man" TargetMode="External"/><Relationship Id="rId5" Type="http://schemas.openxmlformats.org/officeDocument/2006/relationships/hyperlink" Target="http://en.wikipedia.org/w/index.php?title=Famous_Blue_Cheese&amp;action=edit&amp;redlink=1" TargetMode="External"/><Relationship Id="rId4" Type="http://schemas.openxmlformats.org/officeDocument/2006/relationships/hyperlink" Target="http://en.wikipedia.org/wiki/Tower_of_Song"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Special:BookSources/0771021771" TargetMode="External"/><Relationship Id="rId3" Type="http://schemas.openxmlformats.org/officeDocument/2006/relationships/hyperlink" Target="http://en.wikipedia.org/wiki/Leonard_Cohen" TargetMode="External"/><Relationship Id="rId7" Type="http://schemas.openxmlformats.org/officeDocument/2006/relationships/hyperlink" Target="http://en.wikipedia.org/wiki/Special:BookSources/0771022034" TargetMode="External"/><Relationship Id="rId2" Type="http://schemas.openxmlformats.org/officeDocument/2006/relationships/hyperlink" Target="http://en.wikipedia.org/wiki/Let_Us_Compare_Mythologies" TargetMode="External"/><Relationship Id="rId1" Type="http://schemas.openxmlformats.org/officeDocument/2006/relationships/slideLayout" Target="../slideLayouts/slideLayout2.xml"/><Relationship Id="rId6" Type="http://schemas.openxmlformats.org/officeDocument/2006/relationships/hyperlink" Target="http://en.wikipedia.org/wiki/Special:BookSources/0771022042" TargetMode="External"/><Relationship Id="rId5" Type="http://schemas.openxmlformats.org/officeDocument/2006/relationships/hyperlink" Target="http://en.wikipedia.org/wiki/Flowers_for_Hitler" TargetMode="External"/><Relationship Id="rId4" Type="http://schemas.openxmlformats.org/officeDocument/2006/relationships/hyperlink" Target="http://en.wikipedia.org/wiki/The_Spice-Box_of_Eart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spcBef>
                <a:spcPts val="0"/>
              </a:spcBef>
            </a:pPr>
            <a:r>
              <a:rPr lang="en-US" sz="7200" b="1" dirty="0" smtClean="0">
                <a:latin typeface="Vivaldi" pitchFamily="66" charset="0"/>
              </a:rPr>
              <a:t>Leonard Norman Cohen</a:t>
            </a:r>
            <a:endParaRPr lang="ru-RU" sz="7200" b="0" i="0" dirty="0">
              <a:latin typeface="Constantia"/>
            </a:endParaRPr>
          </a:p>
        </p:txBody>
      </p:sp>
      <p:sp>
        <p:nvSpPr>
          <p:cNvPr id="3" name="Подзаголовок 2"/>
          <p:cNvSpPr>
            <a:spLocks noGrp="1"/>
          </p:cNvSpPr>
          <p:nvPr>
            <p:ph type="subTitle" idx="1"/>
          </p:nvPr>
        </p:nvSpPr>
        <p:spPr/>
        <p:txBody>
          <a:bodyPr/>
          <a:lstStyle/>
          <a:p>
            <a:r>
              <a:rPr lang="en-US" dirty="0" smtClean="0"/>
              <a:t> a Canadian singer-songwriter, musician, poet, and novelist</a:t>
            </a:r>
            <a:endParaRPr lang="ru-RU" sz="2000" b="0" i="0" baseline="0" dirty="0"/>
          </a:p>
        </p:txBody>
      </p:sp>
    </p:spTree>
    <p:extLst>
      <p:ext uri="{BB962C8B-B14F-4D97-AF65-F5344CB8AC3E}">
        <p14:creationId xmlns="" xmlns:p14="http://schemas.microsoft.com/office/powerpoint/2010/main" val="2707543024"/>
      </p:ext>
    </p:extLst>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18882" y="571480"/>
            <a:ext cx="9804751" cy="5499120"/>
          </a:xfrm>
        </p:spPr>
        <p:txBody>
          <a:bodyPr>
            <a:normAutofit fontScale="85000" lnSpcReduction="10000"/>
          </a:bodyPr>
          <a:lstStyle/>
          <a:p>
            <a:r>
              <a:rPr lang="en-US" i="1" dirty="0" smtClean="0">
                <a:hlinkClick r:id="rId2" tooltip="Stranger Music"/>
              </a:rPr>
              <a:t>Stranger Music</a:t>
            </a:r>
            <a:r>
              <a:rPr lang="en-US" i="1" dirty="0" smtClean="0"/>
              <a:t>: Selected Poems and Songs</a:t>
            </a:r>
            <a:r>
              <a:rPr lang="en-US" dirty="0" smtClean="0"/>
              <a:t>. London, New York, Toronto: Cape, Pantheon, McClelland &amp; Stewart, 1993.</a:t>
            </a:r>
            <a:r>
              <a:rPr lang="en-US" baseline="30000" dirty="0" smtClean="0">
                <a:hlinkClick r:id="rId3"/>
              </a:rPr>
              <a:t>[110]</a:t>
            </a:r>
            <a:r>
              <a:rPr lang="en-US" dirty="0" smtClean="0"/>
              <a:t> </a:t>
            </a:r>
            <a:r>
              <a:rPr lang="en-US" dirty="0" smtClean="0">
                <a:hlinkClick r:id="rId4"/>
              </a:rPr>
              <a:t>ISBN 0-7710-2230-1</a:t>
            </a:r>
            <a:endParaRPr lang="en-US" dirty="0" smtClean="0"/>
          </a:p>
          <a:p>
            <a:r>
              <a:rPr lang="en-US" i="1" dirty="0" smtClean="0">
                <a:hlinkClick r:id="rId5" tooltip="Book of Longing"/>
              </a:rPr>
              <a:t>Book of Longing</a:t>
            </a:r>
            <a:r>
              <a:rPr lang="en-US" dirty="0" smtClean="0"/>
              <a:t>. London, New York, Toronto: Penguin, </a:t>
            </a:r>
            <a:r>
              <a:rPr lang="en-US" dirty="0" err="1" smtClean="0"/>
              <a:t>Ecco</a:t>
            </a:r>
            <a:r>
              <a:rPr lang="en-US" dirty="0" smtClean="0"/>
              <a:t>, McClelland &amp; Stewart, 2006.</a:t>
            </a:r>
            <a:r>
              <a:rPr lang="en-US" baseline="30000" dirty="0" smtClean="0">
                <a:hlinkClick r:id="rId3"/>
              </a:rPr>
              <a:t>[110]</a:t>
            </a:r>
            <a:r>
              <a:rPr lang="en-US" dirty="0" smtClean="0"/>
              <a:t> (poetry, prose, drawings) </a:t>
            </a:r>
            <a:r>
              <a:rPr lang="en-US" dirty="0" smtClean="0">
                <a:hlinkClick r:id="rId6"/>
              </a:rPr>
              <a:t>ISBN 978-0-7710-2234-0</a:t>
            </a:r>
            <a:endParaRPr lang="en-US" dirty="0" smtClean="0"/>
          </a:p>
          <a:p>
            <a:r>
              <a:rPr lang="en-US" i="1" dirty="0" smtClean="0"/>
              <a:t>The Lyrics of Leonard Cohen</a:t>
            </a:r>
            <a:r>
              <a:rPr lang="en-US" dirty="0" smtClean="0"/>
              <a:t>. London: Omnibus Press, 2009.</a:t>
            </a:r>
            <a:r>
              <a:rPr lang="en-US" baseline="30000" dirty="0" smtClean="0">
                <a:hlinkClick r:id="rId3"/>
              </a:rPr>
              <a:t>[110]</a:t>
            </a:r>
            <a:r>
              <a:rPr lang="en-US" dirty="0" smtClean="0"/>
              <a:t> </a:t>
            </a:r>
            <a:r>
              <a:rPr lang="en-US" dirty="0" smtClean="0">
                <a:hlinkClick r:id="rId7"/>
              </a:rPr>
              <a:t>ISBN 0-7119-7141-2</a:t>
            </a:r>
            <a:endParaRPr lang="en-US" dirty="0" smtClean="0"/>
          </a:p>
          <a:p>
            <a:r>
              <a:rPr lang="en-US" i="1" dirty="0" smtClean="0"/>
              <a:t>Poems and Songs</a:t>
            </a:r>
            <a:r>
              <a:rPr lang="en-US" dirty="0" smtClean="0"/>
              <a:t>. New York: Random House (Everyman's Library Pocket Poets), 2011.</a:t>
            </a:r>
          </a:p>
          <a:p>
            <a:r>
              <a:rPr lang="en-US" i="1" dirty="0" smtClean="0"/>
              <a:t>Fifteen Poems</a:t>
            </a:r>
            <a:r>
              <a:rPr lang="en-US" dirty="0" smtClean="0"/>
              <a:t>. New York: Everyman's Library/Random House, 2012. (eBook)</a:t>
            </a:r>
          </a:p>
          <a:p>
            <a:pPr algn="ctr">
              <a:buNone/>
            </a:pPr>
            <a:r>
              <a:rPr lang="en-US" b="1" dirty="0" smtClean="0"/>
              <a:t>Novels</a:t>
            </a:r>
          </a:p>
          <a:p>
            <a:r>
              <a:rPr lang="en-US" i="1" dirty="0" smtClean="0">
                <a:hlinkClick r:id="rId8" tooltip="The Favorite Game"/>
              </a:rPr>
              <a:t>The Favorite Game</a:t>
            </a:r>
            <a:r>
              <a:rPr lang="en-US" dirty="0" smtClean="0"/>
              <a:t>. London, New York, Toronto: Secker &amp; Warburg, Viking P, McClelland &amp; Stewart, 1963.</a:t>
            </a:r>
            <a:r>
              <a:rPr lang="en-US" baseline="30000" dirty="0" smtClean="0">
                <a:hlinkClick r:id="rId3"/>
              </a:rPr>
              <a:t>[110]</a:t>
            </a:r>
            <a:r>
              <a:rPr lang="en-US" dirty="0" smtClean="0"/>
              <a:t> Reissued as </a:t>
            </a:r>
            <a:r>
              <a:rPr lang="en-US" i="1" dirty="0" smtClean="0"/>
              <a:t>The </a:t>
            </a:r>
            <a:r>
              <a:rPr lang="en-US" i="1" dirty="0" err="1" smtClean="0"/>
              <a:t>Favourite</a:t>
            </a:r>
            <a:r>
              <a:rPr lang="en-US" i="1" dirty="0" smtClean="0"/>
              <a:t> Game.</a:t>
            </a:r>
            <a:r>
              <a:rPr lang="en-US" dirty="0" smtClean="0"/>
              <a:t> Toronto: McClelland &amp; Stewart [New Canadian Library], 1994. </a:t>
            </a:r>
            <a:r>
              <a:rPr lang="en-US" dirty="0" smtClean="0">
                <a:hlinkClick r:id="rId9"/>
              </a:rPr>
              <a:t>ISBN 978-0-7710-9954-0</a:t>
            </a:r>
            <a:endParaRPr lang="en-US" dirty="0" smtClean="0"/>
          </a:p>
          <a:p>
            <a:r>
              <a:rPr lang="en-US" i="1" dirty="0" smtClean="0">
                <a:hlinkClick r:id="rId10" tooltip="Beautiful Losers"/>
              </a:rPr>
              <a:t>Beautiful Losers</a:t>
            </a:r>
            <a:r>
              <a:rPr lang="en-US" dirty="0" smtClean="0"/>
              <a:t>. New York, Toronto: Viking Press, McClelland &amp; Stewart, 1966. Toronto: McClelland &amp; Stewart [New Canadian Library], 1991. </a:t>
            </a:r>
            <a:r>
              <a:rPr lang="en-US" dirty="0" smtClean="0">
                <a:hlinkClick r:id="rId11"/>
              </a:rPr>
              <a:t>ISBN 978-0-7710-9875-8</a:t>
            </a:r>
            <a:r>
              <a:rPr lang="en-US" dirty="0" smtClean="0"/>
              <a:t> McClelland &amp; Stewart [Emblem], 2003.</a:t>
            </a:r>
            <a:r>
              <a:rPr lang="en-US" baseline="30000" dirty="0" smtClean="0">
                <a:hlinkClick r:id="rId3"/>
              </a:rPr>
              <a:t>[110]</a:t>
            </a:r>
            <a:r>
              <a:rPr lang="en-US" dirty="0" smtClean="0"/>
              <a:t> </a:t>
            </a:r>
            <a:r>
              <a:rPr lang="en-US" dirty="0" smtClean="0">
                <a:hlinkClick r:id="rId12"/>
              </a:rPr>
              <a:t>ISBN 978-0-7710-2200-5</a:t>
            </a:r>
            <a:endParaRPr lang="en-US" dirty="0" smtClean="0"/>
          </a:p>
          <a:p>
            <a:endParaRPr lang="uk-UA" dirty="0"/>
          </a:p>
        </p:txBody>
      </p:sp>
    </p:spTree>
  </p:cSld>
  <p:clrMapOvr>
    <a:masterClrMapping/>
  </p:clrMapOvr>
  <p:transition spd="med">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8_4fc9adbf4c750.jpg"/>
          <p:cNvPicPr>
            <a:picLocks noGrp="1" noChangeAspect="1"/>
          </p:cNvPicPr>
          <p:nvPr>
            <p:ph idx="1"/>
          </p:nvPr>
        </p:nvPicPr>
        <p:blipFill>
          <a:blip r:embed="rId2" cstate="print"/>
          <a:stretch>
            <a:fillRect/>
          </a:stretch>
        </p:blipFill>
        <p:spPr>
          <a:xfrm>
            <a:off x="522248" y="428604"/>
            <a:ext cx="2286016" cy="2842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2" name="Picture 2" descr="C:\Users\Admin\Desktop\презентація\images (5).jpg"/>
          <p:cNvPicPr>
            <a:picLocks noChangeAspect="1" noChangeArrowheads="1"/>
          </p:cNvPicPr>
          <p:nvPr/>
        </p:nvPicPr>
        <p:blipFill>
          <a:blip r:embed="rId3" cstate="print"/>
          <a:srcRect/>
          <a:stretch>
            <a:fillRect/>
          </a:stretch>
        </p:blipFill>
        <p:spPr bwMode="auto">
          <a:xfrm>
            <a:off x="5237156" y="500042"/>
            <a:ext cx="2652716" cy="212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3" name="Picture 3" descr="C:\Users\Admin\Desktop\презентація\images (6).jpg"/>
          <p:cNvPicPr>
            <a:picLocks noChangeAspect="1" noChangeArrowheads="1"/>
          </p:cNvPicPr>
          <p:nvPr/>
        </p:nvPicPr>
        <p:blipFill>
          <a:blip r:embed="rId4" cstate="print"/>
          <a:srcRect/>
          <a:stretch>
            <a:fillRect/>
          </a:stretch>
        </p:blipFill>
        <p:spPr bwMode="auto">
          <a:xfrm>
            <a:off x="6808792" y="3500438"/>
            <a:ext cx="2143128" cy="2952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4" name="Picture 4" descr="C:\Users\Admin\Desktop\презентація\images (7).jpg"/>
          <p:cNvPicPr>
            <a:picLocks noChangeAspect="1" noChangeArrowheads="1"/>
          </p:cNvPicPr>
          <p:nvPr/>
        </p:nvPicPr>
        <p:blipFill>
          <a:blip r:embed="rId5" cstate="print"/>
          <a:srcRect/>
          <a:stretch>
            <a:fillRect/>
          </a:stretch>
        </p:blipFill>
        <p:spPr bwMode="auto">
          <a:xfrm>
            <a:off x="9083344" y="4214818"/>
            <a:ext cx="2772564" cy="2090975"/>
          </a:xfrm>
          <a:prstGeom prst="rect">
            <a:avLst/>
          </a:prstGeom>
          <a:noFill/>
        </p:spPr>
      </p:pic>
      <p:pic>
        <p:nvPicPr>
          <p:cNvPr id="30725" name="Picture 5" descr="C:\Users\Admin\Desktop\презентація\images (8).jpg"/>
          <p:cNvPicPr>
            <a:picLocks noChangeAspect="1" noChangeArrowheads="1"/>
          </p:cNvPicPr>
          <p:nvPr/>
        </p:nvPicPr>
        <p:blipFill>
          <a:blip r:embed="rId6" cstate="print"/>
          <a:srcRect/>
          <a:stretch>
            <a:fillRect/>
          </a:stretch>
        </p:blipFill>
        <p:spPr bwMode="auto">
          <a:xfrm>
            <a:off x="2665388" y="2214554"/>
            <a:ext cx="2478098"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6" name="Picture 6" descr="C:\Users\Admin\Desktop\презентація\images (9).jpg">
            <a:hlinkClick r:id="rId7" action="ppaction://hlinkfile"/>
          </p:cNvPr>
          <p:cNvPicPr>
            <a:picLocks noChangeAspect="1" noChangeArrowheads="1"/>
          </p:cNvPicPr>
          <p:nvPr/>
        </p:nvPicPr>
        <p:blipFill>
          <a:blip r:embed="rId8" cstate="print"/>
          <a:srcRect/>
          <a:stretch>
            <a:fillRect/>
          </a:stretch>
        </p:blipFill>
        <p:spPr bwMode="auto">
          <a:xfrm>
            <a:off x="522248" y="3429000"/>
            <a:ext cx="2228860" cy="2870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7" name="Picture 7" descr="C:\Users\Admin\Desktop\презентація\JTCOHEN_L,0-774615.jpg"/>
          <p:cNvPicPr>
            <a:picLocks noChangeAspect="1" noChangeArrowheads="1"/>
          </p:cNvPicPr>
          <p:nvPr/>
        </p:nvPicPr>
        <p:blipFill>
          <a:blip r:embed="rId9" cstate="print"/>
          <a:srcRect/>
          <a:stretch>
            <a:fillRect/>
          </a:stretch>
        </p:blipFill>
        <p:spPr bwMode="auto">
          <a:xfrm>
            <a:off x="7756504" y="500043"/>
            <a:ext cx="4029103"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8" name="Picture 8" descr="C:\Users\Admin\Desktop\презентація\leonardcohen.jpg"/>
          <p:cNvPicPr>
            <a:picLocks noChangeAspect="1" noChangeArrowheads="1"/>
          </p:cNvPicPr>
          <p:nvPr/>
        </p:nvPicPr>
        <p:blipFill>
          <a:blip r:embed="rId10" cstate="print"/>
          <a:srcRect/>
          <a:stretch>
            <a:fillRect/>
          </a:stretch>
        </p:blipFill>
        <p:spPr bwMode="auto">
          <a:xfrm>
            <a:off x="4237024" y="4143380"/>
            <a:ext cx="2405058" cy="2066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9" name="Picture 9" descr="C:\Users\Admin\Desktop\презентація\412px-Leonard_Cohen17b.jpg"/>
          <p:cNvPicPr>
            <a:picLocks noChangeAspect="1" noChangeArrowheads="1"/>
          </p:cNvPicPr>
          <p:nvPr/>
        </p:nvPicPr>
        <p:blipFill>
          <a:blip r:embed="rId11" cstate="print"/>
          <a:srcRect/>
          <a:stretch>
            <a:fillRect/>
          </a:stretch>
        </p:blipFill>
        <p:spPr bwMode="auto">
          <a:xfrm>
            <a:off x="2879702" y="428604"/>
            <a:ext cx="1857388" cy="1428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Lucida Calligraphy" pitchFamily="66" charset="0"/>
              </a:rPr>
              <a:t>He was born on 21September 1934</a:t>
            </a:r>
            <a:endParaRPr lang="ru-RU" b="1" dirty="0"/>
          </a:p>
        </p:txBody>
      </p:sp>
      <p:sp>
        <p:nvSpPr>
          <p:cNvPr id="3" name="Объект 2"/>
          <p:cNvSpPr>
            <a:spLocks noGrp="1"/>
          </p:cNvSpPr>
          <p:nvPr>
            <p:ph idx="1"/>
          </p:nvPr>
        </p:nvSpPr>
        <p:spPr/>
        <p:txBody>
          <a:bodyPr/>
          <a:lstStyle/>
          <a:p>
            <a:pPr>
              <a:buNone/>
            </a:pPr>
            <a:r>
              <a:rPr lang="en-US" b="1" dirty="0" smtClean="0">
                <a:latin typeface="Lucida Calligraphy" pitchFamily="66" charset="0"/>
              </a:rPr>
              <a:t> in Westmount, an English-speaking area of Montreal, Quebec, into a middle-class Jewish family.</a:t>
            </a:r>
            <a:endParaRPr lang="ru-RU" b="1" dirty="0"/>
          </a:p>
        </p:txBody>
      </p:sp>
      <p:pic>
        <p:nvPicPr>
          <p:cNvPr id="1026" name="Picture 2" descr="C:\Users\Admin\Desktop\презентація\412px-Leonard_Cohen17b.jpg"/>
          <p:cNvPicPr>
            <a:picLocks noChangeAspect="1" noChangeArrowheads="1"/>
          </p:cNvPicPr>
          <p:nvPr/>
        </p:nvPicPr>
        <p:blipFill>
          <a:blip r:embed="rId2" cstate="print"/>
          <a:srcRect/>
          <a:stretch>
            <a:fillRect/>
          </a:stretch>
        </p:blipFill>
        <p:spPr bwMode="auto">
          <a:xfrm>
            <a:off x="8951933" y="2736629"/>
            <a:ext cx="2571768" cy="3738792"/>
          </a:xfrm>
          <a:prstGeom prst="rect">
            <a:avLst/>
          </a:prstGeom>
          <a:noFill/>
        </p:spPr>
      </p:pic>
      <p:pic>
        <p:nvPicPr>
          <p:cNvPr id="1028" name="Picture 4" descr="C:\Users\Admin\Desktop\презентація\leonardcohen.jpg"/>
          <p:cNvPicPr>
            <a:picLocks noChangeAspect="1" noChangeArrowheads="1"/>
          </p:cNvPicPr>
          <p:nvPr/>
        </p:nvPicPr>
        <p:blipFill>
          <a:blip r:embed="rId3" cstate="print"/>
          <a:srcRect/>
          <a:stretch>
            <a:fillRect/>
          </a:stretch>
        </p:blipFill>
        <p:spPr bwMode="auto">
          <a:xfrm>
            <a:off x="736562" y="2571744"/>
            <a:ext cx="7000924" cy="3929090"/>
          </a:xfrm>
          <a:prstGeom prst="rect">
            <a:avLst/>
          </a:prstGeom>
          <a:noFill/>
        </p:spPr>
      </p:pic>
    </p:spTree>
    <p:extLst>
      <p:ext uri="{BB962C8B-B14F-4D97-AF65-F5344CB8AC3E}">
        <p14:creationId xmlns="" xmlns:p14="http://schemas.microsoft.com/office/powerpoint/2010/main" val="1427034461"/>
      </p:ext>
    </p:extLst>
  </p:cSld>
  <p:clrMapOvr>
    <a:masterClrMapping/>
  </p:clrMapOvr>
  <p:transition spd="med">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0942" y="1428736"/>
            <a:ext cx="9315851" cy="1857388"/>
          </a:xfrm>
        </p:spPr>
        <p:txBody>
          <a:bodyPr>
            <a:normAutofit fontScale="90000"/>
          </a:bodyPr>
          <a:lstStyle/>
          <a:p>
            <a:r>
              <a:rPr lang="en-US" b="1" dirty="0" smtClean="0">
                <a:latin typeface="Lucida Calligraphy" pitchFamily="66" charset="0"/>
              </a:rPr>
              <a:t>Cohen published his first poems in March 1954 in the magazine </a:t>
            </a:r>
            <a:r>
              <a:rPr lang="en-US" b="1" i="1" dirty="0" smtClean="0">
                <a:latin typeface="Lucida Calligraphy" pitchFamily="66" charset="0"/>
              </a:rPr>
              <a:t>CIV/n</a:t>
            </a:r>
            <a:endParaRPr lang="ru-RU" b="1" dirty="0"/>
          </a:p>
        </p:txBody>
      </p:sp>
      <p:pic>
        <p:nvPicPr>
          <p:cNvPr id="2050" name="Picture 2" descr="C:\Users\Admin\Desktop\презентація\nowlet1.jpg"/>
          <p:cNvPicPr>
            <a:picLocks noChangeAspect="1" noChangeArrowheads="1"/>
          </p:cNvPicPr>
          <p:nvPr/>
        </p:nvPicPr>
        <p:blipFill>
          <a:blip r:embed="rId2" cstate="print"/>
          <a:srcRect/>
          <a:stretch>
            <a:fillRect/>
          </a:stretch>
        </p:blipFill>
        <p:spPr bwMode="auto">
          <a:xfrm>
            <a:off x="307934" y="2734264"/>
            <a:ext cx="2643206" cy="3766569"/>
          </a:xfrm>
          <a:prstGeom prst="rect">
            <a:avLst/>
          </a:prstGeom>
          <a:noFill/>
        </p:spPr>
      </p:pic>
      <p:pic>
        <p:nvPicPr>
          <p:cNvPr id="2051" name="Picture 3" descr="C:\Users\Admin\Desktop\презентація\civ-n-4.jpg"/>
          <p:cNvPicPr>
            <a:picLocks noChangeAspect="1" noChangeArrowheads="1"/>
          </p:cNvPicPr>
          <p:nvPr/>
        </p:nvPicPr>
        <p:blipFill>
          <a:blip r:embed="rId3" cstate="print"/>
          <a:srcRect/>
          <a:stretch>
            <a:fillRect/>
          </a:stretch>
        </p:blipFill>
        <p:spPr bwMode="auto">
          <a:xfrm>
            <a:off x="9237684" y="3071810"/>
            <a:ext cx="2632201" cy="3500462"/>
          </a:xfrm>
          <a:prstGeom prst="rect">
            <a:avLst/>
          </a:prstGeom>
          <a:noFill/>
        </p:spPr>
      </p:pic>
      <p:pic>
        <p:nvPicPr>
          <p:cNvPr id="2052" name="Picture 4" descr="C:\Users\Admin\Desktop\презентація\images.jpg"/>
          <p:cNvPicPr>
            <a:picLocks noChangeAspect="1" noChangeArrowheads="1"/>
          </p:cNvPicPr>
          <p:nvPr/>
        </p:nvPicPr>
        <p:blipFill>
          <a:blip r:embed="rId4" cstate="print"/>
          <a:srcRect/>
          <a:stretch>
            <a:fillRect/>
          </a:stretch>
        </p:blipFill>
        <p:spPr bwMode="auto">
          <a:xfrm>
            <a:off x="3736958" y="3714752"/>
            <a:ext cx="4714908" cy="2714644"/>
          </a:xfrm>
          <a:prstGeom prst="rect">
            <a:avLst/>
          </a:prstGeom>
          <a:noFill/>
        </p:spPr>
      </p:pic>
    </p:spTree>
    <p:extLst>
      <p:ext uri="{BB962C8B-B14F-4D97-AF65-F5344CB8AC3E}">
        <p14:creationId xmlns="" xmlns:p14="http://schemas.microsoft.com/office/powerpoint/2010/main" val="1039241209"/>
      </p:ext>
    </p:extLst>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65124" y="642918"/>
            <a:ext cx="5327715" cy="5427682"/>
          </a:xfrm>
        </p:spPr>
        <p:txBody>
          <a:bodyPr>
            <a:normAutofit/>
          </a:bodyPr>
          <a:lstStyle/>
          <a:p>
            <a:pPr>
              <a:buNone/>
            </a:pPr>
            <a:r>
              <a:rPr lang="en-US" b="1" dirty="0" smtClean="0"/>
              <a:t>In 1967 Cohen moved to the United States to pursue a career as a folk music singer-songwriter.</a:t>
            </a:r>
          </a:p>
          <a:p>
            <a:pPr>
              <a:buNone/>
            </a:pPr>
            <a:r>
              <a:rPr lang="en-US" b="1" dirty="0" smtClean="0"/>
              <a:t>Cohen's first album was </a:t>
            </a:r>
            <a:r>
              <a:rPr lang="en-US" b="1" i="1" dirty="0" smtClean="0">
                <a:hlinkClick r:id="rId3" tooltip="Songs of Leonard Cohen"/>
              </a:rPr>
              <a:t>Songs of Leonard Cohen</a:t>
            </a:r>
            <a:r>
              <a:rPr lang="en-US" b="1" dirty="0" smtClean="0"/>
              <a:t> (1967). Cohen followed up that first album with </a:t>
            </a:r>
            <a:r>
              <a:rPr lang="en-US" b="1" i="1" dirty="0" smtClean="0">
                <a:hlinkClick r:id="rId4" tooltip="Songs from a Room"/>
              </a:rPr>
              <a:t>Songs from a Room</a:t>
            </a:r>
            <a:r>
              <a:rPr lang="en-US" b="1" dirty="0" smtClean="0"/>
              <a:t> (1969) (featuring the often-recorded "</a:t>
            </a:r>
            <a:r>
              <a:rPr lang="en-US" b="1" dirty="0" smtClean="0">
                <a:hlinkClick r:id="rId5" tooltip="Bird on the Wire"/>
              </a:rPr>
              <a:t>Bird on the Wire</a:t>
            </a:r>
            <a:r>
              <a:rPr lang="en-US" b="1" dirty="0" smtClean="0"/>
              <a:t>") and </a:t>
            </a:r>
            <a:r>
              <a:rPr lang="en-US" b="1" i="1" dirty="0" smtClean="0">
                <a:hlinkClick r:id="rId6" tooltip="Songs of Love and Hate"/>
              </a:rPr>
              <a:t>Songs of Love and Hate</a:t>
            </a:r>
            <a:r>
              <a:rPr lang="en-US" b="1" dirty="0" smtClean="0"/>
              <a:t> (1970).</a:t>
            </a:r>
          </a:p>
          <a:p>
            <a:pPr>
              <a:buNone/>
            </a:pPr>
            <a:r>
              <a:rPr lang="uk-UA" b="1" dirty="0" smtClean="0"/>
              <a:t>1972</a:t>
            </a:r>
            <a:r>
              <a:rPr lang="en-US" b="1" dirty="0" smtClean="0"/>
              <a:t>  he toured in Europe.</a:t>
            </a:r>
          </a:p>
          <a:p>
            <a:pPr>
              <a:buNone/>
            </a:pPr>
            <a:r>
              <a:rPr lang="it-IT" b="1" dirty="0" smtClean="0"/>
              <a:t>Australia, Israel and Europe</a:t>
            </a:r>
          </a:p>
          <a:p>
            <a:pPr>
              <a:buNone/>
            </a:pPr>
            <a:r>
              <a:rPr lang="it-IT" b="1" dirty="0" smtClean="0"/>
              <a:t> in 1980.</a:t>
            </a:r>
            <a:endParaRPr lang="ru-RU" b="1" dirty="0"/>
          </a:p>
        </p:txBody>
      </p:sp>
      <p:pic>
        <p:nvPicPr>
          <p:cNvPr id="5" name="Місце для вмісту 4" descr="americanflag.jpg"/>
          <p:cNvPicPr>
            <a:picLocks noGrp="1" noChangeAspect="1"/>
          </p:cNvPicPr>
          <p:nvPr>
            <p:ph sz="half" idx="2"/>
          </p:nvPr>
        </p:nvPicPr>
        <p:blipFill>
          <a:blip r:embed="rId7" cstate="print"/>
          <a:stretch>
            <a:fillRect/>
          </a:stretch>
        </p:blipFill>
        <p:spPr>
          <a:xfrm>
            <a:off x="8509704" y="785794"/>
            <a:ext cx="2943683" cy="1836123"/>
          </a:xfrm>
        </p:spPr>
      </p:pic>
      <p:pic>
        <p:nvPicPr>
          <p:cNvPr id="3074" name="Picture 2" descr="C:\Users\Admin\Desktop\презентація\images (2).jpg"/>
          <p:cNvPicPr>
            <a:picLocks noChangeAspect="1" noChangeArrowheads="1"/>
          </p:cNvPicPr>
          <p:nvPr/>
        </p:nvPicPr>
        <p:blipFill>
          <a:blip r:embed="rId8" cstate="print"/>
          <a:srcRect/>
          <a:stretch>
            <a:fillRect/>
          </a:stretch>
        </p:blipFill>
        <p:spPr bwMode="auto">
          <a:xfrm>
            <a:off x="8913372" y="3071810"/>
            <a:ext cx="2872249" cy="2143140"/>
          </a:xfrm>
          <a:prstGeom prst="rect">
            <a:avLst/>
          </a:prstGeom>
          <a:noFill/>
        </p:spPr>
      </p:pic>
      <p:pic>
        <p:nvPicPr>
          <p:cNvPr id="3077" name="Picture 5" descr="C:\Users\Admin\Desktop\презентація\1293406077_flgb_australia.jpg"/>
          <p:cNvPicPr>
            <a:picLocks noChangeAspect="1" noChangeArrowheads="1"/>
          </p:cNvPicPr>
          <p:nvPr/>
        </p:nvPicPr>
        <p:blipFill>
          <a:blip r:embed="rId9" cstate="print"/>
          <a:srcRect/>
          <a:stretch>
            <a:fillRect/>
          </a:stretch>
        </p:blipFill>
        <p:spPr bwMode="auto">
          <a:xfrm>
            <a:off x="5594346" y="4071942"/>
            <a:ext cx="2251068" cy="1688301"/>
          </a:xfrm>
          <a:prstGeom prst="rect">
            <a:avLst/>
          </a:prstGeom>
          <a:noFill/>
        </p:spPr>
      </p:pic>
      <p:pic>
        <p:nvPicPr>
          <p:cNvPr id="3078" name="Picture 6" descr="C:\Users\Admin\Desktop\презентація\images (3).jpg"/>
          <p:cNvPicPr>
            <a:picLocks noChangeAspect="1" noChangeArrowheads="1"/>
          </p:cNvPicPr>
          <p:nvPr/>
        </p:nvPicPr>
        <p:blipFill>
          <a:blip r:embed="rId10" cstate="print"/>
          <a:srcRect/>
          <a:stretch>
            <a:fillRect/>
          </a:stretch>
        </p:blipFill>
        <p:spPr bwMode="auto">
          <a:xfrm>
            <a:off x="5808660" y="1714488"/>
            <a:ext cx="2390775" cy="1914525"/>
          </a:xfrm>
          <a:prstGeom prst="rect">
            <a:avLst/>
          </a:prstGeom>
          <a:noFill/>
        </p:spPr>
      </p:pic>
    </p:spTree>
    <p:extLst>
      <p:ext uri="{BB962C8B-B14F-4D97-AF65-F5344CB8AC3E}">
        <p14:creationId xmlns="" xmlns:p14="http://schemas.microsoft.com/office/powerpoint/2010/main" val="4243123875"/>
      </p:ext>
    </p:extLst>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5400" b="1" i="1" dirty="0" smtClean="0"/>
              <a:t>Live in London</a:t>
            </a:r>
            <a:r>
              <a:rPr lang="en-US" b="1" dirty="0" smtClean="0"/>
              <a:t/>
            </a:r>
            <a:br>
              <a:rPr lang="en-US" b="1" dirty="0" smtClean="0"/>
            </a:br>
            <a:endParaRPr lang="uk-UA" dirty="0"/>
          </a:p>
        </p:txBody>
      </p:sp>
      <p:sp>
        <p:nvSpPr>
          <p:cNvPr id="3" name="Місце для вмісту 2"/>
          <p:cNvSpPr>
            <a:spLocks noGrp="1"/>
          </p:cNvSpPr>
          <p:nvPr>
            <p:ph idx="1"/>
          </p:nvPr>
        </p:nvSpPr>
        <p:spPr/>
        <p:txBody>
          <a:bodyPr/>
          <a:lstStyle/>
          <a:p>
            <a:pPr>
              <a:buNone/>
            </a:pPr>
            <a:r>
              <a:rPr lang="en-US" b="1" dirty="0" smtClean="0"/>
              <a:t>On 21 March 2009, Cohen released </a:t>
            </a:r>
            <a:r>
              <a:rPr lang="en-US" b="1" i="1" dirty="0" smtClean="0"/>
              <a:t>Live in London</a:t>
            </a:r>
            <a:r>
              <a:rPr lang="en-US" b="1" dirty="0" smtClean="0"/>
              <a:t>, recorded on 17 July 2008 at London's O2 Arena.  The album contains 25 songs and is over two-and-a-half hours long. It was the first official DVD in Cohen's recording career.</a:t>
            </a:r>
            <a:endParaRPr lang="uk-UA" b="1" dirty="0"/>
          </a:p>
        </p:txBody>
      </p:sp>
      <p:pic>
        <p:nvPicPr>
          <p:cNvPr id="4098" name="Picture 2" descr="C:\Users\Admin\Desktop\презентація\big.jpg"/>
          <p:cNvPicPr>
            <a:picLocks noChangeAspect="1" noChangeArrowheads="1"/>
          </p:cNvPicPr>
          <p:nvPr/>
        </p:nvPicPr>
        <p:blipFill>
          <a:blip r:embed="rId2" cstate="print"/>
          <a:srcRect/>
          <a:stretch>
            <a:fillRect/>
          </a:stretch>
        </p:blipFill>
        <p:spPr bwMode="auto">
          <a:xfrm>
            <a:off x="7523172" y="2928934"/>
            <a:ext cx="4000528" cy="3529878"/>
          </a:xfrm>
          <a:prstGeom prst="rect">
            <a:avLst/>
          </a:prstGeom>
          <a:noFill/>
        </p:spPr>
      </p:pic>
      <p:pic>
        <p:nvPicPr>
          <p:cNvPr id="4099" name="Picture 3" descr="C:\Users\Admin\Desktop\презентація\133-28_2.bmp"/>
          <p:cNvPicPr>
            <a:picLocks noChangeAspect="1" noChangeArrowheads="1"/>
          </p:cNvPicPr>
          <p:nvPr/>
        </p:nvPicPr>
        <p:blipFill>
          <a:blip r:embed="rId3" cstate="print"/>
          <a:srcRect/>
          <a:stretch>
            <a:fillRect/>
          </a:stretch>
        </p:blipFill>
        <p:spPr bwMode="auto">
          <a:xfrm>
            <a:off x="450810" y="3214686"/>
            <a:ext cx="2794000" cy="3314700"/>
          </a:xfrm>
          <a:prstGeom prst="rect">
            <a:avLst/>
          </a:prstGeom>
          <a:noFill/>
        </p:spPr>
      </p:pic>
      <p:pic>
        <p:nvPicPr>
          <p:cNvPr id="4100" name="Picture 4" descr="C:\Users\Admin\Desktop\презентація\images (4).jpg"/>
          <p:cNvPicPr>
            <a:picLocks noChangeAspect="1" noChangeArrowheads="1"/>
          </p:cNvPicPr>
          <p:nvPr/>
        </p:nvPicPr>
        <p:blipFill>
          <a:blip r:embed="rId4" cstate="print"/>
          <a:srcRect/>
          <a:stretch>
            <a:fillRect/>
          </a:stretch>
        </p:blipFill>
        <p:spPr bwMode="auto">
          <a:xfrm>
            <a:off x="3879834" y="3214686"/>
            <a:ext cx="3214710" cy="325279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4400" b="1" dirty="0" smtClean="0"/>
              <a:t>2008-2010 World Tour</a:t>
            </a:r>
            <a:r>
              <a:rPr lang="en-US" b="1" dirty="0" smtClean="0"/>
              <a:t/>
            </a:r>
            <a:br>
              <a:rPr lang="en-US" b="1" dirty="0" smtClean="0"/>
            </a:br>
            <a:endParaRPr lang="uk-UA" dirty="0"/>
          </a:p>
        </p:txBody>
      </p:sp>
      <p:sp>
        <p:nvSpPr>
          <p:cNvPr id="3" name="Місце для вмісту 2"/>
          <p:cNvSpPr>
            <a:spLocks noGrp="1"/>
          </p:cNvSpPr>
          <p:nvPr>
            <p:ph idx="1"/>
          </p:nvPr>
        </p:nvSpPr>
        <p:spPr/>
        <p:txBody>
          <a:bodyPr/>
          <a:lstStyle/>
          <a:p>
            <a:pPr>
              <a:buNone/>
            </a:pPr>
            <a:r>
              <a:rPr lang="en-US" dirty="0" smtClean="0"/>
              <a:t> Began 11 May in Fredericton, New Brunswick.  in Summer of 2008 Canada and Europe,  Dublin. In September, October and November 2008, Cohen gave a marathon tour of Europe, including stops in Austria, Ireland, Poland, Romania, Italy, Germany, and Scandinavia. In London, he played two more shows at the O2 Arena and two additional shows at the Royal Albert Hall.  New Zealand and Australia from 20 January to 10 February 2009. And others country.</a:t>
            </a:r>
            <a:endParaRPr lang="uk-UA" dirty="0"/>
          </a:p>
        </p:txBody>
      </p:sp>
      <p:pic>
        <p:nvPicPr>
          <p:cNvPr id="5122" name="Picture 2" descr="C:\Users\Admin\Desktop\презентація\images (1).jpg"/>
          <p:cNvPicPr>
            <a:picLocks noChangeAspect="1" noChangeArrowheads="1"/>
          </p:cNvPicPr>
          <p:nvPr/>
        </p:nvPicPr>
        <p:blipFill>
          <a:blip r:embed="rId2" cstate="print"/>
          <a:srcRect/>
          <a:stretch>
            <a:fillRect/>
          </a:stretch>
        </p:blipFill>
        <p:spPr bwMode="auto">
          <a:xfrm>
            <a:off x="8094676" y="3857628"/>
            <a:ext cx="3770990" cy="2500330"/>
          </a:xfrm>
          <a:prstGeom prst="rect">
            <a:avLst/>
          </a:prstGeom>
          <a:noFill/>
        </p:spPr>
      </p:pic>
      <p:pic>
        <p:nvPicPr>
          <p:cNvPr id="5123" name="Picture 3" descr="C:\Users\Admin\Desktop\презентація\LeonardCohenPA140311.jpg"/>
          <p:cNvPicPr>
            <a:picLocks noChangeAspect="1" noChangeArrowheads="1"/>
          </p:cNvPicPr>
          <p:nvPr/>
        </p:nvPicPr>
        <p:blipFill>
          <a:blip r:embed="rId3" cstate="print"/>
          <a:srcRect/>
          <a:stretch>
            <a:fillRect/>
          </a:stretch>
        </p:blipFill>
        <p:spPr bwMode="auto">
          <a:xfrm>
            <a:off x="379372" y="4143380"/>
            <a:ext cx="3640738" cy="2357454"/>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7200" dirty="0" smtClean="0"/>
              <a:t>Studio Albums</a:t>
            </a:r>
            <a:endParaRPr lang="uk-UA" sz="7200" dirty="0"/>
          </a:p>
        </p:txBody>
      </p:sp>
      <p:sp>
        <p:nvSpPr>
          <p:cNvPr id="3" name="Місце для вмісту 2"/>
          <p:cNvSpPr>
            <a:spLocks noGrp="1"/>
          </p:cNvSpPr>
          <p:nvPr>
            <p:ph idx="1"/>
          </p:nvPr>
        </p:nvSpPr>
        <p:spPr/>
        <p:txBody>
          <a:bodyPr/>
          <a:lstStyle/>
          <a:p>
            <a:pPr>
              <a:buNone/>
            </a:pPr>
            <a:r>
              <a:rPr lang="en-US" dirty="0" smtClean="0"/>
              <a:t/>
            </a:r>
            <a:br>
              <a:rPr lang="en-US" dirty="0" smtClean="0"/>
            </a:br>
            <a:endParaRPr lang="uk-UA" dirty="0"/>
          </a:p>
        </p:txBody>
      </p:sp>
      <p:graphicFrame>
        <p:nvGraphicFramePr>
          <p:cNvPr id="4" name="Таблиця 3"/>
          <p:cNvGraphicFramePr>
            <a:graphicFrameLocks noGrp="1"/>
          </p:cNvGraphicFramePr>
          <p:nvPr/>
        </p:nvGraphicFramePr>
        <p:xfrm>
          <a:off x="2165322" y="1857364"/>
          <a:ext cx="8125882" cy="4406260"/>
        </p:xfrm>
        <a:graphic>
          <a:graphicData uri="http://schemas.openxmlformats.org/drawingml/2006/table">
            <a:tbl>
              <a:tblPr/>
              <a:tblGrid>
                <a:gridCol w="4062941"/>
                <a:gridCol w="4062941"/>
              </a:tblGrid>
              <a:tr h="365760">
                <a:tc>
                  <a:txBody>
                    <a:bodyPr/>
                    <a:lstStyle/>
                    <a:p>
                      <a:pPr algn="l"/>
                      <a:r>
                        <a:rPr lang="en-US" sz="1800" i="1" u="none" strike="noStrike" dirty="0">
                          <a:solidFill>
                            <a:srgbClr val="0B0080"/>
                          </a:solidFill>
                          <a:hlinkClick r:id="rId2" tooltip="Songs of Leonard Cohen"/>
                        </a:rPr>
                        <a:t>Songs of Leonard Cohen</a:t>
                      </a:r>
                      <a:endParaRPr lang="en-US" sz="1800" dirty="0"/>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l"/>
                      <a:r>
                        <a:rPr lang="en-US" sz="1800"/>
                        <a:t>27 December 1967</a:t>
                      </a:r>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r>
              <a:tr h="365760">
                <a:tc>
                  <a:txBody>
                    <a:bodyPr/>
                    <a:lstStyle/>
                    <a:p>
                      <a:pPr algn="l"/>
                      <a:r>
                        <a:rPr lang="en-US" sz="1800" i="1" u="none" strike="noStrike">
                          <a:solidFill>
                            <a:srgbClr val="0B0080"/>
                          </a:solidFill>
                          <a:hlinkClick r:id="rId3" tooltip="Songs from a Room"/>
                        </a:rPr>
                        <a:t>Songs from a Room</a:t>
                      </a:r>
                      <a:endParaRPr lang="en-US" sz="1800"/>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l"/>
                      <a:r>
                        <a:rPr lang="en-US" sz="1800"/>
                        <a:t>April 1969</a:t>
                      </a:r>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r>
              <a:tr h="365760">
                <a:tc>
                  <a:txBody>
                    <a:bodyPr/>
                    <a:lstStyle/>
                    <a:p>
                      <a:pPr algn="l"/>
                      <a:r>
                        <a:rPr lang="en-US" sz="1800" i="1" u="none" strike="noStrike">
                          <a:solidFill>
                            <a:srgbClr val="0B0080"/>
                          </a:solidFill>
                          <a:hlinkClick r:id="rId4" tooltip="Songs of Love and Hate"/>
                        </a:rPr>
                        <a:t>Songs of Love and Hate</a:t>
                      </a:r>
                      <a:endParaRPr lang="en-US" sz="1800"/>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l"/>
                      <a:r>
                        <a:rPr lang="en-US" sz="1800"/>
                        <a:t>March 1971</a:t>
                      </a:r>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r>
              <a:tr h="382900">
                <a:tc>
                  <a:txBody>
                    <a:bodyPr/>
                    <a:lstStyle/>
                    <a:p>
                      <a:pPr algn="l"/>
                      <a:r>
                        <a:rPr lang="en-US" sz="1800" i="1" u="none" strike="noStrike">
                          <a:solidFill>
                            <a:srgbClr val="0B0080"/>
                          </a:solidFill>
                          <a:hlinkClick r:id="rId5" tooltip="New Skin for the Old Ceremony"/>
                        </a:rPr>
                        <a:t>New Skin for the Old Ceremony</a:t>
                      </a:r>
                      <a:endParaRPr lang="en-US" sz="1800"/>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l"/>
                      <a:r>
                        <a:rPr lang="en-US" sz="1800"/>
                        <a:t>August 1974</a:t>
                      </a:r>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r>
              <a:tr h="365760">
                <a:tc>
                  <a:txBody>
                    <a:bodyPr/>
                    <a:lstStyle/>
                    <a:p>
                      <a:pPr algn="l"/>
                      <a:r>
                        <a:rPr lang="en-US" sz="1800" i="1" u="none" strike="noStrike">
                          <a:solidFill>
                            <a:srgbClr val="0B0080"/>
                          </a:solidFill>
                          <a:hlinkClick r:id="rId6" tooltip="Death of a Ladies' Man (album)"/>
                        </a:rPr>
                        <a:t>Death of a Ladies' Man</a:t>
                      </a:r>
                      <a:endParaRPr lang="en-US" sz="1800"/>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l"/>
                      <a:r>
                        <a:rPr lang="en-US" sz="1800" dirty="0"/>
                        <a:t>November 1977</a:t>
                      </a:r>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r>
              <a:tr h="365760">
                <a:tc>
                  <a:txBody>
                    <a:bodyPr/>
                    <a:lstStyle/>
                    <a:p>
                      <a:pPr algn="l"/>
                      <a:r>
                        <a:rPr lang="en-US" sz="1800" i="1" u="none" strike="noStrike">
                          <a:solidFill>
                            <a:srgbClr val="0B0080"/>
                          </a:solidFill>
                          <a:hlinkClick r:id="rId7" tooltip="Recent Songs"/>
                        </a:rPr>
                        <a:t>Recent Songs</a:t>
                      </a:r>
                      <a:endParaRPr lang="en-US" sz="1800"/>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l"/>
                      <a:r>
                        <a:rPr lang="en-US" sz="1800"/>
                        <a:t>September 1979</a:t>
                      </a:r>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r>
              <a:tr h="365760">
                <a:tc>
                  <a:txBody>
                    <a:bodyPr/>
                    <a:lstStyle/>
                    <a:p>
                      <a:pPr algn="l"/>
                      <a:r>
                        <a:rPr lang="en-US" sz="1800" i="1" u="none" strike="noStrike">
                          <a:solidFill>
                            <a:srgbClr val="0B0080"/>
                          </a:solidFill>
                          <a:hlinkClick r:id="rId8" tooltip="Various Positions"/>
                        </a:rPr>
                        <a:t>Various Positions</a:t>
                      </a:r>
                      <a:endParaRPr lang="en-US" sz="1800"/>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l"/>
                      <a:r>
                        <a:rPr lang="en-US" sz="1800"/>
                        <a:t>December 1984</a:t>
                      </a:r>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r>
              <a:tr h="365760">
                <a:tc>
                  <a:txBody>
                    <a:bodyPr/>
                    <a:lstStyle/>
                    <a:p>
                      <a:pPr algn="l"/>
                      <a:r>
                        <a:rPr lang="en-US" sz="1800" i="1" u="none" strike="noStrike">
                          <a:solidFill>
                            <a:srgbClr val="0B0080"/>
                          </a:solidFill>
                          <a:hlinkClick r:id="rId9" tooltip="I'm Your Man (Leonard Cohen album)"/>
                        </a:rPr>
                        <a:t>I'm Your Man</a:t>
                      </a:r>
                      <a:endParaRPr lang="en-US" sz="1800"/>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l"/>
                      <a:r>
                        <a:rPr lang="en-US" sz="1800"/>
                        <a:t>February 1988</a:t>
                      </a:r>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r>
              <a:tr h="365760">
                <a:tc>
                  <a:txBody>
                    <a:bodyPr/>
                    <a:lstStyle/>
                    <a:p>
                      <a:pPr algn="l"/>
                      <a:r>
                        <a:rPr lang="en-US" sz="1800" i="1" u="none" strike="noStrike">
                          <a:solidFill>
                            <a:srgbClr val="0B0080"/>
                          </a:solidFill>
                          <a:hlinkClick r:id="rId10" tooltip="The Future (Leonard Cohen album)"/>
                        </a:rPr>
                        <a:t>The Future</a:t>
                      </a:r>
                      <a:endParaRPr lang="en-US" sz="1800"/>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l"/>
                      <a:r>
                        <a:rPr lang="en-US" sz="1800"/>
                        <a:t>24 November 1992</a:t>
                      </a:r>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r>
              <a:tr h="365760">
                <a:tc>
                  <a:txBody>
                    <a:bodyPr/>
                    <a:lstStyle/>
                    <a:p>
                      <a:pPr algn="l"/>
                      <a:r>
                        <a:rPr lang="en-US" sz="1800" i="1" u="none" strike="noStrike">
                          <a:solidFill>
                            <a:srgbClr val="0B0080"/>
                          </a:solidFill>
                          <a:hlinkClick r:id="rId11" tooltip="Ten New Songs"/>
                        </a:rPr>
                        <a:t>Ten New Songs</a:t>
                      </a:r>
                      <a:endParaRPr lang="en-US" sz="1800"/>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l"/>
                      <a:r>
                        <a:rPr lang="en-US" sz="1800"/>
                        <a:t>9 October 2001</a:t>
                      </a:r>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r>
              <a:tr h="365760">
                <a:tc>
                  <a:txBody>
                    <a:bodyPr/>
                    <a:lstStyle/>
                    <a:p>
                      <a:pPr algn="l"/>
                      <a:r>
                        <a:rPr lang="en-US" sz="1800" i="1" u="none" strike="noStrike">
                          <a:solidFill>
                            <a:srgbClr val="0B0080"/>
                          </a:solidFill>
                          <a:hlinkClick r:id="rId12" tooltip="Dear Heather"/>
                        </a:rPr>
                        <a:t>Dear Heather</a:t>
                      </a:r>
                      <a:endParaRPr lang="en-US" sz="1800"/>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l"/>
                      <a:r>
                        <a:rPr lang="en-US" sz="1800"/>
                        <a:t>26 October 2004</a:t>
                      </a:r>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r>
              <a:tr h="365760">
                <a:tc>
                  <a:txBody>
                    <a:bodyPr/>
                    <a:lstStyle/>
                    <a:p>
                      <a:pPr algn="l"/>
                      <a:r>
                        <a:rPr lang="en-US" sz="1800" i="1" u="none" strike="noStrike">
                          <a:solidFill>
                            <a:srgbClr val="0B0080"/>
                          </a:solidFill>
                          <a:hlinkClick r:id="rId13" tooltip="Old Ideas"/>
                        </a:rPr>
                        <a:t>Old Ideas</a:t>
                      </a:r>
                      <a:endParaRPr lang="en-US" sz="1800"/>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l"/>
                      <a:r>
                        <a:rPr lang="en-US" sz="1800" dirty="0"/>
                        <a:t>31 January 2012</a:t>
                      </a:r>
                    </a:p>
                  </a:txBody>
                  <a:tcPr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r>
            </a:tbl>
          </a:graphicData>
        </a:graphic>
      </p:graphicFrame>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5400" b="1" dirty="0" smtClean="0"/>
              <a:t>Tribute albums</a:t>
            </a:r>
            <a:r>
              <a:rPr lang="en-US" b="1" dirty="0" smtClean="0"/>
              <a:t/>
            </a:r>
            <a:br>
              <a:rPr lang="en-US" b="1" dirty="0" smtClean="0"/>
            </a:br>
            <a:endParaRPr lang="uk-UA" dirty="0"/>
          </a:p>
        </p:txBody>
      </p:sp>
      <p:sp>
        <p:nvSpPr>
          <p:cNvPr id="3" name="Місце для вмісту 2"/>
          <p:cNvSpPr>
            <a:spLocks noGrp="1"/>
          </p:cNvSpPr>
          <p:nvPr>
            <p:ph idx="1"/>
          </p:nvPr>
        </p:nvSpPr>
        <p:spPr/>
        <p:txBody>
          <a:bodyPr/>
          <a:lstStyle/>
          <a:p>
            <a:pPr>
              <a:buNone/>
            </a:pPr>
            <a:r>
              <a:rPr lang="en-US" dirty="0" smtClean="0"/>
              <a:t>Title                                                       Release date</a:t>
            </a:r>
          </a:p>
          <a:p>
            <a:pPr>
              <a:buNone/>
            </a:pPr>
            <a:r>
              <a:rPr lang="en-US" i="1" dirty="0" smtClean="0">
                <a:hlinkClick r:id="rId2" tooltip="Famous Blue Raincoat (album)"/>
              </a:rPr>
              <a:t>Famous Blue Raincoat</a:t>
            </a:r>
            <a:r>
              <a:rPr lang="en-US" i="1" dirty="0" smtClean="0"/>
              <a:t>                           </a:t>
            </a:r>
            <a:r>
              <a:rPr lang="en-US" dirty="0" smtClean="0"/>
              <a:t>1987</a:t>
            </a:r>
          </a:p>
          <a:p>
            <a:pPr>
              <a:buNone/>
            </a:pPr>
            <a:r>
              <a:rPr lang="en-US" i="1" dirty="0" smtClean="0">
                <a:hlinkClick r:id="rId3" tooltip="I'm Your Fan"/>
              </a:rPr>
              <a:t>I'm Your Fan</a:t>
            </a:r>
            <a:r>
              <a:rPr lang="en-US" dirty="0" smtClean="0"/>
              <a:t>1991</a:t>
            </a:r>
            <a:r>
              <a:rPr lang="en-US" i="1" dirty="0" smtClean="0">
                <a:hlinkClick r:id="rId4" tooltip="Tower of Song"/>
              </a:rPr>
              <a:t>Tower of Song</a:t>
            </a:r>
            <a:r>
              <a:rPr lang="en-US" i="1" dirty="0" smtClean="0"/>
              <a:t>           </a:t>
            </a:r>
            <a:r>
              <a:rPr lang="en-US" dirty="0" smtClean="0"/>
              <a:t>1995</a:t>
            </a:r>
          </a:p>
          <a:p>
            <a:pPr>
              <a:buNone/>
            </a:pPr>
            <a:r>
              <a:rPr lang="en-US" i="1" dirty="0" smtClean="0">
                <a:hlinkClick r:id="rId5" tooltip="Famous Blue Cheese (page does not exist)"/>
              </a:rPr>
              <a:t>Famous Blue Cheese</a:t>
            </a:r>
            <a:r>
              <a:rPr lang="en-US" i="1" dirty="0" smtClean="0"/>
              <a:t>                              </a:t>
            </a:r>
            <a:r>
              <a:rPr lang="en-US" dirty="0" smtClean="0"/>
              <a:t>2005</a:t>
            </a:r>
          </a:p>
          <a:p>
            <a:pPr>
              <a:buNone/>
            </a:pPr>
            <a:r>
              <a:rPr lang="en-US" i="1" dirty="0" smtClean="0">
                <a:hlinkClick r:id="rId6" tooltip="Leonard Cohen: I'm Your Man"/>
              </a:rPr>
              <a:t>Leonard Cohen: I'm Your Man</a:t>
            </a:r>
            <a:r>
              <a:rPr lang="en-US" i="1" dirty="0" smtClean="0"/>
              <a:t>             </a:t>
            </a:r>
            <a:r>
              <a:rPr lang="en-US" dirty="0" smtClean="0"/>
              <a:t>2006</a:t>
            </a:r>
          </a:p>
          <a:p>
            <a:pPr>
              <a:buNone/>
            </a:pPr>
            <a:r>
              <a:rPr lang="en-US" i="1" dirty="0" smtClean="0"/>
              <a:t>Cohen - The Scandinavian Report       </a:t>
            </a:r>
            <a:r>
              <a:rPr lang="en-US" dirty="0" smtClean="0"/>
              <a:t>2009</a:t>
            </a:r>
            <a:br>
              <a:rPr lang="en-US" dirty="0" smtClean="0"/>
            </a:br>
            <a:endParaRPr lang="uk-UA" dirty="0"/>
          </a:p>
        </p:txBody>
      </p:sp>
    </p:spTree>
  </p:cSld>
  <p:clrMapOvr>
    <a:masterClrMapping/>
  </p:clrMapOvr>
  <p:transition spd="med">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5400" dirty="0" smtClean="0"/>
              <a:t>Publications</a:t>
            </a:r>
            <a:r>
              <a:rPr lang="en-US" dirty="0" smtClean="0"/>
              <a:t/>
            </a:r>
            <a:br>
              <a:rPr lang="en-US" dirty="0" smtClean="0"/>
            </a:br>
            <a:endParaRPr lang="uk-UA" dirty="0"/>
          </a:p>
        </p:txBody>
      </p:sp>
      <p:sp>
        <p:nvSpPr>
          <p:cNvPr id="3" name="Місце для вмісту 2"/>
          <p:cNvSpPr>
            <a:spLocks noGrp="1"/>
          </p:cNvSpPr>
          <p:nvPr>
            <p:ph idx="1"/>
          </p:nvPr>
        </p:nvSpPr>
        <p:spPr>
          <a:xfrm>
            <a:off x="1093752" y="1142984"/>
            <a:ext cx="9876191" cy="5143536"/>
          </a:xfrm>
        </p:spPr>
        <p:txBody>
          <a:bodyPr>
            <a:normAutofit fontScale="92500" lnSpcReduction="10000"/>
          </a:bodyPr>
          <a:lstStyle/>
          <a:p>
            <a:pPr algn="ctr">
              <a:buNone/>
            </a:pPr>
            <a:r>
              <a:rPr lang="en-US" i="1" dirty="0" smtClean="0">
                <a:hlinkClick r:id="rId2" tooltip="Let Us Compare Mythologies"/>
              </a:rPr>
              <a:t>Poetry</a:t>
            </a:r>
          </a:p>
          <a:p>
            <a:r>
              <a:rPr lang="en-US" i="1" dirty="0" smtClean="0">
                <a:hlinkClick r:id="rId2" tooltip="Let Us Compare Mythologies"/>
              </a:rPr>
              <a:t>Let Us Compare Mythologies</a:t>
            </a:r>
            <a:r>
              <a:rPr lang="en-US" dirty="0" smtClean="0"/>
              <a:t>. Montreal: Contact Press [McGill Poetry Series], 1956.</a:t>
            </a:r>
            <a:r>
              <a:rPr lang="en-US" baseline="30000" dirty="0" smtClean="0">
                <a:hlinkClick r:id="rId3"/>
              </a:rPr>
              <a:t>[110]</a:t>
            </a:r>
            <a:r>
              <a:rPr lang="en-US" dirty="0" smtClean="0"/>
              <a:t> reissued 2007</a:t>
            </a:r>
          </a:p>
          <a:p>
            <a:r>
              <a:rPr lang="en-US" i="1" dirty="0" smtClean="0">
                <a:hlinkClick r:id="rId4" tooltip="The Spice-Box of Earth"/>
              </a:rPr>
              <a:t>The Spice-Box of Earth</a:t>
            </a:r>
            <a:r>
              <a:rPr lang="en-US" dirty="0" smtClean="0"/>
              <a:t>. Toronto: McClelland &amp; Stewart, 1961.</a:t>
            </a:r>
            <a:r>
              <a:rPr lang="en-US" baseline="30000" dirty="0" smtClean="0">
                <a:hlinkClick r:id="rId3"/>
              </a:rPr>
              <a:t>[110]</a:t>
            </a:r>
            <a:endParaRPr lang="en-US" dirty="0" smtClean="0"/>
          </a:p>
          <a:p>
            <a:r>
              <a:rPr lang="en-US" i="1" dirty="0" smtClean="0">
                <a:hlinkClick r:id="rId5" tooltip="Flowers for Hitler"/>
              </a:rPr>
              <a:t>Flowers for Hitler</a:t>
            </a:r>
            <a:r>
              <a:rPr lang="en-US" dirty="0" smtClean="0"/>
              <a:t>. Toronto: McClelland &amp; Stewart, 1964.</a:t>
            </a:r>
            <a:r>
              <a:rPr lang="en-US" baseline="30000" dirty="0" smtClean="0">
                <a:hlinkClick r:id="rId3"/>
              </a:rPr>
              <a:t>[110]</a:t>
            </a:r>
            <a:endParaRPr lang="en-US" dirty="0" smtClean="0"/>
          </a:p>
          <a:p>
            <a:r>
              <a:rPr lang="en-US" i="1" dirty="0" smtClean="0"/>
              <a:t>Parasites of Heaven</a:t>
            </a:r>
            <a:r>
              <a:rPr lang="en-US" dirty="0" smtClean="0"/>
              <a:t>. Toronto: McClelland &amp; Stewart, 1966.</a:t>
            </a:r>
            <a:r>
              <a:rPr lang="en-US" baseline="30000" dirty="0" smtClean="0">
                <a:hlinkClick r:id="rId3"/>
              </a:rPr>
              <a:t>[110]</a:t>
            </a:r>
            <a:endParaRPr lang="en-US" dirty="0" smtClean="0"/>
          </a:p>
          <a:p>
            <a:r>
              <a:rPr lang="en-US" i="1" dirty="0" smtClean="0"/>
              <a:t>Selected Poems 1956–1968</a:t>
            </a:r>
            <a:r>
              <a:rPr lang="en-US" dirty="0" smtClean="0"/>
              <a:t>. Toronto: McClelland &amp; Stewart, 1968.</a:t>
            </a:r>
            <a:r>
              <a:rPr lang="en-US" baseline="30000" dirty="0" smtClean="0">
                <a:hlinkClick r:id="rId3"/>
              </a:rPr>
              <a:t>[110]</a:t>
            </a:r>
            <a:endParaRPr lang="en-US" dirty="0" smtClean="0"/>
          </a:p>
          <a:p>
            <a:r>
              <a:rPr lang="en-US" i="1" dirty="0" smtClean="0"/>
              <a:t>The Energy of Slaves</a:t>
            </a:r>
            <a:r>
              <a:rPr lang="en-US" dirty="0" smtClean="0"/>
              <a:t>. Toronto: McClelland and Stewart, 1972. </a:t>
            </a:r>
            <a:r>
              <a:rPr lang="en-US" dirty="0" smtClean="0">
                <a:hlinkClick r:id="rId6"/>
              </a:rPr>
              <a:t>ISBN 0-7710-2204-2</a:t>
            </a:r>
            <a:r>
              <a:rPr lang="en-US" dirty="0" smtClean="0"/>
              <a:t> </a:t>
            </a:r>
            <a:r>
              <a:rPr lang="en-US" dirty="0" smtClean="0">
                <a:hlinkClick r:id="rId7"/>
              </a:rPr>
              <a:t>ISBN 0771022034</a:t>
            </a:r>
            <a:r>
              <a:rPr lang="en-US" dirty="0" smtClean="0"/>
              <a:t> New York: Viking, 1973.</a:t>
            </a:r>
            <a:r>
              <a:rPr lang="en-US" baseline="30000" dirty="0" smtClean="0">
                <a:hlinkClick r:id="rId3"/>
              </a:rPr>
              <a:t>[110]</a:t>
            </a:r>
            <a:endParaRPr lang="en-US" dirty="0" smtClean="0"/>
          </a:p>
          <a:p>
            <a:r>
              <a:rPr lang="en-US" i="1" dirty="0" smtClean="0"/>
              <a:t>Death of a Lady's Man</a:t>
            </a:r>
            <a:r>
              <a:rPr lang="en-US" dirty="0" smtClean="0"/>
              <a:t>. Toronto: McClelland &amp; Stewart, 1978. </a:t>
            </a:r>
            <a:r>
              <a:rPr lang="en-US" dirty="0" smtClean="0">
                <a:hlinkClick r:id="rId8"/>
              </a:rPr>
              <a:t>ISBN 0-7710-2177-1</a:t>
            </a:r>
            <a:r>
              <a:rPr lang="en-US" dirty="0" smtClean="0"/>
              <a:t> London, New York: Viking, Penguin, 1979.</a:t>
            </a:r>
            <a:r>
              <a:rPr lang="en-US" baseline="30000" dirty="0" smtClean="0">
                <a:hlinkClick r:id="rId3"/>
              </a:rPr>
              <a:t>[110]</a:t>
            </a:r>
            <a:r>
              <a:rPr lang="en-US" dirty="0" smtClean="0"/>
              <a:t> - reissued 2010</a:t>
            </a:r>
          </a:p>
          <a:p>
            <a:r>
              <a:rPr lang="en-US" i="1" dirty="0" smtClean="0"/>
              <a:t>Book of Mercy</a:t>
            </a:r>
            <a:r>
              <a:rPr lang="en-US" dirty="0" smtClean="0"/>
              <a:t>. Toronto: McClelland &amp; Stewart, 1984.</a:t>
            </a:r>
            <a:r>
              <a:rPr lang="en-US" baseline="30000" dirty="0" smtClean="0">
                <a:hlinkClick r:id="rId3"/>
              </a:rPr>
              <a:t>[110]</a:t>
            </a:r>
            <a:r>
              <a:rPr lang="en-US" dirty="0" smtClean="0"/>
              <a:t> - reissued 2010</a:t>
            </a:r>
          </a:p>
          <a:p>
            <a:pPr>
              <a:buNone/>
            </a:pPr>
            <a:endParaRPr lang="uk-UA" dirty="0"/>
          </a:p>
        </p:txBody>
      </p:sp>
    </p:spTree>
  </p:cSld>
  <p:clrMapOvr>
    <a:masterClrMapping/>
  </p:clrMapOvr>
  <p:transition spd="med">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80105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00BD583-8582-40F2-8ECD-AF68BCC0CE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TS102801059</Template>
  <TotalTime>0</TotalTime>
  <Words>207</Words>
  <Application>Microsoft Office PowerPoint</Application>
  <PresentationFormat>Произвольный</PresentationFormat>
  <Paragraphs>66</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TS102801059</vt:lpstr>
      <vt:lpstr>Leonard Norman Cohen</vt:lpstr>
      <vt:lpstr>He was born on 21September 1934</vt:lpstr>
      <vt:lpstr>Cohen published his first poems in March 1954 in the magazine CIV/n</vt:lpstr>
      <vt:lpstr>Слайд 4</vt:lpstr>
      <vt:lpstr>Live in London </vt:lpstr>
      <vt:lpstr>2008-2010 World Tour </vt:lpstr>
      <vt:lpstr>Studio Albums</vt:lpstr>
      <vt:lpstr>Tribute albums </vt:lpstr>
      <vt:lpstr>Publications </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2013-03-26T16:28:41Z</dcterms:created>
  <dcterms:modified xsi:type="dcterms:W3CDTF">2013-04-02T10:51:02Z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