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13"/>
  </p:handoutMasterIdLst>
  <p:sldIdLst>
    <p:sldId id="256" r:id="rId2"/>
    <p:sldId id="258" r:id="rId3"/>
    <p:sldId id="259" r:id="rId4"/>
    <p:sldId id="260" r:id="rId5"/>
    <p:sldId id="261" r:id="rId6"/>
    <p:sldId id="264" r:id="rId7"/>
    <p:sldId id="263" r:id="rId8"/>
    <p:sldId id="266" r:id="rId9"/>
    <p:sldId id="267" r:id="rId10"/>
    <p:sldId id="268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 varScale="1">
        <p:scale>
          <a:sx n="72" d="100"/>
          <a:sy n="72" d="100"/>
        </p:scale>
        <p:origin x="-3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FF7E3-6A03-4F31-B238-269EC73582A2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D15F3-F38B-498E-A385-95DC433A3672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9351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іліні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786F-C3DF-47C3-8A87-8C5FEB0AED27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9B3D-DC15-431F-B92A-01A1A8E2CA6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786F-C3DF-47C3-8A87-8C5FEB0AED27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9B3D-DC15-431F-B92A-01A1A8E2CA6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786F-C3DF-47C3-8A87-8C5FEB0AED27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9B3D-DC15-431F-B92A-01A1A8E2CA6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786F-C3DF-47C3-8A87-8C5FEB0AED27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9B3D-DC15-431F-B92A-01A1A8E2CA6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іліні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іліні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786F-C3DF-47C3-8A87-8C5FEB0AED27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9B3D-DC15-431F-B92A-01A1A8E2CA6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786F-C3DF-47C3-8A87-8C5FEB0AED27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9B3D-DC15-431F-B92A-01A1A8E2CA6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786F-C3DF-47C3-8A87-8C5FEB0AED27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9B3D-DC15-431F-B92A-01A1A8E2CA6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786F-C3DF-47C3-8A87-8C5FEB0AED27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8" name="Місце для номера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9D9B3D-DC15-431F-B92A-01A1A8E2CA6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9" name="Місце для нижнього колонтитула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786F-C3DF-47C3-8A87-8C5FEB0AED27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9B3D-DC15-431F-B92A-01A1A8E2CA6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6786F-C3DF-47C3-8A87-8C5FEB0AED27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99D9B3D-DC15-431F-B92A-01A1A8E2CA6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156786F-C3DF-47C3-8A87-8C5FEB0AED27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D9B3D-DC15-431F-B92A-01A1A8E2CA6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іліні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іліні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156786F-C3DF-47C3-8A87-8C5FEB0AED27}" type="datetimeFigureOut">
              <a:rPr lang="ru-RU" smtClean="0"/>
              <a:pPr/>
              <a:t>19.12.2017</a:t>
            </a:fld>
            <a:endParaRPr lang="ru-RU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99D9B3D-DC15-431F-B92A-01A1A8E2CA6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randomBar dir="vert"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92;&#1086;&#1085;&#1080;/Johannes%20Becher.mp3" TargetMode="Externa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liveseed.net/uploads/posts/2010-10/1287419187_apple_and_books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muenchner-stadtbibliothek.de/cms_media/module_bi/48/24177_1_org_Bec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31042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8992" y="1285860"/>
            <a:ext cx="5500726" cy="3214710"/>
          </a:xfrm>
        </p:spPr>
        <p:txBody>
          <a:bodyPr>
            <a:noAutofit/>
          </a:bodyPr>
          <a:lstStyle/>
          <a:p>
            <a:r>
              <a:rPr sz="6000" i="1" smtClean="0"/>
              <a:t>Johannes Robert </a:t>
            </a:r>
            <a:r>
              <a:rPr sz="6000" i="1" dirty="0" err="1" smtClean="0"/>
              <a:t>Becher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(</a:t>
            </a:r>
            <a:r>
              <a:rPr sz="6000" dirty="0" smtClean="0"/>
              <a:t>1891-1958</a:t>
            </a:r>
            <a:r>
              <a:rPr lang="uk-UA" sz="6000" dirty="0" smtClean="0"/>
              <a:t>)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karl-may-gesellschaft.de/kmg/seklit/JbKMG/1981/bilder/6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572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14876" y="1"/>
            <a:ext cx="4429124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700" dirty="0" smtClean="0"/>
          </a:p>
          <a:p>
            <a:pPr algn="ctr"/>
            <a:r>
              <a:rPr lang="en-US" sz="2400" b="1" i="1" dirty="0" err="1" smtClean="0">
                <a:hlinkClick r:id="rId3" action="ppaction://hlinkfile"/>
              </a:rPr>
              <a:t>Ende</a:t>
            </a:r>
            <a:r>
              <a:rPr lang="en-US" sz="2400" b="1" i="1" dirty="0" smtClean="0">
                <a:hlinkClick r:id="rId3" action="ppaction://hlinkfile"/>
              </a:rPr>
              <a:t> gut</a:t>
            </a:r>
            <a:endParaRPr lang="en-US" sz="2400" b="1" i="1" dirty="0" smtClean="0"/>
          </a:p>
          <a:p>
            <a:endParaRPr lang="en-US" sz="1700" dirty="0" smtClean="0"/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Lass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mich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sagen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ohne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dich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War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nie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der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Sommer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sommerlich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Und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ohne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deine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Liebeskraft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War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nie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der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Fruhling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fruhlingshaft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war der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Herbst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nur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Gespenst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Hatt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nicht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dein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Blick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mich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sanft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durchglanzt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Winterfrost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war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erstarrt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Entbehrt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deiner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Gegenwart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Und so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nicht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anders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ist’s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besstellt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Mit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allen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Dingen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dieser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Welt.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Auch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ohne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Licht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war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Gedicht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Nun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leuchtet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drin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dein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Angesicht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Drei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Silben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sag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vor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mich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Geliebte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”: End und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Anbegin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Drum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sei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dir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auch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zu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guten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Letzt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Dies  “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Ende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Gut”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hierhergesetzt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91264" cy="5793507"/>
          </a:xfrm>
        </p:spPr>
        <p:txBody>
          <a:bodyPr>
            <a:noAutofit/>
          </a:bodyPr>
          <a:lstStyle/>
          <a:p>
            <a:pPr marL="36576" indent="0" algn="ctr">
              <a:buNone/>
            </a:pPr>
            <a:r>
              <a:rPr lang="de-DE" sz="5400" dirty="0" smtClean="0">
                <a:latin typeface="Edwardian Script ITC" pitchFamily="66" charset="0"/>
              </a:rPr>
              <a:t>Danke </a:t>
            </a:r>
          </a:p>
          <a:p>
            <a:pPr marL="36576" indent="0" algn="ctr">
              <a:buNone/>
            </a:pPr>
            <a:r>
              <a:rPr lang="de-DE" sz="5400" dirty="0" smtClean="0">
                <a:latin typeface="Edwardian Script ITC" pitchFamily="66" charset="0"/>
              </a:rPr>
              <a:t>für die Aufmerksamkeit</a:t>
            </a:r>
            <a:r>
              <a:rPr lang="de-DE" sz="8000" dirty="0" smtClean="0">
                <a:latin typeface="Edwardian Script ITC" pitchFamily="66" charset="0"/>
              </a:rPr>
              <a:t>!</a:t>
            </a:r>
            <a:endParaRPr lang="ru-RU" sz="8000" dirty="0"/>
          </a:p>
        </p:txBody>
      </p:sp>
      <p:pic>
        <p:nvPicPr>
          <p:cNvPr id="4" name="Рисунок 3" descr="Уход за книгами. Удаление пятен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3140968"/>
            <a:ext cx="47625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5053245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0" y="0"/>
            <a:ext cx="5000628" cy="3140968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Johannes Robert Becher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war ein deutscher  expressionistischer</a:t>
            </a:r>
          </a:p>
          <a:p>
            <a:pPr marL="36576" indent="0">
              <a:buNone/>
            </a:pP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Dichter und Politiker, Minister für Kultur sowie erster Präsident des Kulturbundes der DDR. </a:t>
            </a:r>
          </a:p>
          <a:p>
            <a:pPr marL="36576" indent="0">
              <a:buNone/>
            </a:pP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Bekannt ist er auch als Verfasser des Textes der</a:t>
            </a:r>
            <a:r>
              <a:rPr lang="de-DE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Nationalhymne der DDR</a:t>
            </a:r>
            <a:r>
              <a:rPr lang="de-DE" sz="2400" dirty="0" smtClean="0"/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://upload.wikimedia.org/wikipedia/commons/7/7f/Stamp_Johannes_R._Bec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-65003"/>
            <a:ext cx="4143373" cy="6923003"/>
          </a:xfrm>
          <a:prstGeom prst="rect">
            <a:avLst/>
          </a:prstGeom>
          <a:noFill/>
        </p:spPr>
      </p:pic>
      <p:pic>
        <p:nvPicPr>
          <p:cNvPr id="10246" name="Picture 6" descr="http://i.ytimg.com/vi/XxqEUGxHfJY/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5000628" cy="371703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2643182"/>
            <a:ext cx="9144000" cy="1143008"/>
          </a:xfrm>
        </p:spPr>
        <p:txBody>
          <a:bodyPr>
            <a:normAutofit fontScale="92500" lnSpcReduction="20000"/>
          </a:bodyPr>
          <a:lstStyle/>
          <a:p>
            <a:r>
              <a:rPr lang="uk-UA" dirty="0" err="1" smtClean="0"/>
              <a:t>Johannes</a:t>
            </a:r>
            <a:r>
              <a:rPr lang="uk-UA" dirty="0" smtClean="0"/>
              <a:t> </a:t>
            </a:r>
            <a:r>
              <a:rPr lang="uk-UA" dirty="0" err="1" smtClean="0"/>
              <a:t>Robert</a:t>
            </a:r>
            <a:r>
              <a:rPr lang="uk-UA" dirty="0" smtClean="0"/>
              <a:t> </a:t>
            </a:r>
            <a:r>
              <a:rPr lang="uk-UA" dirty="0" err="1" smtClean="0"/>
              <a:t>Becher</a:t>
            </a:r>
            <a:r>
              <a:rPr lang="uk-UA" dirty="0" smtClean="0"/>
              <a:t> </a:t>
            </a:r>
            <a:r>
              <a:rPr lang="uk-UA" dirty="0" err="1" smtClean="0"/>
              <a:t>wurde</a:t>
            </a:r>
            <a:r>
              <a:rPr lang="uk-UA" dirty="0" smtClean="0"/>
              <a:t> </a:t>
            </a:r>
            <a:r>
              <a:rPr lang="en-US" dirty="0" smtClean="0"/>
              <a:t>Am 22. Mai 1891 </a:t>
            </a:r>
            <a:r>
              <a:rPr lang="uk-UA" dirty="0" smtClean="0"/>
              <a:t> </a:t>
            </a:r>
            <a:r>
              <a:rPr lang="uk-UA" dirty="0" err="1" smtClean="0"/>
              <a:t>in</a:t>
            </a:r>
            <a:r>
              <a:rPr lang="uk-UA" dirty="0" smtClean="0"/>
              <a:t> </a:t>
            </a:r>
            <a:r>
              <a:rPr lang="uk-UA" dirty="0" err="1" smtClean="0"/>
              <a:t>München</a:t>
            </a:r>
            <a:r>
              <a:rPr lang="uk-UA" dirty="0" smtClean="0"/>
              <a:t> </a:t>
            </a:r>
            <a:r>
              <a:rPr lang="uk-UA" dirty="0" err="1" smtClean="0"/>
              <a:t>als</a:t>
            </a:r>
            <a:r>
              <a:rPr lang="uk-UA" dirty="0" smtClean="0"/>
              <a:t> </a:t>
            </a:r>
            <a:r>
              <a:rPr lang="uk-UA" dirty="0" err="1" smtClean="0"/>
              <a:t>Sohn</a:t>
            </a:r>
            <a:r>
              <a:rPr lang="uk-UA" dirty="0" smtClean="0"/>
              <a:t> </a:t>
            </a:r>
            <a:r>
              <a:rPr lang="uk-UA" dirty="0" err="1" smtClean="0"/>
              <a:t>eines</a:t>
            </a:r>
            <a:r>
              <a:rPr lang="uk-UA" dirty="0" smtClean="0"/>
              <a:t> </a:t>
            </a:r>
            <a:r>
              <a:rPr lang="uk-UA" dirty="0" err="1" smtClean="0"/>
              <a:t>Amtsrichters</a:t>
            </a:r>
            <a:r>
              <a:rPr lang="uk-UA" dirty="0" smtClean="0"/>
              <a:t>, </a:t>
            </a:r>
            <a:r>
              <a:rPr lang="uk-UA" dirty="0" err="1" smtClean="0"/>
              <a:t>Staatsanwalts</a:t>
            </a:r>
            <a:r>
              <a:rPr lang="uk-UA" dirty="0" smtClean="0"/>
              <a:t>  </a:t>
            </a:r>
            <a:r>
              <a:rPr lang="uk-UA" dirty="0" err="1" smtClean="0"/>
              <a:t>geboren</a:t>
            </a:r>
            <a:r>
              <a:rPr lang="uk-UA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218" name="Picture 2" descr="http://img.fotocommunity.com/photos/11838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4364" cy="2611277"/>
          </a:xfrm>
          <a:prstGeom prst="rect">
            <a:avLst/>
          </a:prstGeom>
          <a:noFill/>
        </p:spPr>
      </p:pic>
      <p:pic>
        <p:nvPicPr>
          <p:cNvPr id="5" name="Picture 2" descr="http://upload.wikimedia.org/wikipedia/commons/e/e2/Gedenktafel_Majakowskiring_34_(Niedschh)_Johannes_Robert_Bec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29066"/>
            <a:ext cx="9194068" cy="292893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2880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uk-UA" b="1" dirty="0" err="1" smtClean="0"/>
              <a:t>Herkunft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000496" y="3589333"/>
            <a:ext cx="5143504" cy="3268667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Becher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besuchte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München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Volksschule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de-D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ymnasium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studierte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1911-1918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den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Universitäten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Berlin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München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Jena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Medizin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Philosophie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ohne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einen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Abschluss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zu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erlangen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 descr="http://planetguide.ru/eimage/2011/12/06/06134ede593a58e1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6248" cy="6858000"/>
          </a:xfrm>
          <a:prstGeom prst="rect">
            <a:avLst/>
          </a:prstGeom>
          <a:noFill/>
        </p:spPr>
      </p:pic>
      <p:pic>
        <p:nvPicPr>
          <p:cNvPr id="8200" name="Picture 8" descr="http://www.megabook.ru/MObjects2/data/pict2007/07ni1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4857752" cy="35718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253318" cy="1143000"/>
          </a:xfrm>
        </p:spPr>
        <p:txBody>
          <a:bodyPr>
            <a:normAutofit fontScale="90000"/>
          </a:bodyPr>
          <a:lstStyle/>
          <a:p>
            <a:r>
              <a:rPr lang="uk-UA" b="1" dirty="0" err="1" smtClean="0">
                <a:solidFill>
                  <a:sysClr val="windowText" lastClr="000000"/>
                </a:solidFill>
              </a:rPr>
              <a:t>Ausbildung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928670"/>
            <a:ext cx="2786082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1911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905132" y="188639"/>
            <a:ext cx="5915340" cy="2808313"/>
          </a:xfrm>
        </p:spPr>
        <p:txBody>
          <a:bodyPr>
            <a:normAutofit/>
          </a:bodyPr>
          <a:lstStyle/>
          <a:p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begann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seine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literarische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Laufbahn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vor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dem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Ersten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Weltkrieg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mit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expressionistischen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Gedichten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Nach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dem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Abitur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veröffentlicht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Kleist-Hymne "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Ringende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sowie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den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Lyrikband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Verfall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Vernunft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dem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Gesellschaftsordnung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Kaiserreichs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angreift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170" name="Picture 2" descr="http://arcun.ru/assets/big24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43879"/>
            <a:ext cx="2905132" cy="4314121"/>
          </a:xfrm>
          <a:prstGeom prst="rect">
            <a:avLst/>
          </a:prstGeom>
          <a:noFill/>
        </p:spPr>
      </p:pic>
      <p:pic>
        <p:nvPicPr>
          <p:cNvPr id="7172" name="Picture 4" descr="http://books.google.com/books?id=v4cuAAAAYAAJ&amp;printsec=frontcover&amp;img=1&amp;zoom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333155"/>
            <a:ext cx="1857356" cy="2524845"/>
          </a:xfrm>
          <a:prstGeom prst="rect">
            <a:avLst/>
          </a:prstGeom>
          <a:noFill/>
        </p:spPr>
      </p:pic>
      <p:pic>
        <p:nvPicPr>
          <p:cNvPr id="6" name="Picture 2" descr="https://encrypted-tbn3.gstatic.com/images?q=tbn:ANd9GcQSI9Weegy6enFEqKab0vFn9NGvRCWQNZAq6lm9RKfs-EyWEX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2678875"/>
            <a:ext cx="2786082" cy="4179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076056" y="357166"/>
            <a:ext cx="4067944" cy="3286148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1919</a:t>
            </a: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veröffentlicht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bekenntnishafte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Gedichtsammlung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de-DE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ctr"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Alle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".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images.betterworldbooks.com/124/9781247102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4824"/>
            <a:ext cx="4929191" cy="6872824"/>
          </a:xfrm>
          <a:prstGeom prst="rect">
            <a:avLst/>
          </a:prstGeom>
          <a:noFill/>
        </p:spPr>
      </p:pic>
      <p:pic>
        <p:nvPicPr>
          <p:cNvPr id="5126" name="Picture 6" descr="http://www.ndr.de/info/veranstaltungen/schreiben100_v-contentgro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509121"/>
            <a:ext cx="4214811" cy="23488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0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uk-UA" dirty="0" smtClean="0"/>
              <a:t>1933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714744" y="642919"/>
            <a:ext cx="5429256" cy="2071701"/>
          </a:xfrm>
        </p:spPr>
        <p:txBody>
          <a:bodyPr>
            <a:normAutofit fontScale="62500" lnSpcReduction="20000"/>
          </a:bodyPr>
          <a:lstStyle/>
          <a:p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Nach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Machtübernahme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durch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Nationalsozialisten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emigriert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Becher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zuerst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nach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Prag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von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dort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aus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nach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Paris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1945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Juni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Nach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dem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Ende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des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Zweiten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Weltkriegs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kehrt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Becher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nach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Berlin</a:t>
            </a:r>
            <a:r>
              <a:rPr lang="uk-UA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dirty="0" err="1" smtClean="0">
                <a:latin typeface="Times New Roman" pitchFamily="18" charset="0"/>
                <a:cs typeface="Times New Roman" pitchFamily="18" charset="0"/>
              </a:rPr>
              <a:t>zurück</a:t>
            </a:r>
            <a:r>
              <a:rPr lang="de-DE" sz="3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http://www.artguide.ru/uploads/fronts/event_frontbig/9/c/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000496" cy="6858000"/>
          </a:xfrm>
          <a:prstGeom prst="rect">
            <a:avLst/>
          </a:prstGeom>
          <a:noFill/>
        </p:spPr>
      </p:pic>
      <p:pic>
        <p:nvPicPr>
          <p:cNvPr id="4100" name="Picture 4" descr="http://euro-tour.com.ua/wp-content/uploads/2008/11/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625321"/>
            <a:ext cx="5357818" cy="423267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1950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785795"/>
            <a:ext cx="4500562" cy="1643073"/>
          </a:xfrm>
        </p:spPr>
        <p:txBody>
          <a:bodyPr>
            <a:normAutofit fontScale="77500" lnSpcReduction="20000"/>
          </a:bodyPr>
          <a:lstStyle/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Für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den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Text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Hymne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Deutschen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Demokratischen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Republik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(DDR)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erhält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Becher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den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Nationalpreis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DDR.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4" descr="http://previews.agefotostock.com/previewimage/bajaage/061fcd29b8033106d1af9c14e9ade6f2/IBR-2000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0"/>
            <a:ext cx="4286248" cy="6858001"/>
          </a:xfrm>
          <a:prstGeom prst="rect">
            <a:avLst/>
          </a:prstGeom>
          <a:noFill/>
        </p:spPr>
      </p:pic>
      <p:pic>
        <p:nvPicPr>
          <p:cNvPr id="3074" name="Picture 2" descr="http://upload.wikimedia.org/wikipedia/commons/thumb/7/74/Bundesarchiv_Bild_183-M0213-0307,_Berlin,_III._Weltfestspiele,_Pionierrepublik,_Johannes_R._Becher.jpg/220px-Bundesarchiv_Bild_183-M0213-0307,_Berlin,_III._Weltfestspiele,_Pionierrepublik,_Johannes_R._Bec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14554"/>
            <a:ext cx="3442916" cy="46434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467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uk-UA" dirty="0" smtClean="0"/>
              <a:t>1958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000628" y="928670"/>
            <a:ext cx="4324328" cy="2071702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Oktober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Johannes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R.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Becher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stirbt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Berlin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2" name="Picture 4" descr="http://www.bibliothek.uni-augsburg.de/de/salzmann/bilder/Grab-Becher_110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pic>
        <p:nvPicPr>
          <p:cNvPr id="2054" name="Picture 6" descr="https://encrypted-tbn3.gstatic.com/images?q=tbn:ANd9GcRHmLWSlK3SPks1Qp4ErEUE6LbiUtAPqPm_ANjatuqmbnAX2ULfU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706480"/>
            <a:ext cx="4000496" cy="37086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ічна">
  <a:themeElements>
    <a:clrScheme name="Технічна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ічна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ічн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511</TotalTime>
  <Words>257</Words>
  <Application>Microsoft Office PowerPoint</Application>
  <PresentationFormat>Екран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2" baseType="lpstr">
      <vt:lpstr>Технічна</vt:lpstr>
      <vt:lpstr>Johannes Robert Becher (1891-1958)  </vt:lpstr>
      <vt:lpstr>Слайд 2</vt:lpstr>
      <vt:lpstr>Herkunft </vt:lpstr>
      <vt:lpstr>Ausbildung </vt:lpstr>
      <vt:lpstr>1911 </vt:lpstr>
      <vt:lpstr>Слайд 6</vt:lpstr>
      <vt:lpstr>1933 </vt:lpstr>
      <vt:lpstr>1950 </vt:lpstr>
      <vt:lpstr>1958 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Triton 082201</dc:creator>
  <cp:lastModifiedBy>Marija</cp:lastModifiedBy>
  <cp:revision>71</cp:revision>
  <dcterms:created xsi:type="dcterms:W3CDTF">2011-04-12T22:03:02Z</dcterms:created>
  <dcterms:modified xsi:type="dcterms:W3CDTF">2017-12-19T17:27:51Z</dcterms:modified>
</cp:coreProperties>
</file>