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61FCB7-5FBE-48C2-8FA0-FD2669075BAE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92FA1A-C6F5-4C82-8910-A54A944606F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../&#1092;&#1086;&#1085;&#1080;/5.mp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92;&#1086;&#1085;&#1080;/&#1089;&#1090;&#1091;&#1082;_&#1091;_&#1076;&#1074;&#1077;&#1088;&#1110;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../&#1092;&#1086;&#1085;&#1080;/5.mp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92;&#1086;&#1085;&#1080;/01%20Classic%20Orchestra_Air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  <a:latin typeface="High Tower Text" pitchFamily="18" charset="0"/>
              </a:rPr>
              <a:t>Die Prinzessin auf der Erbse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348880"/>
            <a:ext cx="6400800" cy="762000"/>
          </a:xfrm>
        </p:spPr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  <a:hlinkClick r:id="rId2" action="ppaction://hlinkfile"/>
              </a:rPr>
              <a:t>Nach H.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  <a:hlinkClick r:id="rId2" action="ppaction://hlinkfile"/>
              </a:rPr>
              <a:t>Ch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High Tower Text" pitchFamily="18" charset="0"/>
                <a:hlinkClick r:id="rId2" action="ppaction://hlinkfile"/>
              </a:rPr>
              <a:t>. Andersen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Горошина, фото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94" y="3573016"/>
            <a:ext cx="5715000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6110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Wie es blitzt! Wie es donnert</a:t>
            </a:r>
            <a:r>
              <a:rPr lang="de-DE" b="1" dirty="0" smtClean="0">
                <a:hlinkClick r:id="rId2" action="ppaction://hlinkfile"/>
              </a:rPr>
              <a:t>!</a:t>
            </a:r>
            <a:endParaRPr lang="ru-RU" b="1" dirty="0"/>
          </a:p>
        </p:txBody>
      </p:sp>
      <p:pic>
        <p:nvPicPr>
          <p:cNvPr id="4" name="Объект 3" descr="Замок и гроза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64" y="2438400"/>
            <a:ext cx="5407471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278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казка Принцесса на горошин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50095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://content.foto.mail.ru/mail/mousenat/983/i-139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6875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92280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ie Prinzessin auf der Erbse von Esther Margraff ">
            <a:hlinkClick r:id="rId2" action="ppaction://hlinkfile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20080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02371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инцесса на горошине,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143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ринц и принцесса на горошине,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98838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Горошина, фото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407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9496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de-DE" sz="5400" b="1" dirty="0" smtClean="0">
                <a:latin typeface="Edwardian Script ITC" pitchFamily="66" charset="0"/>
                <a:cs typeface="Arabic Typesetting" pitchFamily="66" charset="-78"/>
              </a:rPr>
              <a:t>Danke 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de-DE" sz="5400" b="1" dirty="0" smtClean="0">
                <a:latin typeface="Edwardian Script ITC" pitchFamily="66" charset="0"/>
                <a:cs typeface="Arabic Typesetting" pitchFamily="66" charset="-78"/>
              </a:rPr>
              <a:t>für die </a:t>
            </a:r>
            <a:r>
              <a:rPr lang="de-DE" sz="5400" b="1" dirty="0" smtClean="0">
                <a:latin typeface="Edwardian Script ITC" pitchFamily="66" charset="0"/>
                <a:cs typeface="Arabic Typesetting" pitchFamily="66" charset="-78"/>
              </a:rPr>
              <a:t>Aufmerksamkeit</a:t>
            </a:r>
            <a:r>
              <a:rPr lang="de-DE" sz="5400" b="1" dirty="0" smtClean="0">
                <a:latin typeface="Edwardian Script ITC" pitchFamily="66" charset="0"/>
                <a:cs typeface="Arabic Typesetting" pitchFamily="66" charset="-78"/>
                <a:hlinkClick r:id="rId2" action="ppaction://hlinkfile"/>
              </a:rPr>
              <a:t>!</a:t>
            </a:r>
            <a:endParaRPr lang="ru-RU" sz="5400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71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</TotalTime>
  <Words>24</Words>
  <Application>Microsoft Office PowerPoint</Application>
  <PresentationFormat>Екран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Кутюр</vt:lpstr>
      <vt:lpstr>Die Prinzessin auf der Erbse</vt:lpstr>
      <vt:lpstr>Wie es blitzt! Wie es donnert!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Prinzessin auf der Erbse</dc:title>
  <dc:creator>Marija</dc:creator>
  <cp:lastModifiedBy>Marija</cp:lastModifiedBy>
  <cp:revision>7</cp:revision>
  <dcterms:created xsi:type="dcterms:W3CDTF">2013-03-30T19:49:01Z</dcterms:created>
  <dcterms:modified xsi:type="dcterms:W3CDTF">2017-12-19T17:31:39Z</dcterms:modified>
</cp:coreProperties>
</file>