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74744A-4922-4976-9801-18C9559D2773}" type="datetimeFigureOut">
              <a:rPr lang="uk-UA" smtClean="0"/>
              <a:pPr/>
              <a:t>22.09.2016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2C0707-4584-4148-B577-7CC3A53F07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sserwilli.deviantart.com/art/deutschland-room-wallpaper-grunge-32408113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e.slideshare.net/kapelkaSm/warum-muss-man-deutsch-lern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sefacty.com/fact/interesnye-fakty-o-muzhchina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ialogueacademy.ca/index.php/learn-german-in-german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euelinguaschule.de/a-de-cours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k.wikipedia.org/wiki/%D0%91%D1%96%D0%B1%D0%BB%D1%96%D1%8F_%D0%93%D1%83%D1%82%D0%B5%D0%BD%D0%B1%D0%B5%D1%80%D0%B3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alzigdesign.com/raum/ich-verstehe-nur-bahnhof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vit24.net/zdorovie/41758-rozdumy-o-sygaretah-dopomozhut-kynuty-paly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udak.me/news/education/studija-douchland-v-sudake-priglashaet-izuchit-nemeckii-angliiskii-i-krymsko-tatarskii-jazyk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173.com.ua/admnstraczya/kafedra-vchitelv-angljsko-ta-nmeczko-mov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.toonpool.com/cartoons/sachsen%20niedersachsen_1375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Результат пошуку зображень за запитом &quot;deutschland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9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Constantia" pitchFamily="18" charset="0"/>
              </a:rPr>
              <a:t>IX</a:t>
            </a:r>
            <a:r>
              <a:rPr lang="uk-UA" sz="3600" b="1" dirty="0" smtClean="0">
                <a:latin typeface="Constantia" pitchFamily="18" charset="0"/>
              </a:rPr>
              <a:t> </a:t>
            </a:r>
          </a:p>
          <a:p>
            <a:pPr algn="ctr">
              <a:buNone/>
            </a:pPr>
            <a:r>
              <a:rPr lang="uk-UA" sz="3600" b="1" dirty="0" smtClean="0">
                <a:latin typeface="Constantia" pitchFamily="18" charset="0"/>
              </a:rPr>
              <a:t>Де розмовляють </a:t>
            </a:r>
            <a:r>
              <a:rPr lang="uk-UA" sz="3600" b="1" dirty="0" smtClean="0">
                <a:latin typeface="Constantia" pitchFamily="18" charset="0"/>
              </a:rPr>
              <a:t>німецькою?</a:t>
            </a:r>
            <a:endParaRPr lang="uk-UA" sz="3600" b="1" dirty="0">
              <a:latin typeface="Constantia" pitchFamily="18" charset="0"/>
            </a:endParaRPr>
          </a:p>
        </p:txBody>
      </p:sp>
      <p:pic>
        <p:nvPicPr>
          <p:cNvPr id="26626" name="Picture 2" descr="Результат пошуку зображень за запитом &quot;wo spricht man deutsch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528266" cy="48991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atin typeface="Constantia" pitchFamily="18" charset="0"/>
              </a:rPr>
              <a:t>X</a:t>
            </a:r>
            <a:endParaRPr lang="uk-UA" sz="32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uk-UA" sz="3200" b="1" dirty="0" smtClean="0">
                <a:latin typeface="Constantia" pitchFamily="18" charset="0"/>
              </a:rPr>
              <a:t>Цікаві </a:t>
            </a:r>
            <a:r>
              <a:rPr lang="uk-UA" sz="3200" b="1" dirty="0" smtClean="0">
                <a:latin typeface="Constantia" pitchFamily="18" charset="0"/>
              </a:rPr>
              <a:t>слова</a:t>
            </a:r>
            <a:endParaRPr lang="uk-UA" sz="3200" b="1" dirty="0">
              <a:latin typeface="Constantia" pitchFamily="18" charset="0"/>
            </a:endParaRPr>
          </a:p>
        </p:txBody>
      </p:sp>
      <p:pic>
        <p:nvPicPr>
          <p:cNvPr id="25612" name="Picture 12" descr="Результат пошуку зображень за запитом &quot;drachenfutt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3817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Результат пошуку зображень за запитом &quot;deutschland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45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ьтат пошуку зображень за запитом &quot;deutsch lernen 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60648"/>
            <a:ext cx="4824536" cy="1800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І. </a:t>
            </a:r>
          </a:p>
          <a:p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Щороку 15-18 млн. людей починають вивчати німецьку мову.</a:t>
            </a:r>
            <a:endParaRPr lang="uk-UA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24744"/>
            <a:ext cx="3240360" cy="5112568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ІІ</a:t>
            </a:r>
          </a:p>
          <a:p>
            <a:r>
              <a:rPr lang="uk-UA" dirty="0" smtClean="0">
                <a:latin typeface="Constantia" pitchFamily="18" charset="0"/>
              </a:rPr>
              <a:t>Найперша в світі надрукована книга </a:t>
            </a:r>
            <a:r>
              <a:rPr lang="uk-UA" u="sng" dirty="0" smtClean="0">
                <a:latin typeface="Constantia" pitchFamily="18" charset="0"/>
              </a:rPr>
              <a:t>німецькою мовою.</a:t>
            </a:r>
            <a:endParaRPr lang="uk-UA" u="sng" dirty="0">
              <a:latin typeface="Constantia" pitchFamily="18" charset="0"/>
            </a:endParaRPr>
          </a:p>
        </p:txBody>
      </p:sp>
      <p:pic>
        <p:nvPicPr>
          <p:cNvPr id="16386" name="Picture 2" descr="Результат пошуку зображень за запитом &quot;найперша в світі книга надрукована німецькою мовою 1455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780" y="0"/>
            <a:ext cx="56962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332656"/>
            <a:ext cx="3970784" cy="211683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ІІІ</a:t>
            </a:r>
          </a:p>
          <a:p>
            <a:pPr algn="ctr"/>
            <a:r>
              <a:rPr lang="uk-UA" dirty="0" smtClean="0">
                <a:latin typeface="Constantia" pitchFamily="18" charset="0"/>
              </a:rPr>
              <a:t>Найдовші в світі слова - німецькі</a:t>
            </a:r>
            <a:endParaRPr lang="uk-UA" dirty="0">
              <a:latin typeface="Constanti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 rot="1380811">
            <a:off x="3438751" y="1969907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nstantia" pitchFamily="18" charset="0"/>
              </a:rPr>
              <a:t>donaudampfschifffahrtcelektrizitaetenhauptbetriebswerkbauunterbeamtengesellschaft</a:t>
            </a:r>
            <a:endParaRPr lang="uk-UA" sz="48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Constantia" pitchFamily="18" charset="0"/>
              </a:rPr>
              <a:t>IV</a:t>
            </a:r>
            <a:r>
              <a:rPr lang="uk-UA" sz="3600" dirty="0" smtClean="0">
                <a:latin typeface="Constantia" pitchFamily="18" charset="0"/>
              </a:rPr>
              <a:t> </a:t>
            </a:r>
          </a:p>
          <a:p>
            <a:pPr algn="ctr">
              <a:buNone/>
            </a:pPr>
            <a:r>
              <a:rPr lang="uk-UA" sz="3600" dirty="0" smtClean="0">
                <a:latin typeface="Constantia" pitchFamily="18" charset="0"/>
              </a:rPr>
              <a:t>Кумедні приказки</a:t>
            </a:r>
            <a:endParaRPr lang="uk-UA" sz="3600" dirty="0">
              <a:latin typeface="Constantia" pitchFamily="18" charset="0"/>
            </a:endParaRPr>
          </a:p>
        </p:txBody>
      </p:sp>
      <p:pic>
        <p:nvPicPr>
          <p:cNvPr id="14338" name="Picture 2" descr="Результат пошуку зображень за запитом &quot;ich verstehe nur bahnhof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89547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332656"/>
            <a:ext cx="8147248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Constantia" pitchFamily="18" charset="0"/>
              </a:rPr>
              <a:t>V</a:t>
            </a:r>
            <a:endParaRPr lang="uk-UA" sz="3200" dirty="0" smtClean="0">
              <a:latin typeface="Constantia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Constantia" pitchFamily="18" charset="0"/>
              </a:rPr>
              <a:t>Відмінності англійської та німецької мов</a:t>
            </a:r>
          </a:p>
          <a:p>
            <a:pPr>
              <a:buNone/>
            </a:pPr>
            <a:endParaRPr lang="uk-UA" sz="3200" dirty="0">
              <a:latin typeface="Constantia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Constantia" pitchFamily="18" charset="0"/>
              </a:rPr>
              <a:t>BEKOMMEN   - BECOME</a:t>
            </a:r>
            <a:endParaRPr lang="uk-UA" sz="3200" b="1" dirty="0">
              <a:latin typeface="Constantia" pitchFamily="18" charset="0"/>
            </a:endParaRPr>
          </a:p>
        </p:txBody>
      </p:sp>
      <p:pic>
        <p:nvPicPr>
          <p:cNvPr id="13314" name="Picture 2" descr="Результат пошуку зображень за запитом &quot;розду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onstantia" pitchFamily="18" charset="0"/>
              </a:rPr>
              <a:t>VI </a:t>
            </a:r>
          </a:p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І все-таки вони рідні</a:t>
            </a:r>
            <a:endParaRPr lang="uk-UA" dirty="0">
              <a:latin typeface="Constantia" pitchFamily="18" charset="0"/>
            </a:endParaRPr>
          </a:p>
        </p:txBody>
      </p:sp>
      <p:pic>
        <p:nvPicPr>
          <p:cNvPr id="12292" name="Picture 4" descr="Результат пошуку зображень за запитом &quot;АНГЛІЙСЬКА ТА НІМЕЦЬКА МОВ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372225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onstantia" pitchFamily="18" charset="0"/>
              </a:rPr>
              <a:t>VIII</a:t>
            </a:r>
            <a:r>
              <a:rPr lang="uk-UA" dirty="0" smtClean="0">
                <a:latin typeface="Constantia" pitchFamily="18" charset="0"/>
              </a:rPr>
              <a:t> </a:t>
            </a:r>
          </a:p>
          <a:p>
            <a:pPr algn="ctr">
              <a:buNone/>
            </a:pPr>
            <a:r>
              <a:rPr lang="uk-UA" dirty="0">
                <a:latin typeface="Constantia" pitchFamily="18" charset="0"/>
              </a:rPr>
              <a:t>А</a:t>
            </a:r>
            <a:r>
              <a:rPr lang="uk-UA" dirty="0" smtClean="0">
                <a:latin typeface="Constantia" pitchFamily="18" charset="0"/>
              </a:rPr>
              <a:t>нглійська та німецька мови мають багато спільного</a:t>
            </a:r>
            <a:endParaRPr lang="uk-UA" dirty="0">
              <a:latin typeface="Constantia" pitchFamily="18" charset="0"/>
            </a:endParaRPr>
          </a:p>
        </p:txBody>
      </p:sp>
      <p:pic>
        <p:nvPicPr>
          <p:cNvPr id="4" name="Picture 2" descr="Результат пошуку зображень за запитом &quot;АНГЛІЙСЬКА ТА НІМЕЦЬКА МОВ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Constantia" pitchFamily="18" charset="0"/>
              </a:rPr>
              <a:t>IIX</a:t>
            </a:r>
            <a:endParaRPr lang="uk-UA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Constantia" pitchFamily="18" charset="0"/>
              </a:rPr>
              <a:t>Німецька мова нараховує близько </a:t>
            </a:r>
            <a:r>
              <a:rPr lang="uk-UA" b="1" dirty="0" smtClean="0">
                <a:latin typeface="Constantia" pitchFamily="18" charset="0"/>
              </a:rPr>
              <a:t>35 діалектів</a:t>
            </a:r>
            <a:endParaRPr lang="uk-UA" b="1" dirty="0">
              <a:latin typeface="Constantia" pitchFamily="18" charset="0"/>
            </a:endParaRPr>
          </a:p>
        </p:txBody>
      </p:sp>
      <p:pic>
        <p:nvPicPr>
          <p:cNvPr id="24578" name="Picture 2" descr="Результат пошуку зображень за запитом &quot;hochdeutsch dialekt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6696744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69</Words>
  <Application>Microsoft Office PowerPoint</Application>
  <PresentationFormat>Екран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Яскрава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Marija</dc:creator>
  <cp:lastModifiedBy>Andrij</cp:lastModifiedBy>
  <cp:revision>10</cp:revision>
  <dcterms:created xsi:type="dcterms:W3CDTF">2016-09-22T15:44:30Z</dcterms:created>
  <dcterms:modified xsi:type="dcterms:W3CDTF">2016-09-22T18:17:42Z</dcterms:modified>
</cp:coreProperties>
</file>