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</p:sldMasterIdLst>
  <p:sldIdLst>
    <p:sldId id="256" r:id="rId2"/>
    <p:sldId id="318" r:id="rId3"/>
    <p:sldId id="319" r:id="rId4"/>
    <p:sldId id="320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329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28" name="Місце для дати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C468E9E-E78C-4487-8311-C5FF692CCD53}" type="datetimeFigureOut">
              <a:rPr lang="uk-UA" smtClean="0"/>
              <a:pPr/>
              <a:t>21.04.2016</a:t>
            </a:fld>
            <a:endParaRPr lang="uk-UA"/>
          </a:p>
        </p:txBody>
      </p:sp>
      <p:sp>
        <p:nvSpPr>
          <p:cNvPr id="17" name="Місце для нижнього колонтитула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uk-UA"/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FA46ACE-7B80-4DD3-A592-EE8BCC88E269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21" name="Прямокут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кут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кут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кут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8E9E-E78C-4487-8311-C5FF692CCD53}" type="datetimeFigureOut">
              <a:rPr lang="uk-UA" smtClean="0"/>
              <a:pPr/>
              <a:t>21.04.2016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6ACE-7B80-4DD3-A592-EE8BCC88E269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8E9E-E78C-4487-8311-C5FF692CCD53}" type="datetimeFigureOut">
              <a:rPr lang="uk-UA" smtClean="0"/>
              <a:pPr/>
              <a:t>21.04.2016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6ACE-7B80-4DD3-A592-EE8BCC88E269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івнобедрений трикут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8E9E-E78C-4487-8311-C5FF692CCD53}" type="datetimeFigureOut">
              <a:rPr lang="uk-UA" smtClean="0"/>
              <a:pPr/>
              <a:t>21.04.2016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6ACE-7B80-4DD3-A592-EE8BCC88E269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8" name="Місце для вмісту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C468E9E-E78C-4487-8311-C5FF692CCD53}" type="datetimeFigureOut">
              <a:rPr lang="uk-UA" smtClean="0"/>
              <a:pPr/>
              <a:t>21.04.2016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FA46ACE-7B80-4DD3-A592-EE8BCC88E269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7" name="Прямокут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кут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8E9E-E78C-4487-8311-C5FF692CCD53}" type="datetimeFigureOut">
              <a:rPr lang="uk-UA" smtClean="0"/>
              <a:pPr/>
              <a:t>21.04.2016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6ACE-7B80-4DD3-A592-EE8BCC88E269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9" name="Місце для вмісту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1" name="Місце для вмісту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8E9E-E78C-4487-8311-C5FF692CCD53}" type="datetimeFigureOut">
              <a:rPr lang="uk-UA" smtClean="0"/>
              <a:pPr/>
              <a:t>21.04.2016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6ACE-7B80-4DD3-A592-EE8BCC88E269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11" name="Місце для вмісту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3" name="Місце для вмісту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8E9E-E78C-4487-8311-C5FF692CCD53}" type="datetimeFigureOut">
              <a:rPr lang="uk-UA" smtClean="0"/>
              <a:pPr/>
              <a:t>21.04.2016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6ACE-7B80-4DD3-A592-EE8BCC88E269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6" name="Рівнобедрений трикут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8E9E-E78C-4487-8311-C5FF692CCD53}" type="datetimeFigureOut">
              <a:rPr lang="uk-UA" smtClean="0"/>
              <a:pPr/>
              <a:t>21.04.2016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6ACE-7B80-4DD3-A592-EE8BCC88E269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5" name="Пряма сполучна ліні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івнобедрений трикут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8E9E-E78C-4487-8311-C5FF692CCD53}" type="datetimeFigureOut">
              <a:rPr lang="uk-UA" smtClean="0"/>
              <a:pPr/>
              <a:t>21.04.2016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6ACE-7B80-4DD3-A592-EE8BCC88E269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8" name="Пряма сполучна ліні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 сполучна ліні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івнобедрений трикут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Місце для вмісту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8E9E-E78C-4487-8311-C5FF692CCD53}" type="datetimeFigureOut">
              <a:rPr lang="uk-UA" smtClean="0"/>
              <a:pPr/>
              <a:t>21.04.2016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6ACE-7B80-4DD3-A592-EE8BCC88E269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8" name="Пряма сполучна ліні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івнобедрений трикут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кут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Місце для заголовка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4" name="Місце для дати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C468E9E-E78C-4487-8311-C5FF692CCD53}" type="datetimeFigureOut">
              <a:rPr lang="uk-UA" smtClean="0"/>
              <a:pPr/>
              <a:t>21.04.2016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Місце для номера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FA46ACE-7B80-4DD3-A592-EE8BCC88E269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28" name="Пряма сполучна ліні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 сполучна ліні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івнобедрений трикут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Reiseland Deutschland ß Vielfalt im Herzen Europas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Herzlich willkommen 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9. In welchen 3 Ländern liegt Bodensee? </a:t>
            </a:r>
            <a:r>
              <a:rPr lang="uk-UA" b="1" dirty="0" smtClean="0"/>
              <a:t/>
            </a:r>
            <a:br>
              <a:rPr lang="uk-UA" b="1" dirty="0" smtClean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8229600" cy="4312136"/>
          </a:xfrm>
        </p:spPr>
        <p:txBody>
          <a:bodyPr/>
          <a:lstStyle/>
          <a:p>
            <a:r>
              <a:rPr lang="de-DE" dirty="0" smtClean="0"/>
              <a:t>A.  </a:t>
            </a:r>
            <a:r>
              <a:rPr lang="de-DE" dirty="0" smtClean="0"/>
              <a:t>Deutschland, Österreich </a:t>
            </a:r>
            <a:r>
              <a:rPr lang="de-DE" dirty="0" smtClean="0"/>
              <a:t>Schweiz</a:t>
            </a:r>
          </a:p>
          <a:p>
            <a:pPr>
              <a:buNone/>
            </a:pPr>
            <a:endParaRPr lang="uk-UA" b="1" dirty="0" smtClean="0"/>
          </a:p>
          <a:p>
            <a:r>
              <a:rPr lang="de-DE" dirty="0" smtClean="0"/>
              <a:t>B. </a:t>
            </a:r>
            <a:r>
              <a:rPr lang="de-DE" dirty="0" smtClean="0"/>
              <a:t>  Österreich</a:t>
            </a:r>
            <a:r>
              <a:rPr lang="de-DE" dirty="0" smtClean="0"/>
              <a:t>, Schweiß, </a:t>
            </a:r>
            <a:r>
              <a:rPr lang="de-DE" dirty="0" smtClean="0"/>
              <a:t>Luxemburg</a:t>
            </a:r>
          </a:p>
          <a:p>
            <a:pPr>
              <a:buNone/>
            </a:pPr>
            <a:endParaRPr lang="uk-UA" b="1" dirty="0" smtClean="0"/>
          </a:p>
          <a:p>
            <a:r>
              <a:rPr lang="de-DE" dirty="0" smtClean="0"/>
              <a:t>C. </a:t>
            </a:r>
            <a:r>
              <a:rPr lang="de-DE" dirty="0" smtClean="0"/>
              <a:t>  Österreich</a:t>
            </a:r>
            <a:r>
              <a:rPr lang="de-DE" dirty="0" smtClean="0"/>
              <a:t>. Luxemburg, </a:t>
            </a:r>
            <a:r>
              <a:rPr lang="de-DE" dirty="0" smtClean="0"/>
              <a:t>Deutschland</a:t>
            </a:r>
          </a:p>
          <a:p>
            <a:pPr>
              <a:buNone/>
            </a:pPr>
            <a:endParaRPr lang="uk-UA" b="1" dirty="0" smtClean="0"/>
          </a:p>
          <a:p>
            <a:r>
              <a:rPr lang="de-DE" dirty="0" smtClean="0"/>
              <a:t>D. </a:t>
            </a:r>
            <a:r>
              <a:rPr lang="de-DE" dirty="0" smtClean="0"/>
              <a:t>  Deutschland</a:t>
            </a:r>
            <a:r>
              <a:rPr lang="de-DE" dirty="0" smtClean="0"/>
              <a:t>, Frankreich, Lichtenstein</a:t>
            </a:r>
            <a:endParaRPr lang="uk-UA" b="1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20416"/>
          </a:xfrm>
        </p:spPr>
        <p:txBody>
          <a:bodyPr>
            <a:normAutofit/>
          </a:bodyPr>
          <a:lstStyle/>
          <a:p>
            <a:r>
              <a:rPr lang="de-DE" b="1" dirty="0" smtClean="0"/>
              <a:t>10. Wie heißt der höchste Berg Deutschlands?</a:t>
            </a:r>
            <a:r>
              <a:rPr lang="de-DE" dirty="0" smtClean="0"/>
              <a:t> </a:t>
            </a:r>
            <a:r>
              <a:rPr lang="uk-UA" b="1" dirty="0" smtClean="0"/>
              <a:t/>
            </a:r>
            <a:br>
              <a:rPr lang="uk-UA" b="1" dirty="0" smtClean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8229600" cy="4168120"/>
          </a:xfrm>
        </p:spPr>
        <p:txBody>
          <a:bodyPr/>
          <a:lstStyle/>
          <a:p>
            <a:r>
              <a:rPr lang="de-DE" dirty="0" smtClean="0"/>
              <a:t>A</a:t>
            </a:r>
            <a:r>
              <a:rPr lang="de-DE" dirty="0" smtClean="0"/>
              <a:t>. </a:t>
            </a:r>
            <a:r>
              <a:rPr lang="de-DE" dirty="0" smtClean="0"/>
              <a:t> die Zugspitze</a:t>
            </a:r>
          </a:p>
          <a:p>
            <a:pPr>
              <a:buNone/>
            </a:pPr>
            <a:endParaRPr lang="uk-UA" b="1" dirty="0" smtClean="0"/>
          </a:p>
          <a:p>
            <a:r>
              <a:rPr lang="de-DE" dirty="0" smtClean="0"/>
              <a:t>B. </a:t>
            </a:r>
            <a:r>
              <a:rPr lang="de-DE" dirty="0" smtClean="0"/>
              <a:t>  die Hochspitze</a:t>
            </a:r>
          </a:p>
          <a:p>
            <a:pPr>
              <a:buNone/>
            </a:pPr>
            <a:endParaRPr lang="uk-UA" b="1" dirty="0" smtClean="0"/>
          </a:p>
          <a:p>
            <a:r>
              <a:rPr lang="de-DE" dirty="0" smtClean="0"/>
              <a:t>C</a:t>
            </a:r>
            <a:r>
              <a:rPr lang="de-DE" dirty="0" smtClean="0"/>
              <a:t>.  </a:t>
            </a:r>
            <a:r>
              <a:rPr lang="de-DE" dirty="0" smtClean="0"/>
              <a:t>der </a:t>
            </a:r>
            <a:r>
              <a:rPr lang="de-DE" dirty="0" err="1" smtClean="0"/>
              <a:t>Glockberg</a:t>
            </a:r>
            <a:endParaRPr lang="de-DE" dirty="0" smtClean="0"/>
          </a:p>
          <a:p>
            <a:pPr>
              <a:buNone/>
            </a:pPr>
            <a:endParaRPr lang="uk-UA" b="1" dirty="0" smtClean="0"/>
          </a:p>
          <a:p>
            <a:r>
              <a:rPr lang="de-DE" dirty="0" smtClean="0"/>
              <a:t>D. </a:t>
            </a:r>
            <a:r>
              <a:rPr lang="de-DE" dirty="0" smtClean="0"/>
              <a:t> der </a:t>
            </a:r>
            <a:r>
              <a:rPr lang="de-DE" dirty="0" smtClean="0"/>
              <a:t>Berg</a:t>
            </a:r>
            <a:endParaRPr lang="uk-UA" b="1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11. </a:t>
            </a:r>
            <a:r>
              <a:rPr lang="de-DE" b="1" dirty="0" smtClean="0"/>
              <a:t>Wie wurde Dresden genannt?</a:t>
            </a:r>
            <a:r>
              <a:rPr lang="de-DE" dirty="0" smtClean="0"/>
              <a:t> </a:t>
            </a:r>
            <a:r>
              <a:rPr lang="uk-UA" b="1" dirty="0" smtClean="0"/>
              <a:t/>
            </a:r>
            <a:br>
              <a:rPr lang="uk-UA" b="1" dirty="0" smtClean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57200" y="2348880"/>
            <a:ext cx="8229600" cy="3808080"/>
          </a:xfrm>
        </p:spPr>
        <p:txBody>
          <a:bodyPr/>
          <a:lstStyle/>
          <a:p>
            <a:r>
              <a:rPr lang="de-DE" dirty="0" smtClean="0"/>
              <a:t>A</a:t>
            </a:r>
            <a:r>
              <a:rPr lang="de-DE" dirty="0" smtClean="0"/>
              <a:t>. </a:t>
            </a:r>
            <a:r>
              <a:rPr lang="de-DE" dirty="0" smtClean="0"/>
              <a:t> Königstadt</a:t>
            </a:r>
          </a:p>
          <a:p>
            <a:pPr>
              <a:buNone/>
            </a:pPr>
            <a:endParaRPr lang="uk-UA" b="1" dirty="0" smtClean="0"/>
          </a:p>
          <a:p>
            <a:r>
              <a:rPr lang="de-DE" dirty="0" smtClean="0"/>
              <a:t>B. </a:t>
            </a:r>
            <a:r>
              <a:rPr lang="de-DE" dirty="0" smtClean="0"/>
              <a:t> deutsche Florenz</a:t>
            </a:r>
          </a:p>
          <a:p>
            <a:pPr>
              <a:buNone/>
            </a:pPr>
            <a:endParaRPr lang="uk-UA" b="1" dirty="0" smtClean="0"/>
          </a:p>
          <a:p>
            <a:r>
              <a:rPr lang="de-DE" dirty="0" smtClean="0"/>
              <a:t>C. </a:t>
            </a:r>
            <a:r>
              <a:rPr lang="de-DE" dirty="0" smtClean="0"/>
              <a:t> blühende Florenz</a:t>
            </a:r>
          </a:p>
          <a:p>
            <a:pPr>
              <a:buNone/>
            </a:pPr>
            <a:endParaRPr lang="uk-UA" b="1" dirty="0" smtClean="0"/>
          </a:p>
          <a:p>
            <a:r>
              <a:rPr lang="de-DE" dirty="0" smtClean="0"/>
              <a:t>D. </a:t>
            </a:r>
            <a:r>
              <a:rPr lang="de-DE" dirty="0" smtClean="0"/>
              <a:t> Elbflorenz</a:t>
            </a:r>
            <a:endParaRPr lang="uk-UA" b="1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1. Was findet jeder Tourist in Deutschland? 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A.   </a:t>
            </a:r>
            <a:r>
              <a:rPr lang="de-DE" dirty="0" smtClean="0"/>
              <a:t>vielfältige </a:t>
            </a:r>
            <a:r>
              <a:rPr lang="de-DE" dirty="0" smtClean="0"/>
              <a:t>Angebote</a:t>
            </a:r>
          </a:p>
          <a:p>
            <a:pPr>
              <a:buNone/>
            </a:pPr>
            <a:endParaRPr lang="uk-UA" b="1" dirty="0" smtClean="0"/>
          </a:p>
          <a:p>
            <a:r>
              <a:rPr lang="de-DE" dirty="0" smtClean="0"/>
              <a:t>B.   </a:t>
            </a:r>
            <a:r>
              <a:rPr lang="de-DE" dirty="0" smtClean="0"/>
              <a:t>abwechslungsreiche Landschaften, malerische </a:t>
            </a:r>
            <a:r>
              <a:rPr lang="de-DE" dirty="0" smtClean="0"/>
              <a:t>Städte</a:t>
            </a:r>
          </a:p>
          <a:p>
            <a:pPr>
              <a:buNone/>
            </a:pPr>
            <a:endParaRPr lang="uk-UA" b="1" dirty="0" smtClean="0"/>
          </a:p>
          <a:p>
            <a:r>
              <a:rPr lang="de-DE" dirty="0" smtClean="0"/>
              <a:t>C.   </a:t>
            </a:r>
            <a:r>
              <a:rPr lang="de-DE" dirty="0" smtClean="0"/>
              <a:t>abwechslungsreiche Landschaften, pulsierende </a:t>
            </a:r>
            <a:r>
              <a:rPr lang="de-DE" dirty="0" smtClean="0"/>
              <a:t>Metropole</a:t>
            </a:r>
          </a:p>
          <a:p>
            <a:pPr>
              <a:buNone/>
            </a:pPr>
            <a:endParaRPr lang="uk-UA" b="1" dirty="0" smtClean="0"/>
          </a:p>
          <a:p>
            <a:r>
              <a:rPr lang="de-DE" dirty="0" smtClean="0"/>
              <a:t>D.   </a:t>
            </a:r>
            <a:r>
              <a:rPr lang="de-DE" dirty="0" smtClean="0"/>
              <a:t>vielfältige Angebote, abwechslungsreiche Landschaften, malerische Städte und pulsierende Metropole</a:t>
            </a:r>
            <a:endParaRPr lang="uk-UA" b="1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08448"/>
          </a:xfrm>
        </p:spPr>
        <p:txBody>
          <a:bodyPr>
            <a:normAutofit/>
          </a:bodyPr>
          <a:lstStyle/>
          <a:p>
            <a:r>
              <a:rPr lang="de-DE" b="1" dirty="0" smtClean="0"/>
              <a:t>2. Was für einen Schloss ist das beliebteste Reiseziel der Touristen in der BRD</a:t>
            </a:r>
            <a:r>
              <a:rPr lang="de-DE" b="1" dirty="0" smtClean="0"/>
              <a:t>?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57200" y="2348880"/>
            <a:ext cx="8229600" cy="3808080"/>
          </a:xfrm>
        </p:spPr>
        <p:txBody>
          <a:bodyPr/>
          <a:lstStyle/>
          <a:p>
            <a:r>
              <a:rPr lang="de-DE" dirty="0" smtClean="0"/>
              <a:t>A .  Wartburg</a:t>
            </a:r>
          </a:p>
          <a:p>
            <a:pPr>
              <a:buNone/>
            </a:pPr>
            <a:endParaRPr lang="uk-UA" b="1" dirty="0" smtClean="0"/>
          </a:p>
          <a:p>
            <a:r>
              <a:rPr lang="de-DE" dirty="0" smtClean="0"/>
              <a:t>B.   </a:t>
            </a:r>
            <a:r>
              <a:rPr lang="de-DE" dirty="0" err="1" smtClean="0"/>
              <a:t>Neuschwanstein</a:t>
            </a:r>
            <a:endParaRPr lang="de-DE" dirty="0" smtClean="0"/>
          </a:p>
          <a:p>
            <a:pPr>
              <a:buNone/>
            </a:pPr>
            <a:endParaRPr lang="uk-UA" b="1" dirty="0" smtClean="0"/>
          </a:p>
          <a:p>
            <a:r>
              <a:rPr lang="de-DE" dirty="0" smtClean="0"/>
              <a:t>C.  Königsburg</a:t>
            </a:r>
          </a:p>
          <a:p>
            <a:pPr>
              <a:buNone/>
            </a:pPr>
            <a:endParaRPr lang="uk-UA" b="1" dirty="0" smtClean="0"/>
          </a:p>
          <a:p>
            <a:r>
              <a:rPr lang="de-DE" dirty="0" smtClean="0"/>
              <a:t>D.   </a:t>
            </a:r>
            <a:r>
              <a:rPr lang="de-DE" dirty="0" smtClean="0"/>
              <a:t>Hofburg</a:t>
            </a:r>
            <a:endParaRPr lang="uk-UA" b="1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3. Was für ein Museum ist in </a:t>
            </a:r>
            <a:r>
              <a:rPr lang="de-DE" b="1" dirty="0" smtClean="0"/>
              <a:t>Stuttgart?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8229600" cy="4240128"/>
          </a:xfrm>
        </p:spPr>
        <p:txBody>
          <a:bodyPr/>
          <a:lstStyle/>
          <a:p>
            <a:r>
              <a:rPr lang="de-DE" dirty="0" smtClean="0"/>
              <a:t>A</a:t>
            </a:r>
            <a:r>
              <a:rPr lang="de-DE" dirty="0" smtClean="0"/>
              <a:t>. </a:t>
            </a:r>
            <a:r>
              <a:rPr lang="de-DE" dirty="0" smtClean="0"/>
              <a:t> Wagenmuseum</a:t>
            </a:r>
          </a:p>
          <a:p>
            <a:pPr>
              <a:buNone/>
            </a:pPr>
            <a:endParaRPr lang="uk-UA" b="1" dirty="0" smtClean="0"/>
          </a:p>
          <a:p>
            <a:r>
              <a:rPr lang="de-DE" dirty="0" smtClean="0"/>
              <a:t>B. </a:t>
            </a:r>
            <a:r>
              <a:rPr lang="de-DE" dirty="0" smtClean="0"/>
              <a:t> </a:t>
            </a:r>
            <a:r>
              <a:rPr lang="de-DE" dirty="0" err="1" smtClean="0"/>
              <a:t>Mechanikermuseum</a:t>
            </a:r>
            <a:endParaRPr lang="de-DE" dirty="0" smtClean="0"/>
          </a:p>
          <a:p>
            <a:pPr>
              <a:buNone/>
            </a:pPr>
            <a:endParaRPr lang="uk-UA" b="1" dirty="0" smtClean="0"/>
          </a:p>
          <a:p>
            <a:r>
              <a:rPr lang="de-DE" dirty="0" smtClean="0"/>
              <a:t>C. </a:t>
            </a:r>
            <a:r>
              <a:rPr lang="de-DE" dirty="0" smtClean="0"/>
              <a:t> Automuseum</a:t>
            </a:r>
          </a:p>
          <a:p>
            <a:pPr>
              <a:buNone/>
            </a:pPr>
            <a:endParaRPr lang="uk-UA" b="1" dirty="0" smtClean="0"/>
          </a:p>
          <a:p>
            <a:r>
              <a:rPr lang="de-DE" dirty="0" smtClean="0"/>
              <a:t>D. </a:t>
            </a:r>
            <a:r>
              <a:rPr lang="de-DE" dirty="0" smtClean="0"/>
              <a:t> Rennfahrermuseum</a:t>
            </a:r>
            <a:endParaRPr lang="uk-UA" b="1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48408"/>
          </a:xfrm>
        </p:spPr>
        <p:txBody>
          <a:bodyPr>
            <a:normAutofit fontScale="90000"/>
          </a:bodyPr>
          <a:lstStyle/>
          <a:p>
            <a:r>
              <a:rPr lang="de-DE" b="1" dirty="0" smtClean="0"/>
              <a:t>4. Wo findet sich die Automobilausstellung statt</a:t>
            </a:r>
            <a:r>
              <a:rPr lang="de-DE" b="1" dirty="0" smtClean="0"/>
              <a:t>?</a:t>
            </a:r>
            <a:r>
              <a:rPr lang="uk-UA" b="1" dirty="0" smtClean="0"/>
              <a:t/>
            </a:r>
            <a:br>
              <a:rPr lang="uk-UA" b="1" dirty="0" smtClean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57200" y="2132856"/>
            <a:ext cx="8229600" cy="4024104"/>
          </a:xfrm>
        </p:spPr>
        <p:txBody>
          <a:bodyPr/>
          <a:lstStyle/>
          <a:p>
            <a:r>
              <a:rPr lang="de-DE" dirty="0" smtClean="0"/>
              <a:t>A</a:t>
            </a:r>
            <a:r>
              <a:rPr lang="de-DE" dirty="0" smtClean="0"/>
              <a:t>. </a:t>
            </a:r>
            <a:r>
              <a:rPr lang="de-DE" dirty="0" smtClean="0"/>
              <a:t> Hamburg</a:t>
            </a:r>
          </a:p>
          <a:p>
            <a:pPr>
              <a:buNone/>
            </a:pPr>
            <a:endParaRPr lang="uk-UA" b="1" dirty="0" smtClean="0"/>
          </a:p>
          <a:p>
            <a:r>
              <a:rPr lang="de-DE" dirty="0" smtClean="0"/>
              <a:t>B. </a:t>
            </a:r>
            <a:r>
              <a:rPr lang="de-DE" dirty="0" smtClean="0"/>
              <a:t> Frankfurt</a:t>
            </a:r>
          </a:p>
          <a:p>
            <a:pPr>
              <a:buNone/>
            </a:pPr>
            <a:endParaRPr lang="uk-UA" b="1" dirty="0" smtClean="0"/>
          </a:p>
          <a:p>
            <a:r>
              <a:rPr lang="de-DE" dirty="0" smtClean="0"/>
              <a:t>C. </a:t>
            </a:r>
            <a:r>
              <a:rPr lang="de-DE" dirty="0" smtClean="0"/>
              <a:t> Berlin</a:t>
            </a:r>
          </a:p>
          <a:p>
            <a:pPr>
              <a:buNone/>
            </a:pPr>
            <a:endParaRPr lang="uk-UA" b="1" dirty="0" smtClean="0"/>
          </a:p>
          <a:p>
            <a:r>
              <a:rPr lang="de-DE" dirty="0" smtClean="0"/>
              <a:t>D. </a:t>
            </a:r>
            <a:r>
              <a:rPr lang="de-DE" dirty="0" smtClean="0"/>
              <a:t> München</a:t>
            </a:r>
            <a:endParaRPr lang="uk-UA" b="1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76400"/>
          </a:xfrm>
        </p:spPr>
        <p:txBody>
          <a:bodyPr>
            <a:normAutofit fontScale="90000"/>
          </a:bodyPr>
          <a:lstStyle/>
          <a:p>
            <a:r>
              <a:rPr lang="de-DE" b="1" dirty="0" smtClean="0"/>
              <a:t>5. Wo ist natürlich Bier in Deutschland sehr gut</a:t>
            </a:r>
            <a:r>
              <a:rPr lang="de-DE" b="1" dirty="0" smtClean="0"/>
              <a:t>?</a:t>
            </a:r>
            <a:r>
              <a:rPr lang="uk-UA" b="1" dirty="0" smtClean="0"/>
              <a:t/>
            </a:r>
            <a:br>
              <a:rPr lang="uk-UA" b="1" dirty="0" smtClean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8229600" cy="4312136"/>
          </a:xfrm>
        </p:spPr>
        <p:txBody>
          <a:bodyPr/>
          <a:lstStyle/>
          <a:p>
            <a:r>
              <a:rPr lang="de-DE" dirty="0" smtClean="0"/>
              <a:t>A</a:t>
            </a:r>
            <a:r>
              <a:rPr lang="de-DE" dirty="0" smtClean="0"/>
              <a:t>. </a:t>
            </a:r>
            <a:r>
              <a:rPr lang="de-DE" dirty="0" smtClean="0"/>
              <a:t> München</a:t>
            </a:r>
          </a:p>
          <a:p>
            <a:pPr>
              <a:buNone/>
            </a:pPr>
            <a:endParaRPr lang="uk-UA" b="1" dirty="0" smtClean="0"/>
          </a:p>
          <a:p>
            <a:r>
              <a:rPr lang="de-DE" dirty="0" smtClean="0"/>
              <a:t>B. </a:t>
            </a:r>
            <a:r>
              <a:rPr lang="de-DE" dirty="0" smtClean="0"/>
              <a:t> Baden-Württemberg</a:t>
            </a:r>
          </a:p>
          <a:p>
            <a:pPr>
              <a:buNone/>
            </a:pPr>
            <a:endParaRPr lang="uk-UA" b="1" dirty="0" smtClean="0"/>
          </a:p>
          <a:p>
            <a:r>
              <a:rPr lang="de-DE" dirty="0" smtClean="0"/>
              <a:t>C. </a:t>
            </a:r>
            <a:r>
              <a:rPr lang="de-DE" dirty="0" smtClean="0"/>
              <a:t> Bremen</a:t>
            </a:r>
          </a:p>
          <a:p>
            <a:pPr>
              <a:buNone/>
            </a:pPr>
            <a:endParaRPr lang="uk-UA" b="1" dirty="0" smtClean="0"/>
          </a:p>
          <a:p>
            <a:r>
              <a:rPr lang="de-DE" dirty="0" smtClean="0"/>
              <a:t>D. </a:t>
            </a:r>
            <a:r>
              <a:rPr lang="de-DE" dirty="0" smtClean="0"/>
              <a:t> Beiern</a:t>
            </a:r>
            <a:endParaRPr lang="uk-UA" b="1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20416"/>
          </a:xfrm>
        </p:spPr>
        <p:txBody>
          <a:bodyPr>
            <a:normAutofit/>
          </a:bodyPr>
          <a:lstStyle/>
          <a:p>
            <a:r>
              <a:rPr lang="de-DE" b="1" dirty="0" smtClean="0"/>
              <a:t>6. Was ist das wahre klassische Deutschland? </a:t>
            </a:r>
            <a:r>
              <a:rPr lang="uk-UA" b="1" dirty="0" smtClean="0"/>
              <a:t/>
            </a:r>
            <a:br>
              <a:rPr lang="uk-UA" b="1" dirty="0" smtClean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8229600" cy="4384144"/>
          </a:xfrm>
        </p:spPr>
        <p:txBody>
          <a:bodyPr/>
          <a:lstStyle/>
          <a:p>
            <a:r>
              <a:rPr lang="de-DE" dirty="0" smtClean="0"/>
              <a:t>A</a:t>
            </a:r>
            <a:r>
              <a:rPr lang="de-DE" dirty="0" smtClean="0"/>
              <a:t>. </a:t>
            </a:r>
            <a:r>
              <a:rPr lang="de-DE" dirty="0" smtClean="0"/>
              <a:t> kleine </a:t>
            </a:r>
            <a:r>
              <a:rPr lang="de-DE" dirty="0" smtClean="0"/>
              <a:t>Stadt in Deutschland – </a:t>
            </a:r>
            <a:r>
              <a:rPr lang="de-DE" dirty="0" err="1" smtClean="0"/>
              <a:t>Schwalungen</a:t>
            </a:r>
            <a:endParaRPr lang="de-DE" dirty="0" smtClean="0"/>
          </a:p>
          <a:p>
            <a:pPr>
              <a:buNone/>
            </a:pPr>
            <a:endParaRPr lang="uk-UA" b="1" dirty="0" smtClean="0"/>
          </a:p>
          <a:p>
            <a:r>
              <a:rPr lang="de-DE" dirty="0" smtClean="0"/>
              <a:t>B. </a:t>
            </a:r>
            <a:r>
              <a:rPr lang="de-DE" dirty="0" smtClean="0"/>
              <a:t>  kleine </a:t>
            </a:r>
            <a:r>
              <a:rPr lang="de-DE" dirty="0" smtClean="0"/>
              <a:t>Stadt in Deutschland – </a:t>
            </a:r>
            <a:r>
              <a:rPr lang="de-DE" dirty="0" smtClean="0"/>
              <a:t>Dresden</a:t>
            </a:r>
          </a:p>
          <a:p>
            <a:pPr>
              <a:buNone/>
            </a:pPr>
            <a:endParaRPr lang="uk-UA" b="1" dirty="0" smtClean="0"/>
          </a:p>
          <a:p>
            <a:r>
              <a:rPr lang="de-DE" dirty="0" smtClean="0"/>
              <a:t>C. </a:t>
            </a:r>
            <a:r>
              <a:rPr lang="de-DE" dirty="0" smtClean="0"/>
              <a:t>  kleine </a:t>
            </a:r>
            <a:r>
              <a:rPr lang="de-DE" dirty="0" smtClean="0"/>
              <a:t>Stadt in Thüringen – </a:t>
            </a:r>
            <a:r>
              <a:rPr lang="de-DE" dirty="0" smtClean="0"/>
              <a:t>Weimar</a:t>
            </a:r>
          </a:p>
          <a:p>
            <a:pPr>
              <a:buNone/>
            </a:pPr>
            <a:endParaRPr lang="uk-UA" b="1" dirty="0" smtClean="0"/>
          </a:p>
          <a:p>
            <a:r>
              <a:rPr lang="de-DE" dirty="0" smtClean="0"/>
              <a:t>D. </a:t>
            </a:r>
            <a:r>
              <a:rPr lang="de-DE" dirty="0" smtClean="0"/>
              <a:t>  große </a:t>
            </a:r>
            <a:r>
              <a:rPr lang="de-DE" dirty="0" smtClean="0"/>
              <a:t>Stadt in Thüringen – Weimar</a:t>
            </a:r>
            <a:endParaRPr lang="uk-UA" b="1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64432"/>
          </a:xfrm>
        </p:spPr>
        <p:txBody>
          <a:bodyPr>
            <a:normAutofit/>
          </a:bodyPr>
          <a:lstStyle/>
          <a:p>
            <a:r>
              <a:rPr lang="de-DE" b="1" dirty="0" smtClean="0"/>
              <a:t>7. Wer hat im wahren klassischen </a:t>
            </a:r>
            <a:r>
              <a:rPr lang="de-DE" b="1" dirty="0" err="1" smtClean="0"/>
              <a:t>Deutschlad</a:t>
            </a:r>
            <a:r>
              <a:rPr lang="de-DE" b="1" dirty="0" smtClean="0"/>
              <a:t> gelebt und gewirkt?</a:t>
            </a:r>
            <a:r>
              <a:rPr lang="uk-UA" b="1" dirty="0" smtClean="0"/>
              <a:t/>
            </a:r>
            <a:br>
              <a:rPr lang="uk-UA" b="1" dirty="0" smtClean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8229600" cy="4096112"/>
          </a:xfrm>
        </p:spPr>
        <p:txBody>
          <a:bodyPr/>
          <a:lstStyle/>
          <a:p>
            <a:r>
              <a:rPr lang="de-DE" dirty="0" smtClean="0"/>
              <a:t>A</a:t>
            </a:r>
            <a:r>
              <a:rPr lang="de-DE" dirty="0" smtClean="0"/>
              <a:t>. </a:t>
            </a:r>
            <a:r>
              <a:rPr lang="de-DE" dirty="0" smtClean="0"/>
              <a:t> Goethe </a:t>
            </a:r>
            <a:r>
              <a:rPr lang="de-DE" dirty="0" smtClean="0"/>
              <a:t>und </a:t>
            </a:r>
            <a:r>
              <a:rPr lang="de-DE" dirty="0" smtClean="0"/>
              <a:t>Strauß</a:t>
            </a:r>
          </a:p>
          <a:p>
            <a:pPr>
              <a:buNone/>
            </a:pPr>
            <a:endParaRPr lang="uk-UA" b="1" dirty="0" smtClean="0"/>
          </a:p>
          <a:p>
            <a:r>
              <a:rPr lang="de-DE" dirty="0" smtClean="0"/>
              <a:t>B. </a:t>
            </a:r>
            <a:r>
              <a:rPr lang="de-DE" dirty="0" smtClean="0"/>
              <a:t> Schiller </a:t>
            </a:r>
            <a:r>
              <a:rPr lang="de-DE" dirty="0" smtClean="0"/>
              <a:t>und </a:t>
            </a:r>
            <a:r>
              <a:rPr lang="de-DE" dirty="0" smtClean="0"/>
              <a:t>Mozart</a:t>
            </a:r>
          </a:p>
          <a:p>
            <a:pPr>
              <a:buNone/>
            </a:pPr>
            <a:endParaRPr lang="uk-UA" b="1" dirty="0" smtClean="0"/>
          </a:p>
          <a:p>
            <a:r>
              <a:rPr lang="de-DE" dirty="0" smtClean="0"/>
              <a:t>C. </a:t>
            </a:r>
            <a:r>
              <a:rPr lang="de-DE" dirty="0" smtClean="0"/>
              <a:t> Beethoven </a:t>
            </a:r>
            <a:r>
              <a:rPr lang="de-DE" dirty="0" smtClean="0"/>
              <a:t>und </a:t>
            </a:r>
            <a:r>
              <a:rPr lang="de-DE" dirty="0" smtClean="0"/>
              <a:t>Heine</a:t>
            </a:r>
          </a:p>
          <a:p>
            <a:pPr>
              <a:buNone/>
            </a:pPr>
            <a:endParaRPr lang="uk-UA" b="1" dirty="0" smtClean="0"/>
          </a:p>
          <a:p>
            <a:r>
              <a:rPr lang="de-DE" dirty="0" smtClean="0"/>
              <a:t>D. </a:t>
            </a:r>
            <a:r>
              <a:rPr lang="de-DE" dirty="0" smtClean="0"/>
              <a:t>  Goethe </a:t>
            </a:r>
            <a:r>
              <a:rPr lang="de-DE" dirty="0" smtClean="0"/>
              <a:t>und Schiller</a:t>
            </a:r>
            <a:endParaRPr lang="uk-UA" b="1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836440"/>
          </a:xfrm>
        </p:spPr>
        <p:txBody>
          <a:bodyPr>
            <a:normAutofit/>
          </a:bodyPr>
          <a:lstStyle/>
          <a:p>
            <a:r>
              <a:rPr lang="de-DE" b="1" dirty="0" smtClean="0"/>
              <a:t>8. Wie heißt einer der größten See Deutschlands? </a:t>
            </a:r>
            <a:r>
              <a:rPr lang="uk-UA" b="1" dirty="0" smtClean="0"/>
              <a:t/>
            </a:r>
            <a:br>
              <a:rPr lang="uk-UA" b="1" dirty="0" smtClean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57200" y="2204864"/>
            <a:ext cx="8229600" cy="3952096"/>
          </a:xfrm>
        </p:spPr>
        <p:txBody>
          <a:bodyPr/>
          <a:lstStyle/>
          <a:p>
            <a:r>
              <a:rPr lang="en-US" dirty="0" smtClean="0"/>
              <a:t>A</a:t>
            </a:r>
            <a:r>
              <a:rPr lang="en-US" dirty="0" smtClean="0"/>
              <a:t>. </a:t>
            </a:r>
            <a:r>
              <a:rPr lang="en-US" dirty="0" smtClean="0"/>
              <a:t>  </a:t>
            </a:r>
            <a:r>
              <a:rPr lang="en-US" dirty="0" err="1" smtClean="0"/>
              <a:t>Chimsee</a:t>
            </a:r>
            <a:endParaRPr lang="en-US" dirty="0" smtClean="0"/>
          </a:p>
          <a:p>
            <a:pPr>
              <a:buNone/>
            </a:pPr>
            <a:endParaRPr lang="uk-UA" b="1" dirty="0" smtClean="0"/>
          </a:p>
          <a:p>
            <a:r>
              <a:rPr lang="en-US" dirty="0" smtClean="0"/>
              <a:t>B. </a:t>
            </a:r>
            <a:r>
              <a:rPr lang="en-US" dirty="0" smtClean="0"/>
              <a:t>  </a:t>
            </a:r>
            <a:r>
              <a:rPr lang="en-US" dirty="0" err="1" smtClean="0"/>
              <a:t>Nordsee</a:t>
            </a:r>
            <a:endParaRPr lang="en-US" dirty="0" smtClean="0"/>
          </a:p>
          <a:p>
            <a:pPr>
              <a:buNone/>
            </a:pPr>
            <a:endParaRPr lang="uk-UA" b="1" dirty="0" smtClean="0"/>
          </a:p>
          <a:p>
            <a:r>
              <a:rPr lang="en-US" dirty="0" smtClean="0"/>
              <a:t>C</a:t>
            </a:r>
            <a:r>
              <a:rPr lang="en-US" dirty="0" smtClean="0"/>
              <a:t>.   </a:t>
            </a:r>
            <a:r>
              <a:rPr lang="en-US" dirty="0" err="1" smtClean="0"/>
              <a:t>Ostsee</a:t>
            </a:r>
            <a:endParaRPr lang="en-US" dirty="0" smtClean="0"/>
          </a:p>
          <a:p>
            <a:pPr>
              <a:buNone/>
            </a:pPr>
            <a:endParaRPr lang="uk-UA" b="1" dirty="0" smtClean="0"/>
          </a:p>
          <a:p>
            <a:r>
              <a:rPr lang="de-DE" dirty="0" smtClean="0"/>
              <a:t>D. </a:t>
            </a:r>
            <a:r>
              <a:rPr lang="de-DE" dirty="0" smtClean="0"/>
              <a:t>  Bodensee</a:t>
            </a:r>
            <a:endParaRPr lang="uk-UA" b="1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ихідна">
  <a:themeElements>
    <a:clrScheme name="Вихідна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Вихідна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Вихідна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415</TotalTime>
  <Words>291</Words>
  <Application>Microsoft Office PowerPoint</Application>
  <PresentationFormat>Екран (4:3)</PresentationFormat>
  <Paragraphs>90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3" baseType="lpstr">
      <vt:lpstr>Вихідна</vt:lpstr>
      <vt:lpstr>Reiseland Deutschland ß Vielfalt im Herzen Europas  </vt:lpstr>
      <vt:lpstr>1. Was findet jeder Tourist in Deutschland? </vt:lpstr>
      <vt:lpstr>2. Was für einen Schloss ist das beliebteste Reiseziel der Touristen in der BRD?</vt:lpstr>
      <vt:lpstr>3. Was für ein Museum ist in Stuttgart?</vt:lpstr>
      <vt:lpstr>4. Wo findet sich die Automobilausstellung statt? </vt:lpstr>
      <vt:lpstr>5. Wo ist natürlich Bier in Deutschland sehr gut? </vt:lpstr>
      <vt:lpstr>6. Was ist das wahre klassische Deutschland?  </vt:lpstr>
      <vt:lpstr>7. Wer hat im wahren klassischen Deutschlad gelebt und gewirkt? </vt:lpstr>
      <vt:lpstr>8. Wie heißt einer der größten See Deutschlands?  </vt:lpstr>
      <vt:lpstr>9. In welchen 3 Ländern liegt Bodensee?  </vt:lpstr>
      <vt:lpstr>10. Wie heißt der höchste Berg Deutschlands?  </vt:lpstr>
      <vt:lpstr>11. Wie wurde Dresden genannt?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Andrij</dc:creator>
  <cp:lastModifiedBy>Andrij</cp:lastModifiedBy>
  <cp:revision>21</cp:revision>
  <dcterms:created xsi:type="dcterms:W3CDTF">2016-04-06T08:51:48Z</dcterms:created>
  <dcterms:modified xsi:type="dcterms:W3CDTF">2016-04-21T18:44:07Z</dcterms:modified>
</cp:coreProperties>
</file>