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9" r:id="rId4"/>
    <p:sldId id="265" r:id="rId5"/>
    <p:sldId id="260" r:id="rId6"/>
    <p:sldId id="262" r:id="rId7"/>
    <p:sldId id="263" r:id="rId8"/>
    <p:sldId id="264" r:id="rId9"/>
    <p:sldId id="276" r:id="rId10"/>
    <p:sldId id="266" r:id="rId11"/>
    <p:sldId id="282" r:id="rId12"/>
    <p:sldId id="268" r:id="rId13"/>
    <p:sldId id="267" r:id="rId14"/>
    <p:sldId id="278" r:id="rId15"/>
    <p:sldId id="283" r:id="rId16"/>
    <p:sldId id="284" r:id="rId17"/>
    <p:sldId id="285" r:id="rId18"/>
    <p:sldId id="261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A81C8-FF45-4A4D-A489-AD7ECD0487B1}" type="doc">
      <dgm:prSet loTypeId="urn:microsoft.com/office/officeart/2005/8/layout/hList9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uk-UA"/>
        </a:p>
      </dgm:t>
    </dgm:pt>
    <dgm:pt modelId="{B29C6126-BACA-4E16-9C1F-28C5BF0EBB8D}">
      <dgm:prSet phldrT="[Текст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Ich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wunsche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mir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uk-UA" dirty="0">
            <a:solidFill>
              <a:schemeClr val="tx1"/>
            </a:solidFill>
          </a:endParaRPr>
        </a:p>
      </dgm:t>
    </dgm:pt>
    <dgm:pt modelId="{3D8B088B-AB60-403C-A9E1-39A9A77F0367}" type="parTrans" cxnId="{A02116CA-DF89-4103-B0C6-57961F267B79}">
      <dgm:prSet/>
      <dgm:spPr/>
      <dgm:t>
        <a:bodyPr/>
        <a:lstStyle/>
        <a:p>
          <a:endParaRPr lang="uk-UA"/>
        </a:p>
      </dgm:t>
    </dgm:pt>
    <dgm:pt modelId="{73CCC17A-4326-41DC-B368-37AA021E2E19}" type="sibTrans" cxnId="{A02116CA-DF89-4103-B0C6-57961F267B79}">
      <dgm:prSet/>
      <dgm:spPr/>
      <dgm:t>
        <a:bodyPr/>
        <a:lstStyle/>
        <a:p>
          <a:endParaRPr lang="uk-UA"/>
        </a:p>
      </dgm:t>
    </dgm:pt>
    <dgm:pt modelId="{7F1DDA41-ABC9-43F0-A688-F1BC73E059F8}">
      <dgm:prSet phldrT="[Текст]"/>
      <dgm:spPr/>
      <dgm:t>
        <a:bodyPr/>
        <a:lstStyle/>
        <a:p>
          <a:r>
            <a:rPr lang="en-US" dirty="0" err="1" smtClean="0"/>
            <a:t>Einen</a:t>
          </a:r>
          <a:r>
            <a:rPr lang="en-US" dirty="0" smtClean="0"/>
            <a:t> </a:t>
          </a:r>
          <a:r>
            <a:rPr lang="en-US" dirty="0" err="1" smtClean="0"/>
            <a:t>guten</a:t>
          </a:r>
          <a:r>
            <a:rPr lang="en-US" dirty="0" smtClean="0"/>
            <a:t> Tag</a:t>
          </a:r>
          <a:endParaRPr lang="uk-UA" dirty="0"/>
        </a:p>
      </dgm:t>
    </dgm:pt>
    <dgm:pt modelId="{07664D09-804E-4EF7-BA48-8BA283D2BCA9}" type="parTrans" cxnId="{27473244-34E6-42B2-9440-3E0AEF5FB07F}">
      <dgm:prSet/>
      <dgm:spPr/>
      <dgm:t>
        <a:bodyPr/>
        <a:lstStyle/>
        <a:p>
          <a:endParaRPr lang="uk-UA"/>
        </a:p>
      </dgm:t>
    </dgm:pt>
    <dgm:pt modelId="{455E59EA-1B0F-49F5-BB40-360CA624D67B}" type="sibTrans" cxnId="{27473244-34E6-42B2-9440-3E0AEF5FB07F}">
      <dgm:prSet/>
      <dgm:spPr/>
      <dgm:t>
        <a:bodyPr/>
        <a:lstStyle/>
        <a:p>
          <a:endParaRPr lang="uk-UA"/>
        </a:p>
      </dgm:t>
    </dgm:pt>
    <dgm:pt modelId="{57C79AF9-0EC9-4FAD-B254-3D07B17376D7}">
      <dgm:prSet phldrT="[Текст]"/>
      <dgm:spPr/>
      <dgm:t>
        <a:bodyPr/>
        <a:lstStyle/>
        <a:p>
          <a:r>
            <a:rPr lang="en-US" dirty="0" err="1" smtClean="0"/>
            <a:t>Eine</a:t>
          </a:r>
          <a:r>
            <a:rPr lang="en-US" dirty="0" smtClean="0"/>
            <a:t> </a:t>
          </a:r>
          <a:r>
            <a:rPr lang="en-US" dirty="0" err="1" smtClean="0"/>
            <a:t>interessante</a:t>
          </a:r>
          <a:r>
            <a:rPr lang="en-US" dirty="0" smtClean="0"/>
            <a:t> </a:t>
          </a:r>
          <a:r>
            <a:rPr lang="en-US" dirty="0" err="1" smtClean="0"/>
            <a:t>Stunde</a:t>
          </a:r>
          <a:endParaRPr lang="uk-UA" dirty="0"/>
        </a:p>
      </dgm:t>
    </dgm:pt>
    <dgm:pt modelId="{A61B9329-8D94-49A4-89EB-E5536734D9A5}" type="parTrans" cxnId="{195FCF6A-D3EA-443A-8A91-CE992696E4D3}">
      <dgm:prSet/>
      <dgm:spPr/>
      <dgm:t>
        <a:bodyPr/>
        <a:lstStyle/>
        <a:p>
          <a:endParaRPr lang="uk-UA"/>
        </a:p>
      </dgm:t>
    </dgm:pt>
    <dgm:pt modelId="{0F693EAF-59A5-47D4-8620-7745C2C4FD2F}" type="sibTrans" cxnId="{195FCF6A-D3EA-443A-8A91-CE992696E4D3}">
      <dgm:prSet/>
      <dgm:spPr/>
      <dgm:t>
        <a:bodyPr/>
        <a:lstStyle/>
        <a:p>
          <a:endParaRPr lang="uk-UA"/>
        </a:p>
      </dgm:t>
    </dgm:pt>
    <dgm:pt modelId="{0A77EECB-8571-41A4-85FC-3505EB198AA9}">
      <dgm:prSet phldrT="[Текст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Ich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wunsche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Ihnen</a:t>
          </a:r>
          <a:endParaRPr lang="uk-UA" dirty="0">
            <a:solidFill>
              <a:schemeClr val="tx1"/>
            </a:solidFill>
          </a:endParaRPr>
        </a:p>
      </dgm:t>
    </dgm:pt>
    <dgm:pt modelId="{797A79F5-D236-454E-B098-77FB4CDC3432}" type="parTrans" cxnId="{5900ED89-1292-46E8-8487-CADF2B237BEA}">
      <dgm:prSet/>
      <dgm:spPr/>
      <dgm:t>
        <a:bodyPr/>
        <a:lstStyle/>
        <a:p>
          <a:endParaRPr lang="uk-UA"/>
        </a:p>
      </dgm:t>
    </dgm:pt>
    <dgm:pt modelId="{B566F8EE-E5E1-45C0-93C8-734CD59338E2}" type="sibTrans" cxnId="{5900ED89-1292-46E8-8487-CADF2B237BEA}">
      <dgm:prSet/>
      <dgm:spPr/>
      <dgm:t>
        <a:bodyPr/>
        <a:lstStyle/>
        <a:p>
          <a:endParaRPr lang="uk-UA"/>
        </a:p>
      </dgm:t>
    </dgm:pt>
    <dgm:pt modelId="{322CDAD8-2940-4D99-8AD4-FEDDF293D401}">
      <dgm:prSet phldrT="[Текст]"/>
      <dgm:spPr/>
      <dgm:t>
        <a:bodyPr/>
        <a:lstStyle/>
        <a:p>
          <a:r>
            <a:rPr lang="en-US" dirty="0" err="1" smtClean="0"/>
            <a:t>Gute</a:t>
          </a:r>
          <a:r>
            <a:rPr lang="en-US" dirty="0" smtClean="0"/>
            <a:t> </a:t>
          </a:r>
          <a:r>
            <a:rPr lang="en-US" dirty="0" err="1" smtClean="0"/>
            <a:t>Noten</a:t>
          </a:r>
          <a:r>
            <a:rPr lang="en-US" dirty="0" smtClean="0"/>
            <a:t> </a:t>
          </a:r>
          <a:r>
            <a:rPr lang="en-US" dirty="0" err="1" smtClean="0"/>
            <a:t>zu</a:t>
          </a:r>
          <a:r>
            <a:rPr lang="en-US" dirty="0" smtClean="0"/>
            <a:t> </a:t>
          </a:r>
          <a:r>
            <a:rPr lang="en-US" dirty="0" err="1" smtClean="0"/>
            <a:t>bekommen</a:t>
          </a:r>
          <a:endParaRPr lang="uk-UA" dirty="0"/>
        </a:p>
      </dgm:t>
    </dgm:pt>
    <dgm:pt modelId="{27711E80-95DA-4754-A983-56F45E31A061}" type="parTrans" cxnId="{F1BD165E-214E-4125-8AFE-761A99D0211C}">
      <dgm:prSet/>
      <dgm:spPr/>
      <dgm:t>
        <a:bodyPr/>
        <a:lstStyle/>
        <a:p>
          <a:endParaRPr lang="uk-UA"/>
        </a:p>
      </dgm:t>
    </dgm:pt>
    <dgm:pt modelId="{A118BCDF-1CA2-47A7-9C3C-0F5315A5DDC5}" type="sibTrans" cxnId="{F1BD165E-214E-4125-8AFE-761A99D0211C}">
      <dgm:prSet/>
      <dgm:spPr/>
      <dgm:t>
        <a:bodyPr/>
        <a:lstStyle/>
        <a:p>
          <a:endParaRPr lang="uk-UA"/>
        </a:p>
      </dgm:t>
    </dgm:pt>
    <dgm:pt modelId="{732B1933-B518-4E4A-9DCE-8D9613BE1419}">
      <dgm:prSet phldrT="[Текст]"/>
      <dgm:spPr/>
      <dgm:t>
        <a:bodyPr/>
        <a:lstStyle/>
        <a:p>
          <a:r>
            <a:rPr lang="en-US" dirty="0" err="1" smtClean="0"/>
            <a:t>Interessant</a:t>
          </a:r>
          <a:r>
            <a:rPr lang="en-US" dirty="0" smtClean="0"/>
            <a:t> den Tag </a:t>
          </a:r>
          <a:r>
            <a:rPr lang="en-US" dirty="0" err="1" smtClean="0"/>
            <a:t>zu</a:t>
          </a:r>
          <a:r>
            <a:rPr lang="en-US" dirty="0" smtClean="0"/>
            <a:t> </a:t>
          </a:r>
          <a:r>
            <a:rPr lang="en-US" dirty="0" err="1" smtClean="0"/>
            <a:t>verbringen</a:t>
          </a:r>
          <a:endParaRPr lang="uk-UA" dirty="0"/>
        </a:p>
      </dgm:t>
    </dgm:pt>
    <dgm:pt modelId="{71F7354D-6641-40E4-8155-DF525D4A4299}" type="parTrans" cxnId="{933CF41B-BC47-4807-93EC-FE2177AFEEBE}">
      <dgm:prSet/>
      <dgm:spPr/>
      <dgm:t>
        <a:bodyPr/>
        <a:lstStyle/>
        <a:p>
          <a:endParaRPr lang="uk-UA"/>
        </a:p>
      </dgm:t>
    </dgm:pt>
    <dgm:pt modelId="{6212E2C3-9A7A-4269-9D9B-66AB371E1F4D}" type="sibTrans" cxnId="{933CF41B-BC47-4807-93EC-FE2177AFEEBE}">
      <dgm:prSet/>
      <dgm:spPr/>
      <dgm:t>
        <a:bodyPr/>
        <a:lstStyle/>
        <a:p>
          <a:endParaRPr lang="uk-UA"/>
        </a:p>
      </dgm:t>
    </dgm:pt>
    <dgm:pt modelId="{8029CB34-A5D9-4663-9D1E-76C49100F6F7}" type="pres">
      <dgm:prSet presAssocID="{D6EA81C8-FF45-4A4D-A489-AD7ECD0487B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EA21C728-BDEE-472C-8B87-18C5D6172B15}" type="pres">
      <dgm:prSet presAssocID="{B29C6126-BACA-4E16-9C1F-28C5BF0EBB8D}" presName="posSpace" presStyleCnt="0"/>
      <dgm:spPr/>
    </dgm:pt>
    <dgm:pt modelId="{0B5F5CE2-6618-4B72-AA46-5448EE83B46C}" type="pres">
      <dgm:prSet presAssocID="{B29C6126-BACA-4E16-9C1F-28C5BF0EBB8D}" presName="vertFlow" presStyleCnt="0"/>
      <dgm:spPr/>
    </dgm:pt>
    <dgm:pt modelId="{D6E1EFC1-E41E-4AD0-A542-71C1A83B32E7}" type="pres">
      <dgm:prSet presAssocID="{B29C6126-BACA-4E16-9C1F-28C5BF0EBB8D}" presName="topSpace" presStyleCnt="0"/>
      <dgm:spPr/>
    </dgm:pt>
    <dgm:pt modelId="{164345CE-6100-4465-BCAC-4B4234B1099E}" type="pres">
      <dgm:prSet presAssocID="{B29C6126-BACA-4E16-9C1F-28C5BF0EBB8D}" presName="firstComp" presStyleCnt="0"/>
      <dgm:spPr/>
    </dgm:pt>
    <dgm:pt modelId="{289A5037-91CE-48DF-8A8D-52C097853D33}" type="pres">
      <dgm:prSet presAssocID="{B29C6126-BACA-4E16-9C1F-28C5BF0EBB8D}" presName="firstChild" presStyleLbl="bgAccFollowNode1" presStyleIdx="0" presStyleCnt="4"/>
      <dgm:spPr/>
      <dgm:t>
        <a:bodyPr/>
        <a:lstStyle/>
        <a:p>
          <a:endParaRPr lang="uk-UA"/>
        </a:p>
      </dgm:t>
    </dgm:pt>
    <dgm:pt modelId="{E0D4FCED-5EB6-4365-A0AC-84E0E28C3AB0}" type="pres">
      <dgm:prSet presAssocID="{B29C6126-BACA-4E16-9C1F-28C5BF0EBB8D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43ED33-45E6-4F51-B364-89F1FA1E61D1}" type="pres">
      <dgm:prSet presAssocID="{57C79AF9-0EC9-4FAD-B254-3D07B17376D7}" presName="comp" presStyleCnt="0"/>
      <dgm:spPr/>
    </dgm:pt>
    <dgm:pt modelId="{13A52FF6-B013-4774-AB50-F0A0B093DD80}" type="pres">
      <dgm:prSet presAssocID="{57C79AF9-0EC9-4FAD-B254-3D07B17376D7}" presName="child" presStyleLbl="bgAccFollowNode1" presStyleIdx="1" presStyleCnt="4"/>
      <dgm:spPr/>
      <dgm:t>
        <a:bodyPr/>
        <a:lstStyle/>
        <a:p>
          <a:endParaRPr lang="uk-UA"/>
        </a:p>
      </dgm:t>
    </dgm:pt>
    <dgm:pt modelId="{64D150E5-47FB-4528-B84A-E6B36049DE1D}" type="pres">
      <dgm:prSet presAssocID="{57C79AF9-0EC9-4FAD-B254-3D07B17376D7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06D7D6-C1F9-4CD6-A03C-C92C1E4E7C1D}" type="pres">
      <dgm:prSet presAssocID="{B29C6126-BACA-4E16-9C1F-28C5BF0EBB8D}" presName="negSpace" presStyleCnt="0"/>
      <dgm:spPr/>
    </dgm:pt>
    <dgm:pt modelId="{FFD2B51F-0676-4EB8-9DB1-F408A7FB8455}" type="pres">
      <dgm:prSet presAssocID="{B29C6126-BACA-4E16-9C1F-28C5BF0EBB8D}" presName="circle" presStyleLbl="node1" presStyleIdx="0" presStyleCnt="2"/>
      <dgm:spPr/>
      <dgm:t>
        <a:bodyPr/>
        <a:lstStyle/>
        <a:p>
          <a:endParaRPr lang="uk-UA"/>
        </a:p>
      </dgm:t>
    </dgm:pt>
    <dgm:pt modelId="{25384022-BB8C-485A-8CF6-A947C5F7ED98}" type="pres">
      <dgm:prSet presAssocID="{73CCC17A-4326-41DC-B368-37AA021E2E19}" presName="transSpace" presStyleCnt="0"/>
      <dgm:spPr/>
    </dgm:pt>
    <dgm:pt modelId="{1EA99255-053E-44E2-990F-2A766BC48DA1}" type="pres">
      <dgm:prSet presAssocID="{0A77EECB-8571-41A4-85FC-3505EB198AA9}" presName="posSpace" presStyleCnt="0"/>
      <dgm:spPr/>
    </dgm:pt>
    <dgm:pt modelId="{8E932D3D-0E7C-47EA-A750-48D2D0476342}" type="pres">
      <dgm:prSet presAssocID="{0A77EECB-8571-41A4-85FC-3505EB198AA9}" presName="vertFlow" presStyleCnt="0"/>
      <dgm:spPr/>
    </dgm:pt>
    <dgm:pt modelId="{7502EE65-0AEB-4BA7-B1E6-3EBD057AB19F}" type="pres">
      <dgm:prSet presAssocID="{0A77EECB-8571-41A4-85FC-3505EB198AA9}" presName="topSpace" presStyleCnt="0"/>
      <dgm:spPr/>
    </dgm:pt>
    <dgm:pt modelId="{AF073928-FDAA-449E-BE7A-18F9C4066FC5}" type="pres">
      <dgm:prSet presAssocID="{0A77EECB-8571-41A4-85FC-3505EB198AA9}" presName="firstComp" presStyleCnt="0"/>
      <dgm:spPr/>
    </dgm:pt>
    <dgm:pt modelId="{1974CC12-A079-437F-BAD6-BEBB53D415FF}" type="pres">
      <dgm:prSet presAssocID="{0A77EECB-8571-41A4-85FC-3505EB198AA9}" presName="firstChild" presStyleLbl="bgAccFollowNode1" presStyleIdx="2" presStyleCnt="4"/>
      <dgm:spPr/>
      <dgm:t>
        <a:bodyPr/>
        <a:lstStyle/>
        <a:p>
          <a:endParaRPr lang="uk-UA"/>
        </a:p>
      </dgm:t>
    </dgm:pt>
    <dgm:pt modelId="{39CDB93E-39DD-4436-ADE6-3DB1C8CF069D}" type="pres">
      <dgm:prSet presAssocID="{0A77EECB-8571-41A4-85FC-3505EB198AA9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8E357C-D186-4F71-83F1-66C9DF02A0EA}" type="pres">
      <dgm:prSet presAssocID="{732B1933-B518-4E4A-9DCE-8D9613BE1419}" presName="comp" presStyleCnt="0"/>
      <dgm:spPr/>
    </dgm:pt>
    <dgm:pt modelId="{08262600-F9D6-4C53-A698-C8AAF13EB08B}" type="pres">
      <dgm:prSet presAssocID="{732B1933-B518-4E4A-9DCE-8D9613BE1419}" presName="child" presStyleLbl="bgAccFollowNode1" presStyleIdx="3" presStyleCnt="4"/>
      <dgm:spPr/>
      <dgm:t>
        <a:bodyPr/>
        <a:lstStyle/>
        <a:p>
          <a:endParaRPr lang="uk-UA"/>
        </a:p>
      </dgm:t>
    </dgm:pt>
    <dgm:pt modelId="{26BC5EFF-CE8E-4DE7-AE67-A0C7AA7A90A3}" type="pres">
      <dgm:prSet presAssocID="{732B1933-B518-4E4A-9DCE-8D9613BE1419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D322AD-2DB2-4C9F-A366-78B07DB17C9D}" type="pres">
      <dgm:prSet presAssocID="{0A77EECB-8571-41A4-85FC-3505EB198AA9}" presName="negSpace" presStyleCnt="0"/>
      <dgm:spPr/>
    </dgm:pt>
    <dgm:pt modelId="{A74B661E-9B17-4D98-B8E2-E9F9BFBE2207}" type="pres">
      <dgm:prSet presAssocID="{0A77EECB-8571-41A4-85FC-3505EB198AA9}" presName="circle" presStyleLbl="node1" presStyleIdx="1" presStyleCnt="2"/>
      <dgm:spPr/>
      <dgm:t>
        <a:bodyPr/>
        <a:lstStyle/>
        <a:p>
          <a:endParaRPr lang="uk-UA"/>
        </a:p>
      </dgm:t>
    </dgm:pt>
  </dgm:ptLst>
  <dgm:cxnLst>
    <dgm:cxn modelId="{A2217403-C4EF-4076-8DB2-60F7300EA7D8}" type="presOf" srcId="{57C79AF9-0EC9-4FAD-B254-3D07B17376D7}" destId="{64D150E5-47FB-4528-B84A-E6B36049DE1D}" srcOrd="1" destOrd="0" presId="urn:microsoft.com/office/officeart/2005/8/layout/hList9"/>
    <dgm:cxn modelId="{06B8B7B2-5FED-41D5-812F-855AE358A9EE}" type="presOf" srcId="{732B1933-B518-4E4A-9DCE-8D9613BE1419}" destId="{26BC5EFF-CE8E-4DE7-AE67-A0C7AA7A90A3}" srcOrd="1" destOrd="0" presId="urn:microsoft.com/office/officeart/2005/8/layout/hList9"/>
    <dgm:cxn modelId="{A02116CA-DF89-4103-B0C6-57961F267B79}" srcId="{D6EA81C8-FF45-4A4D-A489-AD7ECD0487B1}" destId="{B29C6126-BACA-4E16-9C1F-28C5BF0EBB8D}" srcOrd="0" destOrd="0" parTransId="{3D8B088B-AB60-403C-A9E1-39A9A77F0367}" sibTransId="{73CCC17A-4326-41DC-B368-37AA021E2E19}"/>
    <dgm:cxn modelId="{27473244-34E6-42B2-9440-3E0AEF5FB07F}" srcId="{B29C6126-BACA-4E16-9C1F-28C5BF0EBB8D}" destId="{7F1DDA41-ABC9-43F0-A688-F1BC73E059F8}" srcOrd="0" destOrd="0" parTransId="{07664D09-804E-4EF7-BA48-8BA283D2BCA9}" sibTransId="{455E59EA-1B0F-49F5-BB40-360CA624D67B}"/>
    <dgm:cxn modelId="{4BA8DCBD-A1A4-491A-8CC1-9249ED24C0C1}" type="presOf" srcId="{322CDAD8-2940-4D99-8AD4-FEDDF293D401}" destId="{39CDB93E-39DD-4436-ADE6-3DB1C8CF069D}" srcOrd="1" destOrd="0" presId="urn:microsoft.com/office/officeart/2005/8/layout/hList9"/>
    <dgm:cxn modelId="{E6B1A2B2-9E74-4952-9D24-92575D40A0AA}" type="presOf" srcId="{322CDAD8-2940-4D99-8AD4-FEDDF293D401}" destId="{1974CC12-A079-437F-BAD6-BEBB53D415FF}" srcOrd="0" destOrd="0" presId="urn:microsoft.com/office/officeart/2005/8/layout/hList9"/>
    <dgm:cxn modelId="{F46AF127-D638-4FE3-B60A-3BE14291C668}" type="presOf" srcId="{0A77EECB-8571-41A4-85FC-3505EB198AA9}" destId="{A74B661E-9B17-4D98-B8E2-E9F9BFBE2207}" srcOrd="0" destOrd="0" presId="urn:microsoft.com/office/officeart/2005/8/layout/hList9"/>
    <dgm:cxn modelId="{195FCF6A-D3EA-443A-8A91-CE992696E4D3}" srcId="{B29C6126-BACA-4E16-9C1F-28C5BF0EBB8D}" destId="{57C79AF9-0EC9-4FAD-B254-3D07B17376D7}" srcOrd="1" destOrd="0" parTransId="{A61B9329-8D94-49A4-89EB-E5536734D9A5}" sibTransId="{0F693EAF-59A5-47D4-8620-7745C2C4FD2F}"/>
    <dgm:cxn modelId="{AE4B5CD9-4921-41B2-A4EF-4AF9E4689A2C}" type="presOf" srcId="{57C79AF9-0EC9-4FAD-B254-3D07B17376D7}" destId="{13A52FF6-B013-4774-AB50-F0A0B093DD80}" srcOrd="0" destOrd="0" presId="urn:microsoft.com/office/officeart/2005/8/layout/hList9"/>
    <dgm:cxn modelId="{9B3827F7-FC20-4AD5-907F-F76A4A88652D}" type="presOf" srcId="{7F1DDA41-ABC9-43F0-A688-F1BC73E059F8}" destId="{289A5037-91CE-48DF-8A8D-52C097853D33}" srcOrd="0" destOrd="0" presId="urn:microsoft.com/office/officeart/2005/8/layout/hList9"/>
    <dgm:cxn modelId="{21DFCE6B-EEB6-475A-824C-1018A3AB36A2}" type="presOf" srcId="{B29C6126-BACA-4E16-9C1F-28C5BF0EBB8D}" destId="{FFD2B51F-0676-4EB8-9DB1-F408A7FB8455}" srcOrd="0" destOrd="0" presId="urn:microsoft.com/office/officeart/2005/8/layout/hList9"/>
    <dgm:cxn modelId="{F1BD165E-214E-4125-8AFE-761A99D0211C}" srcId="{0A77EECB-8571-41A4-85FC-3505EB198AA9}" destId="{322CDAD8-2940-4D99-8AD4-FEDDF293D401}" srcOrd="0" destOrd="0" parTransId="{27711E80-95DA-4754-A983-56F45E31A061}" sibTransId="{A118BCDF-1CA2-47A7-9C3C-0F5315A5DDC5}"/>
    <dgm:cxn modelId="{CDA4ECFE-1C80-4CE1-914D-22F4DF06EBF7}" type="presOf" srcId="{732B1933-B518-4E4A-9DCE-8D9613BE1419}" destId="{08262600-F9D6-4C53-A698-C8AAF13EB08B}" srcOrd="0" destOrd="0" presId="urn:microsoft.com/office/officeart/2005/8/layout/hList9"/>
    <dgm:cxn modelId="{1BE86520-4D59-428E-8FEF-7FFA087A2CAB}" type="presOf" srcId="{D6EA81C8-FF45-4A4D-A489-AD7ECD0487B1}" destId="{8029CB34-A5D9-4663-9D1E-76C49100F6F7}" srcOrd="0" destOrd="0" presId="urn:microsoft.com/office/officeart/2005/8/layout/hList9"/>
    <dgm:cxn modelId="{9B9F7A72-C477-47FB-92DB-F7319547DF69}" type="presOf" srcId="{7F1DDA41-ABC9-43F0-A688-F1BC73E059F8}" destId="{E0D4FCED-5EB6-4365-A0AC-84E0E28C3AB0}" srcOrd="1" destOrd="0" presId="urn:microsoft.com/office/officeart/2005/8/layout/hList9"/>
    <dgm:cxn modelId="{933CF41B-BC47-4807-93EC-FE2177AFEEBE}" srcId="{0A77EECB-8571-41A4-85FC-3505EB198AA9}" destId="{732B1933-B518-4E4A-9DCE-8D9613BE1419}" srcOrd="1" destOrd="0" parTransId="{71F7354D-6641-40E4-8155-DF525D4A4299}" sibTransId="{6212E2C3-9A7A-4269-9D9B-66AB371E1F4D}"/>
    <dgm:cxn modelId="{5900ED89-1292-46E8-8487-CADF2B237BEA}" srcId="{D6EA81C8-FF45-4A4D-A489-AD7ECD0487B1}" destId="{0A77EECB-8571-41A4-85FC-3505EB198AA9}" srcOrd="1" destOrd="0" parTransId="{797A79F5-D236-454E-B098-77FB4CDC3432}" sibTransId="{B566F8EE-E5E1-45C0-93C8-734CD59338E2}"/>
    <dgm:cxn modelId="{7FE73D57-6127-4D39-9BC5-DB6F6B1BA1A7}" type="presParOf" srcId="{8029CB34-A5D9-4663-9D1E-76C49100F6F7}" destId="{EA21C728-BDEE-472C-8B87-18C5D6172B15}" srcOrd="0" destOrd="0" presId="urn:microsoft.com/office/officeart/2005/8/layout/hList9"/>
    <dgm:cxn modelId="{41F50040-1D66-4596-BD61-15987B717096}" type="presParOf" srcId="{8029CB34-A5D9-4663-9D1E-76C49100F6F7}" destId="{0B5F5CE2-6618-4B72-AA46-5448EE83B46C}" srcOrd="1" destOrd="0" presId="urn:microsoft.com/office/officeart/2005/8/layout/hList9"/>
    <dgm:cxn modelId="{73BC4D48-7F9D-4309-905A-C509C1198D51}" type="presParOf" srcId="{0B5F5CE2-6618-4B72-AA46-5448EE83B46C}" destId="{D6E1EFC1-E41E-4AD0-A542-71C1A83B32E7}" srcOrd="0" destOrd="0" presId="urn:microsoft.com/office/officeart/2005/8/layout/hList9"/>
    <dgm:cxn modelId="{BF323BD3-B0AA-4AA4-BEAA-FBD0232D0C8F}" type="presParOf" srcId="{0B5F5CE2-6618-4B72-AA46-5448EE83B46C}" destId="{164345CE-6100-4465-BCAC-4B4234B1099E}" srcOrd="1" destOrd="0" presId="urn:microsoft.com/office/officeart/2005/8/layout/hList9"/>
    <dgm:cxn modelId="{E584D8FA-1514-4E5C-91EE-AA5173FD93B7}" type="presParOf" srcId="{164345CE-6100-4465-BCAC-4B4234B1099E}" destId="{289A5037-91CE-48DF-8A8D-52C097853D33}" srcOrd="0" destOrd="0" presId="urn:microsoft.com/office/officeart/2005/8/layout/hList9"/>
    <dgm:cxn modelId="{F8AFAEA4-29AF-442F-A14B-01749721A26D}" type="presParOf" srcId="{164345CE-6100-4465-BCAC-4B4234B1099E}" destId="{E0D4FCED-5EB6-4365-A0AC-84E0E28C3AB0}" srcOrd="1" destOrd="0" presId="urn:microsoft.com/office/officeart/2005/8/layout/hList9"/>
    <dgm:cxn modelId="{4A0328B7-8C23-4463-B5D6-D007955A5C27}" type="presParOf" srcId="{0B5F5CE2-6618-4B72-AA46-5448EE83B46C}" destId="{8E43ED33-45E6-4F51-B364-89F1FA1E61D1}" srcOrd="2" destOrd="0" presId="urn:microsoft.com/office/officeart/2005/8/layout/hList9"/>
    <dgm:cxn modelId="{DA3D5272-CA51-4062-BA61-1B9582DB8D7D}" type="presParOf" srcId="{8E43ED33-45E6-4F51-B364-89F1FA1E61D1}" destId="{13A52FF6-B013-4774-AB50-F0A0B093DD80}" srcOrd="0" destOrd="0" presId="urn:microsoft.com/office/officeart/2005/8/layout/hList9"/>
    <dgm:cxn modelId="{3479A2A0-5EF6-44EB-BA65-7D15111AE87B}" type="presParOf" srcId="{8E43ED33-45E6-4F51-B364-89F1FA1E61D1}" destId="{64D150E5-47FB-4528-B84A-E6B36049DE1D}" srcOrd="1" destOrd="0" presId="urn:microsoft.com/office/officeart/2005/8/layout/hList9"/>
    <dgm:cxn modelId="{7DCEC176-EAB4-4C2D-8212-64613B79E3DC}" type="presParOf" srcId="{8029CB34-A5D9-4663-9D1E-76C49100F6F7}" destId="{A406D7D6-C1F9-4CD6-A03C-C92C1E4E7C1D}" srcOrd="2" destOrd="0" presId="urn:microsoft.com/office/officeart/2005/8/layout/hList9"/>
    <dgm:cxn modelId="{21365C79-0E9E-4EE5-96C5-9DB16D83944D}" type="presParOf" srcId="{8029CB34-A5D9-4663-9D1E-76C49100F6F7}" destId="{FFD2B51F-0676-4EB8-9DB1-F408A7FB8455}" srcOrd="3" destOrd="0" presId="urn:microsoft.com/office/officeart/2005/8/layout/hList9"/>
    <dgm:cxn modelId="{1AE3EEA9-0449-44E3-851A-03BB87CEF4E3}" type="presParOf" srcId="{8029CB34-A5D9-4663-9D1E-76C49100F6F7}" destId="{25384022-BB8C-485A-8CF6-A947C5F7ED98}" srcOrd="4" destOrd="0" presId="urn:microsoft.com/office/officeart/2005/8/layout/hList9"/>
    <dgm:cxn modelId="{672BE862-2EF6-442C-842F-21FFED9F3815}" type="presParOf" srcId="{8029CB34-A5D9-4663-9D1E-76C49100F6F7}" destId="{1EA99255-053E-44E2-990F-2A766BC48DA1}" srcOrd="5" destOrd="0" presId="urn:microsoft.com/office/officeart/2005/8/layout/hList9"/>
    <dgm:cxn modelId="{4EF31629-BC9C-49F1-B8A7-B67F7A57B6EF}" type="presParOf" srcId="{8029CB34-A5D9-4663-9D1E-76C49100F6F7}" destId="{8E932D3D-0E7C-47EA-A750-48D2D0476342}" srcOrd="6" destOrd="0" presId="urn:microsoft.com/office/officeart/2005/8/layout/hList9"/>
    <dgm:cxn modelId="{DC1AB668-D674-46A1-8803-FC10AFB4D1B8}" type="presParOf" srcId="{8E932D3D-0E7C-47EA-A750-48D2D0476342}" destId="{7502EE65-0AEB-4BA7-B1E6-3EBD057AB19F}" srcOrd="0" destOrd="0" presId="urn:microsoft.com/office/officeart/2005/8/layout/hList9"/>
    <dgm:cxn modelId="{A81D7666-22DB-4374-81EE-BAFBB37B0454}" type="presParOf" srcId="{8E932D3D-0E7C-47EA-A750-48D2D0476342}" destId="{AF073928-FDAA-449E-BE7A-18F9C4066FC5}" srcOrd="1" destOrd="0" presId="urn:microsoft.com/office/officeart/2005/8/layout/hList9"/>
    <dgm:cxn modelId="{66CDAC3B-68D6-4EAB-BB5C-290F9DD0EF83}" type="presParOf" srcId="{AF073928-FDAA-449E-BE7A-18F9C4066FC5}" destId="{1974CC12-A079-437F-BAD6-BEBB53D415FF}" srcOrd="0" destOrd="0" presId="urn:microsoft.com/office/officeart/2005/8/layout/hList9"/>
    <dgm:cxn modelId="{1516EDAA-4F89-493D-A957-C3D15E2A2054}" type="presParOf" srcId="{AF073928-FDAA-449E-BE7A-18F9C4066FC5}" destId="{39CDB93E-39DD-4436-ADE6-3DB1C8CF069D}" srcOrd="1" destOrd="0" presId="urn:microsoft.com/office/officeart/2005/8/layout/hList9"/>
    <dgm:cxn modelId="{30F34A3C-13FF-4678-A78D-25052C98B519}" type="presParOf" srcId="{8E932D3D-0E7C-47EA-A750-48D2D0476342}" destId="{1D8E357C-D186-4F71-83F1-66C9DF02A0EA}" srcOrd="2" destOrd="0" presId="urn:microsoft.com/office/officeart/2005/8/layout/hList9"/>
    <dgm:cxn modelId="{39CCCF97-6C82-44E4-B095-CD4190D21C5C}" type="presParOf" srcId="{1D8E357C-D186-4F71-83F1-66C9DF02A0EA}" destId="{08262600-F9D6-4C53-A698-C8AAF13EB08B}" srcOrd="0" destOrd="0" presId="urn:microsoft.com/office/officeart/2005/8/layout/hList9"/>
    <dgm:cxn modelId="{7174CA73-E9FD-4119-B1D1-20B7061EC86F}" type="presParOf" srcId="{1D8E357C-D186-4F71-83F1-66C9DF02A0EA}" destId="{26BC5EFF-CE8E-4DE7-AE67-A0C7AA7A90A3}" srcOrd="1" destOrd="0" presId="urn:microsoft.com/office/officeart/2005/8/layout/hList9"/>
    <dgm:cxn modelId="{5575725F-CCD3-4D6E-ABDF-E25FACDC4570}" type="presParOf" srcId="{8029CB34-A5D9-4663-9D1E-76C49100F6F7}" destId="{CAD322AD-2DB2-4C9F-A366-78B07DB17C9D}" srcOrd="7" destOrd="0" presId="urn:microsoft.com/office/officeart/2005/8/layout/hList9"/>
    <dgm:cxn modelId="{BE4F0C77-8A9B-4BBC-9F27-CA3E16E717A0}" type="presParOf" srcId="{8029CB34-A5D9-4663-9D1E-76C49100F6F7}" destId="{A74B661E-9B17-4D98-B8E2-E9F9BFBE220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9A5037-91CE-48DF-8A8D-52C097853D33}">
      <dsp:nvSpPr>
        <dsp:cNvPr id="0" name=""/>
        <dsp:cNvSpPr/>
      </dsp:nvSpPr>
      <dsp:spPr>
        <a:xfrm>
          <a:off x="1525190" y="1810323"/>
          <a:ext cx="2856383" cy="190520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Einen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guten</a:t>
          </a:r>
          <a:r>
            <a:rPr lang="en-US" sz="3400" kern="1200" dirty="0" smtClean="0"/>
            <a:t> Tag</a:t>
          </a:r>
          <a:endParaRPr lang="uk-UA" sz="3400" kern="1200" dirty="0"/>
        </a:p>
      </dsp:txBody>
      <dsp:txXfrm>
        <a:off x="1982212" y="1810323"/>
        <a:ext cx="2399362" cy="1905207"/>
      </dsp:txXfrm>
    </dsp:sp>
    <dsp:sp modelId="{13A52FF6-B013-4774-AB50-F0A0B093DD80}">
      <dsp:nvSpPr>
        <dsp:cNvPr id="0" name=""/>
        <dsp:cNvSpPr/>
      </dsp:nvSpPr>
      <dsp:spPr>
        <a:xfrm>
          <a:off x="1525190" y="3715531"/>
          <a:ext cx="2856383" cy="190520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Eine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interessante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Stunde</a:t>
          </a:r>
          <a:endParaRPr lang="uk-UA" sz="3400" kern="1200" dirty="0"/>
        </a:p>
      </dsp:txBody>
      <dsp:txXfrm>
        <a:off x="1982212" y="3715531"/>
        <a:ext cx="2399362" cy="1905207"/>
      </dsp:txXfrm>
    </dsp:sp>
    <dsp:sp modelId="{FFD2B51F-0676-4EB8-9DB1-F408A7FB8455}">
      <dsp:nvSpPr>
        <dsp:cNvPr id="0" name=""/>
        <dsp:cNvSpPr/>
      </dsp:nvSpPr>
      <dsp:spPr>
        <a:xfrm>
          <a:off x="1785" y="1048620"/>
          <a:ext cx="1904255" cy="190425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</a:rPr>
            <a:t>Ich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wunsche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mir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endParaRPr lang="uk-UA" sz="3000" kern="1200" dirty="0">
            <a:solidFill>
              <a:schemeClr val="tx1"/>
            </a:solidFill>
          </a:endParaRPr>
        </a:p>
      </dsp:txBody>
      <dsp:txXfrm>
        <a:off x="1785" y="1048620"/>
        <a:ext cx="1904255" cy="1904255"/>
      </dsp:txXfrm>
    </dsp:sp>
    <dsp:sp modelId="{1974CC12-A079-437F-BAD6-BEBB53D415FF}">
      <dsp:nvSpPr>
        <dsp:cNvPr id="0" name=""/>
        <dsp:cNvSpPr/>
      </dsp:nvSpPr>
      <dsp:spPr>
        <a:xfrm>
          <a:off x="6285830" y="1810323"/>
          <a:ext cx="2856383" cy="190520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Gute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Noten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zu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bekommen</a:t>
          </a:r>
          <a:endParaRPr lang="uk-UA" sz="3400" kern="1200" dirty="0"/>
        </a:p>
      </dsp:txBody>
      <dsp:txXfrm>
        <a:off x="6742851" y="1810323"/>
        <a:ext cx="2399362" cy="1905207"/>
      </dsp:txXfrm>
    </dsp:sp>
    <dsp:sp modelId="{08262600-F9D6-4C53-A698-C8AAF13EB08B}">
      <dsp:nvSpPr>
        <dsp:cNvPr id="0" name=""/>
        <dsp:cNvSpPr/>
      </dsp:nvSpPr>
      <dsp:spPr>
        <a:xfrm>
          <a:off x="6285830" y="3715531"/>
          <a:ext cx="2856383" cy="1905207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Interessant</a:t>
          </a:r>
          <a:r>
            <a:rPr lang="en-US" sz="3400" kern="1200" dirty="0" smtClean="0"/>
            <a:t> den Tag </a:t>
          </a:r>
          <a:r>
            <a:rPr lang="en-US" sz="3400" kern="1200" dirty="0" err="1" smtClean="0"/>
            <a:t>zu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verbringen</a:t>
          </a:r>
          <a:endParaRPr lang="uk-UA" sz="3400" kern="1200" dirty="0"/>
        </a:p>
      </dsp:txBody>
      <dsp:txXfrm>
        <a:off x="6742851" y="3715531"/>
        <a:ext cx="2399362" cy="1905207"/>
      </dsp:txXfrm>
    </dsp:sp>
    <dsp:sp modelId="{A74B661E-9B17-4D98-B8E2-E9F9BFBE2207}">
      <dsp:nvSpPr>
        <dsp:cNvPr id="0" name=""/>
        <dsp:cNvSpPr/>
      </dsp:nvSpPr>
      <dsp:spPr>
        <a:xfrm>
          <a:off x="4762425" y="1048620"/>
          <a:ext cx="1904255" cy="190425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</a:rPr>
            <a:t>Ich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wunsche</a:t>
          </a:r>
          <a:r>
            <a:rPr lang="en-US" sz="3000" kern="1200" dirty="0" smtClean="0">
              <a:solidFill>
                <a:schemeClr val="tx1"/>
              </a:solidFill>
            </a:rPr>
            <a:t> </a:t>
          </a:r>
          <a:r>
            <a:rPr lang="en-US" sz="3000" kern="1200" dirty="0" err="1" smtClean="0">
              <a:solidFill>
                <a:schemeClr val="tx1"/>
              </a:solidFill>
            </a:rPr>
            <a:t>Ihnen</a:t>
          </a:r>
          <a:endParaRPr lang="uk-UA" sz="3000" kern="1200" dirty="0">
            <a:solidFill>
              <a:schemeClr val="tx1"/>
            </a:solidFill>
          </a:endParaRPr>
        </a:p>
      </dsp:txBody>
      <dsp:txXfrm>
        <a:off x="4762425" y="1048620"/>
        <a:ext cx="1904255" cy="1904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662A3-5309-43C3-8647-B238FF8DBFD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0FBFB-0906-4123-878A-E758C155BC2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662A3-5309-43C3-8647-B238FF8DBFD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0FBFB-0906-4123-878A-E758C155BC2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662A3-5309-43C3-8647-B238FF8DBFD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0FBFB-0906-4123-878A-E758C155BC2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662A3-5309-43C3-8647-B238FF8DBFD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0FBFB-0906-4123-878A-E758C155BC2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662A3-5309-43C3-8647-B238FF8DBFD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0FBFB-0906-4123-878A-E758C155BC2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662A3-5309-43C3-8647-B238FF8DBFD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0FBFB-0906-4123-878A-E758C155BC2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662A3-5309-43C3-8647-B238FF8DBFD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0FBFB-0906-4123-878A-E758C155BC2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662A3-5309-43C3-8647-B238FF8DBFD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0FBFB-0906-4123-878A-E758C155BC2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662A3-5309-43C3-8647-B238FF8DBFD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0FBFB-0906-4123-878A-E758C155BC2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662A3-5309-43C3-8647-B238FF8DBFD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0FBFB-0906-4123-878A-E758C155BC2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662A3-5309-43C3-8647-B238FF8DBFD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B0FBFB-0906-4123-878A-E758C155BC2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3662A3-5309-43C3-8647-B238FF8DBFD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3B0FBFB-0906-4123-878A-E758C155BC2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idab.nibis.de/BD/index.php?suchwort=Schule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iconshut.com/hausaufgaben-icons/dT1hSFIwY0RvdkwzZDNkeTV6WTJoMWJHVnVMbkpsWjJWdWMySjFjbWN1WkdVdmZtcHpZMmcxTVRBdmNHaDVjMmxyTDFCb2VYTnBhMTlJWVhWellYVm1aMkZpWlc0dFJHRjBaV2xsYmk5cGJXRm5aVEF3TWk1bmFXWXx1cj1odHRwOi8vd3d3LnNjaHVsZW4ucmVnZW5zYnVyZy5kZS9+anNjaDUxMC9waHlzaWsvUGh5c2lrX0hhdXNhdWZnYWJlbi5odG18dz0xNTZ8aD0xNTB8dD1naWZ8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startdeutsch.ru/grammatika/padezhi/812-genitiv-roditelnyj-padezh-v-nemetskom-yazyk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usgetrock.net/en/design/lernen-mit-freud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visualtektur.de/3d-agentu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studierendenwerkfreiburg.wordpress.com/2014/03/27/you-have-been-living-in-germany-for-a-long-time-if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cholaris.pl/zasob/1112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hyperlink" Target="http://www.scholaris.pl/zasob/1112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ideplayer.cz/slide/7356649/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chulportal-hilden.de/index.phtml?La=1&amp;sNavID=1484.34&amp;object=tx|1484.40.1|1484.3.1&amp;sub=0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jutta-held-impulseblog.de/goennen-sie-sich-eine-2-minuten-offline-pause-sie-bleiben-dabei-online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skole.sk/?id_cat=10&amp;clanok=96762727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ottern-rhein-pfalz-saar.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pinterest.com/pin/42481617732503194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jobblog.move36.de/?p=8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clipartsfree.de/clipart-bilder-galerie/wetter-bilder-kostenlos/regenwolken-und-sonne-wetter-bild-3127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liparthut.com/bildtitel-sch&amp;uumller-clipart-bilder-f&amp;uumlr-schule-clipart-OBbjD1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e.toonpool.com/cartoons/schlawine_11305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4034" name="Picture 2" descr="http://bidab.nibis.de/PICT/Schu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28" y="476672"/>
            <a:ext cx="6991372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Pruefen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die </a:t>
            </a:r>
            <a:r>
              <a:rPr lang="en-US" dirty="0" err="1" smtClean="0"/>
              <a:t>Hausaufgaben</a:t>
            </a:r>
            <a:r>
              <a:rPr lang="en-US" dirty="0" smtClean="0"/>
              <a:t>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2530" name="Picture 2" descr="http://i.onbesyirmibes.org/image/2009/11/17/240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4667250" cy="36861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Vokabeln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620"/>
                <a:gridCol w="3384376"/>
                <a:gridCol w="3498353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Deutsch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Ukrainisch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bei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у, при, біля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mit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 (спільне виконання дії)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після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aus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seit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 (</a:t>
                      </a:r>
                      <a:r>
                        <a:rPr lang="uk-UA" dirty="0" err="1" smtClean="0"/>
                        <a:t>з</a:t>
                      </a:r>
                      <a:r>
                        <a:rPr lang="uk-UA" dirty="0" smtClean="0"/>
                        <a:t> якогось часу)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herausschreiben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виписувати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abschreiben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списувати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plaudern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балакати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kontrollieren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контролювати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Unterricht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заняття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Wiederholen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Grammatik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</p:txBody>
      </p:sp>
      <p:pic>
        <p:nvPicPr>
          <p:cNvPr id="27650" name="Picture 2" descr="http://startdeutsch.ru/images/tables/sklonenie-nem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Schlagen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die </a:t>
            </a:r>
            <a:r>
              <a:rPr lang="en-US" dirty="0" err="1" smtClean="0"/>
              <a:t>Buecher</a:t>
            </a:r>
            <a:r>
              <a:rPr lang="en-US" dirty="0" smtClean="0"/>
              <a:t> auf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Seite</a:t>
            </a:r>
            <a:r>
              <a:rPr lang="en-US" dirty="0" smtClean="0"/>
              <a:t> 38, </a:t>
            </a:r>
            <a:r>
              <a:rPr lang="en-US" dirty="0" err="1" smtClean="0"/>
              <a:t>Uebung</a:t>
            </a:r>
            <a:r>
              <a:rPr lang="en-US" dirty="0" smtClean="0"/>
              <a:t> 4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 descr="http://ausgetrock.net/sites/default/files/styles/max/public/images/lernen%20mit%20freude_1.jpg?itok=iiV0vHI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42386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Woraus</a:t>
            </a:r>
            <a:r>
              <a:rPr lang="en-US" dirty="0" smtClean="0"/>
              <a:t> </a:t>
            </a:r>
            <a:r>
              <a:rPr lang="en-US" dirty="0" err="1" smtClean="0"/>
              <a:t>konnen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die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vorstellen</a:t>
            </a:r>
            <a:r>
              <a:rPr lang="uk-UA" dirty="0" smtClean="0"/>
              <a:t>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http://www.visualtektur.de/wp-content/uploads/2012/04/Frage-Antwo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1"/>
            <a:ext cx="8100392" cy="5301209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4" name="Picture 4" descr="Результат пошуку зображень за запитом &quot;stockwerk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036" y="546647"/>
            <a:ext cx="7866706" cy="597869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0" name="Picture 2" descr="Результат пошуку зображень за запитом &quot;schulplan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06590" cy="3501008"/>
          </a:xfrm>
          <a:prstGeom prst="rect">
            <a:avLst/>
          </a:prstGeom>
          <a:noFill/>
        </p:spPr>
      </p:pic>
      <p:pic>
        <p:nvPicPr>
          <p:cNvPr id="37892" name="Picture 4" descr="Результат пошуку зображень за запитом &quot;schulplan&quot;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2158" y="0"/>
            <a:ext cx="4511842" cy="3429000"/>
          </a:xfrm>
          <a:prstGeom prst="rect">
            <a:avLst/>
          </a:prstGeom>
          <a:noFill/>
        </p:spPr>
      </p:pic>
      <p:pic>
        <p:nvPicPr>
          <p:cNvPr id="37894" name="Picture 6" descr="Результат пошуку зображень за запитом &quot;schulplan&quot;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328554"/>
            <a:ext cx="4644008" cy="3529446"/>
          </a:xfrm>
          <a:prstGeom prst="rect">
            <a:avLst/>
          </a:prstGeom>
          <a:noFill/>
        </p:spPr>
      </p:pic>
      <p:pic>
        <p:nvPicPr>
          <p:cNvPr id="37896" name="Picture 8" descr="Результат пошуку зображень за запитом &quot;schulplan&quot;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28554"/>
            <a:ext cx="4644008" cy="352944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38914" name="Picture 2" descr="Результат пошуку зображень за запитом &quot;schulplan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7916" y="0"/>
            <a:ext cx="4796084" cy="3645024"/>
          </a:xfrm>
          <a:prstGeom prst="rect">
            <a:avLst/>
          </a:prstGeom>
          <a:noFill/>
        </p:spPr>
      </p:pic>
      <p:pic>
        <p:nvPicPr>
          <p:cNvPr id="38916" name="Picture 4" descr="Результат пошуку зображень за запитом &quot;schulplan&quot;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96085" cy="3645024"/>
          </a:xfrm>
          <a:prstGeom prst="rect">
            <a:avLst/>
          </a:prstGeom>
          <a:noFill/>
        </p:spPr>
      </p:pic>
      <p:pic>
        <p:nvPicPr>
          <p:cNvPr id="38918" name="Picture 6" descr="Результат пошуку зображень за запитом &quot;schulplan&quot;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92732"/>
            <a:ext cx="4427984" cy="3365268"/>
          </a:xfrm>
          <a:prstGeom prst="rect">
            <a:avLst/>
          </a:prstGeom>
          <a:noFill/>
        </p:spPr>
      </p:pic>
      <p:pic>
        <p:nvPicPr>
          <p:cNvPr id="38920" name="Picture 8" descr="Результат пошуку зображень за запитом &quot;direktorzimmer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1008"/>
            <a:ext cx="4716015" cy="33569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http://www.schulportal-hilden.de/media/custom/1484_3535_1_m.JPG?13682686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9698" name="Picture 2" descr="http://jutta-held-impulseblog.de/wp-content/uploads/2013/09/Fotolia_53529208_X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skole.sk/userfiles/image/1sasa/nemcina/Clipboard07%281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Machen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endParaRPr lang="uk-UA" dirty="0"/>
          </a:p>
        </p:txBody>
      </p:sp>
      <p:pic>
        <p:nvPicPr>
          <p:cNvPr id="16386" name="Picture 2" descr="http://www.stottern-rhein-pfalz-saar.de/uploads/pics/gro__e_bunte_Grup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5976664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https://s-media-cache-ak0.pinimg.com/736x/4c/47/51/4c47518ac1a86f1dfcca7e15237e806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8137695" cy="54152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Beantwowten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bitte</a:t>
            </a:r>
            <a:r>
              <a:rPr lang="en-US" dirty="0" smtClean="0"/>
              <a:t> die </a:t>
            </a:r>
            <a:r>
              <a:rPr lang="en-US" dirty="0" err="1" smtClean="0"/>
              <a:t>Fragen</a:t>
            </a:r>
            <a:r>
              <a:rPr lang="en-US" dirty="0" smtClean="0"/>
              <a:t>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692697"/>
            <a:ext cx="8301608" cy="4104455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vielte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heute</a:t>
            </a:r>
            <a:r>
              <a:rPr lang="uk-UA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fehlt</a:t>
            </a:r>
            <a:r>
              <a:rPr lang="en-US" dirty="0" smtClean="0"/>
              <a:t> </a:t>
            </a:r>
            <a:r>
              <a:rPr lang="en-US" dirty="0" err="1" smtClean="0"/>
              <a:t>heute</a:t>
            </a:r>
            <a:r>
              <a:rPr lang="uk-UA" dirty="0" smtClean="0"/>
              <a:t>?</a:t>
            </a:r>
            <a:endParaRPr lang="en-US" dirty="0" smtClean="0"/>
          </a:p>
          <a:p>
            <a:endParaRPr lang="uk-UA" dirty="0" smtClean="0"/>
          </a:p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Wetter </a:t>
            </a:r>
            <a:r>
              <a:rPr lang="en-US" dirty="0" err="1" smtClean="0"/>
              <a:t>heute</a:t>
            </a:r>
            <a:r>
              <a:rPr lang="uk-UA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/>
              <a:t>unser</a:t>
            </a:r>
            <a:r>
              <a:rPr lang="en-US" dirty="0" smtClean="0"/>
              <a:t> </a:t>
            </a:r>
            <a:r>
              <a:rPr lang="en-US" dirty="0" err="1" smtClean="0"/>
              <a:t>Thema</a:t>
            </a:r>
            <a:r>
              <a:rPr lang="uk-UA" dirty="0" smtClean="0"/>
              <a:t>?</a:t>
            </a:r>
            <a:r>
              <a:rPr lang="en-US" dirty="0" smtClean="0"/>
              <a:t> </a:t>
            </a:r>
            <a:r>
              <a:rPr lang="en-US" dirty="0" err="1" smtClean="0"/>
              <a:t>Warum</a:t>
            </a:r>
            <a:r>
              <a:rPr lang="en-US" dirty="0" smtClean="0"/>
              <a:t> is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wichtig</a:t>
            </a:r>
            <a:r>
              <a:rPr lang="en-US" dirty="0" smtClean="0"/>
              <a:t> dieses </a:t>
            </a:r>
            <a:r>
              <a:rPr lang="en-US" dirty="0" err="1" smtClean="0"/>
              <a:t>Thema</a:t>
            </a:r>
            <a:r>
              <a:rPr lang="en-US" dirty="0" smtClean="0"/>
              <a:t> gut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erlernen</a:t>
            </a:r>
            <a:r>
              <a:rPr lang="uk-UA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60" name="Picture 4" descr="http://www.jobblog.move36.de/wp-content/uploads/2014/10/Fotolia_71275867_Subscription_X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52974"/>
            <a:ext cx="5976664" cy="2105026"/>
          </a:xfrm>
          <a:prstGeom prst="rect">
            <a:avLst/>
          </a:prstGeom>
          <a:noFill/>
        </p:spPr>
      </p:pic>
      <p:pic>
        <p:nvPicPr>
          <p:cNvPr id="19462" name="Picture 6" descr="http://www.clipartsfree.de/images/joomgallery/originals/wetter_bilder_28/regenwolken_und_sonne_-_wetter_bild_20140814_1919485062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9675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Mundgymnastik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35608" y="1447800"/>
            <a:ext cx="3856472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Ach </a:t>
            </a:r>
            <a:r>
              <a:rPr lang="en-US" dirty="0" err="1" smtClean="0"/>
              <a:t>wir</a:t>
            </a:r>
            <a:r>
              <a:rPr lang="en-US" dirty="0" smtClean="0"/>
              <a:t> Schuler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schwer</a:t>
            </a:r>
            <a:r>
              <a:rPr lang="en-US" dirty="0" smtClean="0"/>
              <a:t>!</a:t>
            </a:r>
            <a:endParaRPr lang="uk-UA" dirty="0" smtClean="0"/>
          </a:p>
          <a:p>
            <a:pPr>
              <a:buNone/>
            </a:pPr>
            <a:r>
              <a:rPr lang="en-US" dirty="0" err="1" smtClean="0"/>
              <a:t>Jeden</a:t>
            </a:r>
            <a:r>
              <a:rPr lang="en-US" dirty="0" smtClean="0"/>
              <a:t> Tag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!</a:t>
            </a:r>
            <a:endParaRPr lang="uk-UA" dirty="0" smtClean="0"/>
          </a:p>
          <a:p>
            <a:pPr>
              <a:buNone/>
            </a:pPr>
            <a:r>
              <a:rPr lang="en-US" dirty="0" err="1" smtClean="0"/>
              <a:t>Lernen</a:t>
            </a:r>
            <a:r>
              <a:rPr lang="en-US" dirty="0" smtClean="0"/>
              <a:t>, </a:t>
            </a:r>
            <a:r>
              <a:rPr lang="en-US" dirty="0" err="1" smtClean="0"/>
              <a:t>lernen</a:t>
            </a:r>
            <a:r>
              <a:rPr lang="en-US" dirty="0" smtClean="0"/>
              <a:t>, </a:t>
            </a:r>
            <a:r>
              <a:rPr lang="en-US" dirty="0" err="1" smtClean="0"/>
              <a:t>immer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r>
              <a:rPr lang="en-US" dirty="0" smtClean="0"/>
              <a:t>,</a:t>
            </a:r>
            <a:endParaRPr lang="uk-UA" dirty="0" smtClean="0"/>
          </a:p>
          <a:p>
            <a:pPr>
              <a:buNone/>
            </a:pPr>
            <a:r>
              <a:rPr lang="en-US" dirty="0" err="1" smtClean="0"/>
              <a:t>Jeden</a:t>
            </a:r>
            <a:r>
              <a:rPr lang="en-US" dirty="0" smtClean="0"/>
              <a:t> Tag die Lehrer </a:t>
            </a:r>
            <a:r>
              <a:rPr lang="en-US" dirty="0" err="1" smtClean="0"/>
              <a:t>sehen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4098" name="Picture 2" descr="http://www.cliparthut.com/clip-arts/1149/bildtitel-schuumller-clipart-bilder-fuumlr-schule-1149795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280987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Schneelawine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http://de.toonpool.com/user/695/files/_113054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24744"/>
            <a:ext cx="5256584" cy="552363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Korrigieren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die </a:t>
            </a:r>
            <a:r>
              <a:rPr lang="en-US" dirty="0" err="1" smtClean="0"/>
              <a:t>Fehler</a:t>
            </a:r>
            <a:r>
              <a:rPr lang="en-US" dirty="0" smtClean="0"/>
              <a:t>!</a:t>
            </a: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79513" y="1196752"/>
          <a:ext cx="8748463" cy="5907432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746786"/>
                <a:gridCol w="3096391"/>
                <a:gridCol w="4905286"/>
              </a:tblGrid>
              <a:tr h="2835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b="1">
                          <a:latin typeface="Times New Roman" pitchFamily="18" charset="0"/>
                          <a:cs typeface="Times New Roman" pitchFamily="18" charset="0"/>
                        </a:rPr>
                        <a:t>falsch</a:t>
                      </a:r>
                      <a:endParaRPr lang="uk-UA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latin typeface="Times New Roman" pitchFamily="18" charset="0"/>
                          <a:cs typeface="Times New Roman" pitchFamily="18" charset="0"/>
                        </a:rPr>
                        <a:t>richtig</a:t>
                      </a:r>
                      <a:endParaRPr lang="uk-UA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353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cs typeface="Times New Roman" pitchFamily="18" charset="0"/>
                        </a:rPr>
                        <a:t>der </a:t>
                      </a:r>
                      <a:r>
                        <a:rPr lang="de-DE" sz="2400" dirty="0" err="1">
                          <a:latin typeface="Times New Roman" pitchFamily="18" charset="0"/>
                          <a:cs typeface="Times New Roman" pitchFamily="18" charset="0"/>
                        </a:rPr>
                        <a:t>Faulpelts</a:t>
                      </a:r>
                      <a:endParaRPr lang="uk-UA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353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cs typeface="Times New Roman" pitchFamily="18" charset="0"/>
                        </a:rPr>
                        <a:t>Noten gepen</a:t>
                      </a: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706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cs typeface="Times New Roman" pitchFamily="18" charset="0"/>
                        </a:rPr>
                        <a:t>die Sats widerholen</a:t>
                      </a: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706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cs typeface="Times New Roman" pitchFamily="18" charset="0"/>
                        </a:rPr>
                        <a:t>die Tafel </a:t>
                      </a:r>
                      <a:r>
                        <a:rPr lang="de-DE" sz="2400" dirty="0" err="1">
                          <a:latin typeface="Times New Roman" pitchFamily="18" charset="0"/>
                          <a:cs typeface="Times New Roman" pitchFamily="18" charset="0"/>
                        </a:rPr>
                        <a:t>abwiwen</a:t>
                      </a:r>
                      <a:endParaRPr lang="uk-UA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353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cs typeface="Times New Roman" pitchFamily="18" charset="0"/>
                        </a:rPr>
                        <a:t>antforten</a:t>
                      </a: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706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uk-UA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cs typeface="Times New Roman" pitchFamily="18" charset="0"/>
                        </a:rPr>
                        <a:t>neue Woerter erklaren</a:t>
                      </a: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706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uk-UA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cs typeface="Times New Roman" pitchFamily="18" charset="0"/>
                        </a:rPr>
                        <a:t>Blumen giesssen</a:t>
                      </a: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353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uk-UA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cs typeface="Times New Roman" pitchFamily="18" charset="0"/>
                        </a:rPr>
                        <a:t>überzeztzen</a:t>
                      </a: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353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uk-UA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cs typeface="Times New Roman" pitchFamily="18" charset="0"/>
                        </a:rPr>
                        <a:t>wiederholen</a:t>
                      </a: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706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uk-UA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 pitchFamily="18" charset="0"/>
                          <a:cs typeface="Times New Roman" pitchFamily="18" charset="0"/>
                        </a:rPr>
                        <a:t>wreiben</a:t>
                      </a:r>
                      <a:endParaRPr lang="uk-UA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259</TotalTime>
  <Words>210</Words>
  <Application>Microsoft Office PowerPoint</Application>
  <PresentationFormat>Екран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Сонцестояння</vt:lpstr>
      <vt:lpstr>Слайд 1</vt:lpstr>
      <vt:lpstr>Слайд 2</vt:lpstr>
      <vt:lpstr>Machen wir einen Kreis</vt:lpstr>
      <vt:lpstr>Слайд 4</vt:lpstr>
      <vt:lpstr>Слайд 5</vt:lpstr>
      <vt:lpstr>Beantwowten Sie bitte die Fragen!</vt:lpstr>
      <vt:lpstr>Mundgymnastik</vt:lpstr>
      <vt:lpstr>Schneelawine</vt:lpstr>
      <vt:lpstr>Korrigieren wir die Fehler!</vt:lpstr>
      <vt:lpstr>Pruefen wir die Hausaufgaben!</vt:lpstr>
      <vt:lpstr>Neue Vokabeln</vt:lpstr>
      <vt:lpstr>Wiederholen wir Grammatik</vt:lpstr>
      <vt:lpstr>Schlagen Sie die Buecher auf der Seite 38, Uebung 4 </vt:lpstr>
      <vt:lpstr>Woraus konnen wir die Schule nicht vorstellen?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Andrij</dc:creator>
  <cp:lastModifiedBy>Marija</cp:lastModifiedBy>
  <cp:revision>36</cp:revision>
  <dcterms:created xsi:type="dcterms:W3CDTF">2015-10-10T21:27:37Z</dcterms:created>
  <dcterms:modified xsi:type="dcterms:W3CDTF">2017-12-19T19:35:25Z</dcterms:modified>
</cp:coreProperties>
</file>